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3"/>
  </p:notesMasterIdLst>
  <p:sldIdLst>
    <p:sldId id="256" r:id="rId2"/>
    <p:sldId id="332" r:id="rId3"/>
    <p:sldId id="336" r:id="rId4"/>
    <p:sldId id="333" r:id="rId5"/>
    <p:sldId id="338" r:id="rId6"/>
    <p:sldId id="359" r:id="rId7"/>
    <p:sldId id="334" r:id="rId8"/>
    <p:sldId id="340" r:id="rId9"/>
    <p:sldId id="339" r:id="rId10"/>
    <p:sldId id="342" r:id="rId11"/>
    <p:sldId id="341" r:id="rId12"/>
  </p:sldIdLst>
  <p:sldSz cx="9144000" cy="5143500" type="screen16x9"/>
  <p:notesSz cx="6858000" cy="9144000"/>
  <p:embeddedFontLst>
    <p:embeddedFont>
      <p:font typeface="Chelsea Market" panose="020B0604020202020204" charset="0"/>
      <p:regular r:id="rId14"/>
    </p:embeddedFont>
    <p:embeddedFont>
      <p:font typeface=".VnTime" panose="020B7200000000000000" pitchFamily="34" charset="0"/>
      <p:regular r:id="rId15"/>
      <p:bold r:id="rId16"/>
      <p:italic r:id="rId17"/>
      <p:boldItalic r:id="rId18"/>
    </p:embeddedFont>
    <p:embeddedFont>
      <p:font typeface="Lato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Alfa Slab One" panose="020B0604020202020204" charset="0"/>
      <p:regular r:id="rId27"/>
    </p:embeddedFont>
    <p:embeddedFont>
      <p:font typeface="Segoe UI" panose="020B0502040204020203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E"/>
    <a:srgbClr val="FFE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EAC352-77F2-4EE1-B610-5153C8ED8488}">
  <a:tblStyle styleId="{16EAC352-77F2-4EE1-B610-5153C8ED84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176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31880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00" name="Google Shape;320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01" name="Google Shape;320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2192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77" name="Google Shape;32577;g121e0e5917d_4_5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78" name="Google Shape;32578;g121e0e5917d_4_5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1794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77" name="Google Shape;32577;g121e0e5917d_4_5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78" name="Google Shape;32578;g121e0e5917d_4_5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219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77" name="Google Shape;32577;g121e0e5917d_4_5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78" name="Google Shape;32578;g121e0e5917d_4_5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3481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77" name="Google Shape;32577;g121e0e5917d_4_5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78" name="Google Shape;32578;g121e0e5917d_4_5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81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77" name="Google Shape;32577;g121e0e5917d_4_5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78" name="Google Shape;32578;g121e0e5917d_4_5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076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77" name="Google Shape;32577;g121e0e5917d_4_5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78" name="Google Shape;32578;g121e0e5917d_4_5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5222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77" name="Google Shape;32577;g121e0e5917d_4_5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78" name="Google Shape;32578;g121e0e5917d_4_5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314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77" name="Google Shape;32577;g121e0e5917d_4_5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78" name="Google Shape;32578;g121e0e5917d_4_5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867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77" name="Google Shape;32577;g121e0e5917d_4_5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78" name="Google Shape;32578;g121e0e5917d_4_5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3796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77" name="Google Shape;32577;g121e0e5917d_4_5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78" name="Google Shape;32578;g121e0e5917d_4_5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9984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925963" y="-4264684"/>
            <a:ext cx="20376700" cy="12346800"/>
            <a:chOff x="-4925963" y="-4264684"/>
            <a:chExt cx="20376700" cy="12346800"/>
          </a:xfrm>
        </p:grpSpPr>
        <p:sp>
          <p:nvSpPr>
            <p:cNvPr id="10" name="Google Shape;10;p2"/>
            <p:cNvSpPr/>
            <p:nvPr/>
          </p:nvSpPr>
          <p:spPr>
            <a:xfrm>
              <a:off x="-3601244" y="-3716699"/>
              <a:ext cx="9962400" cy="6989000"/>
            </a:xfrm>
            <a:custGeom>
              <a:avLst/>
              <a:gdLst/>
              <a:ahLst/>
              <a:cxnLst/>
              <a:rect l="l" t="t" r="r" b="b"/>
              <a:pathLst>
                <a:path w="398496" h="279560" extrusionOk="0">
                  <a:moveTo>
                    <a:pt x="106712" y="267085"/>
                  </a:moveTo>
                  <a:cubicBezTo>
                    <a:pt x="130969" y="264799"/>
                    <a:pt x="179483" y="272165"/>
                    <a:pt x="218726" y="255655"/>
                  </a:cubicBezTo>
                  <a:cubicBezTo>
                    <a:pt x="257969" y="239145"/>
                    <a:pt x="312579" y="192663"/>
                    <a:pt x="342170" y="168025"/>
                  </a:cubicBezTo>
                  <a:cubicBezTo>
                    <a:pt x="371761" y="143387"/>
                    <a:pt x="407702" y="133989"/>
                    <a:pt x="396272" y="107827"/>
                  </a:cubicBezTo>
                  <a:cubicBezTo>
                    <a:pt x="384842" y="81665"/>
                    <a:pt x="327692" y="26420"/>
                    <a:pt x="273590" y="11053"/>
                  </a:cubicBezTo>
                  <a:cubicBezTo>
                    <a:pt x="219488" y="-4314"/>
                    <a:pt x="117253" y="-4187"/>
                    <a:pt x="71660" y="15625"/>
                  </a:cubicBezTo>
                  <a:cubicBezTo>
                    <a:pt x="26067" y="35437"/>
                    <a:pt x="-222" y="87634"/>
                    <a:pt x="32" y="129925"/>
                  </a:cubicBezTo>
                  <a:cubicBezTo>
                    <a:pt x="286" y="172216"/>
                    <a:pt x="55404" y="246511"/>
                    <a:pt x="73184" y="269371"/>
                  </a:cubicBezTo>
                  <a:cubicBezTo>
                    <a:pt x="90964" y="292231"/>
                    <a:pt x="82455" y="269371"/>
                    <a:pt x="106712" y="267085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1" name="Google Shape;11;p2"/>
            <p:cNvSpPr/>
            <p:nvPr/>
          </p:nvSpPr>
          <p:spPr>
            <a:xfrm>
              <a:off x="-4925963" y="-4264684"/>
              <a:ext cx="20376700" cy="12346800"/>
            </a:xfrm>
            <a:custGeom>
              <a:avLst/>
              <a:gdLst/>
              <a:ahLst/>
              <a:cxnLst/>
              <a:rect l="l" t="t" r="r" b="b"/>
              <a:pathLst>
                <a:path w="815068" h="493872" extrusionOk="0">
                  <a:moveTo>
                    <a:pt x="100265" y="337772"/>
                  </a:moveTo>
                  <a:cubicBezTo>
                    <a:pt x="119696" y="334597"/>
                    <a:pt x="163003" y="340439"/>
                    <a:pt x="197801" y="334724"/>
                  </a:cubicBezTo>
                  <a:cubicBezTo>
                    <a:pt x="232599" y="329009"/>
                    <a:pt x="269302" y="324564"/>
                    <a:pt x="309053" y="303482"/>
                  </a:cubicBezTo>
                  <a:cubicBezTo>
                    <a:pt x="348804" y="282400"/>
                    <a:pt x="405954" y="240617"/>
                    <a:pt x="436307" y="208232"/>
                  </a:cubicBezTo>
                  <a:cubicBezTo>
                    <a:pt x="466660" y="175847"/>
                    <a:pt x="467930" y="132286"/>
                    <a:pt x="491171" y="109172"/>
                  </a:cubicBezTo>
                  <a:cubicBezTo>
                    <a:pt x="514412" y="86058"/>
                    <a:pt x="545781" y="70945"/>
                    <a:pt x="575753" y="69548"/>
                  </a:cubicBezTo>
                  <a:cubicBezTo>
                    <a:pt x="605725" y="68151"/>
                    <a:pt x="676083" y="79708"/>
                    <a:pt x="671003" y="100790"/>
                  </a:cubicBezTo>
                  <a:cubicBezTo>
                    <a:pt x="665923" y="121872"/>
                    <a:pt x="582357" y="171529"/>
                    <a:pt x="545273" y="196040"/>
                  </a:cubicBezTo>
                  <a:cubicBezTo>
                    <a:pt x="508189" y="220551"/>
                    <a:pt x="489520" y="224742"/>
                    <a:pt x="448499" y="247856"/>
                  </a:cubicBezTo>
                  <a:cubicBezTo>
                    <a:pt x="407478" y="270970"/>
                    <a:pt x="349058" y="309578"/>
                    <a:pt x="299147" y="334724"/>
                  </a:cubicBezTo>
                  <a:cubicBezTo>
                    <a:pt x="249236" y="359870"/>
                    <a:pt x="167575" y="372570"/>
                    <a:pt x="149033" y="398732"/>
                  </a:cubicBezTo>
                  <a:cubicBezTo>
                    <a:pt x="130491" y="424894"/>
                    <a:pt x="154240" y="483060"/>
                    <a:pt x="187895" y="491696"/>
                  </a:cubicBezTo>
                  <a:cubicBezTo>
                    <a:pt x="221550" y="500332"/>
                    <a:pt x="300671" y="480647"/>
                    <a:pt x="350963" y="450548"/>
                  </a:cubicBezTo>
                  <a:cubicBezTo>
                    <a:pt x="401255" y="420449"/>
                    <a:pt x="455357" y="346535"/>
                    <a:pt x="489647" y="311102"/>
                  </a:cubicBezTo>
                  <a:cubicBezTo>
                    <a:pt x="523937" y="275669"/>
                    <a:pt x="531557" y="253952"/>
                    <a:pt x="556703" y="237950"/>
                  </a:cubicBezTo>
                  <a:cubicBezTo>
                    <a:pt x="581849" y="221948"/>
                    <a:pt x="632903" y="198453"/>
                    <a:pt x="640523" y="215090"/>
                  </a:cubicBezTo>
                  <a:cubicBezTo>
                    <a:pt x="648143" y="231727"/>
                    <a:pt x="626680" y="307419"/>
                    <a:pt x="602423" y="337772"/>
                  </a:cubicBezTo>
                  <a:cubicBezTo>
                    <a:pt x="578166" y="368125"/>
                    <a:pt x="513904" y="373078"/>
                    <a:pt x="494981" y="397208"/>
                  </a:cubicBezTo>
                  <a:cubicBezTo>
                    <a:pt x="476058" y="421338"/>
                    <a:pt x="447102" y="484838"/>
                    <a:pt x="488885" y="482552"/>
                  </a:cubicBezTo>
                  <a:cubicBezTo>
                    <a:pt x="530668" y="480266"/>
                    <a:pt x="691323" y="437975"/>
                    <a:pt x="745679" y="383492"/>
                  </a:cubicBezTo>
                  <a:cubicBezTo>
                    <a:pt x="800035" y="329009"/>
                    <a:pt x="815402" y="217122"/>
                    <a:pt x="815021" y="155654"/>
                  </a:cubicBezTo>
                  <a:cubicBezTo>
                    <a:pt x="814640" y="94186"/>
                    <a:pt x="807528" y="37671"/>
                    <a:pt x="743393" y="14684"/>
                  </a:cubicBezTo>
                  <a:cubicBezTo>
                    <a:pt x="679258" y="-8303"/>
                    <a:pt x="530668" y="-1699"/>
                    <a:pt x="430211" y="17732"/>
                  </a:cubicBezTo>
                  <a:cubicBezTo>
                    <a:pt x="329754" y="37163"/>
                    <a:pt x="209358" y="94567"/>
                    <a:pt x="140651" y="131270"/>
                  </a:cubicBezTo>
                  <a:cubicBezTo>
                    <a:pt x="71944" y="167973"/>
                    <a:pt x="40194" y="208994"/>
                    <a:pt x="17969" y="237950"/>
                  </a:cubicBezTo>
                  <a:cubicBezTo>
                    <a:pt x="-4256" y="266906"/>
                    <a:pt x="-3240" y="285702"/>
                    <a:pt x="7301" y="305006"/>
                  </a:cubicBezTo>
                  <a:cubicBezTo>
                    <a:pt x="17842" y="324310"/>
                    <a:pt x="65721" y="348313"/>
                    <a:pt x="81215" y="353774"/>
                  </a:cubicBezTo>
                  <a:cubicBezTo>
                    <a:pt x="96709" y="359235"/>
                    <a:pt x="80834" y="340947"/>
                    <a:pt x="100265" y="337772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2" name="Google Shape;12;p2"/>
            <p:cNvSpPr/>
            <p:nvPr/>
          </p:nvSpPr>
          <p:spPr>
            <a:xfrm>
              <a:off x="-1368623" y="-1447765"/>
              <a:ext cx="3316400" cy="2827425"/>
            </a:xfrm>
            <a:custGeom>
              <a:avLst/>
              <a:gdLst/>
              <a:ahLst/>
              <a:cxnLst/>
              <a:rect l="l" t="t" r="r" b="b"/>
              <a:pathLst>
                <a:path w="132656" h="113097" extrusionOk="0">
                  <a:moveTo>
                    <a:pt x="12073" y="100128"/>
                  </a:moveTo>
                  <a:cubicBezTo>
                    <a:pt x="28456" y="114860"/>
                    <a:pt x="93988" y="118416"/>
                    <a:pt x="112657" y="103176"/>
                  </a:cubicBezTo>
                  <a:cubicBezTo>
                    <a:pt x="131326" y="87936"/>
                    <a:pt x="140470" y="23420"/>
                    <a:pt x="124087" y="8688"/>
                  </a:cubicBezTo>
                  <a:cubicBezTo>
                    <a:pt x="107704" y="-6044"/>
                    <a:pt x="33028" y="-456"/>
                    <a:pt x="14359" y="14784"/>
                  </a:cubicBezTo>
                  <a:cubicBezTo>
                    <a:pt x="-4310" y="30024"/>
                    <a:pt x="-4310" y="85396"/>
                    <a:pt x="12073" y="100128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-560884" y="-1116399"/>
              <a:ext cx="1789200" cy="1839050"/>
            </a:xfrm>
            <a:custGeom>
              <a:avLst/>
              <a:gdLst/>
              <a:ahLst/>
              <a:cxnLst/>
              <a:rect l="l" t="t" r="r" b="b"/>
              <a:pathLst>
                <a:path w="71568" h="73562" extrusionOk="0">
                  <a:moveTo>
                    <a:pt x="1099" y="67061"/>
                  </a:moveTo>
                  <a:cubicBezTo>
                    <a:pt x="7195" y="77602"/>
                    <a:pt x="52661" y="73411"/>
                    <a:pt x="63583" y="65537"/>
                  </a:cubicBezTo>
                  <a:cubicBezTo>
                    <a:pt x="74505" y="57663"/>
                    <a:pt x="72727" y="30358"/>
                    <a:pt x="66631" y="19817"/>
                  </a:cubicBezTo>
                  <a:cubicBezTo>
                    <a:pt x="60535" y="9276"/>
                    <a:pt x="37929" y="-5583"/>
                    <a:pt x="27007" y="2291"/>
                  </a:cubicBezTo>
                  <a:cubicBezTo>
                    <a:pt x="16085" y="10165"/>
                    <a:pt x="-4997" y="56520"/>
                    <a:pt x="1099" y="67061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14" name="Google Shape;14;p2"/>
          <p:cNvSpPr/>
          <p:nvPr/>
        </p:nvSpPr>
        <p:spPr>
          <a:xfrm>
            <a:off x="636650" y="466150"/>
            <a:ext cx="7893141" cy="4211215"/>
          </a:xfrm>
          <a:prstGeom prst="roundRect">
            <a:avLst>
              <a:gd name="adj" fmla="val 227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474763" y="768826"/>
            <a:ext cx="466513" cy="3573870"/>
            <a:chOff x="546225" y="768826"/>
            <a:chExt cx="466513" cy="3573870"/>
          </a:xfrm>
        </p:grpSpPr>
        <p:sp>
          <p:nvSpPr>
            <p:cNvPr id="16" name="Google Shape;16;p2"/>
            <p:cNvSpPr/>
            <p:nvPr/>
          </p:nvSpPr>
          <p:spPr>
            <a:xfrm>
              <a:off x="877193" y="768826"/>
              <a:ext cx="135546" cy="135546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77193" y="1081400"/>
              <a:ext cx="135546" cy="135546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77193" y="1393975"/>
              <a:ext cx="135546" cy="135546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7193" y="1706550"/>
              <a:ext cx="135546" cy="135546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77193" y="2019125"/>
              <a:ext cx="135546" cy="135546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77193" y="2331700"/>
              <a:ext cx="135546" cy="135546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77193" y="2644275"/>
              <a:ext cx="135546" cy="135546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77193" y="2956850"/>
              <a:ext cx="135546" cy="135546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77193" y="3269425"/>
              <a:ext cx="135546" cy="135546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77193" y="3582000"/>
              <a:ext cx="135546" cy="135546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77193" y="3894575"/>
              <a:ext cx="135546" cy="135546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77193" y="4207150"/>
              <a:ext cx="135546" cy="135546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46225" y="799713"/>
              <a:ext cx="430628" cy="7377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46225" y="1112288"/>
              <a:ext cx="430628" cy="7377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46225" y="1424863"/>
              <a:ext cx="430628" cy="7377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46225" y="1737438"/>
              <a:ext cx="430628" cy="7377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46225" y="2050013"/>
              <a:ext cx="430628" cy="7377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46225" y="2362588"/>
              <a:ext cx="430628" cy="7377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46225" y="2675163"/>
              <a:ext cx="430628" cy="7377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46225" y="2987738"/>
              <a:ext cx="430628" cy="7377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46225" y="3300313"/>
              <a:ext cx="430628" cy="7377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46225" y="3612887"/>
              <a:ext cx="430628" cy="7377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46225" y="3925462"/>
              <a:ext cx="430628" cy="7377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46225" y="4238037"/>
              <a:ext cx="430628" cy="7377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 rot="-810">
            <a:off x="6889775" y="763176"/>
            <a:ext cx="12735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helsea Market"/>
              <a:buNone/>
              <a:defRPr sz="17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subTitle" idx="2"/>
          </p:nvPr>
        </p:nvSpPr>
        <p:spPr>
          <a:xfrm rot="357">
            <a:off x="3197514" y="3157382"/>
            <a:ext cx="2887500" cy="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Font typeface="Chelsea Market"/>
              <a:buNone/>
              <a:defRPr sz="22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title"/>
          </p:nvPr>
        </p:nvSpPr>
        <p:spPr>
          <a:xfrm rot="206">
            <a:off x="2071050" y="1326975"/>
            <a:ext cx="5001900" cy="14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Font typeface="Alfa Slab One"/>
              <a:buNone/>
              <a:defRPr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Font typeface="Alfa Slab One"/>
              <a:buNone/>
              <a:defRPr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Font typeface="Alfa Slab One"/>
              <a:buNone/>
              <a:defRPr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Font typeface="Alfa Slab One"/>
              <a:buNone/>
              <a:defRPr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Font typeface="Alfa Slab One"/>
              <a:buNone/>
              <a:defRPr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Font typeface="Alfa Slab One"/>
              <a:buNone/>
              <a:defRPr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Font typeface="Alfa Slab One"/>
              <a:buNone/>
              <a:defRPr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Font typeface="Alfa Slab One"/>
              <a:buNone/>
              <a:defRPr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43" name="Google Shape;43;p2"/>
          <p:cNvSpPr txBox="1">
            <a:spLocks noGrp="1"/>
          </p:cNvSpPr>
          <p:nvPr>
            <p:ph type="subTitle" idx="3"/>
          </p:nvPr>
        </p:nvSpPr>
        <p:spPr>
          <a:xfrm>
            <a:off x="6403650" y="3022097"/>
            <a:ext cx="1907100" cy="6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1">
    <p:spTree>
      <p:nvGrpSpPr>
        <p:cNvPr id="1" name="Shape 28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24" name="Google Shape;28124;p34"/>
          <p:cNvSpPr/>
          <p:nvPr/>
        </p:nvSpPr>
        <p:spPr>
          <a:xfrm rot="233258">
            <a:off x="-2636449" y="-2210254"/>
            <a:ext cx="12837114" cy="7251983"/>
          </a:xfrm>
          <a:custGeom>
            <a:avLst/>
            <a:gdLst/>
            <a:ahLst/>
            <a:cxnLst/>
            <a:rect l="l" t="t" r="r" b="b"/>
            <a:pathLst>
              <a:path w="513484" h="290079" extrusionOk="0">
                <a:moveTo>
                  <a:pt x="124474" y="26387"/>
                </a:moveTo>
                <a:cubicBezTo>
                  <a:pt x="87136" y="44548"/>
                  <a:pt x="15635" y="186026"/>
                  <a:pt x="35320" y="181835"/>
                </a:cubicBezTo>
                <a:cubicBezTo>
                  <a:pt x="55005" y="177644"/>
                  <a:pt x="234837" y="-16793"/>
                  <a:pt x="242584" y="1241"/>
                </a:cubicBezTo>
                <a:cubicBezTo>
                  <a:pt x="250331" y="19275"/>
                  <a:pt x="54116" y="289404"/>
                  <a:pt x="81802" y="290039"/>
                </a:cubicBezTo>
                <a:cubicBezTo>
                  <a:pt x="109488" y="290674"/>
                  <a:pt x="343295" y="25879"/>
                  <a:pt x="408700" y="5051"/>
                </a:cubicBezTo>
                <a:cubicBezTo>
                  <a:pt x="474105" y="-15777"/>
                  <a:pt x="462929" y="123288"/>
                  <a:pt x="474232" y="165071"/>
                </a:cubicBezTo>
                <a:cubicBezTo>
                  <a:pt x="485535" y="206854"/>
                  <a:pt x="555004" y="240636"/>
                  <a:pt x="476518" y="255749"/>
                </a:cubicBezTo>
                <a:cubicBezTo>
                  <a:pt x="398032" y="270862"/>
                  <a:pt x="39511" y="286229"/>
                  <a:pt x="3316" y="255749"/>
                </a:cubicBezTo>
                <a:cubicBezTo>
                  <a:pt x="-32879" y="225269"/>
                  <a:pt x="239155" y="111096"/>
                  <a:pt x="259348" y="72869"/>
                </a:cubicBezTo>
                <a:cubicBezTo>
                  <a:pt x="279541" y="34642"/>
                  <a:pt x="161812" y="8226"/>
                  <a:pt x="124474" y="26387"/>
                </a:cubicBez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125" name="Google Shape;28125;p34"/>
          <p:cNvGrpSpPr/>
          <p:nvPr/>
        </p:nvGrpSpPr>
        <p:grpSpPr>
          <a:xfrm>
            <a:off x="474775" y="465300"/>
            <a:ext cx="8054750" cy="4212900"/>
            <a:chOff x="474775" y="465300"/>
            <a:chExt cx="8054750" cy="4212900"/>
          </a:xfrm>
        </p:grpSpPr>
        <p:grpSp>
          <p:nvGrpSpPr>
            <p:cNvPr id="28126" name="Google Shape;28126;p34"/>
            <p:cNvGrpSpPr/>
            <p:nvPr/>
          </p:nvGrpSpPr>
          <p:grpSpPr>
            <a:xfrm>
              <a:off x="474775" y="465300"/>
              <a:ext cx="8054750" cy="4212900"/>
              <a:chOff x="474775" y="465300"/>
              <a:chExt cx="8054750" cy="4212900"/>
            </a:xfrm>
          </p:grpSpPr>
          <p:sp>
            <p:nvSpPr>
              <p:cNvPr id="28127" name="Google Shape;28127;p34"/>
              <p:cNvSpPr/>
              <p:nvPr/>
            </p:nvSpPr>
            <p:spPr>
              <a:xfrm>
                <a:off x="638325" y="465300"/>
                <a:ext cx="7891200" cy="4212900"/>
              </a:xfrm>
              <a:prstGeom prst="roundRect">
                <a:avLst>
                  <a:gd name="adj" fmla="val 2273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8" name="Google Shape;28128;p34"/>
              <p:cNvSpPr/>
              <p:nvPr/>
            </p:nvSpPr>
            <p:spPr>
              <a:xfrm>
                <a:off x="713325" y="539500"/>
                <a:ext cx="7717500" cy="4032600"/>
              </a:xfrm>
              <a:prstGeom prst="roundRect">
                <a:avLst>
                  <a:gd name="adj" fmla="val 2273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9" name="Google Shape;28129;p34"/>
              <p:cNvSpPr/>
              <p:nvPr/>
            </p:nvSpPr>
            <p:spPr>
              <a:xfrm>
                <a:off x="805875" y="768100"/>
                <a:ext cx="135600" cy="135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0" name="Google Shape;28130;p34"/>
              <p:cNvSpPr/>
              <p:nvPr/>
            </p:nvSpPr>
            <p:spPr>
              <a:xfrm>
                <a:off x="805875" y="1080800"/>
                <a:ext cx="135600" cy="135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1" name="Google Shape;28131;p34"/>
              <p:cNvSpPr/>
              <p:nvPr/>
            </p:nvSpPr>
            <p:spPr>
              <a:xfrm>
                <a:off x="805875" y="1393500"/>
                <a:ext cx="135600" cy="135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2" name="Google Shape;28132;p34"/>
              <p:cNvSpPr/>
              <p:nvPr/>
            </p:nvSpPr>
            <p:spPr>
              <a:xfrm>
                <a:off x="805875" y="1706200"/>
                <a:ext cx="135600" cy="135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3" name="Google Shape;28133;p34"/>
              <p:cNvSpPr/>
              <p:nvPr/>
            </p:nvSpPr>
            <p:spPr>
              <a:xfrm>
                <a:off x="805875" y="2018900"/>
                <a:ext cx="135600" cy="135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4" name="Google Shape;28134;p34"/>
              <p:cNvSpPr/>
              <p:nvPr/>
            </p:nvSpPr>
            <p:spPr>
              <a:xfrm>
                <a:off x="805875" y="2331600"/>
                <a:ext cx="135600" cy="135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5" name="Google Shape;28135;p34"/>
              <p:cNvSpPr/>
              <p:nvPr/>
            </p:nvSpPr>
            <p:spPr>
              <a:xfrm>
                <a:off x="805875" y="2644300"/>
                <a:ext cx="135600" cy="135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6" name="Google Shape;28136;p34"/>
              <p:cNvSpPr/>
              <p:nvPr/>
            </p:nvSpPr>
            <p:spPr>
              <a:xfrm>
                <a:off x="805875" y="2957000"/>
                <a:ext cx="135600" cy="135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7" name="Google Shape;28137;p34"/>
              <p:cNvSpPr/>
              <p:nvPr/>
            </p:nvSpPr>
            <p:spPr>
              <a:xfrm>
                <a:off x="805875" y="3269700"/>
                <a:ext cx="135600" cy="135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8" name="Google Shape;28138;p34"/>
              <p:cNvSpPr/>
              <p:nvPr/>
            </p:nvSpPr>
            <p:spPr>
              <a:xfrm>
                <a:off x="805875" y="3582400"/>
                <a:ext cx="135600" cy="135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9" name="Google Shape;28139;p34"/>
              <p:cNvSpPr/>
              <p:nvPr/>
            </p:nvSpPr>
            <p:spPr>
              <a:xfrm>
                <a:off x="805875" y="3895100"/>
                <a:ext cx="135600" cy="135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0" name="Google Shape;28140;p34"/>
              <p:cNvSpPr/>
              <p:nvPr/>
            </p:nvSpPr>
            <p:spPr>
              <a:xfrm>
                <a:off x="805875" y="4207800"/>
                <a:ext cx="135600" cy="135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1" name="Google Shape;28141;p34"/>
              <p:cNvSpPr/>
              <p:nvPr/>
            </p:nvSpPr>
            <p:spPr>
              <a:xfrm>
                <a:off x="474775" y="799000"/>
                <a:ext cx="4308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2" name="Google Shape;28142;p34"/>
              <p:cNvSpPr/>
              <p:nvPr/>
            </p:nvSpPr>
            <p:spPr>
              <a:xfrm>
                <a:off x="474775" y="1111700"/>
                <a:ext cx="4308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3" name="Google Shape;28143;p34"/>
              <p:cNvSpPr/>
              <p:nvPr/>
            </p:nvSpPr>
            <p:spPr>
              <a:xfrm>
                <a:off x="474775" y="1424400"/>
                <a:ext cx="4308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4" name="Google Shape;28144;p34"/>
              <p:cNvSpPr/>
              <p:nvPr/>
            </p:nvSpPr>
            <p:spPr>
              <a:xfrm>
                <a:off x="474775" y="1737100"/>
                <a:ext cx="4308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5" name="Google Shape;28145;p34"/>
              <p:cNvSpPr/>
              <p:nvPr/>
            </p:nvSpPr>
            <p:spPr>
              <a:xfrm>
                <a:off x="474775" y="2049800"/>
                <a:ext cx="4308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6" name="Google Shape;28146;p34"/>
              <p:cNvSpPr/>
              <p:nvPr/>
            </p:nvSpPr>
            <p:spPr>
              <a:xfrm>
                <a:off x="474775" y="2362500"/>
                <a:ext cx="4308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7" name="Google Shape;28147;p34"/>
              <p:cNvSpPr/>
              <p:nvPr/>
            </p:nvSpPr>
            <p:spPr>
              <a:xfrm>
                <a:off x="474775" y="2675200"/>
                <a:ext cx="4308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8" name="Google Shape;28148;p34"/>
              <p:cNvSpPr/>
              <p:nvPr/>
            </p:nvSpPr>
            <p:spPr>
              <a:xfrm>
                <a:off x="474775" y="2987900"/>
                <a:ext cx="4308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9" name="Google Shape;28149;p34"/>
              <p:cNvSpPr/>
              <p:nvPr/>
            </p:nvSpPr>
            <p:spPr>
              <a:xfrm>
                <a:off x="474775" y="3300600"/>
                <a:ext cx="4308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0" name="Google Shape;28150;p34"/>
              <p:cNvSpPr/>
              <p:nvPr/>
            </p:nvSpPr>
            <p:spPr>
              <a:xfrm>
                <a:off x="474775" y="3613300"/>
                <a:ext cx="4308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1" name="Google Shape;28151;p34"/>
              <p:cNvSpPr/>
              <p:nvPr/>
            </p:nvSpPr>
            <p:spPr>
              <a:xfrm>
                <a:off x="474775" y="3926000"/>
                <a:ext cx="4308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2" name="Google Shape;28152;p34"/>
              <p:cNvSpPr/>
              <p:nvPr/>
            </p:nvSpPr>
            <p:spPr>
              <a:xfrm>
                <a:off x="474775" y="4238700"/>
                <a:ext cx="4308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53" name="Google Shape;28153;p34"/>
            <p:cNvGrpSpPr/>
            <p:nvPr/>
          </p:nvGrpSpPr>
          <p:grpSpPr>
            <a:xfrm>
              <a:off x="1059000" y="837638"/>
              <a:ext cx="7178400" cy="15600"/>
              <a:chOff x="1059000" y="837638"/>
              <a:chExt cx="7178400" cy="15600"/>
            </a:xfrm>
          </p:grpSpPr>
          <p:sp>
            <p:nvSpPr>
              <p:cNvPr id="28154" name="Google Shape;28154;p34"/>
              <p:cNvSpPr/>
              <p:nvPr/>
            </p:nvSpPr>
            <p:spPr>
              <a:xfrm>
                <a:off x="10590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5" name="Google Shape;28155;p34"/>
              <p:cNvSpPr/>
              <p:nvPr/>
            </p:nvSpPr>
            <p:spPr>
              <a:xfrm>
                <a:off x="12114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6" name="Google Shape;28156;p34"/>
              <p:cNvSpPr/>
              <p:nvPr/>
            </p:nvSpPr>
            <p:spPr>
              <a:xfrm>
                <a:off x="13638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7" name="Google Shape;28157;p34"/>
              <p:cNvSpPr/>
              <p:nvPr/>
            </p:nvSpPr>
            <p:spPr>
              <a:xfrm>
                <a:off x="15162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8" name="Google Shape;28158;p34"/>
              <p:cNvSpPr/>
              <p:nvPr/>
            </p:nvSpPr>
            <p:spPr>
              <a:xfrm>
                <a:off x="16686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9" name="Google Shape;28159;p34"/>
              <p:cNvSpPr/>
              <p:nvPr/>
            </p:nvSpPr>
            <p:spPr>
              <a:xfrm>
                <a:off x="18210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0" name="Google Shape;28160;p34"/>
              <p:cNvSpPr/>
              <p:nvPr/>
            </p:nvSpPr>
            <p:spPr>
              <a:xfrm>
                <a:off x="19734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1" name="Google Shape;28161;p34"/>
              <p:cNvSpPr/>
              <p:nvPr/>
            </p:nvSpPr>
            <p:spPr>
              <a:xfrm>
                <a:off x="21258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2" name="Google Shape;28162;p34"/>
              <p:cNvSpPr/>
              <p:nvPr/>
            </p:nvSpPr>
            <p:spPr>
              <a:xfrm>
                <a:off x="22782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3" name="Google Shape;28163;p34"/>
              <p:cNvSpPr/>
              <p:nvPr/>
            </p:nvSpPr>
            <p:spPr>
              <a:xfrm>
                <a:off x="24306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4" name="Google Shape;28164;p34"/>
              <p:cNvSpPr/>
              <p:nvPr/>
            </p:nvSpPr>
            <p:spPr>
              <a:xfrm>
                <a:off x="25830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5" name="Google Shape;28165;p34"/>
              <p:cNvSpPr/>
              <p:nvPr/>
            </p:nvSpPr>
            <p:spPr>
              <a:xfrm>
                <a:off x="27354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6" name="Google Shape;28166;p34"/>
              <p:cNvSpPr/>
              <p:nvPr/>
            </p:nvSpPr>
            <p:spPr>
              <a:xfrm>
                <a:off x="28878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7" name="Google Shape;28167;p34"/>
              <p:cNvSpPr/>
              <p:nvPr/>
            </p:nvSpPr>
            <p:spPr>
              <a:xfrm>
                <a:off x="30402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8" name="Google Shape;28168;p34"/>
              <p:cNvSpPr/>
              <p:nvPr/>
            </p:nvSpPr>
            <p:spPr>
              <a:xfrm>
                <a:off x="31926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9" name="Google Shape;28169;p34"/>
              <p:cNvSpPr/>
              <p:nvPr/>
            </p:nvSpPr>
            <p:spPr>
              <a:xfrm>
                <a:off x="33450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0" name="Google Shape;28170;p34"/>
              <p:cNvSpPr/>
              <p:nvPr/>
            </p:nvSpPr>
            <p:spPr>
              <a:xfrm>
                <a:off x="34974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1" name="Google Shape;28171;p34"/>
              <p:cNvSpPr/>
              <p:nvPr/>
            </p:nvSpPr>
            <p:spPr>
              <a:xfrm>
                <a:off x="36498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2" name="Google Shape;28172;p34"/>
              <p:cNvSpPr/>
              <p:nvPr/>
            </p:nvSpPr>
            <p:spPr>
              <a:xfrm>
                <a:off x="38022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3" name="Google Shape;28173;p34"/>
              <p:cNvSpPr/>
              <p:nvPr/>
            </p:nvSpPr>
            <p:spPr>
              <a:xfrm>
                <a:off x="39546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4" name="Google Shape;28174;p34"/>
              <p:cNvSpPr/>
              <p:nvPr/>
            </p:nvSpPr>
            <p:spPr>
              <a:xfrm>
                <a:off x="41070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5" name="Google Shape;28175;p34"/>
              <p:cNvSpPr/>
              <p:nvPr/>
            </p:nvSpPr>
            <p:spPr>
              <a:xfrm>
                <a:off x="42594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6" name="Google Shape;28176;p34"/>
              <p:cNvSpPr/>
              <p:nvPr/>
            </p:nvSpPr>
            <p:spPr>
              <a:xfrm>
                <a:off x="44118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7" name="Google Shape;28177;p34"/>
              <p:cNvSpPr/>
              <p:nvPr/>
            </p:nvSpPr>
            <p:spPr>
              <a:xfrm>
                <a:off x="45642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8" name="Google Shape;28178;p34"/>
              <p:cNvSpPr/>
              <p:nvPr/>
            </p:nvSpPr>
            <p:spPr>
              <a:xfrm>
                <a:off x="47166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9" name="Google Shape;28179;p34"/>
              <p:cNvSpPr/>
              <p:nvPr/>
            </p:nvSpPr>
            <p:spPr>
              <a:xfrm>
                <a:off x="48690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0" name="Google Shape;28180;p34"/>
              <p:cNvSpPr/>
              <p:nvPr/>
            </p:nvSpPr>
            <p:spPr>
              <a:xfrm>
                <a:off x="50214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1" name="Google Shape;28181;p34"/>
              <p:cNvSpPr/>
              <p:nvPr/>
            </p:nvSpPr>
            <p:spPr>
              <a:xfrm>
                <a:off x="51738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2" name="Google Shape;28182;p34"/>
              <p:cNvSpPr/>
              <p:nvPr/>
            </p:nvSpPr>
            <p:spPr>
              <a:xfrm>
                <a:off x="53262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3" name="Google Shape;28183;p34"/>
              <p:cNvSpPr/>
              <p:nvPr/>
            </p:nvSpPr>
            <p:spPr>
              <a:xfrm>
                <a:off x="54786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4" name="Google Shape;28184;p34"/>
              <p:cNvSpPr/>
              <p:nvPr/>
            </p:nvSpPr>
            <p:spPr>
              <a:xfrm>
                <a:off x="56310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5" name="Google Shape;28185;p34"/>
              <p:cNvSpPr/>
              <p:nvPr/>
            </p:nvSpPr>
            <p:spPr>
              <a:xfrm>
                <a:off x="57834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6" name="Google Shape;28186;p34"/>
              <p:cNvSpPr/>
              <p:nvPr/>
            </p:nvSpPr>
            <p:spPr>
              <a:xfrm>
                <a:off x="59358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7" name="Google Shape;28187;p34"/>
              <p:cNvSpPr/>
              <p:nvPr/>
            </p:nvSpPr>
            <p:spPr>
              <a:xfrm>
                <a:off x="60882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8" name="Google Shape;28188;p34"/>
              <p:cNvSpPr/>
              <p:nvPr/>
            </p:nvSpPr>
            <p:spPr>
              <a:xfrm>
                <a:off x="62406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9" name="Google Shape;28189;p34"/>
              <p:cNvSpPr/>
              <p:nvPr/>
            </p:nvSpPr>
            <p:spPr>
              <a:xfrm>
                <a:off x="63930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0" name="Google Shape;28190;p34"/>
              <p:cNvSpPr/>
              <p:nvPr/>
            </p:nvSpPr>
            <p:spPr>
              <a:xfrm>
                <a:off x="65454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1" name="Google Shape;28191;p34"/>
              <p:cNvSpPr/>
              <p:nvPr/>
            </p:nvSpPr>
            <p:spPr>
              <a:xfrm>
                <a:off x="66978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2" name="Google Shape;28192;p34"/>
              <p:cNvSpPr/>
              <p:nvPr/>
            </p:nvSpPr>
            <p:spPr>
              <a:xfrm>
                <a:off x="68502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3" name="Google Shape;28193;p34"/>
              <p:cNvSpPr/>
              <p:nvPr/>
            </p:nvSpPr>
            <p:spPr>
              <a:xfrm>
                <a:off x="70026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4" name="Google Shape;28194;p34"/>
              <p:cNvSpPr/>
              <p:nvPr/>
            </p:nvSpPr>
            <p:spPr>
              <a:xfrm>
                <a:off x="71550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5" name="Google Shape;28195;p34"/>
              <p:cNvSpPr/>
              <p:nvPr/>
            </p:nvSpPr>
            <p:spPr>
              <a:xfrm>
                <a:off x="73074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6" name="Google Shape;28196;p34"/>
              <p:cNvSpPr/>
              <p:nvPr/>
            </p:nvSpPr>
            <p:spPr>
              <a:xfrm>
                <a:off x="74598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7" name="Google Shape;28197;p34"/>
              <p:cNvSpPr/>
              <p:nvPr/>
            </p:nvSpPr>
            <p:spPr>
              <a:xfrm>
                <a:off x="76122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8" name="Google Shape;28198;p34"/>
              <p:cNvSpPr/>
              <p:nvPr/>
            </p:nvSpPr>
            <p:spPr>
              <a:xfrm>
                <a:off x="77646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9" name="Google Shape;28199;p34"/>
              <p:cNvSpPr/>
              <p:nvPr/>
            </p:nvSpPr>
            <p:spPr>
              <a:xfrm>
                <a:off x="79170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0" name="Google Shape;28200;p34"/>
              <p:cNvSpPr/>
              <p:nvPr/>
            </p:nvSpPr>
            <p:spPr>
              <a:xfrm>
                <a:off x="80694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1" name="Google Shape;28201;p34"/>
              <p:cNvSpPr/>
              <p:nvPr/>
            </p:nvSpPr>
            <p:spPr>
              <a:xfrm>
                <a:off x="82218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02" name="Google Shape;28202;p34"/>
            <p:cNvGrpSpPr/>
            <p:nvPr/>
          </p:nvGrpSpPr>
          <p:grpSpPr>
            <a:xfrm>
              <a:off x="1059000" y="1029450"/>
              <a:ext cx="7178400" cy="15600"/>
              <a:chOff x="1059000" y="1101670"/>
              <a:chExt cx="7178400" cy="15600"/>
            </a:xfrm>
          </p:grpSpPr>
          <p:sp>
            <p:nvSpPr>
              <p:cNvPr id="28203" name="Google Shape;28203;p34"/>
              <p:cNvSpPr/>
              <p:nvPr/>
            </p:nvSpPr>
            <p:spPr>
              <a:xfrm>
                <a:off x="10590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4" name="Google Shape;28204;p34"/>
              <p:cNvSpPr/>
              <p:nvPr/>
            </p:nvSpPr>
            <p:spPr>
              <a:xfrm>
                <a:off x="12114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5" name="Google Shape;28205;p34"/>
              <p:cNvSpPr/>
              <p:nvPr/>
            </p:nvSpPr>
            <p:spPr>
              <a:xfrm>
                <a:off x="13638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6" name="Google Shape;28206;p34"/>
              <p:cNvSpPr/>
              <p:nvPr/>
            </p:nvSpPr>
            <p:spPr>
              <a:xfrm>
                <a:off x="15162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7" name="Google Shape;28207;p34"/>
              <p:cNvSpPr/>
              <p:nvPr/>
            </p:nvSpPr>
            <p:spPr>
              <a:xfrm>
                <a:off x="16686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8" name="Google Shape;28208;p34"/>
              <p:cNvSpPr/>
              <p:nvPr/>
            </p:nvSpPr>
            <p:spPr>
              <a:xfrm>
                <a:off x="18210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9" name="Google Shape;28209;p34"/>
              <p:cNvSpPr/>
              <p:nvPr/>
            </p:nvSpPr>
            <p:spPr>
              <a:xfrm>
                <a:off x="19734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0" name="Google Shape;28210;p34"/>
              <p:cNvSpPr/>
              <p:nvPr/>
            </p:nvSpPr>
            <p:spPr>
              <a:xfrm>
                <a:off x="21258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1" name="Google Shape;28211;p34"/>
              <p:cNvSpPr/>
              <p:nvPr/>
            </p:nvSpPr>
            <p:spPr>
              <a:xfrm>
                <a:off x="22782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2" name="Google Shape;28212;p34"/>
              <p:cNvSpPr/>
              <p:nvPr/>
            </p:nvSpPr>
            <p:spPr>
              <a:xfrm>
                <a:off x="24306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3" name="Google Shape;28213;p34"/>
              <p:cNvSpPr/>
              <p:nvPr/>
            </p:nvSpPr>
            <p:spPr>
              <a:xfrm>
                <a:off x="25830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4" name="Google Shape;28214;p34"/>
              <p:cNvSpPr/>
              <p:nvPr/>
            </p:nvSpPr>
            <p:spPr>
              <a:xfrm>
                <a:off x="27354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5" name="Google Shape;28215;p34"/>
              <p:cNvSpPr/>
              <p:nvPr/>
            </p:nvSpPr>
            <p:spPr>
              <a:xfrm>
                <a:off x="28878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6" name="Google Shape;28216;p34"/>
              <p:cNvSpPr/>
              <p:nvPr/>
            </p:nvSpPr>
            <p:spPr>
              <a:xfrm>
                <a:off x="30402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7" name="Google Shape;28217;p34"/>
              <p:cNvSpPr/>
              <p:nvPr/>
            </p:nvSpPr>
            <p:spPr>
              <a:xfrm>
                <a:off x="31926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8" name="Google Shape;28218;p34"/>
              <p:cNvSpPr/>
              <p:nvPr/>
            </p:nvSpPr>
            <p:spPr>
              <a:xfrm>
                <a:off x="33450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9" name="Google Shape;28219;p34"/>
              <p:cNvSpPr/>
              <p:nvPr/>
            </p:nvSpPr>
            <p:spPr>
              <a:xfrm>
                <a:off x="34974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0" name="Google Shape;28220;p34"/>
              <p:cNvSpPr/>
              <p:nvPr/>
            </p:nvSpPr>
            <p:spPr>
              <a:xfrm>
                <a:off x="36498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1" name="Google Shape;28221;p34"/>
              <p:cNvSpPr/>
              <p:nvPr/>
            </p:nvSpPr>
            <p:spPr>
              <a:xfrm>
                <a:off x="38022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2" name="Google Shape;28222;p34"/>
              <p:cNvSpPr/>
              <p:nvPr/>
            </p:nvSpPr>
            <p:spPr>
              <a:xfrm>
                <a:off x="39546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3" name="Google Shape;28223;p34"/>
              <p:cNvSpPr/>
              <p:nvPr/>
            </p:nvSpPr>
            <p:spPr>
              <a:xfrm>
                <a:off x="41070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4" name="Google Shape;28224;p34"/>
              <p:cNvSpPr/>
              <p:nvPr/>
            </p:nvSpPr>
            <p:spPr>
              <a:xfrm>
                <a:off x="42594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5" name="Google Shape;28225;p34"/>
              <p:cNvSpPr/>
              <p:nvPr/>
            </p:nvSpPr>
            <p:spPr>
              <a:xfrm>
                <a:off x="44118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6" name="Google Shape;28226;p34"/>
              <p:cNvSpPr/>
              <p:nvPr/>
            </p:nvSpPr>
            <p:spPr>
              <a:xfrm>
                <a:off x="45642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7" name="Google Shape;28227;p34"/>
              <p:cNvSpPr/>
              <p:nvPr/>
            </p:nvSpPr>
            <p:spPr>
              <a:xfrm>
                <a:off x="47166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8" name="Google Shape;28228;p34"/>
              <p:cNvSpPr/>
              <p:nvPr/>
            </p:nvSpPr>
            <p:spPr>
              <a:xfrm>
                <a:off x="48690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9" name="Google Shape;28229;p34"/>
              <p:cNvSpPr/>
              <p:nvPr/>
            </p:nvSpPr>
            <p:spPr>
              <a:xfrm>
                <a:off x="50214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0" name="Google Shape;28230;p34"/>
              <p:cNvSpPr/>
              <p:nvPr/>
            </p:nvSpPr>
            <p:spPr>
              <a:xfrm>
                <a:off x="51738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1" name="Google Shape;28231;p34"/>
              <p:cNvSpPr/>
              <p:nvPr/>
            </p:nvSpPr>
            <p:spPr>
              <a:xfrm>
                <a:off x="53262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2" name="Google Shape;28232;p34"/>
              <p:cNvSpPr/>
              <p:nvPr/>
            </p:nvSpPr>
            <p:spPr>
              <a:xfrm>
                <a:off x="54786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3" name="Google Shape;28233;p34"/>
              <p:cNvSpPr/>
              <p:nvPr/>
            </p:nvSpPr>
            <p:spPr>
              <a:xfrm>
                <a:off x="56310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4" name="Google Shape;28234;p34"/>
              <p:cNvSpPr/>
              <p:nvPr/>
            </p:nvSpPr>
            <p:spPr>
              <a:xfrm>
                <a:off x="57834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5" name="Google Shape;28235;p34"/>
              <p:cNvSpPr/>
              <p:nvPr/>
            </p:nvSpPr>
            <p:spPr>
              <a:xfrm>
                <a:off x="59358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6" name="Google Shape;28236;p34"/>
              <p:cNvSpPr/>
              <p:nvPr/>
            </p:nvSpPr>
            <p:spPr>
              <a:xfrm>
                <a:off x="60882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7" name="Google Shape;28237;p34"/>
              <p:cNvSpPr/>
              <p:nvPr/>
            </p:nvSpPr>
            <p:spPr>
              <a:xfrm>
                <a:off x="62406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8" name="Google Shape;28238;p34"/>
              <p:cNvSpPr/>
              <p:nvPr/>
            </p:nvSpPr>
            <p:spPr>
              <a:xfrm>
                <a:off x="63930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9" name="Google Shape;28239;p34"/>
              <p:cNvSpPr/>
              <p:nvPr/>
            </p:nvSpPr>
            <p:spPr>
              <a:xfrm>
                <a:off x="65454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0" name="Google Shape;28240;p34"/>
              <p:cNvSpPr/>
              <p:nvPr/>
            </p:nvSpPr>
            <p:spPr>
              <a:xfrm>
                <a:off x="66978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1" name="Google Shape;28241;p34"/>
              <p:cNvSpPr/>
              <p:nvPr/>
            </p:nvSpPr>
            <p:spPr>
              <a:xfrm>
                <a:off x="68502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2" name="Google Shape;28242;p34"/>
              <p:cNvSpPr/>
              <p:nvPr/>
            </p:nvSpPr>
            <p:spPr>
              <a:xfrm>
                <a:off x="70026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3" name="Google Shape;28243;p34"/>
              <p:cNvSpPr/>
              <p:nvPr/>
            </p:nvSpPr>
            <p:spPr>
              <a:xfrm>
                <a:off x="71550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4" name="Google Shape;28244;p34"/>
              <p:cNvSpPr/>
              <p:nvPr/>
            </p:nvSpPr>
            <p:spPr>
              <a:xfrm>
                <a:off x="73074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5" name="Google Shape;28245;p34"/>
              <p:cNvSpPr/>
              <p:nvPr/>
            </p:nvSpPr>
            <p:spPr>
              <a:xfrm>
                <a:off x="74598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6" name="Google Shape;28246;p34"/>
              <p:cNvSpPr/>
              <p:nvPr/>
            </p:nvSpPr>
            <p:spPr>
              <a:xfrm>
                <a:off x="76122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7" name="Google Shape;28247;p34"/>
              <p:cNvSpPr/>
              <p:nvPr/>
            </p:nvSpPr>
            <p:spPr>
              <a:xfrm>
                <a:off x="77646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8" name="Google Shape;28248;p34"/>
              <p:cNvSpPr/>
              <p:nvPr/>
            </p:nvSpPr>
            <p:spPr>
              <a:xfrm>
                <a:off x="79170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9" name="Google Shape;28249;p34"/>
              <p:cNvSpPr/>
              <p:nvPr/>
            </p:nvSpPr>
            <p:spPr>
              <a:xfrm>
                <a:off x="80694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0" name="Google Shape;28250;p34"/>
              <p:cNvSpPr/>
              <p:nvPr/>
            </p:nvSpPr>
            <p:spPr>
              <a:xfrm>
                <a:off x="82218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51" name="Google Shape;28251;p34"/>
            <p:cNvGrpSpPr/>
            <p:nvPr/>
          </p:nvGrpSpPr>
          <p:grpSpPr>
            <a:xfrm>
              <a:off x="1059000" y="1221263"/>
              <a:ext cx="7178400" cy="15600"/>
              <a:chOff x="1059000" y="1365703"/>
              <a:chExt cx="7178400" cy="15600"/>
            </a:xfrm>
          </p:grpSpPr>
          <p:sp>
            <p:nvSpPr>
              <p:cNvPr id="28252" name="Google Shape;28252;p34"/>
              <p:cNvSpPr/>
              <p:nvPr/>
            </p:nvSpPr>
            <p:spPr>
              <a:xfrm>
                <a:off x="10590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3" name="Google Shape;28253;p34"/>
              <p:cNvSpPr/>
              <p:nvPr/>
            </p:nvSpPr>
            <p:spPr>
              <a:xfrm>
                <a:off x="12114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4" name="Google Shape;28254;p34"/>
              <p:cNvSpPr/>
              <p:nvPr/>
            </p:nvSpPr>
            <p:spPr>
              <a:xfrm>
                <a:off x="13638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5" name="Google Shape;28255;p34"/>
              <p:cNvSpPr/>
              <p:nvPr/>
            </p:nvSpPr>
            <p:spPr>
              <a:xfrm>
                <a:off x="15162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6" name="Google Shape;28256;p34"/>
              <p:cNvSpPr/>
              <p:nvPr/>
            </p:nvSpPr>
            <p:spPr>
              <a:xfrm>
                <a:off x="16686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7" name="Google Shape;28257;p34"/>
              <p:cNvSpPr/>
              <p:nvPr/>
            </p:nvSpPr>
            <p:spPr>
              <a:xfrm>
                <a:off x="18210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8" name="Google Shape;28258;p34"/>
              <p:cNvSpPr/>
              <p:nvPr/>
            </p:nvSpPr>
            <p:spPr>
              <a:xfrm>
                <a:off x="19734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9" name="Google Shape;28259;p34"/>
              <p:cNvSpPr/>
              <p:nvPr/>
            </p:nvSpPr>
            <p:spPr>
              <a:xfrm>
                <a:off x="21258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0" name="Google Shape;28260;p34"/>
              <p:cNvSpPr/>
              <p:nvPr/>
            </p:nvSpPr>
            <p:spPr>
              <a:xfrm>
                <a:off x="22782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1" name="Google Shape;28261;p34"/>
              <p:cNvSpPr/>
              <p:nvPr/>
            </p:nvSpPr>
            <p:spPr>
              <a:xfrm>
                <a:off x="24306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2" name="Google Shape;28262;p34"/>
              <p:cNvSpPr/>
              <p:nvPr/>
            </p:nvSpPr>
            <p:spPr>
              <a:xfrm>
                <a:off x="25830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3" name="Google Shape;28263;p34"/>
              <p:cNvSpPr/>
              <p:nvPr/>
            </p:nvSpPr>
            <p:spPr>
              <a:xfrm>
                <a:off x="27354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4" name="Google Shape;28264;p34"/>
              <p:cNvSpPr/>
              <p:nvPr/>
            </p:nvSpPr>
            <p:spPr>
              <a:xfrm>
                <a:off x="28878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5" name="Google Shape;28265;p34"/>
              <p:cNvSpPr/>
              <p:nvPr/>
            </p:nvSpPr>
            <p:spPr>
              <a:xfrm>
                <a:off x="30402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6" name="Google Shape;28266;p34"/>
              <p:cNvSpPr/>
              <p:nvPr/>
            </p:nvSpPr>
            <p:spPr>
              <a:xfrm>
                <a:off x="31926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7" name="Google Shape;28267;p34"/>
              <p:cNvSpPr/>
              <p:nvPr/>
            </p:nvSpPr>
            <p:spPr>
              <a:xfrm>
                <a:off x="33450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8" name="Google Shape;28268;p34"/>
              <p:cNvSpPr/>
              <p:nvPr/>
            </p:nvSpPr>
            <p:spPr>
              <a:xfrm>
                <a:off x="34974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9" name="Google Shape;28269;p34"/>
              <p:cNvSpPr/>
              <p:nvPr/>
            </p:nvSpPr>
            <p:spPr>
              <a:xfrm>
                <a:off x="36498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0" name="Google Shape;28270;p34"/>
              <p:cNvSpPr/>
              <p:nvPr/>
            </p:nvSpPr>
            <p:spPr>
              <a:xfrm>
                <a:off x="38022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1" name="Google Shape;28271;p34"/>
              <p:cNvSpPr/>
              <p:nvPr/>
            </p:nvSpPr>
            <p:spPr>
              <a:xfrm>
                <a:off x="39546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2" name="Google Shape;28272;p34"/>
              <p:cNvSpPr/>
              <p:nvPr/>
            </p:nvSpPr>
            <p:spPr>
              <a:xfrm>
                <a:off x="41070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3" name="Google Shape;28273;p34"/>
              <p:cNvSpPr/>
              <p:nvPr/>
            </p:nvSpPr>
            <p:spPr>
              <a:xfrm>
                <a:off x="42594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4" name="Google Shape;28274;p34"/>
              <p:cNvSpPr/>
              <p:nvPr/>
            </p:nvSpPr>
            <p:spPr>
              <a:xfrm>
                <a:off x="44118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5" name="Google Shape;28275;p34"/>
              <p:cNvSpPr/>
              <p:nvPr/>
            </p:nvSpPr>
            <p:spPr>
              <a:xfrm>
                <a:off x="45642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6" name="Google Shape;28276;p34"/>
              <p:cNvSpPr/>
              <p:nvPr/>
            </p:nvSpPr>
            <p:spPr>
              <a:xfrm>
                <a:off x="47166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7" name="Google Shape;28277;p34"/>
              <p:cNvSpPr/>
              <p:nvPr/>
            </p:nvSpPr>
            <p:spPr>
              <a:xfrm>
                <a:off x="48690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8" name="Google Shape;28278;p34"/>
              <p:cNvSpPr/>
              <p:nvPr/>
            </p:nvSpPr>
            <p:spPr>
              <a:xfrm>
                <a:off x="50214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9" name="Google Shape;28279;p34"/>
              <p:cNvSpPr/>
              <p:nvPr/>
            </p:nvSpPr>
            <p:spPr>
              <a:xfrm>
                <a:off x="51738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0" name="Google Shape;28280;p34"/>
              <p:cNvSpPr/>
              <p:nvPr/>
            </p:nvSpPr>
            <p:spPr>
              <a:xfrm>
                <a:off x="53262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1" name="Google Shape;28281;p34"/>
              <p:cNvSpPr/>
              <p:nvPr/>
            </p:nvSpPr>
            <p:spPr>
              <a:xfrm>
                <a:off x="54786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2" name="Google Shape;28282;p34"/>
              <p:cNvSpPr/>
              <p:nvPr/>
            </p:nvSpPr>
            <p:spPr>
              <a:xfrm>
                <a:off x="56310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3" name="Google Shape;28283;p34"/>
              <p:cNvSpPr/>
              <p:nvPr/>
            </p:nvSpPr>
            <p:spPr>
              <a:xfrm>
                <a:off x="57834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4" name="Google Shape;28284;p34"/>
              <p:cNvSpPr/>
              <p:nvPr/>
            </p:nvSpPr>
            <p:spPr>
              <a:xfrm>
                <a:off x="59358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5" name="Google Shape;28285;p34"/>
              <p:cNvSpPr/>
              <p:nvPr/>
            </p:nvSpPr>
            <p:spPr>
              <a:xfrm>
                <a:off x="60882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6" name="Google Shape;28286;p34"/>
              <p:cNvSpPr/>
              <p:nvPr/>
            </p:nvSpPr>
            <p:spPr>
              <a:xfrm>
                <a:off x="62406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7" name="Google Shape;28287;p34"/>
              <p:cNvSpPr/>
              <p:nvPr/>
            </p:nvSpPr>
            <p:spPr>
              <a:xfrm>
                <a:off x="63930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8" name="Google Shape;28288;p34"/>
              <p:cNvSpPr/>
              <p:nvPr/>
            </p:nvSpPr>
            <p:spPr>
              <a:xfrm>
                <a:off x="65454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9" name="Google Shape;28289;p34"/>
              <p:cNvSpPr/>
              <p:nvPr/>
            </p:nvSpPr>
            <p:spPr>
              <a:xfrm>
                <a:off x="66978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0" name="Google Shape;28290;p34"/>
              <p:cNvSpPr/>
              <p:nvPr/>
            </p:nvSpPr>
            <p:spPr>
              <a:xfrm>
                <a:off x="68502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1" name="Google Shape;28291;p34"/>
              <p:cNvSpPr/>
              <p:nvPr/>
            </p:nvSpPr>
            <p:spPr>
              <a:xfrm>
                <a:off x="70026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2" name="Google Shape;28292;p34"/>
              <p:cNvSpPr/>
              <p:nvPr/>
            </p:nvSpPr>
            <p:spPr>
              <a:xfrm>
                <a:off x="71550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3" name="Google Shape;28293;p34"/>
              <p:cNvSpPr/>
              <p:nvPr/>
            </p:nvSpPr>
            <p:spPr>
              <a:xfrm>
                <a:off x="73074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4" name="Google Shape;28294;p34"/>
              <p:cNvSpPr/>
              <p:nvPr/>
            </p:nvSpPr>
            <p:spPr>
              <a:xfrm>
                <a:off x="74598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5" name="Google Shape;28295;p34"/>
              <p:cNvSpPr/>
              <p:nvPr/>
            </p:nvSpPr>
            <p:spPr>
              <a:xfrm>
                <a:off x="76122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6" name="Google Shape;28296;p34"/>
              <p:cNvSpPr/>
              <p:nvPr/>
            </p:nvSpPr>
            <p:spPr>
              <a:xfrm>
                <a:off x="77646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7" name="Google Shape;28297;p34"/>
              <p:cNvSpPr/>
              <p:nvPr/>
            </p:nvSpPr>
            <p:spPr>
              <a:xfrm>
                <a:off x="79170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8" name="Google Shape;28298;p34"/>
              <p:cNvSpPr/>
              <p:nvPr/>
            </p:nvSpPr>
            <p:spPr>
              <a:xfrm>
                <a:off x="80694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9" name="Google Shape;28299;p34"/>
              <p:cNvSpPr/>
              <p:nvPr/>
            </p:nvSpPr>
            <p:spPr>
              <a:xfrm>
                <a:off x="82218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300" name="Google Shape;28300;p34"/>
            <p:cNvGrpSpPr/>
            <p:nvPr/>
          </p:nvGrpSpPr>
          <p:grpSpPr>
            <a:xfrm>
              <a:off x="1059000" y="1413075"/>
              <a:ext cx="7178400" cy="15600"/>
              <a:chOff x="1059000" y="1629736"/>
              <a:chExt cx="7178400" cy="15600"/>
            </a:xfrm>
          </p:grpSpPr>
          <p:sp>
            <p:nvSpPr>
              <p:cNvPr id="28301" name="Google Shape;28301;p34"/>
              <p:cNvSpPr/>
              <p:nvPr/>
            </p:nvSpPr>
            <p:spPr>
              <a:xfrm>
                <a:off x="1059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2" name="Google Shape;28302;p34"/>
              <p:cNvSpPr/>
              <p:nvPr/>
            </p:nvSpPr>
            <p:spPr>
              <a:xfrm>
                <a:off x="1211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3" name="Google Shape;28303;p34"/>
              <p:cNvSpPr/>
              <p:nvPr/>
            </p:nvSpPr>
            <p:spPr>
              <a:xfrm>
                <a:off x="1363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4" name="Google Shape;28304;p34"/>
              <p:cNvSpPr/>
              <p:nvPr/>
            </p:nvSpPr>
            <p:spPr>
              <a:xfrm>
                <a:off x="1516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5" name="Google Shape;28305;p34"/>
              <p:cNvSpPr/>
              <p:nvPr/>
            </p:nvSpPr>
            <p:spPr>
              <a:xfrm>
                <a:off x="1668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6" name="Google Shape;28306;p34"/>
              <p:cNvSpPr/>
              <p:nvPr/>
            </p:nvSpPr>
            <p:spPr>
              <a:xfrm>
                <a:off x="1821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7" name="Google Shape;28307;p34"/>
              <p:cNvSpPr/>
              <p:nvPr/>
            </p:nvSpPr>
            <p:spPr>
              <a:xfrm>
                <a:off x="1973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8" name="Google Shape;28308;p34"/>
              <p:cNvSpPr/>
              <p:nvPr/>
            </p:nvSpPr>
            <p:spPr>
              <a:xfrm>
                <a:off x="2125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9" name="Google Shape;28309;p34"/>
              <p:cNvSpPr/>
              <p:nvPr/>
            </p:nvSpPr>
            <p:spPr>
              <a:xfrm>
                <a:off x="2278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0" name="Google Shape;28310;p34"/>
              <p:cNvSpPr/>
              <p:nvPr/>
            </p:nvSpPr>
            <p:spPr>
              <a:xfrm>
                <a:off x="2430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1" name="Google Shape;28311;p34"/>
              <p:cNvSpPr/>
              <p:nvPr/>
            </p:nvSpPr>
            <p:spPr>
              <a:xfrm>
                <a:off x="2583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2" name="Google Shape;28312;p34"/>
              <p:cNvSpPr/>
              <p:nvPr/>
            </p:nvSpPr>
            <p:spPr>
              <a:xfrm>
                <a:off x="2735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3" name="Google Shape;28313;p34"/>
              <p:cNvSpPr/>
              <p:nvPr/>
            </p:nvSpPr>
            <p:spPr>
              <a:xfrm>
                <a:off x="2887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4" name="Google Shape;28314;p34"/>
              <p:cNvSpPr/>
              <p:nvPr/>
            </p:nvSpPr>
            <p:spPr>
              <a:xfrm>
                <a:off x="3040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5" name="Google Shape;28315;p34"/>
              <p:cNvSpPr/>
              <p:nvPr/>
            </p:nvSpPr>
            <p:spPr>
              <a:xfrm>
                <a:off x="3192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6" name="Google Shape;28316;p34"/>
              <p:cNvSpPr/>
              <p:nvPr/>
            </p:nvSpPr>
            <p:spPr>
              <a:xfrm>
                <a:off x="3345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7" name="Google Shape;28317;p34"/>
              <p:cNvSpPr/>
              <p:nvPr/>
            </p:nvSpPr>
            <p:spPr>
              <a:xfrm>
                <a:off x="3497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8" name="Google Shape;28318;p34"/>
              <p:cNvSpPr/>
              <p:nvPr/>
            </p:nvSpPr>
            <p:spPr>
              <a:xfrm>
                <a:off x="3649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9" name="Google Shape;28319;p34"/>
              <p:cNvSpPr/>
              <p:nvPr/>
            </p:nvSpPr>
            <p:spPr>
              <a:xfrm>
                <a:off x="3802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0" name="Google Shape;28320;p34"/>
              <p:cNvSpPr/>
              <p:nvPr/>
            </p:nvSpPr>
            <p:spPr>
              <a:xfrm>
                <a:off x="3954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1" name="Google Shape;28321;p34"/>
              <p:cNvSpPr/>
              <p:nvPr/>
            </p:nvSpPr>
            <p:spPr>
              <a:xfrm>
                <a:off x="4107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2" name="Google Shape;28322;p34"/>
              <p:cNvSpPr/>
              <p:nvPr/>
            </p:nvSpPr>
            <p:spPr>
              <a:xfrm>
                <a:off x="4259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3" name="Google Shape;28323;p34"/>
              <p:cNvSpPr/>
              <p:nvPr/>
            </p:nvSpPr>
            <p:spPr>
              <a:xfrm>
                <a:off x="4411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4" name="Google Shape;28324;p34"/>
              <p:cNvSpPr/>
              <p:nvPr/>
            </p:nvSpPr>
            <p:spPr>
              <a:xfrm>
                <a:off x="4564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5" name="Google Shape;28325;p34"/>
              <p:cNvSpPr/>
              <p:nvPr/>
            </p:nvSpPr>
            <p:spPr>
              <a:xfrm>
                <a:off x="4716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6" name="Google Shape;28326;p34"/>
              <p:cNvSpPr/>
              <p:nvPr/>
            </p:nvSpPr>
            <p:spPr>
              <a:xfrm>
                <a:off x="4869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7" name="Google Shape;28327;p34"/>
              <p:cNvSpPr/>
              <p:nvPr/>
            </p:nvSpPr>
            <p:spPr>
              <a:xfrm>
                <a:off x="5021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8" name="Google Shape;28328;p34"/>
              <p:cNvSpPr/>
              <p:nvPr/>
            </p:nvSpPr>
            <p:spPr>
              <a:xfrm>
                <a:off x="5173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9" name="Google Shape;28329;p34"/>
              <p:cNvSpPr/>
              <p:nvPr/>
            </p:nvSpPr>
            <p:spPr>
              <a:xfrm>
                <a:off x="5326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0" name="Google Shape;28330;p34"/>
              <p:cNvSpPr/>
              <p:nvPr/>
            </p:nvSpPr>
            <p:spPr>
              <a:xfrm>
                <a:off x="5478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1" name="Google Shape;28331;p34"/>
              <p:cNvSpPr/>
              <p:nvPr/>
            </p:nvSpPr>
            <p:spPr>
              <a:xfrm>
                <a:off x="5631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2" name="Google Shape;28332;p34"/>
              <p:cNvSpPr/>
              <p:nvPr/>
            </p:nvSpPr>
            <p:spPr>
              <a:xfrm>
                <a:off x="5783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3" name="Google Shape;28333;p34"/>
              <p:cNvSpPr/>
              <p:nvPr/>
            </p:nvSpPr>
            <p:spPr>
              <a:xfrm>
                <a:off x="5935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4" name="Google Shape;28334;p34"/>
              <p:cNvSpPr/>
              <p:nvPr/>
            </p:nvSpPr>
            <p:spPr>
              <a:xfrm>
                <a:off x="6088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5" name="Google Shape;28335;p34"/>
              <p:cNvSpPr/>
              <p:nvPr/>
            </p:nvSpPr>
            <p:spPr>
              <a:xfrm>
                <a:off x="6240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6" name="Google Shape;28336;p34"/>
              <p:cNvSpPr/>
              <p:nvPr/>
            </p:nvSpPr>
            <p:spPr>
              <a:xfrm>
                <a:off x="6393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7" name="Google Shape;28337;p34"/>
              <p:cNvSpPr/>
              <p:nvPr/>
            </p:nvSpPr>
            <p:spPr>
              <a:xfrm>
                <a:off x="6545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8" name="Google Shape;28338;p34"/>
              <p:cNvSpPr/>
              <p:nvPr/>
            </p:nvSpPr>
            <p:spPr>
              <a:xfrm>
                <a:off x="6697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9" name="Google Shape;28339;p34"/>
              <p:cNvSpPr/>
              <p:nvPr/>
            </p:nvSpPr>
            <p:spPr>
              <a:xfrm>
                <a:off x="6850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0" name="Google Shape;28340;p34"/>
              <p:cNvSpPr/>
              <p:nvPr/>
            </p:nvSpPr>
            <p:spPr>
              <a:xfrm>
                <a:off x="7002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1" name="Google Shape;28341;p34"/>
              <p:cNvSpPr/>
              <p:nvPr/>
            </p:nvSpPr>
            <p:spPr>
              <a:xfrm>
                <a:off x="7155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2" name="Google Shape;28342;p34"/>
              <p:cNvSpPr/>
              <p:nvPr/>
            </p:nvSpPr>
            <p:spPr>
              <a:xfrm>
                <a:off x="7307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3" name="Google Shape;28343;p34"/>
              <p:cNvSpPr/>
              <p:nvPr/>
            </p:nvSpPr>
            <p:spPr>
              <a:xfrm>
                <a:off x="7459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4" name="Google Shape;28344;p34"/>
              <p:cNvSpPr/>
              <p:nvPr/>
            </p:nvSpPr>
            <p:spPr>
              <a:xfrm>
                <a:off x="7612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5" name="Google Shape;28345;p34"/>
              <p:cNvSpPr/>
              <p:nvPr/>
            </p:nvSpPr>
            <p:spPr>
              <a:xfrm>
                <a:off x="7764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6" name="Google Shape;28346;p34"/>
              <p:cNvSpPr/>
              <p:nvPr/>
            </p:nvSpPr>
            <p:spPr>
              <a:xfrm>
                <a:off x="7917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7" name="Google Shape;28347;p34"/>
              <p:cNvSpPr/>
              <p:nvPr/>
            </p:nvSpPr>
            <p:spPr>
              <a:xfrm>
                <a:off x="8069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8" name="Google Shape;28348;p34"/>
              <p:cNvSpPr/>
              <p:nvPr/>
            </p:nvSpPr>
            <p:spPr>
              <a:xfrm>
                <a:off x="8221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349" name="Google Shape;28349;p34"/>
            <p:cNvGrpSpPr/>
            <p:nvPr/>
          </p:nvGrpSpPr>
          <p:grpSpPr>
            <a:xfrm>
              <a:off x="1059000" y="1796700"/>
              <a:ext cx="7178400" cy="15600"/>
              <a:chOff x="1059000" y="1893768"/>
              <a:chExt cx="7178400" cy="15600"/>
            </a:xfrm>
          </p:grpSpPr>
          <p:sp>
            <p:nvSpPr>
              <p:cNvPr id="28350" name="Google Shape;28350;p34"/>
              <p:cNvSpPr/>
              <p:nvPr/>
            </p:nvSpPr>
            <p:spPr>
              <a:xfrm>
                <a:off x="10590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1" name="Google Shape;28351;p34"/>
              <p:cNvSpPr/>
              <p:nvPr/>
            </p:nvSpPr>
            <p:spPr>
              <a:xfrm>
                <a:off x="12114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2" name="Google Shape;28352;p34"/>
              <p:cNvSpPr/>
              <p:nvPr/>
            </p:nvSpPr>
            <p:spPr>
              <a:xfrm>
                <a:off x="13638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3" name="Google Shape;28353;p34"/>
              <p:cNvSpPr/>
              <p:nvPr/>
            </p:nvSpPr>
            <p:spPr>
              <a:xfrm>
                <a:off x="15162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4" name="Google Shape;28354;p34"/>
              <p:cNvSpPr/>
              <p:nvPr/>
            </p:nvSpPr>
            <p:spPr>
              <a:xfrm>
                <a:off x="16686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5" name="Google Shape;28355;p34"/>
              <p:cNvSpPr/>
              <p:nvPr/>
            </p:nvSpPr>
            <p:spPr>
              <a:xfrm>
                <a:off x="18210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6" name="Google Shape;28356;p34"/>
              <p:cNvSpPr/>
              <p:nvPr/>
            </p:nvSpPr>
            <p:spPr>
              <a:xfrm>
                <a:off x="19734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7" name="Google Shape;28357;p34"/>
              <p:cNvSpPr/>
              <p:nvPr/>
            </p:nvSpPr>
            <p:spPr>
              <a:xfrm>
                <a:off x="21258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8" name="Google Shape;28358;p34"/>
              <p:cNvSpPr/>
              <p:nvPr/>
            </p:nvSpPr>
            <p:spPr>
              <a:xfrm>
                <a:off x="22782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9" name="Google Shape;28359;p34"/>
              <p:cNvSpPr/>
              <p:nvPr/>
            </p:nvSpPr>
            <p:spPr>
              <a:xfrm>
                <a:off x="24306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0" name="Google Shape;28360;p34"/>
              <p:cNvSpPr/>
              <p:nvPr/>
            </p:nvSpPr>
            <p:spPr>
              <a:xfrm>
                <a:off x="25830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1" name="Google Shape;28361;p34"/>
              <p:cNvSpPr/>
              <p:nvPr/>
            </p:nvSpPr>
            <p:spPr>
              <a:xfrm>
                <a:off x="27354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2" name="Google Shape;28362;p34"/>
              <p:cNvSpPr/>
              <p:nvPr/>
            </p:nvSpPr>
            <p:spPr>
              <a:xfrm>
                <a:off x="28878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3" name="Google Shape;28363;p34"/>
              <p:cNvSpPr/>
              <p:nvPr/>
            </p:nvSpPr>
            <p:spPr>
              <a:xfrm>
                <a:off x="30402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4" name="Google Shape;28364;p34"/>
              <p:cNvSpPr/>
              <p:nvPr/>
            </p:nvSpPr>
            <p:spPr>
              <a:xfrm>
                <a:off x="31926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5" name="Google Shape;28365;p34"/>
              <p:cNvSpPr/>
              <p:nvPr/>
            </p:nvSpPr>
            <p:spPr>
              <a:xfrm>
                <a:off x="33450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6" name="Google Shape;28366;p34"/>
              <p:cNvSpPr/>
              <p:nvPr/>
            </p:nvSpPr>
            <p:spPr>
              <a:xfrm>
                <a:off x="34974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7" name="Google Shape;28367;p34"/>
              <p:cNvSpPr/>
              <p:nvPr/>
            </p:nvSpPr>
            <p:spPr>
              <a:xfrm>
                <a:off x="36498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8" name="Google Shape;28368;p34"/>
              <p:cNvSpPr/>
              <p:nvPr/>
            </p:nvSpPr>
            <p:spPr>
              <a:xfrm>
                <a:off x="38022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9" name="Google Shape;28369;p34"/>
              <p:cNvSpPr/>
              <p:nvPr/>
            </p:nvSpPr>
            <p:spPr>
              <a:xfrm>
                <a:off x="39546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0" name="Google Shape;28370;p34"/>
              <p:cNvSpPr/>
              <p:nvPr/>
            </p:nvSpPr>
            <p:spPr>
              <a:xfrm>
                <a:off x="41070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1" name="Google Shape;28371;p34"/>
              <p:cNvSpPr/>
              <p:nvPr/>
            </p:nvSpPr>
            <p:spPr>
              <a:xfrm>
                <a:off x="42594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2" name="Google Shape;28372;p34"/>
              <p:cNvSpPr/>
              <p:nvPr/>
            </p:nvSpPr>
            <p:spPr>
              <a:xfrm>
                <a:off x="44118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3" name="Google Shape;28373;p34"/>
              <p:cNvSpPr/>
              <p:nvPr/>
            </p:nvSpPr>
            <p:spPr>
              <a:xfrm>
                <a:off x="45642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4" name="Google Shape;28374;p34"/>
              <p:cNvSpPr/>
              <p:nvPr/>
            </p:nvSpPr>
            <p:spPr>
              <a:xfrm>
                <a:off x="47166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5" name="Google Shape;28375;p34"/>
              <p:cNvSpPr/>
              <p:nvPr/>
            </p:nvSpPr>
            <p:spPr>
              <a:xfrm>
                <a:off x="48690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6" name="Google Shape;28376;p34"/>
              <p:cNvSpPr/>
              <p:nvPr/>
            </p:nvSpPr>
            <p:spPr>
              <a:xfrm>
                <a:off x="50214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7" name="Google Shape;28377;p34"/>
              <p:cNvSpPr/>
              <p:nvPr/>
            </p:nvSpPr>
            <p:spPr>
              <a:xfrm>
                <a:off x="51738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8" name="Google Shape;28378;p34"/>
              <p:cNvSpPr/>
              <p:nvPr/>
            </p:nvSpPr>
            <p:spPr>
              <a:xfrm>
                <a:off x="53262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9" name="Google Shape;28379;p34"/>
              <p:cNvSpPr/>
              <p:nvPr/>
            </p:nvSpPr>
            <p:spPr>
              <a:xfrm>
                <a:off x="54786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0" name="Google Shape;28380;p34"/>
              <p:cNvSpPr/>
              <p:nvPr/>
            </p:nvSpPr>
            <p:spPr>
              <a:xfrm>
                <a:off x="56310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1" name="Google Shape;28381;p34"/>
              <p:cNvSpPr/>
              <p:nvPr/>
            </p:nvSpPr>
            <p:spPr>
              <a:xfrm>
                <a:off x="57834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2" name="Google Shape;28382;p34"/>
              <p:cNvSpPr/>
              <p:nvPr/>
            </p:nvSpPr>
            <p:spPr>
              <a:xfrm>
                <a:off x="59358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3" name="Google Shape;28383;p34"/>
              <p:cNvSpPr/>
              <p:nvPr/>
            </p:nvSpPr>
            <p:spPr>
              <a:xfrm>
                <a:off x="60882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4" name="Google Shape;28384;p34"/>
              <p:cNvSpPr/>
              <p:nvPr/>
            </p:nvSpPr>
            <p:spPr>
              <a:xfrm>
                <a:off x="62406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5" name="Google Shape;28385;p34"/>
              <p:cNvSpPr/>
              <p:nvPr/>
            </p:nvSpPr>
            <p:spPr>
              <a:xfrm>
                <a:off x="63930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6" name="Google Shape;28386;p34"/>
              <p:cNvSpPr/>
              <p:nvPr/>
            </p:nvSpPr>
            <p:spPr>
              <a:xfrm>
                <a:off x="65454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7" name="Google Shape;28387;p34"/>
              <p:cNvSpPr/>
              <p:nvPr/>
            </p:nvSpPr>
            <p:spPr>
              <a:xfrm>
                <a:off x="66978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8" name="Google Shape;28388;p34"/>
              <p:cNvSpPr/>
              <p:nvPr/>
            </p:nvSpPr>
            <p:spPr>
              <a:xfrm>
                <a:off x="68502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9" name="Google Shape;28389;p34"/>
              <p:cNvSpPr/>
              <p:nvPr/>
            </p:nvSpPr>
            <p:spPr>
              <a:xfrm>
                <a:off x="70026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0" name="Google Shape;28390;p34"/>
              <p:cNvSpPr/>
              <p:nvPr/>
            </p:nvSpPr>
            <p:spPr>
              <a:xfrm>
                <a:off x="71550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1" name="Google Shape;28391;p34"/>
              <p:cNvSpPr/>
              <p:nvPr/>
            </p:nvSpPr>
            <p:spPr>
              <a:xfrm>
                <a:off x="73074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2" name="Google Shape;28392;p34"/>
              <p:cNvSpPr/>
              <p:nvPr/>
            </p:nvSpPr>
            <p:spPr>
              <a:xfrm>
                <a:off x="74598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3" name="Google Shape;28393;p34"/>
              <p:cNvSpPr/>
              <p:nvPr/>
            </p:nvSpPr>
            <p:spPr>
              <a:xfrm>
                <a:off x="76122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4" name="Google Shape;28394;p34"/>
              <p:cNvSpPr/>
              <p:nvPr/>
            </p:nvSpPr>
            <p:spPr>
              <a:xfrm>
                <a:off x="77646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5" name="Google Shape;28395;p34"/>
              <p:cNvSpPr/>
              <p:nvPr/>
            </p:nvSpPr>
            <p:spPr>
              <a:xfrm>
                <a:off x="79170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6" name="Google Shape;28396;p34"/>
              <p:cNvSpPr/>
              <p:nvPr/>
            </p:nvSpPr>
            <p:spPr>
              <a:xfrm>
                <a:off x="80694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7" name="Google Shape;28397;p34"/>
              <p:cNvSpPr/>
              <p:nvPr/>
            </p:nvSpPr>
            <p:spPr>
              <a:xfrm>
                <a:off x="82218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398" name="Google Shape;28398;p34"/>
            <p:cNvGrpSpPr/>
            <p:nvPr/>
          </p:nvGrpSpPr>
          <p:grpSpPr>
            <a:xfrm>
              <a:off x="1059000" y="1988513"/>
              <a:ext cx="7178400" cy="15600"/>
              <a:chOff x="1059000" y="2157801"/>
              <a:chExt cx="7178400" cy="15600"/>
            </a:xfrm>
          </p:grpSpPr>
          <p:sp>
            <p:nvSpPr>
              <p:cNvPr id="28399" name="Google Shape;28399;p34"/>
              <p:cNvSpPr/>
              <p:nvPr/>
            </p:nvSpPr>
            <p:spPr>
              <a:xfrm>
                <a:off x="1059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0" name="Google Shape;28400;p34"/>
              <p:cNvSpPr/>
              <p:nvPr/>
            </p:nvSpPr>
            <p:spPr>
              <a:xfrm>
                <a:off x="1211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1" name="Google Shape;28401;p34"/>
              <p:cNvSpPr/>
              <p:nvPr/>
            </p:nvSpPr>
            <p:spPr>
              <a:xfrm>
                <a:off x="1363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2" name="Google Shape;28402;p34"/>
              <p:cNvSpPr/>
              <p:nvPr/>
            </p:nvSpPr>
            <p:spPr>
              <a:xfrm>
                <a:off x="1516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3" name="Google Shape;28403;p34"/>
              <p:cNvSpPr/>
              <p:nvPr/>
            </p:nvSpPr>
            <p:spPr>
              <a:xfrm>
                <a:off x="1668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4" name="Google Shape;28404;p34"/>
              <p:cNvSpPr/>
              <p:nvPr/>
            </p:nvSpPr>
            <p:spPr>
              <a:xfrm>
                <a:off x="1821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5" name="Google Shape;28405;p34"/>
              <p:cNvSpPr/>
              <p:nvPr/>
            </p:nvSpPr>
            <p:spPr>
              <a:xfrm>
                <a:off x="1973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6" name="Google Shape;28406;p34"/>
              <p:cNvSpPr/>
              <p:nvPr/>
            </p:nvSpPr>
            <p:spPr>
              <a:xfrm>
                <a:off x="2125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7" name="Google Shape;28407;p34"/>
              <p:cNvSpPr/>
              <p:nvPr/>
            </p:nvSpPr>
            <p:spPr>
              <a:xfrm>
                <a:off x="2278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8" name="Google Shape;28408;p34"/>
              <p:cNvSpPr/>
              <p:nvPr/>
            </p:nvSpPr>
            <p:spPr>
              <a:xfrm>
                <a:off x="2430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9" name="Google Shape;28409;p34"/>
              <p:cNvSpPr/>
              <p:nvPr/>
            </p:nvSpPr>
            <p:spPr>
              <a:xfrm>
                <a:off x="2583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0" name="Google Shape;28410;p34"/>
              <p:cNvSpPr/>
              <p:nvPr/>
            </p:nvSpPr>
            <p:spPr>
              <a:xfrm>
                <a:off x="2735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1" name="Google Shape;28411;p34"/>
              <p:cNvSpPr/>
              <p:nvPr/>
            </p:nvSpPr>
            <p:spPr>
              <a:xfrm>
                <a:off x="2887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2" name="Google Shape;28412;p34"/>
              <p:cNvSpPr/>
              <p:nvPr/>
            </p:nvSpPr>
            <p:spPr>
              <a:xfrm>
                <a:off x="3040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3" name="Google Shape;28413;p34"/>
              <p:cNvSpPr/>
              <p:nvPr/>
            </p:nvSpPr>
            <p:spPr>
              <a:xfrm>
                <a:off x="3192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4" name="Google Shape;28414;p34"/>
              <p:cNvSpPr/>
              <p:nvPr/>
            </p:nvSpPr>
            <p:spPr>
              <a:xfrm>
                <a:off x="3345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5" name="Google Shape;28415;p34"/>
              <p:cNvSpPr/>
              <p:nvPr/>
            </p:nvSpPr>
            <p:spPr>
              <a:xfrm>
                <a:off x="3497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6" name="Google Shape;28416;p34"/>
              <p:cNvSpPr/>
              <p:nvPr/>
            </p:nvSpPr>
            <p:spPr>
              <a:xfrm>
                <a:off x="3649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7" name="Google Shape;28417;p34"/>
              <p:cNvSpPr/>
              <p:nvPr/>
            </p:nvSpPr>
            <p:spPr>
              <a:xfrm>
                <a:off x="3802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8" name="Google Shape;28418;p34"/>
              <p:cNvSpPr/>
              <p:nvPr/>
            </p:nvSpPr>
            <p:spPr>
              <a:xfrm>
                <a:off x="3954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9" name="Google Shape;28419;p34"/>
              <p:cNvSpPr/>
              <p:nvPr/>
            </p:nvSpPr>
            <p:spPr>
              <a:xfrm>
                <a:off x="4107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0" name="Google Shape;28420;p34"/>
              <p:cNvSpPr/>
              <p:nvPr/>
            </p:nvSpPr>
            <p:spPr>
              <a:xfrm>
                <a:off x="4259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1" name="Google Shape;28421;p34"/>
              <p:cNvSpPr/>
              <p:nvPr/>
            </p:nvSpPr>
            <p:spPr>
              <a:xfrm>
                <a:off x="4411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2" name="Google Shape;28422;p34"/>
              <p:cNvSpPr/>
              <p:nvPr/>
            </p:nvSpPr>
            <p:spPr>
              <a:xfrm>
                <a:off x="4564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3" name="Google Shape;28423;p34"/>
              <p:cNvSpPr/>
              <p:nvPr/>
            </p:nvSpPr>
            <p:spPr>
              <a:xfrm>
                <a:off x="4716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4" name="Google Shape;28424;p34"/>
              <p:cNvSpPr/>
              <p:nvPr/>
            </p:nvSpPr>
            <p:spPr>
              <a:xfrm>
                <a:off x="4869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5" name="Google Shape;28425;p34"/>
              <p:cNvSpPr/>
              <p:nvPr/>
            </p:nvSpPr>
            <p:spPr>
              <a:xfrm>
                <a:off x="5021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6" name="Google Shape;28426;p34"/>
              <p:cNvSpPr/>
              <p:nvPr/>
            </p:nvSpPr>
            <p:spPr>
              <a:xfrm>
                <a:off x="5173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7" name="Google Shape;28427;p34"/>
              <p:cNvSpPr/>
              <p:nvPr/>
            </p:nvSpPr>
            <p:spPr>
              <a:xfrm>
                <a:off x="5326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8" name="Google Shape;28428;p34"/>
              <p:cNvSpPr/>
              <p:nvPr/>
            </p:nvSpPr>
            <p:spPr>
              <a:xfrm>
                <a:off x="5478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9" name="Google Shape;28429;p34"/>
              <p:cNvSpPr/>
              <p:nvPr/>
            </p:nvSpPr>
            <p:spPr>
              <a:xfrm>
                <a:off x="5631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0" name="Google Shape;28430;p34"/>
              <p:cNvSpPr/>
              <p:nvPr/>
            </p:nvSpPr>
            <p:spPr>
              <a:xfrm>
                <a:off x="5783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1" name="Google Shape;28431;p34"/>
              <p:cNvSpPr/>
              <p:nvPr/>
            </p:nvSpPr>
            <p:spPr>
              <a:xfrm>
                <a:off x="5935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2" name="Google Shape;28432;p34"/>
              <p:cNvSpPr/>
              <p:nvPr/>
            </p:nvSpPr>
            <p:spPr>
              <a:xfrm>
                <a:off x="6088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3" name="Google Shape;28433;p34"/>
              <p:cNvSpPr/>
              <p:nvPr/>
            </p:nvSpPr>
            <p:spPr>
              <a:xfrm>
                <a:off x="6240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4" name="Google Shape;28434;p34"/>
              <p:cNvSpPr/>
              <p:nvPr/>
            </p:nvSpPr>
            <p:spPr>
              <a:xfrm>
                <a:off x="6393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5" name="Google Shape;28435;p34"/>
              <p:cNvSpPr/>
              <p:nvPr/>
            </p:nvSpPr>
            <p:spPr>
              <a:xfrm>
                <a:off x="6545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6" name="Google Shape;28436;p34"/>
              <p:cNvSpPr/>
              <p:nvPr/>
            </p:nvSpPr>
            <p:spPr>
              <a:xfrm>
                <a:off x="6697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7" name="Google Shape;28437;p34"/>
              <p:cNvSpPr/>
              <p:nvPr/>
            </p:nvSpPr>
            <p:spPr>
              <a:xfrm>
                <a:off x="6850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8" name="Google Shape;28438;p34"/>
              <p:cNvSpPr/>
              <p:nvPr/>
            </p:nvSpPr>
            <p:spPr>
              <a:xfrm>
                <a:off x="7002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9" name="Google Shape;28439;p34"/>
              <p:cNvSpPr/>
              <p:nvPr/>
            </p:nvSpPr>
            <p:spPr>
              <a:xfrm>
                <a:off x="7155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0" name="Google Shape;28440;p34"/>
              <p:cNvSpPr/>
              <p:nvPr/>
            </p:nvSpPr>
            <p:spPr>
              <a:xfrm>
                <a:off x="7307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1" name="Google Shape;28441;p34"/>
              <p:cNvSpPr/>
              <p:nvPr/>
            </p:nvSpPr>
            <p:spPr>
              <a:xfrm>
                <a:off x="7459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2" name="Google Shape;28442;p34"/>
              <p:cNvSpPr/>
              <p:nvPr/>
            </p:nvSpPr>
            <p:spPr>
              <a:xfrm>
                <a:off x="7612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3" name="Google Shape;28443;p34"/>
              <p:cNvSpPr/>
              <p:nvPr/>
            </p:nvSpPr>
            <p:spPr>
              <a:xfrm>
                <a:off x="7764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4" name="Google Shape;28444;p34"/>
              <p:cNvSpPr/>
              <p:nvPr/>
            </p:nvSpPr>
            <p:spPr>
              <a:xfrm>
                <a:off x="7917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5" name="Google Shape;28445;p34"/>
              <p:cNvSpPr/>
              <p:nvPr/>
            </p:nvSpPr>
            <p:spPr>
              <a:xfrm>
                <a:off x="8069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6" name="Google Shape;28446;p34"/>
              <p:cNvSpPr/>
              <p:nvPr/>
            </p:nvSpPr>
            <p:spPr>
              <a:xfrm>
                <a:off x="8221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447" name="Google Shape;28447;p34"/>
            <p:cNvGrpSpPr/>
            <p:nvPr/>
          </p:nvGrpSpPr>
          <p:grpSpPr>
            <a:xfrm>
              <a:off x="1059000" y="2563950"/>
              <a:ext cx="7178400" cy="15600"/>
              <a:chOff x="1059000" y="2421834"/>
              <a:chExt cx="7178400" cy="15600"/>
            </a:xfrm>
          </p:grpSpPr>
          <p:sp>
            <p:nvSpPr>
              <p:cNvPr id="28448" name="Google Shape;28448;p34"/>
              <p:cNvSpPr/>
              <p:nvPr/>
            </p:nvSpPr>
            <p:spPr>
              <a:xfrm>
                <a:off x="10590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9" name="Google Shape;28449;p34"/>
              <p:cNvSpPr/>
              <p:nvPr/>
            </p:nvSpPr>
            <p:spPr>
              <a:xfrm>
                <a:off x="12114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0" name="Google Shape;28450;p34"/>
              <p:cNvSpPr/>
              <p:nvPr/>
            </p:nvSpPr>
            <p:spPr>
              <a:xfrm>
                <a:off x="13638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1" name="Google Shape;28451;p34"/>
              <p:cNvSpPr/>
              <p:nvPr/>
            </p:nvSpPr>
            <p:spPr>
              <a:xfrm>
                <a:off x="15162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2" name="Google Shape;28452;p34"/>
              <p:cNvSpPr/>
              <p:nvPr/>
            </p:nvSpPr>
            <p:spPr>
              <a:xfrm>
                <a:off x="16686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3" name="Google Shape;28453;p34"/>
              <p:cNvSpPr/>
              <p:nvPr/>
            </p:nvSpPr>
            <p:spPr>
              <a:xfrm>
                <a:off x="18210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4" name="Google Shape;28454;p34"/>
              <p:cNvSpPr/>
              <p:nvPr/>
            </p:nvSpPr>
            <p:spPr>
              <a:xfrm>
                <a:off x="19734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5" name="Google Shape;28455;p34"/>
              <p:cNvSpPr/>
              <p:nvPr/>
            </p:nvSpPr>
            <p:spPr>
              <a:xfrm>
                <a:off x="21258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6" name="Google Shape;28456;p34"/>
              <p:cNvSpPr/>
              <p:nvPr/>
            </p:nvSpPr>
            <p:spPr>
              <a:xfrm>
                <a:off x="22782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7" name="Google Shape;28457;p34"/>
              <p:cNvSpPr/>
              <p:nvPr/>
            </p:nvSpPr>
            <p:spPr>
              <a:xfrm>
                <a:off x="24306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8" name="Google Shape;28458;p34"/>
              <p:cNvSpPr/>
              <p:nvPr/>
            </p:nvSpPr>
            <p:spPr>
              <a:xfrm>
                <a:off x="25830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9" name="Google Shape;28459;p34"/>
              <p:cNvSpPr/>
              <p:nvPr/>
            </p:nvSpPr>
            <p:spPr>
              <a:xfrm>
                <a:off x="27354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0" name="Google Shape;28460;p34"/>
              <p:cNvSpPr/>
              <p:nvPr/>
            </p:nvSpPr>
            <p:spPr>
              <a:xfrm>
                <a:off x="28878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1" name="Google Shape;28461;p34"/>
              <p:cNvSpPr/>
              <p:nvPr/>
            </p:nvSpPr>
            <p:spPr>
              <a:xfrm>
                <a:off x="30402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2" name="Google Shape;28462;p34"/>
              <p:cNvSpPr/>
              <p:nvPr/>
            </p:nvSpPr>
            <p:spPr>
              <a:xfrm>
                <a:off x="31926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3" name="Google Shape;28463;p34"/>
              <p:cNvSpPr/>
              <p:nvPr/>
            </p:nvSpPr>
            <p:spPr>
              <a:xfrm>
                <a:off x="33450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4" name="Google Shape;28464;p34"/>
              <p:cNvSpPr/>
              <p:nvPr/>
            </p:nvSpPr>
            <p:spPr>
              <a:xfrm>
                <a:off x="34974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5" name="Google Shape;28465;p34"/>
              <p:cNvSpPr/>
              <p:nvPr/>
            </p:nvSpPr>
            <p:spPr>
              <a:xfrm>
                <a:off x="36498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6" name="Google Shape;28466;p34"/>
              <p:cNvSpPr/>
              <p:nvPr/>
            </p:nvSpPr>
            <p:spPr>
              <a:xfrm>
                <a:off x="38022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7" name="Google Shape;28467;p34"/>
              <p:cNvSpPr/>
              <p:nvPr/>
            </p:nvSpPr>
            <p:spPr>
              <a:xfrm>
                <a:off x="39546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8" name="Google Shape;28468;p34"/>
              <p:cNvSpPr/>
              <p:nvPr/>
            </p:nvSpPr>
            <p:spPr>
              <a:xfrm>
                <a:off x="41070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9" name="Google Shape;28469;p34"/>
              <p:cNvSpPr/>
              <p:nvPr/>
            </p:nvSpPr>
            <p:spPr>
              <a:xfrm>
                <a:off x="42594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0" name="Google Shape;28470;p34"/>
              <p:cNvSpPr/>
              <p:nvPr/>
            </p:nvSpPr>
            <p:spPr>
              <a:xfrm>
                <a:off x="44118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1" name="Google Shape;28471;p34"/>
              <p:cNvSpPr/>
              <p:nvPr/>
            </p:nvSpPr>
            <p:spPr>
              <a:xfrm>
                <a:off x="45642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2" name="Google Shape;28472;p34"/>
              <p:cNvSpPr/>
              <p:nvPr/>
            </p:nvSpPr>
            <p:spPr>
              <a:xfrm>
                <a:off x="47166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3" name="Google Shape;28473;p34"/>
              <p:cNvSpPr/>
              <p:nvPr/>
            </p:nvSpPr>
            <p:spPr>
              <a:xfrm>
                <a:off x="48690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4" name="Google Shape;28474;p34"/>
              <p:cNvSpPr/>
              <p:nvPr/>
            </p:nvSpPr>
            <p:spPr>
              <a:xfrm>
                <a:off x="50214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5" name="Google Shape;28475;p34"/>
              <p:cNvSpPr/>
              <p:nvPr/>
            </p:nvSpPr>
            <p:spPr>
              <a:xfrm>
                <a:off x="51738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6" name="Google Shape;28476;p34"/>
              <p:cNvSpPr/>
              <p:nvPr/>
            </p:nvSpPr>
            <p:spPr>
              <a:xfrm>
                <a:off x="53262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7" name="Google Shape;28477;p34"/>
              <p:cNvSpPr/>
              <p:nvPr/>
            </p:nvSpPr>
            <p:spPr>
              <a:xfrm>
                <a:off x="54786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8" name="Google Shape;28478;p34"/>
              <p:cNvSpPr/>
              <p:nvPr/>
            </p:nvSpPr>
            <p:spPr>
              <a:xfrm>
                <a:off x="56310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9" name="Google Shape;28479;p34"/>
              <p:cNvSpPr/>
              <p:nvPr/>
            </p:nvSpPr>
            <p:spPr>
              <a:xfrm>
                <a:off x="57834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0" name="Google Shape;28480;p34"/>
              <p:cNvSpPr/>
              <p:nvPr/>
            </p:nvSpPr>
            <p:spPr>
              <a:xfrm>
                <a:off x="59358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1" name="Google Shape;28481;p34"/>
              <p:cNvSpPr/>
              <p:nvPr/>
            </p:nvSpPr>
            <p:spPr>
              <a:xfrm>
                <a:off x="60882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2" name="Google Shape;28482;p34"/>
              <p:cNvSpPr/>
              <p:nvPr/>
            </p:nvSpPr>
            <p:spPr>
              <a:xfrm>
                <a:off x="62406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3" name="Google Shape;28483;p34"/>
              <p:cNvSpPr/>
              <p:nvPr/>
            </p:nvSpPr>
            <p:spPr>
              <a:xfrm>
                <a:off x="63930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4" name="Google Shape;28484;p34"/>
              <p:cNvSpPr/>
              <p:nvPr/>
            </p:nvSpPr>
            <p:spPr>
              <a:xfrm>
                <a:off x="65454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5" name="Google Shape;28485;p34"/>
              <p:cNvSpPr/>
              <p:nvPr/>
            </p:nvSpPr>
            <p:spPr>
              <a:xfrm>
                <a:off x="66978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6" name="Google Shape;28486;p34"/>
              <p:cNvSpPr/>
              <p:nvPr/>
            </p:nvSpPr>
            <p:spPr>
              <a:xfrm>
                <a:off x="68502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7" name="Google Shape;28487;p34"/>
              <p:cNvSpPr/>
              <p:nvPr/>
            </p:nvSpPr>
            <p:spPr>
              <a:xfrm>
                <a:off x="70026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8" name="Google Shape;28488;p34"/>
              <p:cNvSpPr/>
              <p:nvPr/>
            </p:nvSpPr>
            <p:spPr>
              <a:xfrm>
                <a:off x="71550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9" name="Google Shape;28489;p34"/>
              <p:cNvSpPr/>
              <p:nvPr/>
            </p:nvSpPr>
            <p:spPr>
              <a:xfrm>
                <a:off x="73074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0" name="Google Shape;28490;p34"/>
              <p:cNvSpPr/>
              <p:nvPr/>
            </p:nvSpPr>
            <p:spPr>
              <a:xfrm>
                <a:off x="74598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1" name="Google Shape;28491;p34"/>
              <p:cNvSpPr/>
              <p:nvPr/>
            </p:nvSpPr>
            <p:spPr>
              <a:xfrm>
                <a:off x="76122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2" name="Google Shape;28492;p34"/>
              <p:cNvSpPr/>
              <p:nvPr/>
            </p:nvSpPr>
            <p:spPr>
              <a:xfrm>
                <a:off x="77646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3" name="Google Shape;28493;p34"/>
              <p:cNvSpPr/>
              <p:nvPr/>
            </p:nvSpPr>
            <p:spPr>
              <a:xfrm>
                <a:off x="79170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4" name="Google Shape;28494;p34"/>
              <p:cNvSpPr/>
              <p:nvPr/>
            </p:nvSpPr>
            <p:spPr>
              <a:xfrm>
                <a:off x="80694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5" name="Google Shape;28495;p34"/>
              <p:cNvSpPr/>
              <p:nvPr/>
            </p:nvSpPr>
            <p:spPr>
              <a:xfrm>
                <a:off x="82218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496" name="Google Shape;28496;p34"/>
            <p:cNvGrpSpPr/>
            <p:nvPr/>
          </p:nvGrpSpPr>
          <p:grpSpPr>
            <a:xfrm>
              <a:off x="1059000" y="2947575"/>
              <a:ext cx="7178400" cy="15600"/>
              <a:chOff x="1059000" y="2685866"/>
              <a:chExt cx="7178400" cy="15600"/>
            </a:xfrm>
          </p:grpSpPr>
          <p:sp>
            <p:nvSpPr>
              <p:cNvPr id="28497" name="Google Shape;28497;p34"/>
              <p:cNvSpPr/>
              <p:nvPr/>
            </p:nvSpPr>
            <p:spPr>
              <a:xfrm>
                <a:off x="10590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8" name="Google Shape;28498;p34"/>
              <p:cNvSpPr/>
              <p:nvPr/>
            </p:nvSpPr>
            <p:spPr>
              <a:xfrm>
                <a:off x="12114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9" name="Google Shape;28499;p34"/>
              <p:cNvSpPr/>
              <p:nvPr/>
            </p:nvSpPr>
            <p:spPr>
              <a:xfrm>
                <a:off x="13638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0" name="Google Shape;28500;p34"/>
              <p:cNvSpPr/>
              <p:nvPr/>
            </p:nvSpPr>
            <p:spPr>
              <a:xfrm>
                <a:off x="15162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1" name="Google Shape;28501;p34"/>
              <p:cNvSpPr/>
              <p:nvPr/>
            </p:nvSpPr>
            <p:spPr>
              <a:xfrm>
                <a:off x="16686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2" name="Google Shape;28502;p34"/>
              <p:cNvSpPr/>
              <p:nvPr/>
            </p:nvSpPr>
            <p:spPr>
              <a:xfrm>
                <a:off x="18210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3" name="Google Shape;28503;p34"/>
              <p:cNvSpPr/>
              <p:nvPr/>
            </p:nvSpPr>
            <p:spPr>
              <a:xfrm>
                <a:off x="19734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4" name="Google Shape;28504;p34"/>
              <p:cNvSpPr/>
              <p:nvPr/>
            </p:nvSpPr>
            <p:spPr>
              <a:xfrm>
                <a:off x="21258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5" name="Google Shape;28505;p34"/>
              <p:cNvSpPr/>
              <p:nvPr/>
            </p:nvSpPr>
            <p:spPr>
              <a:xfrm>
                <a:off x="22782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6" name="Google Shape;28506;p34"/>
              <p:cNvSpPr/>
              <p:nvPr/>
            </p:nvSpPr>
            <p:spPr>
              <a:xfrm>
                <a:off x="24306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7" name="Google Shape;28507;p34"/>
              <p:cNvSpPr/>
              <p:nvPr/>
            </p:nvSpPr>
            <p:spPr>
              <a:xfrm>
                <a:off x="25830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8" name="Google Shape;28508;p34"/>
              <p:cNvSpPr/>
              <p:nvPr/>
            </p:nvSpPr>
            <p:spPr>
              <a:xfrm>
                <a:off x="27354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9" name="Google Shape;28509;p34"/>
              <p:cNvSpPr/>
              <p:nvPr/>
            </p:nvSpPr>
            <p:spPr>
              <a:xfrm>
                <a:off x="28878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0" name="Google Shape;28510;p34"/>
              <p:cNvSpPr/>
              <p:nvPr/>
            </p:nvSpPr>
            <p:spPr>
              <a:xfrm>
                <a:off x="30402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1" name="Google Shape;28511;p34"/>
              <p:cNvSpPr/>
              <p:nvPr/>
            </p:nvSpPr>
            <p:spPr>
              <a:xfrm>
                <a:off x="31926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2" name="Google Shape;28512;p34"/>
              <p:cNvSpPr/>
              <p:nvPr/>
            </p:nvSpPr>
            <p:spPr>
              <a:xfrm>
                <a:off x="33450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3" name="Google Shape;28513;p34"/>
              <p:cNvSpPr/>
              <p:nvPr/>
            </p:nvSpPr>
            <p:spPr>
              <a:xfrm>
                <a:off x="34974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4" name="Google Shape;28514;p34"/>
              <p:cNvSpPr/>
              <p:nvPr/>
            </p:nvSpPr>
            <p:spPr>
              <a:xfrm>
                <a:off x="36498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5" name="Google Shape;28515;p34"/>
              <p:cNvSpPr/>
              <p:nvPr/>
            </p:nvSpPr>
            <p:spPr>
              <a:xfrm>
                <a:off x="38022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6" name="Google Shape;28516;p34"/>
              <p:cNvSpPr/>
              <p:nvPr/>
            </p:nvSpPr>
            <p:spPr>
              <a:xfrm>
                <a:off x="39546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7" name="Google Shape;28517;p34"/>
              <p:cNvSpPr/>
              <p:nvPr/>
            </p:nvSpPr>
            <p:spPr>
              <a:xfrm>
                <a:off x="41070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8" name="Google Shape;28518;p34"/>
              <p:cNvSpPr/>
              <p:nvPr/>
            </p:nvSpPr>
            <p:spPr>
              <a:xfrm>
                <a:off x="42594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9" name="Google Shape;28519;p34"/>
              <p:cNvSpPr/>
              <p:nvPr/>
            </p:nvSpPr>
            <p:spPr>
              <a:xfrm>
                <a:off x="44118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0" name="Google Shape;28520;p34"/>
              <p:cNvSpPr/>
              <p:nvPr/>
            </p:nvSpPr>
            <p:spPr>
              <a:xfrm>
                <a:off x="45642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1" name="Google Shape;28521;p34"/>
              <p:cNvSpPr/>
              <p:nvPr/>
            </p:nvSpPr>
            <p:spPr>
              <a:xfrm>
                <a:off x="47166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2" name="Google Shape;28522;p34"/>
              <p:cNvSpPr/>
              <p:nvPr/>
            </p:nvSpPr>
            <p:spPr>
              <a:xfrm>
                <a:off x="48690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3" name="Google Shape;28523;p34"/>
              <p:cNvSpPr/>
              <p:nvPr/>
            </p:nvSpPr>
            <p:spPr>
              <a:xfrm>
                <a:off x="50214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4" name="Google Shape;28524;p34"/>
              <p:cNvSpPr/>
              <p:nvPr/>
            </p:nvSpPr>
            <p:spPr>
              <a:xfrm>
                <a:off x="51738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5" name="Google Shape;28525;p34"/>
              <p:cNvSpPr/>
              <p:nvPr/>
            </p:nvSpPr>
            <p:spPr>
              <a:xfrm>
                <a:off x="53262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6" name="Google Shape;28526;p34"/>
              <p:cNvSpPr/>
              <p:nvPr/>
            </p:nvSpPr>
            <p:spPr>
              <a:xfrm>
                <a:off x="54786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7" name="Google Shape;28527;p34"/>
              <p:cNvSpPr/>
              <p:nvPr/>
            </p:nvSpPr>
            <p:spPr>
              <a:xfrm>
                <a:off x="56310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8" name="Google Shape;28528;p34"/>
              <p:cNvSpPr/>
              <p:nvPr/>
            </p:nvSpPr>
            <p:spPr>
              <a:xfrm>
                <a:off x="57834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9" name="Google Shape;28529;p34"/>
              <p:cNvSpPr/>
              <p:nvPr/>
            </p:nvSpPr>
            <p:spPr>
              <a:xfrm>
                <a:off x="59358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0" name="Google Shape;28530;p34"/>
              <p:cNvSpPr/>
              <p:nvPr/>
            </p:nvSpPr>
            <p:spPr>
              <a:xfrm>
                <a:off x="60882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1" name="Google Shape;28531;p34"/>
              <p:cNvSpPr/>
              <p:nvPr/>
            </p:nvSpPr>
            <p:spPr>
              <a:xfrm>
                <a:off x="62406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2" name="Google Shape;28532;p34"/>
              <p:cNvSpPr/>
              <p:nvPr/>
            </p:nvSpPr>
            <p:spPr>
              <a:xfrm>
                <a:off x="63930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3" name="Google Shape;28533;p34"/>
              <p:cNvSpPr/>
              <p:nvPr/>
            </p:nvSpPr>
            <p:spPr>
              <a:xfrm>
                <a:off x="65454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4" name="Google Shape;28534;p34"/>
              <p:cNvSpPr/>
              <p:nvPr/>
            </p:nvSpPr>
            <p:spPr>
              <a:xfrm>
                <a:off x="66978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5" name="Google Shape;28535;p34"/>
              <p:cNvSpPr/>
              <p:nvPr/>
            </p:nvSpPr>
            <p:spPr>
              <a:xfrm>
                <a:off x="68502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6" name="Google Shape;28536;p34"/>
              <p:cNvSpPr/>
              <p:nvPr/>
            </p:nvSpPr>
            <p:spPr>
              <a:xfrm>
                <a:off x="70026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7" name="Google Shape;28537;p34"/>
              <p:cNvSpPr/>
              <p:nvPr/>
            </p:nvSpPr>
            <p:spPr>
              <a:xfrm>
                <a:off x="71550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8" name="Google Shape;28538;p34"/>
              <p:cNvSpPr/>
              <p:nvPr/>
            </p:nvSpPr>
            <p:spPr>
              <a:xfrm>
                <a:off x="73074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9" name="Google Shape;28539;p34"/>
              <p:cNvSpPr/>
              <p:nvPr/>
            </p:nvSpPr>
            <p:spPr>
              <a:xfrm>
                <a:off x="74598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0" name="Google Shape;28540;p34"/>
              <p:cNvSpPr/>
              <p:nvPr/>
            </p:nvSpPr>
            <p:spPr>
              <a:xfrm>
                <a:off x="76122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1" name="Google Shape;28541;p34"/>
              <p:cNvSpPr/>
              <p:nvPr/>
            </p:nvSpPr>
            <p:spPr>
              <a:xfrm>
                <a:off x="77646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2" name="Google Shape;28542;p34"/>
              <p:cNvSpPr/>
              <p:nvPr/>
            </p:nvSpPr>
            <p:spPr>
              <a:xfrm>
                <a:off x="79170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3" name="Google Shape;28543;p34"/>
              <p:cNvSpPr/>
              <p:nvPr/>
            </p:nvSpPr>
            <p:spPr>
              <a:xfrm>
                <a:off x="80694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4" name="Google Shape;28544;p34"/>
              <p:cNvSpPr/>
              <p:nvPr/>
            </p:nvSpPr>
            <p:spPr>
              <a:xfrm>
                <a:off x="82218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45" name="Google Shape;28545;p34"/>
            <p:cNvGrpSpPr/>
            <p:nvPr/>
          </p:nvGrpSpPr>
          <p:grpSpPr>
            <a:xfrm>
              <a:off x="1059000" y="3331200"/>
              <a:ext cx="7178400" cy="15600"/>
              <a:chOff x="1059000" y="2949899"/>
              <a:chExt cx="7178400" cy="15600"/>
            </a:xfrm>
          </p:grpSpPr>
          <p:sp>
            <p:nvSpPr>
              <p:cNvPr id="28546" name="Google Shape;28546;p34"/>
              <p:cNvSpPr/>
              <p:nvPr/>
            </p:nvSpPr>
            <p:spPr>
              <a:xfrm>
                <a:off x="10590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7" name="Google Shape;28547;p34"/>
              <p:cNvSpPr/>
              <p:nvPr/>
            </p:nvSpPr>
            <p:spPr>
              <a:xfrm>
                <a:off x="12114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8" name="Google Shape;28548;p34"/>
              <p:cNvSpPr/>
              <p:nvPr/>
            </p:nvSpPr>
            <p:spPr>
              <a:xfrm>
                <a:off x="13638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9" name="Google Shape;28549;p34"/>
              <p:cNvSpPr/>
              <p:nvPr/>
            </p:nvSpPr>
            <p:spPr>
              <a:xfrm>
                <a:off x="15162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0" name="Google Shape;28550;p34"/>
              <p:cNvSpPr/>
              <p:nvPr/>
            </p:nvSpPr>
            <p:spPr>
              <a:xfrm>
                <a:off x="16686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1" name="Google Shape;28551;p34"/>
              <p:cNvSpPr/>
              <p:nvPr/>
            </p:nvSpPr>
            <p:spPr>
              <a:xfrm>
                <a:off x="18210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2" name="Google Shape;28552;p34"/>
              <p:cNvSpPr/>
              <p:nvPr/>
            </p:nvSpPr>
            <p:spPr>
              <a:xfrm>
                <a:off x="19734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3" name="Google Shape;28553;p34"/>
              <p:cNvSpPr/>
              <p:nvPr/>
            </p:nvSpPr>
            <p:spPr>
              <a:xfrm>
                <a:off x="21258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4" name="Google Shape;28554;p34"/>
              <p:cNvSpPr/>
              <p:nvPr/>
            </p:nvSpPr>
            <p:spPr>
              <a:xfrm>
                <a:off x="22782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5" name="Google Shape;28555;p34"/>
              <p:cNvSpPr/>
              <p:nvPr/>
            </p:nvSpPr>
            <p:spPr>
              <a:xfrm>
                <a:off x="24306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6" name="Google Shape;28556;p34"/>
              <p:cNvSpPr/>
              <p:nvPr/>
            </p:nvSpPr>
            <p:spPr>
              <a:xfrm>
                <a:off x="25830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7" name="Google Shape;28557;p34"/>
              <p:cNvSpPr/>
              <p:nvPr/>
            </p:nvSpPr>
            <p:spPr>
              <a:xfrm>
                <a:off x="27354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8" name="Google Shape;28558;p34"/>
              <p:cNvSpPr/>
              <p:nvPr/>
            </p:nvSpPr>
            <p:spPr>
              <a:xfrm>
                <a:off x="28878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9" name="Google Shape;28559;p34"/>
              <p:cNvSpPr/>
              <p:nvPr/>
            </p:nvSpPr>
            <p:spPr>
              <a:xfrm>
                <a:off x="30402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0" name="Google Shape;28560;p34"/>
              <p:cNvSpPr/>
              <p:nvPr/>
            </p:nvSpPr>
            <p:spPr>
              <a:xfrm>
                <a:off x="31926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1" name="Google Shape;28561;p34"/>
              <p:cNvSpPr/>
              <p:nvPr/>
            </p:nvSpPr>
            <p:spPr>
              <a:xfrm>
                <a:off x="33450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2" name="Google Shape;28562;p34"/>
              <p:cNvSpPr/>
              <p:nvPr/>
            </p:nvSpPr>
            <p:spPr>
              <a:xfrm>
                <a:off x="34974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3" name="Google Shape;28563;p34"/>
              <p:cNvSpPr/>
              <p:nvPr/>
            </p:nvSpPr>
            <p:spPr>
              <a:xfrm>
                <a:off x="36498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4" name="Google Shape;28564;p34"/>
              <p:cNvSpPr/>
              <p:nvPr/>
            </p:nvSpPr>
            <p:spPr>
              <a:xfrm>
                <a:off x="38022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5" name="Google Shape;28565;p34"/>
              <p:cNvSpPr/>
              <p:nvPr/>
            </p:nvSpPr>
            <p:spPr>
              <a:xfrm>
                <a:off x="39546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6" name="Google Shape;28566;p34"/>
              <p:cNvSpPr/>
              <p:nvPr/>
            </p:nvSpPr>
            <p:spPr>
              <a:xfrm>
                <a:off x="41070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7" name="Google Shape;28567;p34"/>
              <p:cNvSpPr/>
              <p:nvPr/>
            </p:nvSpPr>
            <p:spPr>
              <a:xfrm>
                <a:off x="42594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8" name="Google Shape;28568;p34"/>
              <p:cNvSpPr/>
              <p:nvPr/>
            </p:nvSpPr>
            <p:spPr>
              <a:xfrm>
                <a:off x="44118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9" name="Google Shape;28569;p34"/>
              <p:cNvSpPr/>
              <p:nvPr/>
            </p:nvSpPr>
            <p:spPr>
              <a:xfrm>
                <a:off x="45642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0" name="Google Shape;28570;p34"/>
              <p:cNvSpPr/>
              <p:nvPr/>
            </p:nvSpPr>
            <p:spPr>
              <a:xfrm>
                <a:off x="47166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1" name="Google Shape;28571;p34"/>
              <p:cNvSpPr/>
              <p:nvPr/>
            </p:nvSpPr>
            <p:spPr>
              <a:xfrm>
                <a:off x="48690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2" name="Google Shape;28572;p34"/>
              <p:cNvSpPr/>
              <p:nvPr/>
            </p:nvSpPr>
            <p:spPr>
              <a:xfrm>
                <a:off x="50214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3" name="Google Shape;28573;p34"/>
              <p:cNvSpPr/>
              <p:nvPr/>
            </p:nvSpPr>
            <p:spPr>
              <a:xfrm>
                <a:off x="51738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4" name="Google Shape;28574;p34"/>
              <p:cNvSpPr/>
              <p:nvPr/>
            </p:nvSpPr>
            <p:spPr>
              <a:xfrm>
                <a:off x="53262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5" name="Google Shape;28575;p34"/>
              <p:cNvSpPr/>
              <p:nvPr/>
            </p:nvSpPr>
            <p:spPr>
              <a:xfrm>
                <a:off x="54786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6" name="Google Shape;28576;p34"/>
              <p:cNvSpPr/>
              <p:nvPr/>
            </p:nvSpPr>
            <p:spPr>
              <a:xfrm>
                <a:off x="56310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7" name="Google Shape;28577;p34"/>
              <p:cNvSpPr/>
              <p:nvPr/>
            </p:nvSpPr>
            <p:spPr>
              <a:xfrm>
                <a:off x="57834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8" name="Google Shape;28578;p34"/>
              <p:cNvSpPr/>
              <p:nvPr/>
            </p:nvSpPr>
            <p:spPr>
              <a:xfrm>
                <a:off x="59358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9" name="Google Shape;28579;p34"/>
              <p:cNvSpPr/>
              <p:nvPr/>
            </p:nvSpPr>
            <p:spPr>
              <a:xfrm>
                <a:off x="60882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0" name="Google Shape;28580;p34"/>
              <p:cNvSpPr/>
              <p:nvPr/>
            </p:nvSpPr>
            <p:spPr>
              <a:xfrm>
                <a:off x="62406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1" name="Google Shape;28581;p34"/>
              <p:cNvSpPr/>
              <p:nvPr/>
            </p:nvSpPr>
            <p:spPr>
              <a:xfrm>
                <a:off x="63930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2" name="Google Shape;28582;p34"/>
              <p:cNvSpPr/>
              <p:nvPr/>
            </p:nvSpPr>
            <p:spPr>
              <a:xfrm>
                <a:off x="65454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3" name="Google Shape;28583;p34"/>
              <p:cNvSpPr/>
              <p:nvPr/>
            </p:nvSpPr>
            <p:spPr>
              <a:xfrm>
                <a:off x="66978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4" name="Google Shape;28584;p34"/>
              <p:cNvSpPr/>
              <p:nvPr/>
            </p:nvSpPr>
            <p:spPr>
              <a:xfrm>
                <a:off x="68502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5" name="Google Shape;28585;p34"/>
              <p:cNvSpPr/>
              <p:nvPr/>
            </p:nvSpPr>
            <p:spPr>
              <a:xfrm>
                <a:off x="70026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6" name="Google Shape;28586;p34"/>
              <p:cNvSpPr/>
              <p:nvPr/>
            </p:nvSpPr>
            <p:spPr>
              <a:xfrm>
                <a:off x="71550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7" name="Google Shape;28587;p34"/>
              <p:cNvSpPr/>
              <p:nvPr/>
            </p:nvSpPr>
            <p:spPr>
              <a:xfrm>
                <a:off x="73074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8" name="Google Shape;28588;p34"/>
              <p:cNvSpPr/>
              <p:nvPr/>
            </p:nvSpPr>
            <p:spPr>
              <a:xfrm>
                <a:off x="74598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9" name="Google Shape;28589;p34"/>
              <p:cNvSpPr/>
              <p:nvPr/>
            </p:nvSpPr>
            <p:spPr>
              <a:xfrm>
                <a:off x="76122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0" name="Google Shape;28590;p34"/>
              <p:cNvSpPr/>
              <p:nvPr/>
            </p:nvSpPr>
            <p:spPr>
              <a:xfrm>
                <a:off x="77646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1" name="Google Shape;28591;p34"/>
              <p:cNvSpPr/>
              <p:nvPr/>
            </p:nvSpPr>
            <p:spPr>
              <a:xfrm>
                <a:off x="79170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2" name="Google Shape;28592;p34"/>
              <p:cNvSpPr/>
              <p:nvPr/>
            </p:nvSpPr>
            <p:spPr>
              <a:xfrm>
                <a:off x="80694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3" name="Google Shape;28593;p34"/>
              <p:cNvSpPr/>
              <p:nvPr/>
            </p:nvSpPr>
            <p:spPr>
              <a:xfrm>
                <a:off x="82218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94" name="Google Shape;28594;p34"/>
            <p:cNvGrpSpPr/>
            <p:nvPr/>
          </p:nvGrpSpPr>
          <p:grpSpPr>
            <a:xfrm>
              <a:off x="1059000" y="3523013"/>
              <a:ext cx="7178400" cy="15600"/>
              <a:chOff x="1059000" y="3213932"/>
              <a:chExt cx="7178400" cy="15600"/>
            </a:xfrm>
          </p:grpSpPr>
          <p:sp>
            <p:nvSpPr>
              <p:cNvPr id="28595" name="Google Shape;28595;p34"/>
              <p:cNvSpPr/>
              <p:nvPr/>
            </p:nvSpPr>
            <p:spPr>
              <a:xfrm>
                <a:off x="10590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6" name="Google Shape;28596;p34"/>
              <p:cNvSpPr/>
              <p:nvPr/>
            </p:nvSpPr>
            <p:spPr>
              <a:xfrm>
                <a:off x="12114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7" name="Google Shape;28597;p34"/>
              <p:cNvSpPr/>
              <p:nvPr/>
            </p:nvSpPr>
            <p:spPr>
              <a:xfrm>
                <a:off x="13638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8" name="Google Shape;28598;p34"/>
              <p:cNvSpPr/>
              <p:nvPr/>
            </p:nvSpPr>
            <p:spPr>
              <a:xfrm>
                <a:off x="15162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9" name="Google Shape;28599;p34"/>
              <p:cNvSpPr/>
              <p:nvPr/>
            </p:nvSpPr>
            <p:spPr>
              <a:xfrm>
                <a:off x="16686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0" name="Google Shape;28600;p34"/>
              <p:cNvSpPr/>
              <p:nvPr/>
            </p:nvSpPr>
            <p:spPr>
              <a:xfrm>
                <a:off x="18210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1" name="Google Shape;28601;p34"/>
              <p:cNvSpPr/>
              <p:nvPr/>
            </p:nvSpPr>
            <p:spPr>
              <a:xfrm>
                <a:off x="19734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2" name="Google Shape;28602;p34"/>
              <p:cNvSpPr/>
              <p:nvPr/>
            </p:nvSpPr>
            <p:spPr>
              <a:xfrm>
                <a:off x="21258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3" name="Google Shape;28603;p34"/>
              <p:cNvSpPr/>
              <p:nvPr/>
            </p:nvSpPr>
            <p:spPr>
              <a:xfrm>
                <a:off x="22782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4" name="Google Shape;28604;p34"/>
              <p:cNvSpPr/>
              <p:nvPr/>
            </p:nvSpPr>
            <p:spPr>
              <a:xfrm>
                <a:off x="24306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5" name="Google Shape;28605;p34"/>
              <p:cNvSpPr/>
              <p:nvPr/>
            </p:nvSpPr>
            <p:spPr>
              <a:xfrm>
                <a:off x="25830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6" name="Google Shape;28606;p34"/>
              <p:cNvSpPr/>
              <p:nvPr/>
            </p:nvSpPr>
            <p:spPr>
              <a:xfrm>
                <a:off x="27354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7" name="Google Shape;28607;p34"/>
              <p:cNvSpPr/>
              <p:nvPr/>
            </p:nvSpPr>
            <p:spPr>
              <a:xfrm>
                <a:off x="28878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8" name="Google Shape;28608;p34"/>
              <p:cNvSpPr/>
              <p:nvPr/>
            </p:nvSpPr>
            <p:spPr>
              <a:xfrm>
                <a:off x="30402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9" name="Google Shape;28609;p34"/>
              <p:cNvSpPr/>
              <p:nvPr/>
            </p:nvSpPr>
            <p:spPr>
              <a:xfrm>
                <a:off x="31926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0" name="Google Shape;28610;p34"/>
              <p:cNvSpPr/>
              <p:nvPr/>
            </p:nvSpPr>
            <p:spPr>
              <a:xfrm>
                <a:off x="33450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1" name="Google Shape;28611;p34"/>
              <p:cNvSpPr/>
              <p:nvPr/>
            </p:nvSpPr>
            <p:spPr>
              <a:xfrm>
                <a:off x="34974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2" name="Google Shape;28612;p34"/>
              <p:cNvSpPr/>
              <p:nvPr/>
            </p:nvSpPr>
            <p:spPr>
              <a:xfrm>
                <a:off x="36498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3" name="Google Shape;28613;p34"/>
              <p:cNvSpPr/>
              <p:nvPr/>
            </p:nvSpPr>
            <p:spPr>
              <a:xfrm>
                <a:off x="38022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4" name="Google Shape;28614;p34"/>
              <p:cNvSpPr/>
              <p:nvPr/>
            </p:nvSpPr>
            <p:spPr>
              <a:xfrm>
                <a:off x="39546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5" name="Google Shape;28615;p34"/>
              <p:cNvSpPr/>
              <p:nvPr/>
            </p:nvSpPr>
            <p:spPr>
              <a:xfrm>
                <a:off x="41070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6" name="Google Shape;28616;p34"/>
              <p:cNvSpPr/>
              <p:nvPr/>
            </p:nvSpPr>
            <p:spPr>
              <a:xfrm>
                <a:off x="42594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7" name="Google Shape;28617;p34"/>
              <p:cNvSpPr/>
              <p:nvPr/>
            </p:nvSpPr>
            <p:spPr>
              <a:xfrm>
                <a:off x="44118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8" name="Google Shape;28618;p34"/>
              <p:cNvSpPr/>
              <p:nvPr/>
            </p:nvSpPr>
            <p:spPr>
              <a:xfrm>
                <a:off x="45642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9" name="Google Shape;28619;p34"/>
              <p:cNvSpPr/>
              <p:nvPr/>
            </p:nvSpPr>
            <p:spPr>
              <a:xfrm>
                <a:off x="47166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0" name="Google Shape;28620;p34"/>
              <p:cNvSpPr/>
              <p:nvPr/>
            </p:nvSpPr>
            <p:spPr>
              <a:xfrm>
                <a:off x="48690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1" name="Google Shape;28621;p34"/>
              <p:cNvSpPr/>
              <p:nvPr/>
            </p:nvSpPr>
            <p:spPr>
              <a:xfrm>
                <a:off x="50214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2" name="Google Shape;28622;p34"/>
              <p:cNvSpPr/>
              <p:nvPr/>
            </p:nvSpPr>
            <p:spPr>
              <a:xfrm>
                <a:off x="51738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3" name="Google Shape;28623;p34"/>
              <p:cNvSpPr/>
              <p:nvPr/>
            </p:nvSpPr>
            <p:spPr>
              <a:xfrm>
                <a:off x="53262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4" name="Google Shape;28624;p34"/>
              <p:cNvSpPr/>
              <p:nvPr/>
            </p:nvSpPr>
            <p:spPr>
              <a:xfrm>
                <a:off x="54786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5" name="Google Shape;28625;p34"/>
              <p:cNvSpPr/>
              <p:nvPr/>
            </p:nvSpPr>
            <p:spPr>
              <a:xfrm>
                <a:off x="56310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6" name="Google Shape;28626;p34"/>
              <p:cNvSpPr/>
              <p:nvPr/>
            </p:nvSpPr>
            <p:spPr>
              <a:xfrm>
                <a:off x="57834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7" name="Google Shape;28627;p34"/>
              <p:cNvSpPr/>
              <p:nvPr/>
            </p:nvSpPr>
            <p:spPr>
              <a:xfrm>
                <a:off x="59358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8" name="Google Shape;28628;p34"/>
              <p:cNvSpPr/>
              <p:nvPr/>
            </p:nvSpPr>
            <p:spPr>
              <a:xfrm>
                <a:off x="60882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9" name="Google Shape;28629;p34"/>
              <p:cNvSpPr/>
              <p:nvPr/>
            </p:nvSpPr>
            <p:spPr>
              <a:xfrm>
                <a:off x="62406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0" name="Google Shape;28630;p34"/>
              <p:cNvSpPr/>
              <p:nvPr/>
            </p:nvSpPr>
            <p:spPr>
              <a:xfrm>
                <a:off x="63930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1" name="Google Shape;28631;p34"/>
              <p:cNvSpPr/>
              <p:nvPr/>
            </p:nvSpPr>
            <p:spPr>
              <a:xfrm>
                <a:off x="65454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2" name="Google Shape;28632;p34"/>
              <p:cNvSpPr/>
              <p:nvPr/>
            </p:nvSpPr>
            <p:spPr>
              <a:xfrm>
                <a:off x="66978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3" name="Google Shape;28633;p34"/>
              <p:cNvSpPr/>
              <p:nvPr/>
            </p:nvSpPr>
            <p:spPr>
              <a:xfrm>
                <a:off x="68502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4" name="Google Shape;28634;p34"/>
              <p:cNvSpPr/>
              <p:nvPr/>
            </p:nvSpPr>
            <p:spPr>
              <a:xfrm>
                <a:off x="70026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5" name="Google Shape;28635;p34"/>
              <p:cNvSpPr/>
              <p:nvPr/>
            </p:nvSpPr>
            <p:spPr>
              <a:xfrm>
                <a:off x="71550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6" name="Google Shape;28636;p34"/>
              <p:cNvSpPr/>
              <p:nvPr/>
            </p:nvSpPr>
            <p:spPr>
              <a:xfrm>
                <a:off x="73074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7" name="Google Shape;28637;p34"/>
              <p:cNvSpPr/>
              <p:nvPr/>
            </p:nvSpPr>
            <p:spPr>
              <a:xfrm>
                <a:off x="74598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8" name="Google Shape;28638;p34"/>
              <p:cNvSpPr/>
              <p:nvPr/>
            </p:nvSpPr>
            <p:spPr>
              <a:xfrm>
                <a:off x="76122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9" name="Google Shape;28639;p34"/>
              <p:cNvSpPr/>
              <p:nvPr/>
            </p:nvSpPr>
            <p:spPr>
              <a:xfrm>
                <a:off x="77646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0" name="Google Shape;28640;p34"/>
              <p:cNvSpPr/>
              <p:nvPr/>
            </p:nvSpPr>
            <p:spPr>
              <a:xfrm>
                <a:off x="79170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1" name="Google Shape;28641;p34"/>
              <p:cNvSpPr/>
              <p:nvPr/>
            </p:nvSpPr>
            <p:spPr>
              <a:xfrm>
                <a:off x="80694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2" name="Google Shape;28642;p34"/>
              <p:cNvSpPr/>
              <p:nvPr/>
            </p:nvSpPr>
            <p:spPr>
              <a:xfrm>
                <a:off x="82218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643" name="Google Shape;28643;p34"/>
            <p:cNvGrpSpPr/>
            <p:nvPr/>
          </p:nvGrpSpPr>
          <p:grpSpPr>
            <a:xfrm>
              <a:off x="1059000" y="3714825"/>
              <a:ext cx="7178400" cy="15600"/>
              <a:chOff x="1059000" y="3477964"/>
              <a:chExt cx="7178400" cy="15600"/>
            </a:xfrm>
          </p:grpSpPr>
          <p:sp>
            <p:nvSpPr>
              <p:cNvPr id="28644" name="Google Shape;28644;p34"/>
              <p:cNvSpPr/>
              <p:nvPr/>
            </p:nvSpPr>
            <p:spPr>
              <a:xfrm>
                <a:off x="10590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5" name="Google Shape;28645;p34"/>
              <p:cNvSpPr/>
              <p:nvPr/>
            </p:nvSpPr>
            <p:spPr>
              <a:xfrm>
                <a:off x="12114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6" name="Google Shape;28646;p34"/>
              <p:cNvSpPr/>
              <p:nvPr/>
            </p:nvSpPr>
            <p:spPr>
              <a:xfrm>
                <a:off x="13638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7" name="Google Shape;28647;p34"/>
              <p:cNvSpPr/>
              <p:nvPr/>
            </p:nvSpPr>
            <p:spPr>
              <a:xfrm>
                <a:off x="15162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8" name="Google Shape;28648;p34"/>
              <p:cNvSpPr/>
              <p:nvPr/>
            </p:nvSpPr>
            <p:spPr>
              <a:xfrm>
                <a:off x="16686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9" name="Google Shape;28649;p34"/>
              <p:cNvSpPr/>
              <p:nvPr/>
            </p:nvSpPr>
            <p:spPr>
              <a:xfrm>
                <a:off x="18210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0" name="Google Shape;28650;p34"/>
              <p:cNvSpPr/>
              <p:nvPr/>
            </p:nvSpPr>
            <p:spPr>
              <a:xfrm>
                <a:off x="19734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1" name="Google Shape;28651;p34"/>
              <p:cNvSpPr/>
              <p:nvPr/>
            </p:nvSpPr>
            <p:spPr>
              <a:xfrm>
                <a:off x="21258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2" name="Google Shape;28652;p34"/>
              <p:cNvSpPr/>
              <p:nvPr/>
            </p:nvSpPr>
            <p:spPr>
              <a:xfrm>
                <a:off x="22782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3" name="Google Shape;28653;p34"/>
              <p:cNvSpPr/>
              <p:nvPr/>
            </p:nvSpPr>
            <p:spPr>
              <a:xfrm>
                <a:off x="24306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4" name="Google Shape;28654;p34"/>
              <p:cNvSpPr/>
              <p:nvPr/>
            </p:nvSpPr>
            <p:spPr>
              <a:xfrm>
                <a:off x="25830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5" name="Google Shape;28655;p34"/>
              <p:cNvSpPr/>
              <p:nvPr/>
            </p:nvSpPr>
            <p:spPr>
              <a:xfrm>
                <a:off x="27354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6" name="Google Shape;28656;p34"/>
              <p:cNvSpPr/>
              <p:nvPr/>
            </p:nvSpPr>
            <p:spPr>
              <a:xfrm>
                <a:off x="28878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7" name="Google Shape;28657;p34"/>
              <p:cNvSpPr/>
              <p:nvPr/>
            </p:nvSpPr>
            <p:spPr>
              <a:xfrm>
                <a:off x="30402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8" name="Google Shape;28658;p34"/>
              <p:cNvSpPr/>
              <p:nvPr/>
            </p:nvSpPr>
            <p:spPr>
              <a:xfrm>
                <a:off x="31926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9" name="Google Shape;28659;p34"/>
              <p:cNvSpPr/>
              <p:nvPr/>
            </p:nvSpPr>
            <p:spPr>
              <a:xfrm>
                <a:off x="33450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0" name="Google Shape;28660;p34"/>
              <p:cNvSpPr/>
              <p:nvPr/>
            </p:nvSpPr>
            <p:spPr>
              <a:xfrm>
                <a:off x="34974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1" name="Google Shape;28661;p34"/>
              <p:cNvSpPr/>
              <p:nvPr/>
            </p:nvSpPr>
            <p:spPr>
              <a:xfrm>
                <a:off x="36498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2" name="Google Shape;28662;p34"/>
              <p:cNvSpPr/>
              <p:nvPr/>
            </p:nvSpPr>
            <p:spPr>
              <a:xfrm>
                <a:off x="38022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3" name="Google Shape;28663;p34"/>
              <p:cNvSpPr/>
              <p:nvPr/>
            </p:nvSpPr>
            <p:spPr>
              <a:xfrm>
                <a:off x="39546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4" name="Google Shape;28664;p34"/>
              <p:cNvSpPr/>
              <p:nvPr/>
            </p:nvSpPr>
            <p:spPr>
              <a:xfrm>
                <a:off x="41070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5" name="Google Shape;28665;p34"/>
              <p:cNvSpPr/>
              <p:nvPr/>
            </p:nvSpPr>
            <p:spPr>
              <a:xfrm>
                <a:off x="42594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6" name="Google Shape;28666;p34"/>
              <p:cNvSpPr/>
              <p:nvPr/>
            </p:nvSpPr>
            <p:spPr>
              <a:xfrm>
                <a:off x="44118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7" name="Google Shape;28667;p34"/>
              <p:cNvSpPr/>
              <p:nvPr/>
            </p:nvSpPr>
            <p:spPr>
              <a:xfrm>
                <a:off x="45642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8" name="Google Shape;28668;p34"/>
              <p:cNvSpPr/>
              <p:nvPr/>
            </p:nvSpPr>
            <p:spPr>
              <a:xfrm>
                <a:off x="47166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9" name="Google Shape;28669;p34"/>
              <p:cNvSpPr/>
              <p:nvPr/>
            </p:nvSpPr>
            <p:spPr>
              <a:xfrm>
                <a:off x="48690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0" name="Google Shape;28670;p34"/>
              <p:cNvSpPr/>
              <p:nvPr/>
            </p:nvSpPr>
            <p:spPr>
              <a:xfrm>
                <a:off x="50214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1" name="Google Shape;28671;p34"/>
              <p:cNvSpPr/>
              <p:nvPr/>
            </p:nvSpPr>
            <p:spPr>
              <a:xfrm>
                <a:off x="51738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2" name="Google Shape;28672;p34"/>
              <p:cNvSpPr/>
              <p:nvPr/>
            </p:nvSpPr>
            <p:spPr>
              <a:xfrm>
                <a:off x="53262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3" name="Google Shape;28673;p34"/>
              <p:cNvSpPr/>
              <p:nvPr/>
            </p:nvSpPr>
            <p:spPr>
              <a:xfrm>
                <a:off x="54786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4" name="Google Shape;28674;p34"/>
              <p:cNvSpPr/>
              <p:nvPr/>
            </p:nvSpPr>
            <p:spPr>
              <a:xfrm>
                <a:off x="56310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5" name="Google Shape;28675;p34"/>
              <p:cNvSpPr/>
              <p:nvPr/>
            </p:nvSpPr>
            <p:spPr>
              <a:xfrm>
                <a:off x="57834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6" name="Google Shape;28676;p34"/>
              <p:cNvSpPr/>
              <p:nvPr/>
            </p:nvSpPr>
            <p:spPr>
              <a:xfrm>
                <a:off x="59358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7" name="Google Shape;28677;p34"/>
              <p:cNvSpPr/>
              <p:nvPr/>
            </p:nvSpPr>
            <p:spPr>
              <a:xfrm>
                <a:off x="60882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8" name="Google Shape;28678;p34"/>
              <p:cNvSpPr/>
              <p:nvPr/>
            </p:nvSpPr>
            <p:spPr>
              <a:xfrm>
                <a:off x="62406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9" name="Google Shape;28679;p34"/>
              <p:cNvSpPr/>
              <p:nvPr/>
            </p:nvSpPr>
            <p:spPr>
              <a:xfrm>
                <a:off x="63930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0" name="Google Shape;28680;p34"/>
              <p:cNvSpPr/>
              <p:nvPr/>
            </p:nvSpPr>
            <p:spPr>
              <a:xfrm>
                <a:off x="65454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1" name="Google Shape;28681;p34"/>
              <p:cNvSpPr/>
              <p:nvPr/>
            </p:nvSpPr>
            <p:spPr>
              <a:xfrm>
                <a:off x="66978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2" name="Google Shape;28682;p34"/>
              <p:cNvSpPr/>
              <p:nvPr/>
            </p:nvSpPr>
            <p:spPr>
              <a:xfrm>
                <a:off x="68502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3" name="Google Shape;28683;p34"/>
              <p:cNvSpPr/>
              <p:nvPr/>
            </p:nvSpPr>
            <p:spPr>
              <a:xfrm>
                <a:off x="70026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4" name="Google Shape;28684;p34"/>
              <p:cNvSpPr/>
              <p:nvPr/>
            </p:nvSpPr>
            <p:spPr>
              <a:xfrm>
                <a:off x="71550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5" name="Google Shape;28685;p34"/>
              <p:cNvSpPr/>
              <p:nvPr/>
            </p:nvSpPr>
            <p:spPr>
              <a:xfrm>
                <a:off x="73074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6" name="Google Shape;28686;p34"/>
              <p:cNvSpPr/>
              <p:nvPr/>
            </p:nvSpPr>
            <p:spPr>
              <a:xfrm>
                <a:off x="74598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7" name="Google Shape;28687;p34"/>
              <p:cNvSpPr/>
              <p:nvPr/>
            </p:nvSpPr>
            <p:spPr>
              <a:xfrm>
                <a:off x="76122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8" name="Google Shape;28688;p34"/>
              <p:cNvSpPr/>
              <p:nvPr/>
            </p:nvSpPr>
            <p:spPr>
              <a:xfrm>
                <a:off x="77646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9" name="Google Shape;28689;p34"/>
              <p:cNvSpPr/>
              <p:nvPr/>
            </p:nvSpPr>
            <p:spPr>
              <a:xfrm>
                <a:off x="79170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0" name="Google Shape;28690;p34"/>
              <p:cNvSpPr/>
              <p:nvPr/>
            </p:nvSpPr>
            <p:spPr>
              <a:xfrm>
                <a:off x="80694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1" name="Google Shape;28691;p34"/>
              <p:cNvSpPr/>
              <p:nvPr/>
            </p:nvSpPr>
            <p:spPr>
              <a:xfrm>
                <a:off x="82218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692" name="Google Shape;28692;p34"/>
            <p:cNvGrpSpPr/>
            <p:nvPr/>
          </p:nvGrpSpPr>
          <p:grpSpPr>
            <a:xfrm>
              <a:off x="1059000" y="3906638"/>
              <a:ext cx="7178400" cy="15600"/>
              <a:chOff x="1059000" y="3741997"/>
              <a:chExt cx="7178400" cy="15600"/>
            </a:xfrm>
          </p:grpSpPr>
          <p:sp>
            <p:nvSpPr>
              <p:cNvPr id="28693" name="Google Shape;28693;p34"/>
              <p:cNvSpPr/>
              <p:nvPr/>
            </p:nvSpPr>
            <p:spPr>
              <a:xfrm>
                <a:off x="10590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4" name="Google Shape;28694;p34"/>
              <p:cNvSpPr/>
              <p:nvPr/>
            </p:nvSpPr>
            <p:spPr>
              <a:xfrm>
                <a:off x="12114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5" name="Google Shape;28695;p34"/>
              <p:cNvSpPr/>
              <p:nvPr/>
            </p:nvSpPr>
            <p:spPr>
              <a:xfrm>
                <a:off x="13638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6" name="Google Shape;28696;p34"/>
              <p:cNvSpPr/>
              <p:nvPr/>
            </p:nvSpPr>
            <p:spPr>
              <a:xfrm>
                <a:off x="15162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7" name="Google Shape;28697;p34"/>
              <p:cNvSpPr/>
              <p:nvPr/>
            </p:nvSpPr>
            <p:spPr>
              <a:xfrm>
                <a:off x="16686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8" name="Google Shape;28698;p34"/>
              <p:cNvSpPr/>
              <p:nvPr/>
            </p:nvSpPr>
            <p:spPr>
              <a:xfrm>
                <a:off x="18210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9" name="Google Shape;28699;p34"/>
              <p:cNvSpPr/>
              <p:nvPr/>
            </p:nvSpPr>
            <p:spPr>
              <a:xfrm>
                <a:off x="19734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0" name="Google Shape;28700;p34"/>
              <p:cNvSpPr/>
              <p:nvPr/>
            </p:nvSpPr>
            <p:spPr>
              <a:xfrm>
                <a:off x="21258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1" name="Google Shape;28701;p34"/>
              <p:cNvSpPr/>
              <p:nvPr/>
            </p:nvSpPr>
            <p:spPr>
              <a:xfrm>
                <a:off x="22782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2" name="Google Shape;28702;p34"/>
              <p:cNvSpPr/>
              <p:nvPr/>
            </p:nvSpPr>
            <p:spPr>
              <a:xfrm>
                <a:off x="24306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3" name="Google Shape;28703;p34"/>
              <p:cNvSpPr/>
              <p:nvPr/>
            </p:nvSpPr>
            <p:spPr>
              <a:xfrm>
                <a:off x="25830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4" name="Google Shape;28704;p34"/>
              <p:cNvSpPr/>
              <p:nvPr/>
            </p:nvSpPr>
            <p:spPr>
              <a:xfrm>
                <a:off x="27354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5" name="Google Shape;28705;p34"/>
              <p:cNvSpPr/>
              <p:nvPr/>
            </p:nvSpPr>
            <p:spPr>
              <a:xfrm>
                <a:off x="28878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6" name="Google Shape;28706;p34"/>
              <p:cNvSpPr/>
              <p:nvPr/>
            </p:nvSpPr>
            <p:spPr>
              <a:xfrm>
                <a:off x="30402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7" name="Google Shape;28707;p34"/>
              <p:cNvSpPr/>
              <p:nvPr/>
            </p:nvSpPr>
            <p:spPr>
              <a:xfrm>
                <a:off x="31926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8" name="Google Shape;28708;p34"/>
              <p:cNvSpPr/>
              <p:nvPr/>
            </p:nvSpPr>
            <p:spPr>
              <a:xfrm>
                <a:off x="33450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9" name="Google Shape;28709;p34"/>
              <p:cNvSpPr/>
              <p:nvPr/>
            </p:nvSpPr>
            <p:spPr>
              <a:xfrm>
                <a:off x="34974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0" name="Google Shape;28710;p34"/>
              <p:cNvSpPr/>
              <p:nvPr/>
            </p:nvSpPr>
            <p:spPr>
              <a:xfrm>
                <a:off x="36498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1" name="Google Shape;28711;p34"/>
              <p:cNvSpPr/>
              <p:nvPr/>
            </p:nvSpPr>
            <p:spPr>
              <a:xfrm>
                <a:off x="38022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2" name="Google Shape;28712;p34"/>
              <p:cNvSpPr/>
              <p:nvPr/>
            </p:nvSpPr>
            <p:spPr>
              <a:xfrm>
                <a:off x="39546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3" name="Google Shape;28713;p34"/>
              <p:cNvSpPr/>
              <p:nvPr/>
            </p:nvSpPr>
            <p:spPr>
              <a:xfrm>
                <a:off x="41070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4" name="Google Shape;28714;p34"/>
              <p:cNvSpPr/>
              <p:nvPr/>
            </p:nvSpPr>
            <p:spPr>
              <a:xfrm>
                <a:off x="42594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5" name="Google Shape;28715;p34"/>
              <p:cNvSpPr/>
              <p:nvPr/>
            </p:nvSpPr>
            <p:spPr>
              <a:xfrm>
                <a:off x="44118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6" name="Google Shape;28716;p34"/>
              <p:cNvSpPr/>
              <p:nvPr/>
            </p:nvSpPr>
            <p:spPr>
              <a:xfrm>
                <a:off x="45642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7" name="Google Shape;28717;p34"/>
              <p:cNvSpPr/>
              <p:nvPr/>
            </p:nvSpPr>
            <p:spPr>
              <a:xfrm>
                <a:off x="47166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8" name="Google Shape;28718;p34"/>
              <p:cNvSpPr/>
              <p:nvPr/>
            </p:nvSpPr>
            <p:spPr>
              <a:xfrm>
                <a:off x="48690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9" name="Google Shape;28719;p34"/>
              <p:cNvSpPr/>
              <p:nvPr/>
            </p:nvSpPr>
            <p:spPr>
              <a:xfrm>
                <a:off x="50214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0" name="Google Shape;28720;p34"/>
              <p:cNvSpPr/>
              <p:nvPr/>
            </p:nvSpPr>
            <p:spPr>
              <a:xfrm>
                <a:off x="51738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1" name="Google Shape;28721;p34"/>
              <p:cNvSpPr/>
              <p:nvPr/>
            </p:nvSpPr>
            <p:spPr>
              <a:xfrm>
                <a:off x="53262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2" name="Google Shape;28722;p34"/>
              <p:cNvSpPr/>
              <p:nvPr/>
            </p:nvSpPr>
            <p:spPr>
              <a:xfrm>
                <a:off x="54786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3" name="Google Shape;28723;p34"/>
              <p:cNvSpPr/>
              <p:nvPr/>
            </p:nvSpPr>
            <p:spPr>
              <a:xfrm>
                <a:off x="56310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4" name="Google Shape;28724;p34"/>
              <p:cNvSpPr/>
              <p:nvPr/>
            </p:nvSpPr>
            <p:spPr>
              <a:xfrm>
                <a:off x="57834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5" name="Google Shape;28725;p34"/>
              <p:cNvSpPr/>
              <p:nvPr/>
            </p:nvSpPr>
            <p:spPr>
              <a:xfrm>
                <a:off x="59358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6" name="Google Shape;28726;p34"/>
              <p:cNvSpPr/>
              <p:nvPr/>
            </p:nvSpPr>
            <p:spPr>
              <a:xfrm>
                <a:off x="60882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7" name="Google Shape;28727;p34"/>
              <p:cNvSpPr/>
              <p:nvPr/>
            </p:nvSpPr>
            <p:spPr>
              <a:xfrm>
                <a:off x="62406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8" name="Google Shape;28728;p34"/>
              <p:cNvSpPr/>
              <p:nvPr/>
            </p:nvSpPr>
            <p:spPr>
              <a:xfrm>
                <a:off x="63930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9" name="Google Shape;28729;p34"/>
              <p:cNvSpPr/>
              <p:nvPr/>
            </p:nvSpPr>
            <p:spPr>
              <a:xfrm>
                <a:off x="65454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0" name="Google Shape;28730;p34"/>
              <p:cNvSpPr/>
              <p:nvPr/>
            </p:nvSpPr>
            <p:spPr>
              <a:xfrm>
                <a:off x="66978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1" name="Google Shape;28731;p34"/>
              <p:cNvSpPr/>
              <p:nvPr/>
            </p:nvSpPr>
            <p:spPr>
              <a:xfrm>
                <a:off x="68502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2" name="Google Shape;28732;p34"/>
              <p:cNvSpPr/>
              <p:nvPr/>
            </p:nvSpPr>
            <p:spPr>
              <a:xfrm>
                <a:off x="70026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3" name="Google Shape;28733;p34"/>
              <p:cNvSpPr/>
              <p:nvPr/>
            </p:nvSpPr>
            <p:spPr>
              <a:xfrm>
                <a:off x="71550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4" name="Google Shape;28734;p34"/>
              <p:cNvSpPr/>
              <p:nvPr/>
            </p:nvSpPr>
            <p:spPr>
              <a:xfrm>
                <a:off x="73074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5" name="Google Shape;28735;p34"/>
              <p:cNvSpPr/>
              <p:nvPr/>
            </p:nvSpPr>
            <p:spPr>
              <a:xfrm>
                <a:off x="74598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6" name="Google Shape;28736;p34"/>
              <p:cNvSpPr/>
              <p:nvPr/>
            </p:nvSpPr>
            <p:spPr>
              <a:xfrm>
                <a:off x="76122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7" name="Google Shape;28737;p34"/>
              <p:cNvSpPr/>
              <p:nvPr/>
            </p:nvSpPr>
            <p:spPr>
              <a:xfrm>
                <a:off x="77646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8" name="Google Shape;28738;p34"/>
              <p:cNvSpPr/>
              <p:nvPr/>
            </p:nvSpPr>
            <p:spPr>
              <a:xfrm>
                <a:off x="79170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9" name="Google Shape;28739;p34"/>
              <p:cNvSpPr/>
              <p:nvPr/>
            </p:nvSpPr>
            <p:spPr>
              <a:xfrm>
                <a:off x="80694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0" name="Google Shape;28740;p34"/>
              <p:cNvSpPr/>
              <p:nvPr/>
            </p:nvSpPr>
            <p:spPr>
              <a:xfrm>
                <a:off x="82218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741" name="Google Shape;28741;p34"/>
            <p:cNvGrpSpPr/>
            <p:nvPr/>
          </p:nvGrpSpPr>
          <p:grpSpPr>
            <a:xfrm>
              <a:off x="1059000" y="4098450"/>
              <a:ext cx="7178400" cy="15600"/>
              <a:chOff x="1059000" y="4006030"/>
              <a:chExt cx="7178400" cy="15600"/>
            </a:xfrm>
          </p:grpSpPr>
          <p:sp>
            <p:nvSpPr>
              <p:cNvPr id="28742" name="Google Shape;28742;p34"/>
              <p:cNvSpPr/>
              <p:nvPr/>
            </p:nvSpPr>
            <p:spPr>
              <a:xfrm>
                <a:off x="10590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3" name="Google Shape;28743;p34"/>
              <p:cNvSpPr/>
              <p:nvPr/>
            </p:nvSpPr>
            <p:spPr>
              <a:xfrm>
                <a:off x="12114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4" name="Google Shape;28744;p34"/>
              <p:cNvSpPr/>
              <p:nvPr/>
            </p:nvSpPr>
            <p:spPr>
              <a:xfrm>
                <a:off x="13638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5" name="Google Shape;28745;p34"/>
              <p:cNvSpPr/>
              <p:nvPr/>
            </p:nvSpPr>
            <p:spPr>
              <a:xfrm>
                <a:off x="15162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6" name="Google Shape;28746;p34"/>
              <p:cNvSpPr/>
              <p:nvPr/>
            </p:nvSpPr>
            <p:spPr>
              <a:xfrm>
                <a:off x="16686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7" name="Google Shape;28747;p34"/>
              <p:cNvSpPr/>
              <p:nvPr/>
            </p:nvSpPr>
            <p:spPr>
              <a:xfrm>
                <a:off x="18210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8" name="Google Shape;28748;p34"/>
              <p:cNvSpPr/>
              <p:nvPr/>
            </p:nvSpPr>
            <p:spPr>
              <a:xfrm>
                <a:off x="19734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9" name="Google Shape;28749;p34"/>
              <p:cNvSpPr/>
              <p:nvPr/>
            </p:nvSpPr>
            <p:spPr>
              <a:xfrm>
                <a:off x="21258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0" name="Google Shape;28750;p34"/>
              <p:cNvSpPr/>
              <p:nvPr/>
            </p:nvSpPr>
            <p:spPr>
              <a:xfrm>
                <a:off x="22782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1" name="Google Shape;28751;p34"/>
              <p:cNvSpPr/>
              <p:nvPr/>
            </p:nvSpPr>
            <p:spPr>
              <a:xfrm>
                <a:off x="24306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2" name="Google Shape;28752;p34"/>
              <p:cNvSpPr/>
              <p:nvPr/>
            </p:nvSpPr>
            <p:spPr>
              <a:xfrm>
                <a:off x="25830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3" name="Google Shape;28753;p34"/>
              <p:cNvSpPr/>
              <p:nvPr/>
            </p:nvSpPr>
            <p:spPr>
              <a:xfrm>
                <a:off x="27354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4" name="Google Shape;28754;p34"/>
              <p:cNvSpPr/>
              <p:nvPr/>
            </p:nvSpPr>
            <p:spPr>
              <a:xfrm>
                <a:off x="28878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5" name="Google Shape;28755;p34"/>
              <p:cNvSpPr/>
              <p:nvPr/>
            </p:nvSpPr>
            <p:spPr>
              <a:xfrm>
                <a:off x="30402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6" name="Google Shape;28756;p34"/>
              <p:cNvSpPr/>
              <p:nvPr/>
            </p:nvSpPr>
            <p:spPr>
              <a:xfrm>
                <a:off x="31926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7" name="Google Shape;28757;p34"/>
              <p:cNvSpPr/>
              <p:nvPr/>
            </p:nvSpPr>
            <p:spPr>
              <a:xfrm>
                <a:off x="33450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8" name="Google Shape;28758;p34"/>
              <p:cNvSpPr/>
              <p:nvPr/>
            </p:nvSpPr>
            <p:spPr>
              <a:xfrm>
                <a:off x="34974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9" name="Google Shape;28759;p34"/>
              <p:cNvSpPr/>
              <p:nvPr/>
            </p:nvSpPr>
            <p:spPr>
              <a:xfrm>
                <a:off x="36498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0" name="Google Shape;28760;p34"/>
              <p:cNvSpPr/>
              <p:nvPr/>
            </p:nvSpPr>
            <p:spPr>
              <a:xfrm>
                <a:off x="38022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1" name="Google Shape;28761;p34"/>
              <p:cNvSpPr/>
              <p:nvPr/>
            </p:nvSpPr>
            <p:spPr>
              <a:xfrm>
                <a:off x="39546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2" name="Google Shape;28762;p34"/>
              <p:cNvSpPr/>
              <p:nvPr/>
            </p:nvSpPr>
            <p:spPr>
              <a:xfrm>
                <a:off x="41070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3" name="Google Shape;28763;p34"/>
              <p:cNvSpPr/>
              <p:nvPr/>
            </p:nvSpPr>
            <p:spPr>
              <a:xfrm>
                <a:off x="42594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4" name="Google Shape;28764;p34"/>
              <p:cNvSpPr/>
              <p:nvPr/>
            </p:nvSpPr>
            <p:spPr>
              <a:xfrm>
                <a:off x="44118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5" name="Google Shape;28765;p34"/>
              <p:cNvSpPr/>
              <p:nvPr/>
            </p:nvSpPr>
            <p:spPr>
              <a:xfrm>
                <a:off x="45642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6" name="Google Shape;28766;p34"/>
              <p:cNvSpPr/>
              <p:nvPr/>
            </p:nvSpPr>
            <p:spPr>
              <a:xfrm>
                <a:off x="47166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7" name="Google Shape;28767;p34"/>
              <p:cNvSpPr/>
              <p:nvPr/>
            </p:nvSpPr>
            <p:spPr>
              <a:xfrm>
                <a:off x="48690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8" name="Google Shape;28768;p34"/>
              <p:cNvSpPr/>
              <p:nvPr/>
            </p:nvSpPr>
            <p:spPr>
              <a:xfrm>
                <a:off x="50214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9" name="Google Shape;28769;p34"/>
              <p:cNvSpPr/>
              <p:nvPr/>
            </p:nvSpPr>
            <p:spPr>
              <a:xfrm>
                <a:off x="51738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0" name="Google Shape;28770;p34"/>
              <p:cNvSpPr/>
              <p:nvPr/>
            </p:nvSpPr>
            <p:spPr>
              <a:xfrm>
                <a:off x="53262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1" name="Google Shape;28771;p34"/>
              <p:cNvSpPr/>
              <p:nvPr/>
            </p:nvSpPr>
            <p:spPr>
              <a:xfrm>
                <a:off x="54786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2" name="Google Shape;28772;p34"/>
              <p:cNvSpPr/>
              <p:nvPr/>
            </p:nvSpPr>
            <p:spPr>
              <a:xfrm>
                <a:off x="56310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3" name="Google Shape;28773;p34"/>
              <p:cNvSpPr/>
              <p:nvPr/>
            </p:nvSpPr>
            <p:spPr>
              <a:xfrm>
                <a:off x="57834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4" name="Google Shape;28774;p34"/>
              <p:cNvSpPr/>
              <p:nvPr/>
            </p:nvSpPr>
            <p:spPr>
              <a:xfrm>
                <a:off x="59358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5" name="Google Shape;28775;p34"/>
              <p:cNvSpPr/>
              <p:nvPr/>
            </p:nvSpPr>
            <p:spPr>
              <a:xfrm>
                <a:off x="60882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6" name="Google Shape;28776;p34"/>
              <p:cNvSpPr/>
              <p:nvPr/>
            </p:nvSpPr>
            <p:spPr>
              <a:xfrm>
                <a:off x="62406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7" name="Google Shape;28777;p34"/>
              <p:cNvSpPr/>
              <p:nvPr/>
            </p:nvSpPr>
            <p:spPr>
              <a:xfrm>
                <a:off x="63930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8" name="Google Shape;28778;p34"/>
              <p:cNvSpPr/>
              <p:nvPr/>
            </p:nvSpPr>
            <p:spPr>
              <a:xfrm>
                <a:off x="65454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9" name="Google Shape;28779;p34"/>
              <p:cNvSpPr/>
              <p:nvPr/>
            </p:nvSpPr>
            <p:spPr>
              <a:xfrm>
                <a:off x="66978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0" name="Google Shape;28780;p34"/>
              <p:cNvSpPr/>
              <p:nvPr/>
            </p:nvSpPr>
            <p:spPr>
              <a:xfrm>
                <a:off x="68502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1" name="Google Shape;28781;p34"/>
              <p:cNvSpPr/>
              <p:nvPr/>
            </p:nvSpPr>
            <p:spPr>
              <a:xfrm>
                <a:off x="70026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2" name="Google Shape;28782;p34"/>
              <p:cNvSpPr/>
              <p:nvPr/>
            </p:nvSpPr>
            <p:spPr>
              <a:xfrm>
                <a:off x="71550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3" name="Google Shape;28783;p34"/>
              <p:cNvSpPr/>
              <p:nvPr/>
            </p:nvSpPr>
            <p:spPr>
              <a:xfrm>
                <a:off x="73074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4" name="Google Shape;28784;p34"/>
              <p:cNvSpPr/>
              <p:nvPr/>
            </p:nvSpPr>
            <p:spPr>
              <a:xfrm>
                <a:off x="74598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5" name="Google Shape;28785;p34"/>
              <p:cNvSpPr/>
              <p:nvPr/>
            </p:nvSpPr>
            <p:spPr>
              <a:xfrm>
                <a:off x="76122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6" name="Google Shape;28786;p34"/>
              <p:cNvSpPr/>
              <p:nvPr/>
            </p:nvSpPr>
            <p:spPr>
              <a:xfrm>
                <a:off x="77646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7" name="Google Shape;28787;p34"/>
              <p:cNvSpPr/>
              <p:nvPr/>
            </p:nvSpPr>
            <p:spPr>
              <a:xfrm>
                <a:off x="79170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8" name="Google Shape;28788;p34"/>
              <p:cNvSpPr/>
              <p:nvPr/>
            </p:nvSpPr>
            <p:spPr>
              <a:xfrm>
                <a:off x="80694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9" name="Google Shape;28789;p34"/>
              <p:cNvSpPr/>
              <p:nvPr/>
            </p:nvSpPr>
            <p:spPr>
              <a:xfrm>
                <a:off x="82218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790" name="Google Shape;28790;p34"/>
            <p:cNvGrpSpPr/>
            <p:nvPr/>
          </p:nvGrpSpPr>
          <p:grpSpPr>
            <a:xfrm>
              <a:off x="1059000" y="4290263"/>
              <a:ext cx="7178400" cy="15600"/>
              <a:chOff x="1059000" y="4290263"/>
              <a:chExt cx="7178400" cy="15600"/>
            </a:xfrm>
          </p:grpSpPr>
          <p:sp>
            <p:nvSpPr>
              <p:cNvPr id="28791" name="Google Shape;28791;p34"/>
              <p:cNvSpPr/>
              <p:nvPr/>
            </p:nvSpPr>
            <p:spPr>
              <a:xfrm>
                <a:off x="10590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2" name="Google Shape;28792;p34"/>
              <p:cNvSpPr/>
              <p:nvPr/>
            </p:nvSpPr>
            <p:spPr>
              <a:xfrm>
                <a:off x="12114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3" name="Google Shape;28793;p34"/>
              <p:cNvSpPr/>
              <p:nvPr/>
            </p:nvSpPr>
            <p:spPr>
              <a:xfrm>
                <a:off x="13638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4" name="Google Shape;28794;p34"/>
              <p:cNvSpPr/>
              <p:nvPr/>
            </p:nvSpPr>
            <p:spPr>
              <a:xfrm>
                <a:off x="15162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5" name="Google Shape;28795;p34"/>
              <p:cNvSpPr/>
              <p:nvPr/>
            </p:nvSpPr>
            <p:spPr>
              <a:xfrm>
                <a:off x="16686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6" name="Google Shape;28796;p34"/>
              <p:cNvSpPr/>
              <p:nvPr/>
            </p:nvSpPr>
            <p:spPr>
              <a:xfrm>
                <a:off x="18210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7" name="Google Shape;28797;p34"/>
              <p:cNvSpPr/>
              <p:nvPr/>
            </p:nvSpPr>
            <p:spPr>
              <a:xfrm>
                <a:off x="19734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8" name="Google Shape;28798;p34"/>
              <p:cNvSpPr/>
              <p:nvPr/>
            </p:nvSpPr>
            <p:spPr>
              <a:xfrm>
                <a:off x="21258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9" name="Google Shape;28799;p34"/>
              <p:cNvSpPr/>
              <p:nvPr/>
            </p:nvSpPr>
            <p:spPr>
              <a:xfrm>
                <a:off x="22782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0" name="Google Shape;28800;p34"/>
              <p:cNvSpPr/>
              <p:nvPr/>
            </p:nvSpPr>
            <p:spPr>
              <a:xfrm>
                <a:off x="24306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1" name="Google Shape;28801;p34"/>
              <p:cNvSpPr/>
              <p:nvPr/>
            </p:nvSpPr>
            <p:spPr>
              <a:xfrm>
                <a:off x="25830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2" name="Google Shape;28802;p34"/>
              <p:cNvSpPr/>
              <p:nvPr/>
            </p:nvSpPr>
            <p:spPr>
              <a:xfrm>
                <a:off x="27354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3" name="Google Shape;28803;p34"/>
              <p:cNvSpPr/>
              <p:nvPr/>
            </p:nvSpPr>
            <p:spPr>
              <a:xfrm>
                <a:off x="28878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4" name="Google Shape;28804;p34"/>
              <p:cNvSpPr/>
              <p:nvPr/>
            </p:nvSpPr>
            <p:spPr>
              <a:xfrm>
                <a:off x="30402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5" name="Google Shape;28805;p34"/>
              <p:cNvSpPr/>
              <p:nvPr/>
            </p:nvSpPr>
            <p:spPr>
              <a:xfrm>
                <a:off x="31926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6" name="Google Shape;28806;p34"/>
              <p:cNvSpPr/>
              <p:nvPr/>
            </p:nvSpPr>
            <p:spPr>
              <a:xfrm>
                <a:off x="33450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7" name="Google Shape;28807;p34"/>
              <p:cNvSpPr/>
              <p:nvPr/>
            </p:nvSpPr>
            <p:spPr>
              <a:xfrm>
                <a:off x="34974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8" name="Google Shape;28808;p34"/>
              <p:cNvSpPr/>
              <p:nvPr/>
            </p:nvSpPr>
            <p:spPr>
              <a:xfrm>
                <a:off x="36498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9" name="Google Shape;28809;p34"/>
              <p:cNvSpPr/>
              <p:nvPr/>
            </p:nvSpPr>
            <p:spPr>
              <a:xfrm>
                <a:off x="38022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0" name="Google Shape;28810;p34"/>
              <p:cNvSpPr/>
              <p:nvPr/>
            </p:nvSpPr>
            <p:spPr>
              <a:xfrm>
                <a:off x="39546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1" name="Google Shape;28811;p34"/>
              <p:cNvSpPr/>
              <p:nvPr/>
            </p:nvSpPr>
            <p:spPr>
              <a:xfrm>
                <a:off x="41070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2" name="Google Shape;28812;p34"/>
              <p:cNvSpPr/>
              <p:nvPr/>
            </p:nvSpPr>
            <p:spPr>
              <a:xfrm>
                <a:off x="42594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3" name="Google Shape;28813;p34"/>
              <p:cNvSpPr/>
              <p:nvPr/>
            </p:nvSpPr>
            <p:spPr>
              <a:xfrm>
                <a:off x="44118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4" name="Google Shape;28814;p34"/>
              <p:cNvSpPr/>
              <p:nvPr/>
            </p:nvSpPr>
            <p:spPr>
              <a:xfrm>
                <a:off x="45642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5" name="Google Shape;28815;p34"/>
              <p:cNvSpPr/>
              <p:nvPr/>
            </p:nvSpPr>
            <p:spPr>
              <a:xfrm>
                <a:off x="47166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6" name="Google Shape;28816;p34"/>
              <p:cNvSpPr/>
              <p:nvPr/>
            </p:nvSpPr>
            <p:spPr>
              <a:xfrm>
                <a:off x="48690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7" name="Google Shape;28817;p34"/>
              <p:cNvSpPr/>
              <p:nvPr/>
            </p:nvSpPr>
            <p:spPr>
              <a:xfrm>
                <a:off x="50214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8" name="Google Shape;28818;p34"/>
              <p:cNvSpPr/>
              <p:nvPr/>
            </p:nvSpPr>
            <p:spPr>
              <a:xfrm>
                <a:off x="51738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9" name="Google Shape;28819;p34"/>
              <p:cNvSpPr/>
              <p:nvPr/>
            </p:nvSpPr>
            <p:spPr>
              <a:xfrm>
                <a:off x="53262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0" name="Google Shape;28820;p34"/>
              <p:cNvSpPr/>
              <p:nvPr/>
            </p:nvSpPr>
            <p:spPr>
              <a:xfrm>
                <a:off x="54786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1" name="Google Shape;28821;p34"/>
              <p:cNvSpPr/>
              <p:nvPr/>
            </p:nvSpPr>
            <p:spPr>
              <a:xfrm>
                <a:off x="56310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2" name="Google Shape;28822;p34"/>
              <p:cNvSpPr/>
              <p:nvPr/>
            </p:nvSpPr>
            <p:spPr>
              <a:xfrm>
                <a:off x="57834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3" name="Google Shape;28823;p34"/>
              <p:cNvSpPr/>
              <p:nvPr/>
            </p:nvSpPr>
            <p:spPr>
              <a:xfrm>
                <a:off x="59358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4" name="Google Shape;28824;p34"/>
              <p:cNvSpPr/>
              <p:nvPr/>
            </p:nvSpPr>
            <p:spPr>
              <a:xfrm>
                <a:off x="60882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5" name="Google Shape;28825;p34"/>
              <p:cNvSpPr/>
              <p:nvPr/>
            </p:nvSpPr>
            <p:spPr>
              <a:xfrm>
                <a:off x="62406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6" name="Google Shape;28826;p34"/>
              <p:cNvSpPr/>
              <p:nvPr/>
            </p:nvSpPr>
            <p:spPr>
              <a:xfrm>
                <a:off x="63930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7" name="Google Shape;28827;p34"/>
              <p:cNvSpPr/>
              <p:nvPr/>
            </p:nvSpPr>
            <p:spPr>
              <a:xfrm>
                <a:off x="65454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8" name="Google Shape;28828;p34"/>
              <p:cNvSpPr/>
              <p:nvPr/>
            </p:nvSpPr>
            <p:spPr>
              <a:xfrm>
                <a:off x="66978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9" name="Google Shape;28829;p34"/>
              <p:cNvSpPr/>
              <p:nvPr/>
            </p:nvSpPr>
            <p:spPr>
              <a:xfrm>
                <a:off x="68502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0" name="Google Shape;28830;p34"/>
              <p:cNvSpPr/>
              <p:nvPr/>
            </p:nvSpPr>
            <p:spPr>
              <a:xfrm>
                <a:off x="70026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1" name="Google Shape;28831;p34"/>
              <p:cNvSpPr/>
              <p:nvPr/>
            </p:nvSpPr>
            <p:spPr>
              <a:xfrm>
                <a:off x="71550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2" name="Google Shape;28832;p34"/>
              <p:cNvSpPr/>
              <p:nvPr/>
            </p:nvSpPr>
            <p:spPr>
              <a:xfrm>
                <a:off x="73074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3" name="Google Shape;28833;p34"/>
              <p:cNvSpPr/>
              <p:nvPr/>
            </p:nvSpPr>
            <p:spPr>
              <a:xfrm>
                <a:off x="74598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4" name="Google Shape;28834;p34"/>
              <p:cNvSpPr/>
              <p:nvPr/>
            </p:nvSpPr>
            <p:spPr>
              <a:xfrm>
                <a:off x="76122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5" name="Google Shape;28835;p34"/>
              <p:cNvSpPr/>
              <p:nvPr/>
            </p:nvSpPr>
            <p:spPr>
              <a:xfrm>
                <a:off x="77646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6" name="Google Shape;28836;p34"/>
              <p:cNvSpPr/>
              <p:nvPr/>
            </p:nvSpPr>
            <p:spPr>
              <a:xfrm>
                <a:off x="79170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7" name="Google Shape;28837;p34"/>
              <p:cNvSpPr/>
              <p:nvPr/>
            </p:nvSpPr>
            <p:spPr>
              <a:xfrm>
                <a:off x="80694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8" name="Google Shape;28838;p34"/>
              <p:cNvSpPr/>
              <p:nvPr/>
            </p:nvSpPr>
            <p:spPr>
              <a:xfrm>
                <a:off x="82218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39" name="Google Shape;28839;p34"/>
            <p:cNvGrpSpPr/>
            <p:nvPr/>
          </p:nvGrpSpPr>
          <p:grpSpPr>
            <a:xfrm>
              <a:off x="1059000" y="2755763"/>
              <a:ext cx="7178400" cy="15600"/>
              <a:chOff x="1059000" y="2553849"/>
              <a:chExt cx="7178400" cy="15600"/>
            </a:xfrm>
          </p:grpSpPr>
          <p:sp>
            <p:nvSpPr>
              <p:cNvPr id="28840" name="Google Shape;28840;p34"/>
              <p:cNvSpPr/>
              <p:nvPr/>
            </p:nvSpPr>
            <p:spPr>
              <a:xfrm>
                <a:off x="10590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1" name="Google Shape;28841;p34"/>
              <p:cNvSpPr/>
              <p:nvPr/>
            </p:nvSpPr>
            <p:spPr>
              <a:xfrm>
                <a:off x="12114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2" name="Google Shape;28842;p34"/>
              <p:cNvSpPr/>
              <p:nvPr/>
            </p:nvSpPr>
            <p:spPr>
              <a:xfrm>
                <a:off x="13638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3" name="Google Shape;28843;p34"/>
              <p:cNvSpPr/>
              <p:nvPr/>
            </p:nvSpPr>
            <p:spPr>
              <a:xfrm>
                <a:off x="15162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4" name="Google Shape;28844;p34"/>
              <p:cNvSpPr/>
              <p:nvPr/>
            </p:nvSpPr>
            <p:spPr>
              <a:xfrm>
                <a:off x="16686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5" name="Google Shape;28845;p34"/>
              <p:cNvSpPr/>
              <p:nvPr/>
            </p:nvSpPr>
            <p:spPr>
              <a:xfrm>
                <a:off x="18210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6" name="Google Shape;28846;p34"/>
              <p:cNvSpPr/>
              <p:nvPr/>
            </p:nvSpPr>
            <p:spPr>
              <a:xfrm>
                <a:off x="19734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7" name="Google Shape;28847;p34"/>
              <p:cNvSpPr/>
              <p:nvPr/>
            </p:nvSpPr>
            <p:spPr>
              <a:xfrm>
                <a:off x="21258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8" name="Google Shape;28848;p34"/>
              <p:cNvSpPr/>
              <p:nvPr/>
            </p:nvSpPr>
            <p:spPr>
              <a:xfrm>
                <a:off x="22782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9" name="Google Shape;28849;p34"/>
              <p:cNvSpPr/>
              <p:nvPr/>
            </p:nvSpPr>
            <p:spPr>
              <a:xfrm>
                <a:off x="24306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0" name="Google Shape;28850;p34"/>
              <p:cNvSpPr/>
              <p:nvPr/>
            </p:nvSpPr>
            <p:spPr>
              <a:xfrm>
                <a:off x="25830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1" name="Google Shape;28851;p34"/>
              <p:cNvSpPr/>
              <p:nvPr/>
            </p:nvSpPr>
            <p:spPr>
              <a:xfrm>
                <a:off x="27354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2" name="Google Shape;28852;p34"/>
              <p:cNvSpPr/>
              <p:nvPr/>
            </p:nvSpPr>
            <p:spPr>
              <a:xfrm>
                <a:off x="28878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3" name="Google Shape;28853;p34"/>
              <p:cNvSpPr/>
              <p:nvPr/>
            </p:nvSpPr>
            <p:spPr>
              <a:xfrm>
                <a:off x="30402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4" name="Google Shape;28854;p34"/>
              <p:cNvSpPr/>
              <p:nvPr/>
            </p:nvSpPr>
            <p:spPr>
              <a:xfrm>
                <a:off x="31926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5" name="Google Shape;28855;p34"/>
              <p:cNvSpPr/>
              <p:nvPr/>
            </p:nvSpPr>
            <p:spPr>
              <a:xfrm>
                <a:off x="33450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6" name="Google Shape;28856;p34"/>
              <p:cNvSpPr/>
              <p:nvPr/>
            </p:nvSpPr>
            <p:spPr>
              <a:xfrm>
                <a:off x="34974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7" name="Google Shape;28857;p34"/>
              <p:cNvSpPr/>
              <p:nvPr/>
            </p:nvSpPr>
            <p:spPr>
              <a:xfrm>
                <a:off x="36498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8" name="Google Shape;28858;p34"/>
              <p:cNvSpPr/>
              <p:nvPr/>
            </p:nvSpPr>
            <p:spPr>
              <a:xfrm>
                <a:off x="38022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9" name="Google Shape;28859;p34"/>
              <p:cNvSpPr/>
              <p:nvPr/>
            </p:nvSpPr>
            <p:spPr>
              <a:xfrm>
                <a:off x="39546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0" name="Google Shape;28860;p34"/>
              <p:cNvSpPr/>
              <p:nvPr/>
            </p:nvSpPr>
            <p:spPr>
              <a:xfrm>
                <a:off x="41070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1" name="Google Shape;28861;p34"/>
              <p:cNvSpPr/>
              <p:nvPr/>
            </p:nvSpPr>
            <p:spPr>
              <a:xfrm>
                <a:off x="42594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2" name="Google Shape;28862;p34"/>
              <p:cNvSpPr/>
              <p:nvPr/>
            </p:nvSpPr>
            <p:spPr>
              <a:xfrm>
                <a:off x="44118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3" name="Google Shape;28863;p34"/>
              <p:cNvSpPr/>
              <p:nvPr/>
            </p:nvSpPr>
            <p:spPr>
              <a:xfrm>
                <a:off x="45642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4" name="Google Shape;28864;p34"/>
              <p:cNvSpPr/>
              <p:nvPr/>
            </p:nvSpPr>
            <p:spPr>
              <a:xfrm>
                <a:off x="47166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5" name="Google Shape;28865;p34"/>
              <p:cNvSpPr/>
              <p:nvPr/>
            </p:nvSpPr>
            <p:spPr>
              <a:xfrm>
                <a:off x="48690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6" name="Google Shape;28866;p34"/>
              <p:cNvSpPr/>
              <p:nvPr/>
            </p:nvSpPr>
            <p:spPr>
              <a:xfrm>
                <a:off x="50214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7" name="Google Shape;28867;p34"/>
              <p:cNvSpPr/>
              <p:nvPr/>
            </p:nvSpPr>
            <p:spPr>
              <a:xfrm>
                <a:off x="51738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8" name="Google Shape;28868;p34"/>
              <p:cNvSpPr/>
              <p:nvPr/>
            </p:nvSpPr>
            <p:spPr>
              <a:xfrm>
                <a:off x="53262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9" name="Google Shape;28869;p34"/>
              <p:cNvSpPr/>
              <p:nvPr/>
            </p:nvSpPr>
            <p:spPr>
              <a:xfrm>
                <a:off x="54786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0" name="Google Shape;28870;p34"/>
              <p:cNvSpPr/>
              <p:nvPr/>
            </p:nvSpPr>
            <p:spPr>
              <a:xfrm>
                <a:off x="56310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1" name="Google Shape;28871;p34"/>
              <p:cNvSpPr/>
              <p:nvPr/>
            </p:nvSpPr>
            <p:spPr>
              <a:xfrm>
                <a:off x="57834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2" name="Google Shape;28872;p34"/>
              <p:cNvSpPr/>
              <p:nvPr/>
            </p:nvSpPr>
            <p:spPr>
              <a:xfrm>
                <a:off x="59358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3" name="Google Shape;28873;p34"/>
              <p:cNvSpPr/>
              <p:nvPr/>
            </p:nvSpPr>
            <p:spPr>
              <a:xfrm>
                <a:off x="60882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4" name="Google Shape;28874;p34"/>
              <p:cNvSpPr/>
              <p:nvPr/>
            </p:nvSpPr>
            <p:spPr>
              <a:xfrm>
                <a:off x="62406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5" name="Google Shape;28875;p34"/>
              <p:cNvSpPr/>
              <p:nvPr/>
            </p:nvSpPr>
            <p:spPr>
              <a:xfrm>
                <a:off x="63930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6" name="Google Shape;28876;p34"/>
              <p:cNvSpPr/>
              <p:nvPr/>
            </p:nvSpPr>
            <p:spPr>
              <a:xfrm>
                <a:off x="65454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7" name="Google Shape;28877;p34"/>
              <p:cNvSpPr/>
              <p:nvPr/>
            </p:nvSpPr>
            <p:spPr>
              <a:xfrm>
                <a:off x="66978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8" name="Google Shape;28878;p34"/>
              <p:cNvSpPr/>
              <p:nvPr/>
            </p:nvSpPr>
            <p:spPr>
              <a:xfrm>
                <a:off x="68502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9" name="Google Shape;28879;p34"/>
              <p:cNvSpPr/>
              <p:nvPr/>
            </p:nvSpPr>
            <p:spPr>
              <a:xfrm>
                <a:off x="70026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0" name="Google Shape;28880;p34"/>
              <p:cNvSpPr/>
              <p:nvPr/>
            </p:nvSpPr>
            <p:spPr>
              <a:xfrm>
                <a:off x="71550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1" name="Google Shape;28881;p34"/>
              <p:cNvSpPr/>
              <p:nvPr/>
            </p:nvSpPr>
            <p:spPr>
              <a:xfrm>
                <a:off x="73074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2" name="Google Shape;28882;p34"/>
              <p:cNvSpPr/>
              <p:nvPr/>
            </p:nvSpPr>
            <p:spPr>
              <a:xfrm>
                <a:off x="74598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3" name="Google Shape;28883;p34"/>
              <p:cNvSpPr/>
              <p:nvPr/>
            </p:nvSpPr>
            <p:spPr>
              <a:xfrm>
                <a:off x="76122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4" name="Google Shape;28884;p34"/>
              <p:cNvSpPr/>
              <p:nvPr/>
            </p:nvSpPr>
            <p:spPr>
              <a:xfrm>
                <a:off x="77646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5" name="Google Shape;28885;p34"/>
              <p:cNvSpPr/>
              <p:nvPr/>
            </p:nvSpPr>
            <p:spPr>
              <a:xfrm>
                <a:off x="79170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6" name="Google Shape;28886;p34"/>
              <p:cNvSpPr/>
              <p:nvPr/>
            </p:nvSpPr>
            <p:spPr>
              <a:xfrm>
                <a:off x="80694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7" name="Google Shape;28887;p34"/>
              <p:cNvSpPr/>
              <p:nvPr/>
            </p:nvSpPr>
            <p:spPr>
              <a:xfrm>
                <a:off x="82218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88" name="Google Shape;28888;p34"/>
            <p:cNvGrpSpPr/>
            <p:nvPr/>
          </p:nvGrpSpPr>
          <p:grpSpPr>
            <a:xfrm>
              <a:off x="1059000" y="3139388"/>
              <a:ext cx="7178400" cy="15600"/>
              <a:chOff x="1059000" y="2844874"/>
              <a:chExt cx="7178400" cy="15600"/>
            </a:xfrm>
          </p:grpSpPr>
          <p:sp>
            <p:nvSpPr>
              <p:cNvPr id="28889" name="Google Shape;28889;p34"/>
              <p:cNvSpPr/>
              <p:nvPr/>
            </p:nvSpPr>
            <p:spPr>
              <a:xfrm>
                <a:off x="10590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0" name="Google Shape;28890;p34"/>
              <p:cNvSpPr/>
              <p:nvPr/>
            </p:nvSpPr>
            <p:spPr>
              <a:xfrm>
                <a:off x="12114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1" name="Google Shape;28891;p34"/>
              <p:cNvSpPr/>
              <p:nvPr/>
            </p:nvSpPr>
            <p:spPr>
              <a:xfrm>
                <a:off x="13638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2" name="Google Shape;28892;p34"/>
              <p:cNvSpPr/>
              <p:nvPr/>
            </p:nvSpPr>
            <p:spPr>
              <a:xfrm>
                <a:off x="15162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3" name="Google Shape;28893;p34"/>
              <p:cNvSpPr/>
              <p:nvPr/>
            </p:nvSpPr>
            <p:spPr>
              <a:xfrm>
                <a:off x="16686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4" name="Google Shape;28894;p34"/>
              <p:cNvSpPr/>
              <p:nvPr/>
            </p:nvSpPr>
            <p:spPr>
              <a:xfrm>
                <a:off x="18210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5" name="Google Shape;28895;p34"/>
              <p:cNvSpPr/>
              <p:nvPr/>
            </p:nvSpPr>
            <p:spPr>
              <a:xfrm>
                <a:off x="19734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6" name="Google Shape;28896;p34"/>
              <p:cNvSpPr/>
              <p:nvPr/>
            </p:nvSpPr>
            <p:spPr>
              <a:xfrm>
                <a:off x="21258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7" name="Google Shape;28897;p34"/>
              <p:cNvSpPr/>
              <p:nvPr/>
            </p:nvSpPr>
            <p:spPr>
              <a:xfrm>
                <a:off x="22782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8" name="Google Shape;28898;p34"/>
              <p:cNvSpPr/>
              <p:nvPr/>
            </p:nvSpPr>
            <p:spPr>
              <a:xfrm>
                <a:off x="24306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9" name="Google Shape;28899;p34"/>
              <p:cNvSpPr/>
              <p:nvPr/>
            </p:nvSpPr>
            <p:spPr>
              <a:xfrm>
                <a:off x="25830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0" name="Google Shape;28900;p34"/>
              <p:cNvSpPr/>
              <p:nvPr/>
            </p:nvSpPr>
            <p:spPr>
              <a:xfrm>
                <a:off x="27354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1" name="Google Shape;28901;p34"/>
              <p:cNvSpPr/>
              <p:nvPr/>
            </p:nvSpPr>
            <p:spPr>
              <a:xfrm>
                <a:off x="28878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2" name="Google Shape;28902;p34"/>
              <p:cNvSpPr/>
              <p:nvPr/>
            </p:nvSpPr>
            <p:spPr>
              <a:xfrm>
                <a:off x="30402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3" name="Google Shape;28903;p34"/>
              <p:cNvSpPr/>
              <p:nvPr/>
            </p:nvSpPr>
            <p:spPr>
              <a:xfrm>
                <a:off x="31926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4" name="Google Shape;28904;p34"/>
              <p:cNvSpPr/>
              <p:nvPr/>
            </p:nvSpPr>
            <p:spPr>
              <a:xfrm>
                <a:off x="33450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5" name="Google Shape;28905;p34"/>
              <p:cNvSpPr/>
              <p:nvPr/>
            </p:nvSpPr>
            <p:spPr>
              <a:xfrm>
                <a:off x="34974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6" name="Google Shape;28906;p34"/>
              <p:cNvSpPr/>
              <p:nvPr/>
            </p:nvSpPr>
            <p:spPr>
              <a:xfrm>
                <a:off x="36498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7" name="Google Shape;28907;p34"/>
              <p:cNvSpPr/>
              <p:nvPr/>
            </p:nvSpPr>
            <p:spPr>
              <a:xfrm>
                <a:off x="38022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8" name="Google Shape;28908;p34"/>
              <p:cNvSpPr/>
              <p:nvPr/>
            </p:nvSpPr>
            <p:spPr>
              <a:xfrm>
                <a:off x="39546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9" name="Google Shape;28909;p34"/>
              <p:cNvSpPr/>
              <p:nvPr/>
            </p:nvSpPr>
            <p:spPr>
              <a:xfrm>
                <a:off x="41070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0" name="Google Shape;28910;p34"/>
              <p:cNvSpPr/>
              <p:nvPr/>
            </p:nvSpPr>
            <p:spPr>
              <a:xfrm>
                <a:off x="42594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1" name="Google Shape;28911;p34"/>
              <p:cNvSpPr/>
              <p:nvPr/>
            </p:nvSpPr>
            <p:spPr>
              <a:xfrm>
                <a:off x="44118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2" name="Google Shape;28912;p34"/>
              <p:cNvSpPr/>
              <p:nvPr/>
            </p:nvSpPr>
            <p:spPr>
              <a:xfrm>
                <a:off x="45642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3" name="Google Shape;28913;p34"/>
              <p:cNvSpPr/>
              <p:nvPr/>
            </p:nvSpPr>
            <p:spPr>
              <a:xfrm>
                <a:off x="47166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4" name="Google Shape;28914;p34"/>
              <p:cNvSpPr/>
              <p:nvPr/>
            </p:nvSpPr>
            <p:spPr>
              <a:xfrm>
                <a:off x="48690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5" name="Google Shape;28915;p34"/>
              <p:cNvSpPr/>
              <p:nvPr/>
            </p:nvSpPr>
            <p:spPr>
              <a:xfrm>
                <a:off x="50214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6" name="Google Shape;28916;p34"/>
              <p:cNvSpPr/>
              <p:nvPr/>
            </p:nvSpPr>
            <p:spPr>
              <a:xfrm>
                <a:off x="51738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7" name="Google Shape;28917;p34"/>
              <p:cNvSpPr/>
              <p:nvPr/>
            </p:nvSpPr>
            <p:spPr>
              <a:xfrm>
                <a:off x="53262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8" name="Google Shape;28918;p34"/>
              <p:cNvSpPr/>
              <p:nvPr/>
            </p:nvSpPr>
            <p:spPr>
              <a:xfrm>
                <a:off x="54786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9" name="Google Shape;28919;p34"/>
              <p:cNvSpPr/>
              <p:nvPr/>
            </p:nvSpPr>
            <p:spPr>
              <a:xfrm>
                <a:off x="56310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0" name="Google Shape;28920;p34"/>
              <p:cNvSpPr/>
              <p:nvPr/>
            </p:nvSpPr>
            <p:spPr>
              <a:xfrm>
                <a:off x="57834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1" name="Google Shape;28921;p34"/>
              <p:cNvSpPr/>
              <p:nvPr/>
            </p:nvSpPr>
            <p:spPr>
              <a:xfrm>
                <a:off x="59358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2" name="Google Shape;28922;p34"/>
              <p:cNvSpPr/>
              <p:nvPr/>
            </p:nvSpPr>
            <p:spPr>
              <a:xfrm>
                <a:off x="60882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3" name="Google Shape;28923;p34"/>
              <p:cNvSpPr/>
              <p:nvPr/>
            </p:nvSpPr>
            <p:spPr>
              <a:xfrm>
                <a:off x="62406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4" name="Google Shape;28924;p34"/>
              <p:cNvSpPr/>
              <p:nvPr/>
            </p:nvSpPr>
            <p:spPr>
              <a:xfrm>
                <a:off x="63930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5" name="Google Shape;28925;p34"/>
              <p:cNvSpPr/>
              <p:nvPr/>
            </p:nvSpPr>
            <p:spPr>
              <a:xfrm>
                <a:off x="65454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6" name="Google Shape;28926;p34"/>
              <p:cNvSpPr/>
              <p:nvPr/>
            </p:nvSpPr>
            <p:spPr>
              <a:xfrm>
                <a:off x="66978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7" name="Google Shape;28927;p34"/>
              <p:cNvSpPr/>
              <p:nvPr/>
            </p:nvSpPr>
            <p:spPr>
              <a:xfrm>
                <a:off x="68502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8" name="Google Shape;28928;p34"/>
              <p:cNvSpPr/>
              <p:nvPr/>
            </p:nvSpPr>
            <p:spPr>
              <a:xfrm>
                <a:off x="70026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9" name="Google Shape;28929;p34"/>
              <p:cNvSpPr/>
              <p:nvPr/>
            </p:nvSpPr>
            <p:spPr>
              <a:xfrm>
                <a:off x="71550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0" name="Google Shape;28930;p34"/>
              <p:cNvSpPr/>
              <p:nvPr/>
            </p:nvSpPr>
            <p:spPr>
              <a:xfrm>
                <a:off x="73074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1" name="Google Shape;28931;p34"/>
              <p:cNvSpPr/>
              <p:nvPr/>
            </p:nvSpPr>
            <p:spPr>
              <a:xfrm>
                <a:off x="74598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2" name="Google Shape;28932;p34"/>
              <p:cNvSpPr/>
              <p:nvPr/>
            </p:nvSpPr>
            <p:spPr>
              <a:xfrm>
                <a:off x="76122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3" name="Google Shape;28933;p34"/>
              <p:cNvSpPr/>
              <p:nvPr/>
            </p:nvSpPr>
            <p:spPr>
              <a:xfrm>
                <a:off x="77646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4" name="Google Shape;28934;p34"/>
              <p:cNvSpPr/>
              <p:nvPr/>
            </p:nvSpPr>
            <p:spPr>
              <a:xfrm>
                <a:off x="79170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5" name="Google Shape;28935;p34"/>
              <p:cNvSpPr/>
              <p:nvPr/>
            </p:nvSpPr>
            <p:spPr>
              <a:xfrm>
                <a:off x="80694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6" name="Google Shape;28936;p34"/>
              <p:cNvSpPr/>
              <p:nvPr/>
            </p:nvSpPr>
            <p:spPr>
              <a:xfrm>
                <a:off x="82218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937" name="Google Shape;28937;p34"/>
            <p:cNvGrpSpPr/>
            <p:nvPr/>
          </p:nvGrpSpPr>
          <p:grpSpPr>
            <a:xfrm>
              <a:off x="1059000" y="2372138"/>
              <a:ext cx="7178400" cy="15600"/>
              <a:chOff x="1059000" y="2157801"/>
              <a:chExt cx="7178400" cy="15600"/>
            </a:xfrm>
          </p:grpSpPr>
          <p:sp>
            <p:nvSpPr>
              <p:cNvPr id="28938" name="Google Shape;28938;p34"/>
              <p:cNvSpPr/>
              <p:nvPr/>
            </p:nvSpPr>
            <p:spPr>
              <a:xfrm>
                <a:off x="1059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9" name="Google Shape;28939;p34"/>
              <p:cNvSpPr/>
              <p:nvPr/>
            </p:nvSpPr>
            <p:spPr>
              <a:xfrm>
                <a:off x="1211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0" name="Google Shape;28940;p34"/>
              <p:cNvSpPr/>
              <p:nvPr/>
            </p:nvSpPr>
            <p:spPr>
              <a:xfrm>
                <a:off x="1363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1" name="Google Shape;28941;p34"/>
              <p:cNvSpPr/>
              <p:nvPr/>
            </p:nvSpPr>
            <p:spPr>
              <a:xfrm>
                <a:off x="1516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2" name="Google Shape;28942;p34"/>
              <p:cNvSpPr/>
              <p:nvPr/>
            </p:nvSpPr>
            <p:spPr>
              <a:xfrm>
                <a:off x="1668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3" name="Google Shape;28943;p34"/>
              <p:cNvSpPr/>
              <p:nvPr/>
            </p:nvSpPr>
            <p:spPr>
              <a:xfrm>
                <a:off x="1821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4" name="Google Shape;28944;p34"/>
              <p:cNvSpPr/>
              <p:nvPr/>
            </p:nvSpPr>
            <p:spPr>
              <a:xfrm>
                <a:off x="1973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5" name="Google Shape;28945;p34"/>
              <p:cNvSpPr/>
              <p:nvPr/>
            </p:nvSpPr>
            <p:spPr>
              <a:xfrm>
                <a:off x="2125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6" name="Google Shape;28946;p34"/>
              <p:cNvSpPr/>
              <p:nvPr/>
            </p:nvSpPr>
            <p:spPr>
              <a:xfrm>
                <a:off x="2278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7" name="Google Shape;28947;p34"/>
              <p:cNvSpPr/>
              <p:nvPr/>
            </p:nvSpPr>
            <p:spPr>
              <a:xfrm>
                <a:off x="2430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8" name="Google Shape;28948;p34"/>
              <p:cNvSpPr/>
              <p:nvPr/>
            </p:nvSpPr>
            <p:spPr>
              <a:xfrm>
                <a:off x="2583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9" name="Google Shape;28949;p34"/>
              <p:cNvSpPr/>
              <p:nvPr/>
            </p:nvSpPr>
            <p:spPr>
              <a:xfrm>
                <a:off x="2735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0" name="Google Shape;28950;p34"/>
              <p:cNvSpPr/>
              <p:nvPr/>
            </p:nvSpPr>
            <p:spPr>
              <a:xfrm>
                <a:off x="2887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1" name="Google Shape;28951;p34"/>
              <p:cNvSpPr/>
              <p:nvPr/>
            </p:nvSpPr>
            <p:spPr>
              <a:xfrm>
                <a:off x="3040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2" name="Google Shape;28952;p34"/>
              <p:cNvSpPr/>
              <p:nvPr/>
            </p:nvSpPr>
            <p:spPr>
              <a:xfrm>
                <a:off x="3192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3" name="Google Shape;28953;p34"/>
              <p:cNvSpPr/>
              <p:nvPr/>
            </p:nvSpPr>
            <p:spPr>
              <a:xfrm>
                <a:off x="3345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4" name="Google Shape;28954;p34"/>
              <p:cNvSpPr/>
              <p:nvPr/>
            </p:nvSpPr>
            <p:spPr>
              <a:xfrm>
                <a:off x="3497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5" name="Google Shape;28955;p34"/>
              <p:cNvSpPr/>
              <p:nvPr/>
            </p:nvSpPr>
            <p:spPr>
              <a:xfrm>
                <a:off x="3649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6" name="Google Shape;28956;p34"/>
              <p:cNvSpPr/>
              <p:nvPr/>
            </p:nvSpPr>
            <p:spPr>
              <a:xfrm>
                <a:off x="3802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7" name="Google Shape;28957;p34"/>
              <p:cNvSpPr/>
              <p:nvPr/>
            </p:nvSpPr>
            <p:spPr>
              <a:xfrm>
                <a:off x="3954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8" name="Google Shape;28958;p34"/>
              <p:cNvSpPr/>
              <p:nvPr/>
            </p:nvSpPr>
            <p:spPr>
              <a:xfrm>
                <a:off x="4107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9" name="Google Shape;28959;p34"/>
              <p:cNvSpPr/>
              <p:nvPr/>
            </p:nvSpPr>
            <p:spPr>
              <a:xfrm>
                <a:off x="4259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0" name="Google Shape;28960;p34"/>
              <p:cNvSpPr/>
              <p:nvPr/>
            </p:nvSpPr>
            <p:spPr>
              <a:xfrm>
                <a:off x="4411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1" name="Google Shape;28961;p34"/>
              <p:cNvSpPr/>
              <p:nvPr/>
            </p:nvSpPr>
            <p:spPr>
              <a:xfrm>
                <a:off x="4564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2" name="Google Shape;28962;p34"/>
              <p:cNvSpPr/>
              <p:nvPr/>
            </p:nvSpPr>
            <p:spPr>
              <a:xfrm>
                <a:off x="4716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3" name="Google Shape;28963;p34"/>
              <p:cNvSpPr/>
              <p:nvPr/>
            </p:nvSpPr>
            <p:spPr>
              <a:xfrm>
                <a:off x="4869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4" name="Google Shape;28964;p34"/>
              <p:cNvSpPr/>
              <p:nvPr/>
            </p:nvSpPr>
            <p:spPr>
              <a:xfrm>
                <a:off x="5021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5" name="Google Shape;28965;p34"/>
              <p:cNvSpPr/>
              <p:nvPr/>
            </p:nvSpPr>
            <p:spPr>
              <a:xfrm>
                <a:off x="5173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6" name="Google Shape;28966;p34"/>
              <p:cNvSpPr/>
              <p:nvPr/>
            </p:nvSpPr>
            <p:spPr>
              <a:xfrm>
                <a:off x="5326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7" name="Google Shape;28967;p34"/>
              <p:cNvSpPr/>
              <p:nvPr/>
            </p:nvSpPr>
            <p:spPr>
              <a:xfrm>
                <a:off x="5478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8" name="Google Shape;28968;p34"/>
              <p:cNvSpPr/>
              <p:nvPr/>
            </p:nvSpPr>
            <p:spPr>
              <a:xfrm>
                <a:off x="5631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9" name="Google Shape;28969;p34"/>
              <p:cNvSpPr/>
              <p:nvPr/>
            </p:nvSpPr>
            <p:spPr>
              <a:xfrm>
                <a:off x="5783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0" name="Google Shape;28970;p34"/>
              <p:cNvSpPr/>
              <p:nvPr/>
            </p:nvSpPr>
            <p:spPr>
              <a:xfrm>
                <a:off x="5935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1" name="Google Shape;28971;p34"/>
              <p:cNvSpPr/>
              <p:nvPr/>
            </p:nvSpPr>
            <p:spPr>
              <a:xfrm>
                <a:off x="6088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2" name="Google Shape;28972;p34"/>
              <p:cNvSpPr/>
              <p:nvPr/>
            </p:nvSpPr>
            <p:spPr>
              <a:xfrm>
                <a:off x="6240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3" name="Google Shape;28973;p34"/>
              <p:cNvSpPr/>
              <p:nvPr/>
            </p:nvSpPr>
            <p:spPr>
              <a:xfrm>
                <a:off x="6393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4" name="Google Shape;28974;p34"/>
              <p:cNvSpPr/>
              <p:nvPr/>
            </p:nvSpPr>
            <p:spPr>
              <a:xfrm>
                <a:off x="6545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5" name="Google Shape;28975;p34"/>
              <p:cNvSpPr/>
              <p:nvPr/>
            </p:nvSpPr>
            <p:spPr>
              <a:xfrm>
                <a:off x="6697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6" name="Google Shape;28976;p34"/>
              <p:cNvSpPr/>
              <p:nvPr/>
            </p:nvSpPr>
            <p:spPr>
              <a:xfrm>
                <a:off x="6850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7" name="Google Shape;28977;p34"/>
              <p:cNvSpPr/>
              <p:nvPr/>
            </p:nvSpPr>
            <p:spPr>
              <a:xfrm>
                <a:off x="7002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8" name="Google Shape;28978;p34"/>
              <p:cNvSpPr/>
              <p:nvPr/>
            </p:nvSpPr>
            <p:spPr>
              <a:xfrm>
                <a:off x="7155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9" name="Google Shape;28979;p34"/>
              <p:cNvSpPr/>
              <p:nvPr/>
            </p:nvSpPr>
            <p:spPr>
              <a:xfrm>
                <a:off x="7307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0" name="Google Shape;28980;p34"/>
              <p:cNvSpPr/>
              <p:nvPr/>
            </p:nvSpPr>
            <p:spPr>
              <a:xfrm>
                <a:off x="7459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1" name="Google Shape;28981;p34"/>
              <p:cNvSpPr/>
              <p:nvPr/>
            </p:nvSpPr>
            <p:spPr>
              <a:xfrm>
                <a:off x="7612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2" name="Google Shape;28982;p34"/>
              <p:cNvSpPr/>
              <p:nvPr/>
            </p:nvSpPr>
            <p:spPr>
              <a:xfrm>
                <a:off x="7764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3" name="Google Shape;28983;p34"/>
              <p:cNvSpPr/>
              <p:nvPr/>
            </p:nvSpPr>
            <p:spPr>
              <a:xfrm>
                <a:off x="7917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4" name="Google Shape;28984;p34"/>
              <p:cNvSpPr/>
              <p:nvPr/>
            </p:nvSpPr>
            <p:spPr>
              <a:xfrm>
                <a:off x="8069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5" name="Google Shape;28985;p34"/>
              <p:cNvSpPr/>
              <p:nvPr/>
            </p:nvSpPr>
            <p:spPr>
              <a:xfrm>
                <a:off x="8221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986" name="Google Shape;28986;p34"/>
            <p:cNvGrpSpPr/>
            <p:nvPr/>
          </p:nvGrpSpPr>
          <p:grpSpPr>
            <a:xfrm>
              <a:off x="1059000" y="1604888"/>
              <a:ext cx="7178400" cy="15600"/>
              <a:chOff x="1059000" y="1629736"/>
              <a:chExt cx="7178400" cy="15600"/>
            </a:xfrm>
          </p:grpSpPr>
          <p:sp>
            <p:nvSpPr>
              <p:cNvPr id="28987" name="Google Shape;28987;p34"/>
              <p:cNvSpPr/>
              <p:nvPr/>
            </p:nvSpPr>
            <p:spPr>
              <a:xfrm>
                <a:off x="1059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8" name="Google Shape;28988;p34"/>
              <p:cNvSpPr/>
              <p:nvPr/>
            </p:nvSpPr>
            <p:spPr>
              <a:xfrm>
                <a:off x="1211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9" name="Google Shape;28989;p34"/>
              <p:cNvSpPr/>
              <p:nvPr/>
            </p:nvSpPr>
            <p:spPr>
              <a:xfrm>
                <a:off x="1363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0" name="Google Shape;28990;p34"/>
              <p:cNvSpPr/>
              <p:nvPr/>
            </p:nvSpPr>
            <p:spPr>
              <a:xfrm>
                <a:off x="1516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1" name="Google Shape;28991;p34"/>
              <p:cNvSpPr/>
              <p:nvPr/>
            </p:nvSpPr>
            <p:spPr>
              <a:xfrm>
                <a:off x="1668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2" name="Google Shape;28992;p34"/>
              <p:cNvSpPr/>
              <p:nvPr/>
            </p:nvSpPr>
            <p:spPr>
              <a:xfrm>
                <a:off x="1821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3" name="Google Shape;28993;p34"/>
              <p:cNvSpPr/>
              <p:nvPr/>
            </p:nvSpPr>
            <p:spPr>
              <a:xfrm>
                <a:off x="1973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4" name="Google Shape;28994;p34"/>
              <p:cNvSpPr/>
              <p:nvPr/>
            </p:nvSpPr>
            <p:spPr>
              <a:xfrm>
                <a:off x="2125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5" name="Google Shape;28995;p34"/>
              <p:cNvSpPr/>
              <p:nvPr/>
            </p:nvSpPr>
            <p:spPr>
              <a:xfrm>
                <a:off x="2278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6" name="Google Shape;28996;p34"/>
              <p:cNvSpPr/>
              <p:nvPr/>
            </p:nvSpPr>
            <p:spPr>
              <a:xfrm>
                <a:off x="2430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7" name="Google Shape;28997;p34"/>
              <p:cNvSpPr/>
              <p:nvPr/>
            </p:nvSpPr>
            <p:spPr>
              <a:xfrm>
                <a:off x="2583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8" name="Google Shape;28998;p34"/>
              <p:cNvSpPr/>
              <p:nvPr/>
            </p:nvSpPr>
            <p:spPr>
              <a:xfrm>
                <a:off x="2735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9" name="Google Shape;28999;p34"/>
              <p:cNvSpPr/>
              <p:nvPr/>
            </p:nvSpPr>
            <p:spPr>
              <a:xfrm>
                <a:off x="2887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0" name="Google Shape;29000;p34"/>
              <p:cNvSpPr/>
              <p:nvPr/>
            </p:nvSpPr>
            <p:spPr>
              <a:xfrm>
                <a:off x="3040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1" name="Google Shape;29001;p34"/>
              <p:cNvSpPr/>
              <p:nvPr/>
            </p:nvSpPr>
            <p:spPr>
              <a:xfrm>
                <a:off x="3192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2" name="Google Shape;29002;p34"/>
              <p:cNvSpPr/>
              <p:nvPr/>
            </p:nvSpPr>
            <p:spPr>
              <a:xfrm>
                <a:off x="3345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3" name="Google Shape;29003;p34"/>
              <p:cNvSpPr/>
              <p:nvPr/>
            </p:nvSpPr>
            <p:spPr>
              <a:xfrm>
                <a:off x="3497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4" name="Google Shape;29004;p34"/>
              <p:cNvSpPr/>
              <p:nvPr/>
            </p:nvSpPr>
            <p:spPr>
              <a:xfrm>
                <a:off x="3649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5" name="Google Shape;29005;p34"/>
              <p:cNvSpPr/>
              <p:nvPr/>
            </p:nvSpPr>
            <p:spPr>
              <a:xfrm>
                <a:off x="3802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6" name="Google Shape;29006;p34"/>
              <p:cNvSpPr/>
              <p:nvPr/>
            </p:nvSpPr>
            <p:spPr>
              <a:xfrm>
                <a:off x="3954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7" name="Google Shape;29007;p34"/>
              <p:cNvSpPr/>
              <p:nvPr/>
            </p:nvSpPr>
            <p:spPr>
              <a:xfrm>
                <a:off x="4107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8" name="Google Shape;29008;p34"/>
              <p:cNvSpPr/>
              <p:nvPr/>
            </p:nvSpPr>
            <p:spPr>
              <a:xfrm>
                <a:off x="4259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9" name="Google Shape;29009;p34"/>
              <p:cNvSpPr/>
              <p:nvPr/>
            </p:nvSpPr>
            <p:spPr>
              <a:xfrm>
                <a:off x="4411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0" name="Google Shape;29010;p34"/>
              <p:cNvSpPr/>
              <p:nvPr/>
            </p:nvSpPr>
            <p:spPr>
              <a:xfrm>
                <a:off x="4564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1" name="Google Shape;29011;p34"/>
              <p:cNvSpPr/>
              <p:nvPr/>
            </p:nvSpPr>
            <p:spPr>
              <a:xfrm>
                <a:off x="4716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2" name="Google Shape;29012;p34"/>
              <p:cNvSpPr/>
              <p:nvPr/>
            </p:nvSpPr>
            <p:spPr>
              <a:xfrm>
                <a:off x="4869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3" name="Google Shape;29013;p34"/>
              <p:cNvSpPr/>
              <p:nvPr/>
            </p:nvSpPr>
            <p:spPr>
              <a:xfrm>
                <a:off x="5021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4" name="Google Shape;29014;p34"/>
              <p:cNvSpPr/>
              <p:nvPr/>
            </p:nvSpPr>
            <p:spPr>
              <a:xfrm>
                <a:off x="5173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5" name="Google Shape;29015;p34"/>
              <p:cNvSpPr/>
              <p:nvPr/>
            </p:nvSpPr>
            <p:spPr>
              <a:xfrm>
                <a:off x="5326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6" name="Google Shape;29016;p34"/>
              <p:cNvSpPr/>
              <p:nvPr/>
            </p:nvSpPr>
            <p:spPr>
              <a:xfrm>
                <a:off x="5478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7" name="Google Shape;29017;p34"/>
              <p:cNvSpPr/>
              <p:nvPr/>
            </p:nvSpPr>
            <p:spPr>
              <a:xfrm>
                <a:off x="5631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8" name="Google Shape;29018;p34"/>
              <p:cNvSpPr/>
              <p:nvPr/>
            </p:nvSpPr>
            <p:spPr>
              <a:xfrm>
                <a:off x="5783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9" name="Google Shape;29019;p34"/>
              <p:cNvSpPr/>
              <p:nvPr/>
            </p:nvSpPr>
            <p:spPr>
              <a:xfrm>
                <a:off x="5935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0" name="Google Shape;29020;p34"/>
              <p:cNvSpPr/>
              <p:nvPr/>
            </p:nvSpPr>
            <p:spPr>
              <a:xfrm>
                <a:off x="6088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1" name="Google Shape;29021;p34"/>
              <p:cNvSpPr/>
              <p:nvPr/>
            </p:nvSpPr>
            <p:spPr>
              <a:xfrm>
                <a:off x="6240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2" name="Google Shape;29022;p34"/>
              <p:cNvSpPr/>
              <p:nvPr/>
            </p:nvSpPr>
            <p:spPr>
              <a:xfrm>
                <a:off x="6393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3" name="Google Shape;29023;p34"/>
              <p:cNvSpPr/>
              <p:nvPr/>
            </p:nvSpPr>
            <p:spPr>
              <a:xfrm>
                <a:off x="6545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4" name="Google Shape;29024;p34"/>
              <p:cNvSpPr/>
              <p:nvPr/>
            </p:nvSpPr>
            <p:spPr>
              <a:xfrm>
                <a:off x="6697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5" name="Google Shape;29025;p34"/>
              <p:cNvSpPr/>
              <p:nvPr/>
            </p:nvSpPr>
            <p:spPr>
              <a:xfrm>
                <a:off x="6850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6" name="Google Shape;29026;p34"/>
              <p:cNvSpPr/>
              <p:nvPr/>
            </p:nvSpPr>
            <p:spPr>
              <a:xfrm>
                <a:off x="7002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7" name="Google Shape;29027;p34"/>
              <p:cNvSpPr/>
              <p:nvPr/>
            </p:nvSpPr>
            <p:spPr>
              <a:xfrm>
                <a:off x="7155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8" name="Google Shape;29028;p34"/>
              <p:cNvSpPr/>
              <p:nvPr/>
            </p:nvSpPr>
            <p:spPr>
              <a:xfrm>
                <a:off x="7307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9" name="Google Shape;29029;p34"/>
              <p:cNvSpPr/>
              <p:nvPr/>
            </p:nvSpPr>
            <p:spPr>
              <a:xfrm>
                <a:off x="7459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0" name="Google Shape;29030;p34"/>
              <p:cNvSpPr/>
              <p:nvPr/>
            </p:nvSpPr>
            <p:spPr>
              <a:xfrm>
                <a:off x="7612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1" name="Google Shape;29031;p34"/>
              <p:cNvSpPr/>
              <p:nvPr/>
            </p:nvSpPr>
            <p:spPr>
              <a:xfrm>
                <a:off x="7764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2" name="Google Shape;29032;p34"/>
              <p:cNvSpPr/>
              <p:nvPr/>
            </p:nvSpPr>
            <p:spPr>
              <a:xfrm>
                <a:off x="7917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3" name="Google Shape;29033;p34"/>
              <p:cNvSpPr/>
              <p:nvPr/>
            </p:nvSpPr>
            <p:spPr>
              <a:xfrm>
                <a:off x="8069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4" name="Google Shape;29034;p34"/>
              <p:cNvSpPr/>
              <p:nvPr/>
            </p:nvSpPr>
            <p:spPr>
              <a:xfrm>
                <a:off x="8221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35" name="Google Shape;29035;p34"/>
            <p:cNvGrpSpPr/>
            <p:nvPr/>
          </p:nvGrpSpPr>
          <p:grpSpPr>
            <a:xfrm>
              <a:off x="1059000" y="2180325"/>
              <a:ext cx="7178400" cy="15600"/>
              <a:chOff x="1059000" y="1629736"/>
              <a:chExt cx="7178400" cy="15600"/>
            </a:xfrm>
          </p:grpSpPr>
          <p:sp>
            <p:nvSpPr>
              <p:cNvPr id="29036" name="Google Shape;29036;p34"/>
              <p:cNvSpPr/>
              <p:nvPr/>
            </p:nvSpPr>
            <p:spPr>
              <a:xfrm>
                <a:off x="1059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7" name="Google Shape;29037;p34"/>
              <p:cNvSpPr/>
              <p:nvPr/>
            </p:nvSpPr>
            <p:spPr>
              <a:xfrm>
                <a:off x="1211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8" name="Google Shape;29038;p34"/>
              <p:cNvSpPr/>
              <p:nvPr/>
            </p:nvSpPr>
            <p:spPr>
              <a:xfrm>
                <a:off x="1363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9" name="Google Shape;29039;p34"/>
              <p:cNvSpPr/>
              <p:nvPr/>
            </p:nvSpPr>
            <p:spPr>
              <a:xfrm>
                <a:off x="1516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0" name="Google Shape;29040;p34"/>
              <p:cNvSpPr/>
              <p:nvPr/>
            </p:nvSpPr>
            <p:spPr>
              <a:xfrm>
                <a:off x="1668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1" name="Google Shape;29041;p34"/>
              <p:cNvSpPr/>
              <p:nvPr/>
            </p:nvSpPr>
            <p:spPr>
              <a:xfrm>
                <a:off x="1821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2" name="Google Shape;29042;p34"/>
              <p:cNvSpPr/>
              <p:nvPr/>
            </p:nvSpPr>
            <p:spPr>
              <a:xfrm>
                <a:off x="1973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3" name="Google Shape;29043;p34"/>
              <p:cNvSpPr/>
              <p:nvPr/>
            </p:nvSpPr>
            <p:spPr>
              <a:xfrm>
                <a:off x="2125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4" name="Google Shape;29044;p34"/>
              <p:cNvSpPr/>
              <p:nvPr/>
            </p:nvSpPr>
            <p:spPr>
              <a:xfrm>
                <a:off x="2278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5" name="Google Shape;29045;p34"/>
              <p:cNvSpPr/>
              <p:nvPr/>
            </p:nvSpPr>
            <p:spPr>
              <a:xfrm>
                <a:off x="2430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6" name="Google Shape;29046;p34"/>
              <p:cNvSpPr/>
              <p:nvPr/>
            </p:nvSpPr>
            <p:spPr>
              <a:xfrm>
                <a:off x="2583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7" name="Google Shape;29047;p34"/>
              <p:cNvSpPr/>
              <p:nvPr/>
            </p:nvSpPr>
            <p:spPr>
              <a:xfrm>
                <a:off x="2735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8" name="Google Shape;29048;p34"/>
              <p:cNvSpPr/>
              <p:nvPr/>
            </p:nvSpPr>
            <p:spPr>
              <a:xfrm>
                <a:off x="2887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9" name="Google Shape;29049;p34"/>
              <p:cNvSpPr/>
              <p:nvPr/>
            </p:nvSpPr>
            <p:spPr>
              <a:xfrm>
                <a:off x="3040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0" name="Google Shape;29050;p34"/>
              <p:cNvSpPr/>
              <p:nvPr/>
            </p:nvSpPr>
            <p:spPr>
              <a:xfrm>
                <a:off x="3192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1" name="Google Shape;29051;p34"/>
              <p:cNvSpPr/>
              <p:nvPr/>
            </p:nvSpPr>
            <p:spPr>
              <a:xfrm>
                <a:off x="3345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2" name="Google Shape;29052;p34"/>
              <p:cNvSpPr/>
              <p:nvPr/>
            </p:nvSpPr>
            <p:spPr>
              <a:xfrm>
                <a:off x="3497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3" name="Google Shape;29053;p34"/>
              <p:cNvSpPr/>
              <p:nvPr/>
            </p:nvSpPr>
            <p:spPr>
              <a:xfrm>
                <a:off x="3649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4" name="Google Shape;29054;p34"/>
              <p:cNvSpPr/>
              <p:nvPr/>
            </p:nvSpPr>
            <p:spPr>
              <a:xfrm>
                <a:off x="3802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5" name="Google Shape;29055;p34"/>
              <p:cNvSpPr/>
              <p:nvPr/>
            </p:nvSpPr>
            <p:spPr>
              <a:xfrm>
                <a:off x="3954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6" name="Google Shape;29056;p34"/>
              <p:cNvSpPr/>
              <p:nvPr/>
            </p:nvSpPr>
            <p:spPr>
              <a:xfrm>
                <a:off x="4107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7" name="Google Shape;29057;p34"/>
              <p:cNvSpPr/>
              <p:nvPr/>
            </p:nvSpPr>
            <p:spPr>
              <a:xfrm>
                <a:off x="4259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8" name="Google Shape;29058;p34"/>
              <p:cNvSpPr/>
              <p:nvPr/>
            </p:nvSpPr>
            <p:spPr>
              <a:xfrm>
                <a:off x="4411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9" name="Google Shape;29059;p34"/>
              <p:cNvSpPr/>
              <p:nvPr/>
            </p:nvSpPr>
            <p:spPr>
              <a:xfrm>
                <a:off x="4564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0" name="Google Shape;29060;p34"/>
              <p:cNvSpPr/>
              <p:nvPr/>
            </p:nvSpPr>
            <p:spPr>
              <a:xfrm>
                <a:off x="4716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1" name="Google Shape;29061;p34"/>
              <p:cNvSpPr/>
              <p:nvPr/>
            </p:nvSpPr>
            <p:spPr>
              <a:xfrm>
                <a:off x="4869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2" name="Google Shape;29062;p34"/>
              <p:cNvSpPr/>
              <p:nvPr/>
            </p:nvSpPr>
            <p:spPr>
              <a:xfrm>
                <a:off x="5021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3" name="Google Shape;29063;p34"/>
              <p:cNvSpPr/>
              <p:nvPr/>
            </p:nvSpPr>
            <p:spPr>
              <a:xfrm>
                <a:off x="5173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4" name="Google Shape;29064;p34"/>
              <p:cNvSpPr/>
              <p:nvPr/>
            </p:nvSpPr>
            <p:spPr>
              <a:xfrm>
                <a:off x="5326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5" name="Google Shape;29065;p34"/>
              <p:cNvSpPr/>
              <p:nvPr/>
            </p:nvSpPr>
            <p:spPr>
              <a:xfrm>
                <a:off x="5478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6" name="Google Shape;29066;p34"/>
              <p:cNvSpPr/>
              <p:nvPr/>
            </p:nvSpPr>
            <p:spPr>
              <a:xfrm>
                <a:off x="5631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7" name="Google Shape;29067;p34"/>
              <p:cNvSpPr/>
              <p:nvPr/>
            </p:nvSpPr>
            <p:spPr>
              <a:xfrm>
                <a:off x="5783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8" name="Google Shape;29068;p34"/>
              <p:cNvSpPr/>
              <p:nvPr/>
            </p:nvSpPr>
            <p:spPr>
              <a:xfrm>
                <a:off x="5935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9" name="Google Shape;29069;p34"/>
              <p:cNvSpPr/>
              <p:nvPr/>
            </p:nvSpPr>
            <p:spPr>
              <a:xfrm>
                <a:off x="6088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0" name="Google Shape;29070;p34"/>
              <p:cNvSpPr/>
              <p:nvPr/>
            </p:nvSpPr>
            <p:spPr>
              <a:xfrm>
                <a:off x="6240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1" name="Google Shape;29071;p34"/>
              <p:cNvSpPr/>
              <p:nvPr/>
            </p:nvSpPr>
            <p:spPr>
              <a:xfrm>
                <a:off x="6393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2" name="Google Shape;29072;p34"/>
              <p:cNvSpPr/>
              <p:nvPr/>
            </p:nvSpPr>
            <p:spPr>
              <a:xfrm>
                <a:off x="6545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3" name="Google Shape;29073;p34"/>
              <p:cNvSpPr/>
              <p:nvPr/>
            </p:nvSpPr>
            <p:spPr>
              <a:xfrm>
                <a:off x="6697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4" name="Google Shape;29074;p34"/>
              <p:cNvSpPr/>
              <p:nvPr/>
            </p:nvSpPr>
            <p:spPr>
              <a:xfrm>
                <a:off x="6850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5" name="Google Shape;29075;p34"/>
              <p:cNvSpPr/>
              <p:nvPr/>
            </p:nvSpPr>
            <p:spPr>
              <a:xfrm>
                <a:off x="7002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6" name="Google Shape;29076;p34"/>
              <p:cNvSpPr/>
              <p:nvPr/>
            </p:nvSpPr>
            <p:spPr>
              <a:xfrm>
                <a:off x="7155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7" name="Google Shape;29077;p34"/>
              <p:cNvSpPr/>
              <p:nvPr/>
            </p:nvSpPr>
            <p:spPr>
              <a:xfrm>
                <a:off x="7307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8" name="Google Shape;29078;p34"/>
              <p:cNvSpPr/>
              <p:nvPr/>
            </p:nvSpPr>
            <p:spPr>
              <a:xfrm>
                <a:off x="7459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9" name="Google Shape;29079;p34"/>
              <p:cNvSpPr/>
              <p:nvPr/>
            </p:nvSpPr>
            <p:spPr>
              <a:xfrm>
                <a:off x="7612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0" name="Google Shape;29080;p34"/>
              <p:cNvSpPr/>
              <p:nvPr/>
            </p:nvSpPr>
            <p:spPr>
              <a:xfrm>
                <a:off x="7764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1" name="Google Shape;29081;p34"/>
              <p:cNvSpPr/>
              <p:nvPr/>
            </p:nvSpPr>
            <p:spPr>
              <a:xfrm>
                <a:off x="7917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2" name="Google Shape;29082;p34"/>
              <p:cNvSpPr/>
              <p:nvPr/>
            </p:nvSpPr>
            <p:spPr>
              <a:xfrm>
                <a:off x="8069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3" name="Google Shape;29083;p34"/>
              <p:cNvSpPr/>
              <p:nvPr/>
            </p:nvSpPr>
            <p:spPr>
              <a:xfrm>
                <a:off x="8221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084" name="Google Shape;29084;p34"/>
          <p:cNvSpPr txBox="1">
            <a:spLocks noGrp="1"/>
          </p:cNvSpPr>
          <p:nvPr>
            <p:ph type="ctrTitle"/>
          </p:nvPr>
        </p:nvSpPr>
        <p:spPr>
          <a:xfrm>
            <a:off x="992100" y="780800"/>
            <a:ext cx="7159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Alfa Slab One"/>
              <a:buNone/>
              <a:defRPr sz="3600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Alfa Slab One"/>
              <a:buNone/>
              <a:defRPr sz="3600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Alfa Slab One"/>
              <a:buNone/>
              <a:defRPr sz="3600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Alfa Slab One"/>
              <a:buNone/>
              <a:defRPr sz="3600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Alfa Slab One"/>
              <a:buNone/>
              <a:defRPr sz="3600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Alfa Slab One"/>
              <a:buNone/>
              <a:defRPr sz="3600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Alfa Slab One"/>
              <a:buNone/>
              <a:defRPr sz="3600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Alfa Slab One"/>
              <a:buNone/>
              <a:defRPr sz="3600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29085" name="Google Shape;29085;p34"/>
          <p:cNvSpPr txBox="1">
            <a:spLocks noGrp="1"/>
          </p:cNvSpPr>
          <p:nvPr>
            <p:ph type="subTitle" idx="1"/>
          </p:nvPr>
        </p:nvSpPr>
        <p:spPr>
          <a:xfrm>
            <a:off x="1067400" y="2307000"/>
            <a:ext cx="1984200" cy="4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86" name="Google Shape;29086;p34"/>
          <p:cNvSpPr txBox="1">
            <a:spLocks noGrp="1"/>
          </p:cNvSpPr>
          <p:nvPr>
            <p:ph type="subTitle" idx="2"/>
          </p:nvPr>
        </p:nvSpPr>
        <p:spPr>
          <a:xfrm>
            <a:off x="1067400" y="1929011"/>
            <a:ext cx="1984200" cy="37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29087" name="Google Shape;29087;p34"/>
          <p:cNvSpPr txBox="1">
            <a:spLocks noGrp="1"/>
          </p:cNvSpPr>
          <p:nvPr>
            <p:ph type="subTitle" idx="3"/>
          </p:nvPr>
        </p:nvSpPr>
        <p:spPr>
          <a:xfrm>
            <a:off x="3579900" y="2307000"/>
            <a:ext cx="1984200" cy="4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88" name="Google Shape;29088;p34"/>
          <p:cNvSpPr txBox="1">
            <a:spLocks noGrp="1"/>
          </p:cNvSpPr>
          <p:nvPr>
            <p:ph type="subTitle" idx="4"/>
          </p:nvPr>
        </p:nvSpPr>
        <p:spPr>
          <a:xfrm>
            <a:off x="3579900" y="1929011"/>
            <a:ext cx="1984200" cy="37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29089" name="Google Shape;29089;p34"/>
          <p:cNvSpPr txBox="1">
            <a:spLocks noGrp="1"/>
          </p:cNvSpPr>
          <p:nvPr>
            <p:ph type="subTitle" idx="5"/>
          </p:nvPr>
        </p:nvSpPr>
        <p:spPr>
          <a:xfrm>
            <a:off x="5982775" y="2307000"/>
            <a:ext cx="1984200" cy="4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90" name="Google Shape;29090;p34"/>
          <p:cNvSpPr txBox="1">
            <a:spLocks noGrp="1"/>
          </p:cNvSpPr>
          <p:nvPr>
            <p:ph type="subTitle" idx="6"/>
          </p:nvPr>
        </p:nvSpPr>
        <p:spPr>
          <a:xfrm>
            <a:off x="5982775" y="1929011"/>
            <a:ext cx="1984200" cy="37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29091" name="Google Shape;29091;p34"/>
          <p:cNvSpPr txBox="1">
            <a:spLocks noGrp="1"/>
          </p:cNvSpPr>
          <p:nvPr>
            <p:ph type="subTitle" idx="7"/>
          </p:nvPr>
        </p:nvSpPr>
        <p:spPr>
          <a:xfrm>
            <a:off x="1067400" y="3691863"/>
            <a:ext cx="1984200" cy="4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92" name="Google Shape;29092;p34"/>
          <p:cNvSpPr txBox="1">
            <a:spLocks noGrp="1"/>
          </p:cNvSpPr>
          <p:nvPr>
            <p:ph type="subTitle" idx="8"/>
          </p:nvPr>
        </p:nvSpPr>
        <p:spPr>
          <a:xfrm>
            <a:off x="1067400" y="3313886"/>
            <a:ext cx="1984200" cy="37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29093" name="Google Shape;29093;p34"/>
          <p:cNvSpPr txBox="1">
            <a:spLocks noGrp="1"/>
          </p:cNvSpPr>
          <p:nvPr>
            <p:ph type="subTitle" idx="9"/>
          </p:nvPr>
        </p:nvSpPr>
        <p:spPr>
          <a:xfrm>
            <a:off x="3579900" y="3691863"/>
            <a:ext cx="1984200" cy="4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94" name="Google Shape;29094;p34"/>
          <p:cNvSpPr txBox="1">
            <a:spLocks noGrp="1"/>
          </p:cNvSpPr>
          <p:nvPr>
            <p:ph type="subTitle" idx="13"/>
          </p:nvPr>
        </p:nvSpPr>
        <p:spPr>
          <a:xfrm>
            <a:off x="3579900" y="3313886"/>
            <a:ext cx="1984200" cy="37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29095" name="Google Shape;29095;p34"/>
          <p:cNvSpPr txBox="1">
            <a:spLocks noGrp="1"/>
          </p:cNvSpPr>
          <p:nvPr>
            <p:ph type="subTitle" idx="14"/>
          </p:nvPr>
        </p:nvSpPr>
        <p:spPr>
          <a:xfrm>
            <a:off x="5982775" y="3691863"/>
            <a:ext cx="1984200" cy="4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96" name="Google Shape;29096;p34"/>
          <p:cNvSpPr txBox="1">
            <a:spLocks noGrp="1"/>
          </p:cNvSpPr>
          <p:nvPr>
            <p:ph type="subTitle" idx="15"/>
          </p:nvPr>
        </p:nvSpPr>
        <p:spPr>
          <a:xfrm>
            <a:off x="5982775" y="3313886"/>
            <a:ext cx="1984200" cy="37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helsea Market"/>
              <a:buNone/>
              <a:defRPr sz="2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29097" name="Google Shape;29097;p34"/>
          <p:cNvSpPr/>
          <p:nvPr/>
        </p:nvSpPr>
        <p:spPr>
          <a:xfrm rot="-2700135">
            <a:off x="6874690" y="-6045"/>
            <a:ext cx="641348" cy="566061"/>
          </a:xfrm>
          <a:custGeom>
            <a:avLst/>
            <a:gdLst/>
            <a:ahLst/>
            <a:cxnLst/>
            <a:rect l="l" t="t" r="r" b="b"/>
            <a:pathLst>
              <a:path w="14256" h="12584" extrusionOk="0">
                <a:moveTo>
                  <a:pt x="2301" y="1"/>
                </a:moveTo>
                <a:cubicBezTo>
                  <a:pt x="2274" y="1"/>
                  <a:pt x="2248" y="1"/>
                  <a:pt x="2221" y="2"/>
                </a:cubicBezTo>
                <a:cubicBezTo>
                  <a:pt x="1931" y="15"/>
                  <a:pt x="1654" y="85"/>
                  <a:pt x="1402" y="210"/>
                </a:cubicBezTo>
                <a:cubicBezTo>
                  <a:pt x="1183" y="318"/>
                  <a:pt x="982" y="465"/>
                  <a:pt x="812" y="650"/>
                </a:cubicBezTo>
                <a:lnTo>
                  <a:pt x="727" y="745"/>
                </a:lnTo>
                <a:cubicBezTo>
                  <a:pt x="33" y="1496"/>
                  <a:pt x="1" y="2629"/>
                  <a:pt x="647" y="3410"/>
                </a:cubicBezTo>
                <a:lnTo>
                  <a:pt x="616" y="3443"/>
                </a:lnTo>
                <a:lnTo>
                  <a:pt x="9769" y="11924"/>
                </a:lnTo>
                <a:cubicBezTo>
                  <a:pt x="10230" y="12351"/>
                  <a:pt x="10825" y="12584"/>
                  <a:pt x="11453" y="12584"/>
                </a:cubicBezTo>
                <a:cubicBezTo>
                  <a:pt x="11484" y="12584"/>
                  <a:pt x="11516" y="12583"/>
                  <a:pt x="11548" y="12582"/>
                </a:cubicBezTo>
                <a:cubicBezTo>
                  <a:pt x="12210" y="12556"/>
                  <a:pt x="12823" y="12275"/>
                  <a:pt x="13272" y="11790"/>
                </a:cubicBezTo>
                <a:lnTo>
                  <a:pt x="13326" y="11730"/>
                </a:lnTo>
                <a:cubicBezTo>
                  <a:pt x="14256" y="10728"/>
                  <a:pt x="14195" y="9155"/>
                  <a:pt x="13192" y="8227"/>
                </a:cubicBezTo>
                <a:lnTo>
                  <a:pt x="7398" y="2858"/>
                </a:lnTo>
                <a:lnTo>
                  <a:pt x="7027" y="3259"/>
                </a:lnTo>
                <a:lnTo>
                  <a:pt x="12821" y="8628"/>
                </a:lnTo>
                <a:cubicBezTo>
                  <a:pt x="13603" y="9351"/>
                  <a:pt x="13649" y="10576"/>
                  <a:pt x="12925" y="11358"/>
                </a:cubicBezTo>
                <a:lnTo>
                  <a:pt x="12870" y="11417"/>
                </a:lnTo>
                <a:cubicBezTo>
                  <a:pt x="12521" y="11795"/>
                  <a:pt x="12045" y="12013"/>
                  <a:pt x="11527" y="12034"/>
                </a:cubicBezTo>
                <a:cubicBezTo>
                  <a:pt x="11502" y="12035"/>
                  <a:pt x="11477" y="12035"/>
                  <a:pt x="11452" y="12035"/>
                </a:cubicBezTo>
                <a:cubicBezTo>
                  <a:pt x="10963" y="12035"/>
                  <a:pt x="10500" y="11855"/>
                  <a:pt x="10140" y="11521"/>
                </a:cubicBezTo>
                <a:lnTo>
                  <a:pt x="1388" y="3411"/>
                </a:lnTo>
                <a:lnTo>
                  <a:pt x="1407" y="3393"/>
                </a:lnTo>
                <a:lnTo>
                  <a:pt x="1206" y="3208"/>
                </a:lnTo>
                <a:cubicBezTo>
                  <a:pt x="609" y="2654"/>
                  <a:pt x="573" y="1715"/>
                  <a:pt x="1126" y="1116"/>
                </a:cubicBezTo>
                <a:lnTo>
                  <a:pt x="1212" y="1022"/>
                </a:lnTo>
                <a:cubicBezTo>
                  <a:pt x="1481" y="732"/>
                  <a:pt x="1846" y="565"/>
                  <a:pt x="2241" y="550"/>
                </a:cubicBezTo>
                <a:cubicBezTo>
                  <a:pt x="2261" y="550"/>
                  <a:pt x="2280" y="549"/>
                  <a:pt x="2300" y="549"/>
                </a:cubicBezTo>
                <a:cubicBezTo>
                  <a:pt x="2674" y="549"/>
                  <a:pt x="3028" y="688"/>
                  <a:pt x="3303" y="942"/>
                </a:cubicBezTo>
                <a:lnTo>
                  <a:pt x="10533" y="7653"/>
                </a:lnTo>
                <a:cubicBezTo>
                  <a:pt x="10745" y="7849"/>
                  <a:pt x="10868" y="8116"/>
                  <a:pt x="10878" y="8408"/>
                </a:cubicBezTo>
                <a:cubicBezTo>
                  <a:pt x="10890" y="8698"/>
                  <a:pt x="10787" y="8974"/>
                  <a:pt x="10590" y="9186"/>
                </a:cubicBezTo>
                <a:lnTo>
                  <a:pt x="10524" y="9258"/>
                </a:lnTo>
                <a:cubicBezTo>
                  <a:pt x="10310" y="9489"/>
                  <a:pt x="10018" y="9606"/>
                  <a:pt x="9726" y="9606"/>
                </a:cubicBezTo>
                <a:cubicBezTo>
                  <a:pt x="9462" y="9606"/>
                  <a:pt x="9197" y="9511"/>
                  <a:pt x="8988" y="9318"/>
                </a:cubicBezTo>
                <a:lnTo>
                  <a:pt x="4992" y="5614"/>
                </a:lnTo>
                <a:lnTo>
                  <a:pt x="4621" y="6015"/>
                </a:lnTo>
                <a:lnTo>
                  <a:pt x="8617" y="9719"/>
                </a:lnTo>
                <a:cubicBezTo>
                  <a:pt x="8919" y="10000"/>
                  <a:pt x="9310" y="10153"/>
                  <a:pt x="9722" y="10153"/>
                </a:cubicBezTo>
                <a:cubicBezTo>
                  <a:pt x="9745" y="10153"/>
                  <a:pt x="9767" y="10153"/>
                  <a:pt x="9789" y="10152"/>
                </a:cubicBezTo>
                <a:cubicBezTo>
                  <a:pt x="10226" y="10135"/>
                  <a:pt x="10629" y="9950"/>
                  <a:pt x="10926" y="9630"/>
                </a:cubicBezTo>
                <a:lnTo>
                  <a:pt x="10993" y="9558"/>
                </a:lnTo>
                <a:cubicBezTo>
                  <a:pt x="11605" y="8897"/>
                  <a:pt x="11566" y="7862"/>
                  <a:pt x="10905" y="7251"/>
                </a:cubicBezTo>
                <a:lnTo>
                  <a:pt x="3675" y="540"/>
                </a:lnTo>
                <a:cubicBezTo>
                  <a:pt x="3299" y="190"/>
                  <a:pt x="2814" y="1"/>
                  <a:pt x="23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98" name="Google Shape;29098;p34"/>
          <p:cNvSpPr/>
          <p:nvPr/>
        </p:nvSpPr>
        <p:spPr>
          <a:xfrm rot="-2493872">
            <a:off x="1099116" y="4595440"/>
            <a:ext cx="641341" cy="566057"/>
          </a:xfrm>
          <a:custGeom>
            <a:avLst/>
            <a:gdLst/>
            <a:ahLst/>
            <a:cxnLst/>
            <a:rect l="l" t="t" r="r" b="b"/>
            <a:pathLst>
              <a:path w="14256" h="12584" extrusionOk="0">
                <a:moveTo>
                  <a:pt x="2301" y="1"/>
                </a:moveTo>
                <a:cubicBezTo>
                  <a:pt x="2274" y="1"/>
                  <a:pt x="2248" y="1"/>
                  <a:pt x="2221" y="2"/>
                </a:cubicBezTo>
                <a:cubicBezTo>
                  <a:pt x="1931" y="15"/>
                  <a:pt x="1654" y="85"/>
                  <a:pt x="1402" y="210"/>
                </a:cubicBezTo>
                <a:cubicBezTo>
                  <a:pt x="1183" y="318"/>
                  <a:pt x="982" y="465"/>
                  <a:pt x="812" y="650"/>
                </a:cubicBezTo>
                <a:lnTo>
                  <a:pt x="727" y="745"/>
                </a:lnTo>
                <a:cubicBezTo>
                  <a:pt x="33" y="1496"/>
                  <a:pt x="1" y="2629"/>
                  <a:pt x="647" y="3410"/>
                </a:cubicBezTo>
                <a:lnTo>
                  <a:pt x="616" y="3443"/>
                </a:lnTo>
                <a:lnTo>
                  <a:pt x="9769" y="11924"/>
                </a:lnTo>
                <a:cubicBezTo>
                  <a:pt x="10230" y="12351"/>
                  <a:pt x="10825" y="12584"/>
                  <a:pt x="11453" y="12584"/>
                </a:cubicBezTo>
                <a:cubicBezTo>
                  <a:pt x="11484" y="12584"/>
                  <a:pt x="11516" y="12583"/>
                  <a:pt x="11548" y="12582"/>
                </a:cubicBezTo>
                <a:cubicBezTo>
                  <a:pt x="12210" y="12556"/>
                  <a:pt x="12823" y="12275"/>
                  <a:pt x="13272" y="11790"/>
                </a:cubicBezTo>
                <a:lnTo>
                  <a:pt x="13326" y="11730"/>
                </a:lnTo>
                <a:cubicBezTo>
                  <a:pt x="14256" y="10728"/>
                  <a:pt x="14195" y="9155"/>
                  <a:pt x="13192" y="8227"/>
                </a:cubicBezTo>
                <a:lnTo>
                  <a:pt x="7398" y="2858"/>
                </a:lnTo>
                <a:lnTo>
                  <a:pt x="7027" y="3259"/>
                </a:lnTo>
                <a:lnTo>
                  <a:pt x="12821" y="8628"/>
                </a:lnTo>
                <a:cubicBezTo>
                  <a:pt x="13603" y="9351"/>
                  <a:pt x="13649" y="10576"/>
                  <a:pt x="12925" y="11358"/>
                </a:cubicBezTo>
                <a:lnTo>
                  <a:pt x="12870" y="11417"/>
                </a:lnTo>
                <a:cubicBezTo>
                  <a:pt x="12521" y="11795"/>
                  <a:pt x="12045" y="12013"/>
                  <a:pt x="11527" y="12034"/>
                </a:cubicBezTo>
                <a:cubicBezTo>
                  <a:pt x="11502" y="12035"/>
                  <a:pt x="11477" y="12035"/>
                  <a:pt x="11452" y="12035"/>
                </a:cubicBezTo>
                <a:cubicBezTo>
                  <a:pt x="10963" y="12035"/>
                  <a:pt x="10500" y="11855"/>
                  <a:pt x="10140" y="11521"/>
                </a:cubicBezTo>
                <a:lnTo>
                  <a:pt x="1388" y="3411"/>
                </a:lnTo>
                <a:lnTo>
                  <a:pt x="1407" y="3393"/>
                </a:lnTo>
                <a:lnTo>
                  <a:pt x="1206" y="3208"/>
                </a:lnTo>
                <a:cubicBezTo>
                  <a:pt x="609" y="2654"/>
                  <a:pt x="573" y="1715"/>
                  <a:pt x="1126" y="1116"/>
                </a:cubicBezTo>
                <a:lnTo>
                  <a:pt x="1212" y="1022"/>
                </a:lnTo>
                <a:cubicBezTo>
                  <a:pt x="1481" y="732"/>
                  <a:pt x="1846" y="565"/>
                  <a:pt x="2241" y="550"/>
                </a:cubicBezTo>
                <a:cubicBezTo>
                  <a:pt x="2261" y="550"/>
                  <a:pt x="2280" y="549"/>
                  <a:pt x="2300" y="549"/>
                </a:cubicBezTo>
                <a:cubicBezTo>
                  <a:pt x="2674" y="549"/>
                  <a:pt x="3028" y="688"/>
                  <a:pt x="3303" y="942"/>
                </a:cubicBezTo>
                <a:lnTo>
                  <a:pt x="10533" y="7653"/>
                </a:lnTo>
                <a:cubicBezTo>
                  <a:pt x="10745" y="7849"/>
                  <a:pt x="10868" y="8116"/>
                  <a:pt x="10878" y="8408"/>
                </a:cubicBezTo>
                <a:cubicBezTo>
                  <a:pt x="10890" y="8698"/>
                  <a:pt x="10787" y="8974"/>
                  <a:pt x="10590" y="9186"/>
                </a:cubicBezTo>
                <a:lnTo>
                  <a:pt x="10524" y="9258"/>
                </a:lnTo>
                <a:cubicBezTo>
                  <a:pt x="10310" y="9489"/>
                  <a:pt x="10018" y="9606"/>
                  <a:pt x="9726" y="9606"/>
                </a:cubicBezTo>
                <a:cubicBezTo>
                  <a:pt x="9462" y="9606"/>
                  <a:pt x="9197" y="9511"/>
                  <a:pt x="8988" y="9318"/>
                </a:cubicBezTo>
                <a:lnTo>
                  <a:pt x="4992" y="5614"/>
                </a:lnTo>
                <a:lnTo>
                  <a:pt x="4621" y="6015"/>
                </a:lnTo>
                <a:lnTo>
                  <a:pt x="8617" y="9719"/>
                </a:lnTo>
                <a:cubicBezTo>
                  <a:pt x="8919" y="10000"/>
                  <a:pt x="9310" y="10153"/>
                  <a:pt x="9722" y="10153"/>
                </a:cubicBezTo>
                <a:cubicBezTo>
                  <a:pt x="9745" y="10153"/>
                  <a:pt x="9767" y="10153"/>
                  <a:pt x="9789" y="10152"/>
                </a:cubicBezTo>
                <a:cubicBezTo>
                  <a:pt x="10226" y="10135"/>
                  <a:pt x="10629" y="9950"/>
                  <a:pt x="10926" y="9630"/>
                </a:cubicBezTo>
                <a:lnTo>
                  <a:pt x="10993" y="9558"/>
                </a:lnTo>
                <a:cubicBezTo>
                  <a:pt x="11605" y="8897"/>
                  <a:pt x="11566" y="7862"/>
                  <a:pt x="10905" y="7251"/>
                </a:cubicBezTo>
                <a:lnTo>
                  <a:pt x="3675" y="540"/>
                </a:lnTo>
                <a:cubicBezTo>
                  <a:pt x="3299" y="190"/>
                  <a:pt x="2814" y="1"/>
                  <a:pt x="23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99" name="Google Shape;29099;p34"/>
          <p:cNvSpPr/>
          <p:nvPr/>
        </p:nvSpPr>
        <p:spPr>
          <a:xfrm rot="-3737317">
            <a:off x="2530441" y="4678054"/>
            <a:ext cx="641342" cy="566067"/>
          </a:xfrm>
          <a:custGeom>
            <a:avLst/>
            <a:gdLst/>
            <a:ahLst/>
            <a:cxnLst/>
            <a:rect l="l" t="t" r="r" b="b"/>
            <a:pathLst>
              <a:path w="14256" h="12584" extrusionOk="0">
                <a:moveTo>
                  <a:pt x="2301" y="1"/>
                </a:moveTo>
                <a:cubicBezTo>
                  <a:pt x="2274" y="1"/>
                  <a:pt x="2248" y="1"/>
                  <a:pt x="2221" y="2"/>
                </a:cubicBezTo>
                <a:cubicBezTo>
                  <a:pt x="1931" y="15"/>
                  <a:pt x="1654" y="85"/>
                  <a:pt x="1402" y="210"/>
                </a:cubicBezTo>
                <a:cubicBezTo>
                  <a:pt x="1183" y="318"/>
                  <a:pt x="982" y="465"/>
                  <a:pt x="812" y="650"/>
                </a:cubicBezTo>
                <a:lnTo>
                  <a:pt x="727" y="745"/>
                </a:lnTo>
                <a:cubicBezTo>
                  <a:pt x="33" y="1496"/>
                  <a:pt x="1" y="2629"/>
                  <a:pt x="647" y="3410"/>
                </a:cubicBezTo>
                <a:lnTo>
                  <a:pt x="616" y="3443"/>
                </a:lnTo>
                <a:lnTo>
                  <a:pt x="9769" y="11924"/>
                </a:lnTo>
                <a:cubicBezTo>
                  <a:pt x="10230" y="12351"/>
                  <a:pt x="10825" y="12584"/>
                  <a:pt x="11453" y="12584"/>
                </a:cubicBezTo>
                <a:cubicBezTo>
                  <a:pt x="11484" y="12584"/>
                  <a:pt x="11516" y="12583"/>
                  <a:pt x="11548" y="12582"/>
                </a:cubicBezTo>
                <a:cubicBezTo>
                  <a:pt x="12210" y="12556"/>
                  <a:pt x="12823" y="12275"/>
                  <a:pt x="13272" y="11790"/>
                </a:cubicBezTo>
                <a:lnTo>
                  <a:pt x="13326" y="11730"/>
                </a:lnTo>
                <a:cubicBezTo>
                  <a:pt x="14256" y="10728"/>
                  <a:pt x="14195" y="9155"/>
                  <a:pt x="13192" y="8227"/>
                </a:cubicBezTo>
                <a:lnTo>
                  <a:pt x="7398" y="2858"/>
                </a:lnTo>
                <a:lnTo>
                  <a:pt x="7027" y="3259"/>
                </a:lnTo>
                <a:lnTo>
                  <a:pt x="12821" y="8628"/>
                </a:lnTo>
                <a:cubicBezTo>
                  <a:pt x="13603" y="9351"/>
                  <a:pt x="13649" y="10576"/>
                  <a:pt x="12925" y="11358"/>
                </a:cubicBezTo>
                <a:lnTo>
                  <a:pt x="12870" y="11417"/>
                </a:lnTo>
                <a:cubicBezTo>
                  <a:pt x="12521" y="11795"/>
                  <a:pt x="12045" y="12013"/>
                  <a:pt x="11527" y="12034"/>
                </a:cubicBezTo>
                <a:cubicBezTo>
                  <a:pt x="11502" y="12035"/>
                  <a:pt x="11477" y="12035"/>
                  <a:pt x="11452" y="12035"/>
                </a:cubicBezTo>
                <a:cubicBezTo>
                  <a:pt x="10963" y="12035"/>
                  <a:pt x="10500" y="11855"/>
                  <a:pt x="10140" y="11521"/>
                </a:cubicBezTo>
                <a:lnTo>
                  <a:pt x="1388" y="3411"/>
                </a:lnTo>
                <a:lnTo>
                  <a:pt x="1407" y="3393"/>
                </a:lnTo>
                <a:lnTo>
                  <a:pt x="1206" y="3208"/>
                </a:lnTo>
                <a:cubicBezTo>
                  <a:pt x="609" y="2654"/>
                  <a:pt x="573" y="1715"/>
                  <a:pt x="1126" y="1116"/>
                </a:cubicBezTo>
                <a:lnTo>
                  <a:pt x="1212" y="1022"/>
                </a:lnTo>
                <a:cubicBezTo>
                  <a:pt x="1481" y="732"/>
                  <a:pt x="1846" y="565"/>
                  <a:pt x="2241" y="550"/>
                </a:cubicBezTo>
                <a:cubicBezTo>
                  <a:pt x="2261" y="550"/>
                  <a:pt x="2280" y="549"/>
                  <a:pt x="2300" y="549"/>
                </a:cubicBezTo>
                <a:cubicBezTo>
                  <a:pt x="2674" y="549"/>
                  <a:pt x="3028" y="688"/>
                  <a:pt x="3303" y="942"/>
                </a:cubicBezTo>
                <a:lnTo>
                  <a:pt x="10533" y="7653"/>
                </a:lnTo>
                <a:cubicBezTo>
                  <a:pt x="10745" y="7849"/>
                  <a:pt x="10868" y="8116"/>
                  <a:pt x="10878" y="8408"/>
                </a:cubicBezTo>
                <a:cubicBezTo>
                  <a:pt x="10890" y="8698"/>
                  <a:pt x="10787" y="8974"/>
                  <a:pt x="10590" y="9186"/>
                </a:cubicBezTo>
                <a:lnTo>
                  <a:pt x="10524" y="9258"/>
                </a:lnTo>
                <a:cubicBezTo>
                  <a:pt x="10310" y="9489"/>
                  <a:pt x="10018" y="9606"/>
                  <a:pt x="9726" y="9606"/>
                </a:cubicBezTo>
                <a:cubicBezTo>
                  <a:pt x="9462" y="9606"/>
                  <a:pt x="9197" y="9511"/>
                  <a:pt x="8988" y="9318"/>
                </a:cubicBezTo>
                <a:lnTo>
                  <a:pt x="4992" y="5614"/>
                </a:lnTo>
                <a:lnTo>
                  <a:pt x="4621" y="6015"/>
                </a:lnTo>
                <a:lnTo>
                  <a:pt x="8617" y="9719"/>
                </a:lnTo>
                <a:cubicBezTo>
                  <a:pt x="8919" y="10000"/>
                  <a:pt x="9310" y="10153"/>
                  <a:pt x="9722" y="10153"/>
                </a:cubicBezTo>
                <a:cubicBezTo>
                  <a:pt x="9745" y="10153"/>
                  <a:pt x="9767" y="10153"/>
                  <a:pt x="9789" y="10152"/>
                </a:cubicBezTo>
                <a:cubicBezTo>
                  <a:pt x="10226" y="10135"/>
                  <a:pt x="10629" y="9950"/>
                  <a:pt x="10926" y="9630"/>
                </a:cubicBezTo>
                <a:lnTo>
                  <a:pt x="10993" y="9558"/>
                </a:lnTo>
                <a:cubicBezTo>
                  <a:pt x="11605" y="8897"/>
                  <a:pt x="11566" y="7862"/>
                  <a:pt x="10905" y="7251"/>
                </a:cubicBezTo>
                <a:lnTo>
                  <a:pt x="3675" y="540"/>
                </a:lnTo>
                <a:cubicBezTo>
                  <a:pt x="3299" y="190"/>
                  <a:pt x="2814" y="1"/>
                  <a:pt x="23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spTree>
      <p:nvGrpSpPr>
        <p:cNvPr id="1" name="Shape 3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0" name="Google Shape;31030;p37"/>
          <p:cNvSpPr/>
          <p:nvPr/>
        </p:nvSpPr>
        <p:spPr>
          <a:xfrm>
            <a:off x="-3683510" y="-2344065"/>
            <a:ext cx="15436825" cy="9845475"/>
          </a:xfrm>
          <a:custGeom>
            <a:avLst/>
            <a:gdLst/>
            <a:ahLst/>
            <a:cxnLst/>
            <a:rect l="l" t="t" r="r" b="b"/>
            <a:pathLst>
              <a:path w="617473" h="393819" extrusionOk="0">
                <a:moveTo>
                  <a:pt x="4858" y="11149"/>
                </a:moveTo>
                <a:cubicBezTo>
                  <a:pt x="-40100" y="51789"/>
                  <a:pt x="247301" y="338047"/>
                  <a:pt x="274606" y="339571"/>
                </a:cubicBezTo>
                <a:cubicBezTo>
                  <a:pt x="301911" y="341095"/>
                  <a:pt x="157258" y="27024"/>
                  <a:pt x="168688" y="20293"/>
                </a:cubicBezTo>
                <a:cubicBezTo>
                  <a:pt x="180118" y="13562"/>
                  <a:pt x="308515" y="294359"/>
                  <a:pt x="343186" y="299185"/>
                </a:cubicBezTo>
                <a:cubicBezTo>
                  <a:pt x="377857" y="304011"/>
                  <a:pt x="355886" y="33501"/>
                  <a:pt x="376714" y="49249"/>
                </a:cubicBezTo>
                <a:cubicBezTo>
                  <a:pt x="397542" y="64997"/>
                  <a:pt x="438309" y="388974"/>
                  <a:pt x="468154" y="393673"/>
                </a:cubicBezTo>
                <a:cubicBezTo>
                  <a:pt x="497999" y="398372"/>
                  <a:pt x="544989" y="99541"/>
                  <a:pt x="555784" y="77443"/>
                </a:cubicBezTo>
                <a:cubicBezTo>
                  <a:pt x="566579" y="55345"/>
                  <a:pt x="622713" y="241908"/>
                  <a:pt x="532924" y="261085"/>
                </a:cubicBezTo>
                <a:cubicBezTo>
                  <a:pt x="443135" y="280262"/>
                  <a:pt x="18066" y="207237"/>
                  <a:pt x="17050" y="192505"/>
                </a:cubicBezTo>
                <a:cubicBezTo>
                  <a:pt x="16034" y="177773"/>
                  <a:pt x="432213" y="196569"/>
                  <a:pt x="526828" y="172693"/>
                </a:cubicBezTo>
                <a:cubicBezTo>
                  <a:pt x="621443" y="148817"/>
                  <a:pt x="644049" y="66648"/>
                  <a:pt x="584740" y="49249"/>
                </a:cubicBezTo>
                <a:cubicBezTo>
                  <a:pt x="525431" y="31850"/>
                  <a:pt x="238919" y="54329"/>
                  <a:pt x="170974" y="68299"/>
                </a:cubicBezTo>
                <a:cubicBezTo>
                  <a:pt x="103029" y="82269"/>
                  <a:pt x="115348" y="94334"/>
                  <a:pt x="177070" y="133069"/>
                </a:cubicBezTo>
                <a:cubicBezTo>
                  <a:pt x="238792" y="171804"/>
                  <a:pt x="557308" y="276452"/>
                  <a:pt x="541306" y="300709"/>
                </a:cubicBezTo>
                <a:cubicBezTo>
                  <a:pt x="525304" y="324966"/>
                  <a:pt x="80550" y="312774"/>
                  <a:pt x="81058" y="278611"/>
                </a:cubicBezTo>
                <a:cubicBezTo>
                  <a:pt x="81566" y="244448"/>
                  <a:pt x="557054" y="140308"/>
                  <a:pt x="544354" y="95731"/>
                </a:cubicBezTo>
                <a:cubicBezTo>
                  <a:pt x="531654" y="51154"/>
                  <a:pt x="49816" y="-29491"/>
                  <a:pt x="4858" y="11149"/>
                </a:cubicBez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1031" name="Google Shape;31031;p37"/>
          <p:cNvGrpSpPr/>
          <p:nvPr/>
        </p:nvGrpSpPr>
        <p:grpSpPr>
          <a:xfrm>
            <a:off x="474775" y="465300"/>
            <a:ext cx="8054750" cy="4212900"/>
            <a:chOff x="474775" y="465300"/>
            <a:chExt cx="8054750" cy="4212900"/>
          </a:xfrm>
        </p:grpSpPr>
        <p:grpSp>
          <p:nvGrpSpPr>
            <p:cNvPr id="31032" name="Google Shape;31032;p37"/>
            <p:cNvGrpSpPr/>
            <p:nvPr/>
          </p:nvGrpSpPr>
          <p:grpSpPr>
            <a:xfrm>
              <a:off x="474775" y="465300"/>
              <a:ext cx="8054750" cy="4212900"/>
              <a:chOff x="474775" y="465300"/>
              <a:chExt cx="8054750" cy="4212900"/>
            </a:xfrm>
          </p:grpSpPr>
          <p:sp>
            <p:nvSpPr>
              <p:cNvPr id="31033" name="Google Shape;31033;p37"/>
              <p:cNvSpPr/>
              <p:nvPr/>
            </p:nvSpPr>
            <p:spPr>
              <a:xfrm>
                <a:off x="638325" y="465300"/>
                <a:ext cx="7891200" cy="4212900"/>
              </a:xfrm>
              <a:prstGeom prst="roundRect">
                <a:avLst>
                  <a:gd name="adj" fmla="val 2273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4" name="Google Shape;31034;p37"/>
              <p:cNvSpPr/>
              <p:nvPr/>
            </p:nvSpPr>
            <p:spPr>
              <a:xfrm>
                <a:off x="713325" y="539500"/>
                <a:ext cx="7717500" cy="4032600"/>
              </a:xfrm>
              <a:prstGeom prst="roundRect">
                <a:avLst>
                  <a:gd name="adj" fmla="val 2273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5" name="Google Shape;31035;p37"/>
              <p:cNvSpPr/>
              <p:nvPr/>
            </p:nvSpPr>
            <p:spPr>
              <a:xfrm>
                <a:off x="805875" y="768100"/>
                <a:ext cx="135600" cy="135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6" name="Google Shape;31036;p37"/>
              <p:cNvSpPr/>
              <p:nvPr/>
            </p:nvSpPr>
            <p:spPr>
              <a:xfrm>
                <a:off x="805875" y="1080800"/>
                <a:ext cx="135600" cy="135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7" name="Google Shape;31037;p37"/>
              <p:cNvSpPr/>
              <p:nvPr/>
            </p:nvSpPr>
            <p:spPr>
              <a:xfrm>
                <a:off x="805875" y="1393500"/>
                <a:ext cx="135600" cy="135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8" name="Google Shape;31038;p37"/>
              <p:cNvSpPr/>
              <p:nvPr/>
            </p:nvSpPr>
            <p:spPr>
              <a:xfrm>
                <a:off x="805875" y="1706200"/>
                <a:ext cx="135600" cy="135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9" name="Google Shape;31039;p37"/>
              <p:cNvSpPr/>
              <p:nvPr/>
            </p:nvSpPr>
            <p:spPr>
              <a:xfrm>
                <a:off x="805875" y="2018900"/>
                <a:ext cx="135600" cy="135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0" name="Google Shape;31040;p37"/>
              <p:cNvSpPr/>
              <p:nvPr/>
            </p:nvSpPr>
            <p:spPr>
              <a:xfrm>
                <a:off x="805875" y="2331600"/>
                <a:ext cx="135600" cy="135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1" name="Google Shape;31041;p37"/>
              <p:cNvSpPr/>
              <p:nvPr/>
            </p:nvSpPr>
            <p:spPr>
              <a:xfrm>
                <a:off x="805875" y="2644300"/>
                <a:ext cx="135600" cy="135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2" name="Google Shape;31042;p37"/>
              <p:cNvSpPr/>
              <p:nvPr/>
            </p:nvSpPr>
            <p:spPr>
              <a:xfrm>
                <a:off x="805875" y="2957000"/>
                <a:ext cx="135600" cy="135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3" name="Google Shape;31043;p37"/>
              <p:cNvSpPr/>
              <p:nvPr/>
            </p:nvSpPr>
            <p:spPr>
              <a:xfrm>
                <a:off x="805875" y="3269700"/>
                <a:ext cx="135600" cy="135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4" name="Google Shape;31044;p37"/>
              <p:cNvSpPr/>
              <p:nvPr/>
            </p:nvSpPr>
            <p:spPr>
              <a:xfrm>
                <a:off x="805875" y="3582400"/>
                <a:ext cx="135600" cy="135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5" name="Google Shape;31045;p37"/>
              <p:cNvSpPr/>
              <p:nvPr/>
            </p:nvSpPr>
            <p:spPr>
              <a:xfrm>
                <a:off x="805875" y="3895100"/>
                <a:ext cx="135600" cy="135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6" name="Google Shape;31046;p37"/>
              <p:cNvSpPr/>
              <p:nvPr/>
            </p:nvSpPr>
            <p:spPr>
              <a:xfrm>
                <a:off x="805875" y="4207800"/>
                <a:ext cx="135600" cy="135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7" name="Google Shape;31047;p37"/>
              <p:cNvSpPr/>
              <p:nvPr/>
            </p:nvSpPr>
            <p:spPr>
              <a:xfrm>
                <a:off x="474775" y="799000"/>
                <a:ext cx="4308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8" name="Google Shape;31048;p37"/>
              <p:cNvSpPr/>
              <p:nvPr/>
            </p:nvSpPr>
            <p:spPr>
              <a:xfrm>
                <a:off x="474775" y="1111700"/>
                <a:ext cx="4308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9" name="Google Shape;31049;p37"/>
              <p:cNvSpPr/>
              <p:nvPr/>
            </p:nvSpPr>
            <p:spPr>
              <a:xfrm>
                <a:off x="474775" y="1424400"/>
                <a:ext cx="4308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0" name="Google Shape;31050;p37"/>
              <p:cNvSpPr/>
              <p:nvPr/>
            </p:nvSpPr>
            <p:spPr>
              <a:xfrm>
                <a:off x="474775" y="1737100"/>
                <a:ext cx="4308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1" name="Google Shape;31051;p37"/>
              <p:cNvSpPr/>
              <p:nvPr/>
            </p:nvSpPr>
            <p:spPr>
              <a:xfrm>
                <a:off x="474775" y="2049800"/>
                <a:ext cx="4308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2" name="Google Shape;31052;p37"/>
              <p:cNvSpPr/>
              <p:nvPr/>
            </p:nvSpPr>
            <p:spPr>
              <a:xfrm>
                <a:off x="474775" y="2362500"/>
                <a:ext cx="4308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3" name="Google Shape;31053;p37"/>
              <p:cNvSpPr/>
              <p:nvPr/>
            </p:nvSpPr>
            <p:spPr>
              <a:xfrm>
                <a:off x="474775" y="2675200"/>
                <a:ext cx="4308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4" name="Google Shape;31054;p37"/>
              <p:cNvSpPr/>
              <p:nvPr/>
            </p:nvSpPr>
            <p:spPr>
              <a:xfrm>
                <a:off x="474775" y="2987900"/>
                <a:ext cx="4308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5" name="Google Shape;31055;p37"/>
              <p:cNvSpPr/>
              <p:nvPr/>
            </p:nvSpPr>
            <p:spPr>
              <a:xfrm>
                <a:off x="474775" y="3300600"/>
                <a:ext cx="4308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6" name="Google Shape;31056;p37"/>
              <p:cNvSpPr/>
              <p:nvPr/>
            </p:nvSpPr>
            <p:spPr>
              <a:xfrm>
                <a:off x="474775" y="3613300"/>
                <a:ext cx="4308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7" name="Google Shape;31057;p37"/>
              <p:cNvSpPr/>
              <p:nvPr/>
            </p:nvSpPr>
            <p:spPr>
              <a:xfrm>
                <a:off x="474775" y="3926000"/>
                <a:ext cx="4308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8" name="Google Shape;31058;p37"/>
              <p:cNvSpPr/>
              <p:nvPr/>
            </p:nvSpPr>
            <p:spPr>
              <a:xfrm>
                <a:off x="474775" y="4238700"/>
                <a:ext cx="4308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59" name="Google Shape;31059;p37"/>
            <p:cNvGrpSpPr/>
            <p:nvPr/>
          </p:nvGrpSpPr>
          <p:grpSpPr>
            <a:xfrm>
              <a:off x="1059000" y="837638"/>
              <a:ext cx="7178400" cy="15600"/>
              <a:chOff x="1059000" y="837638"/>
              <a:chExt cx="7178400" cy="15600"/>
            </a:xfrm>
          </p:grpSpPr>
          <p:sp>
            <p:nvSpPr>
              <p:cNvPr id="31060" name="Google Shape;31060;p37"/>
              <p:cNvSpPr/>
              <p:nvPr/>
            </p:nvSpPr>
            <p:spPr>
              <a:xfrm>
                <a:off x="10590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1" name="Google Shape;31061;p37"/>
              <p:cNvSpPr/>
              <p:nvPr/>
            </p:nvSpPr>
            <p:spPr>
              <a:xfrm>
                <a:off x="12114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2" name="Google Shape;31062;p37"/>
              <p:cNvSpPr/>
              <p:nvPr/>
            </p:nvSpPr>
            <p:spPr>
              <a:xfrm>
                <a:off x="13638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3" name="Google Shape;31063;p37"/>
              <p:cNvSpPr/>
              <p:nvPr/>
            </p:nvSpPr>
            <p:spPr>
              <a:xfrm>
                <a:off x="15162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4" name="Google Shape;31064;p37"/>
              <p:cNvSpPr/>
              <p:nvPr/>
            </p:nvSpPr>
            <p:spPr>
              <a:xfrm>
                <a:off x="16686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5" name="Google Shape;31065;p37"/>
              <p:cNvSpPr/>
              <p:nvPr/>
            </p:nvSpPr>
            <p:spPr>
              <a:xfrm>
                <a:off x="18210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6" name="Google Shape;31066;p37"/>
              <p:cNvSpPr/>
              <p:nvPr/>
            </p:nvSpPr>
            <p:spPr>
              <a:xfrm>
                <a:off x="19734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7" name="Google Shape;31067;p37"/>
              <p:cNvSpPr/>
              <p:nvPr/>
            </p:nvSpPr>
            <p:spPr>
              <a:xfrm>
                <a:off x="21258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8" name="Google Shape;31068;p37"/>
              <p:cNvSpPr/>
              <p:nvPr/>
            </p:nvSpPr>
            <p:spPr>
              <a:xfrm>
                <a:off x="22782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9" name="Google Shape;31069;p37"/>
              <p:cNvSpPr/>
              <p:nvPr/>
            </p:nvSpPr>
            <p:spPr>
              <a:xfrm>
                <a:off x="24306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0" name="Google Shape;31070;p37"/>
              <p:cNvSpPr/>
              <p:nvPr/>
            </p:nvSpPr>
            <p:spPr>
              <a:xfrm>
                <a:off x="25830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1" name="Google Shape;31071;p37"/>
              <p:cNvSpPr/>
              <p:nvPr/>
            </p:nvSpPr>
            <p:spPr>
              <a:xfrm>
                <a:off x="27354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2" name="Google Shape;31072;p37"/>
              <p:cNvSpPr/>
              <p:nvPr/>
            </p:nvSpPr>
            <p:spPr>
              <a:xfrm>
                <a:off x="28878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3" name="Google Shape;31073;p37"/>
              <p:cNvSpPr/>
              <p:nvPr/>
            </p:nvSpPr>
            <p:spPr>
              <a:xfrm>
                <a:off x="30402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4" name="Google Shape;31074;p37"/>
              <p:cNvSpPr/>
              <p:nvPr/>
            </p:nvSpPr>
            <p:spPr>
              <a:xfrm>
                <a:off x="31926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5" name="Google Shape;31075;p37"/>
              <p:cNvSpPr/>
              <p:nvPr/>
            </p:nvSpPr>
            <p:spPr>
              <a:xfrm>
                <a:off x="33450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6" name="Google Shape;31076;p37"/>
              <p:cNvSpPr/>
              <p:nvPr/>
            </p:nvSpPr>
            <p:spPr>
              <a:xfrm>
                <a:off x="34974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7" name="Google Shape;31077;p37"/>
              <p:cNvSpPr/>
              <p:nvPr/>
            </p:nvSpPr>
            <p:spPr>
              <a:xfrm>
                <a:off x="36498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8" name="Google Shape;31078;p37"/>
              <p:cNvSpPr/>
              <p:nvPr/>
            </p:nvSpPr>
            <p:spPr>
              <a:xfrm>
                <a:off x="38022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9" name="Google Shape;31079;p37"/>
              <p:cNvSpPr/>
              <p:nvPr/>
            </p:nvSpPr>
            <p:spPr>
              <a:xfrm>
                <a:off x="39546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0" name="Google Shape;31080;p37"/>
              <p:cNvSpPr/>
              <p:nvPr/>
            </p:nvSpPr>
            <p:spPr>
              <a:xfrm>
                <a:off x="41070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1" name="Google Shape;31081;p37"/>
              <p:cNvSpPr/>
              <p:nvPr/>
            </p:nvSpPr>
            <p:spPr>
              <a:xfrm>
                <a:off x="42594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2" name="Google Shape;31082;p37"/>
              <p:cNvSpPr/>
              <p:nvPr/>
            </p:nvSpPr>
            <p:spPr>
              <a:xfrm>
                <a:off x="44118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3" name="Google Shape;31083;p37"/>
              <p:cNvSpPr/>
              <p:nvPr/>
            </p:nvSpPr>
            <p:spPr>
              <a:xfrm>
                <a:off x="45642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4" name="Google Shape;31084;p37"/>
              <p:cNvSpPr/>
              <p:nvPr/>
            </p:nvSpPr>
            <p:spPr>
              <a:xfrm>
                <a:off x="47166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5" name="Google Shape;31085;p37"/>
              <p:cNvSpPr/>
              <p:nvPr/>
            </p:nvSpPr>
            <p:spPr>
              <a:xfrm>
                <a:off x="48690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6" name="Google Shape;31086;p37"/>
              <p:cNvSpPr/>
              <p:nvPr/>
            </p:nvSpPr>
            <p:spPr>
              <a:xfrm>
                <a:off x="50214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7" name="Google Shape;31087;p37"/>
              <p:cNvSpPr/>
              <p:nvPr/>
            </p:nvSpPr>
            <p:spPr>
              <a:xfrm>
                <a:off x="51738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8" name="Google Shape;31088;p37"/>
              <p:cNvSpPr/>
              <p:nvPr/>
            </p:nvSpPr>
            <p:spPr>
              <a:xfrm>
                <a:off x="53262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9" name="Google Shape;31089;p37"/>
              <p:cNvSpPr/>
              <p:nvPr/>
            </p:nvSpPr>
            <p:spPr>
              <a:xfrm>
                <a:off x="54786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0" name="Google Shape;31090;p37"/>
              <p:cNvSpPr/>
              <p:nvPr/>
            </p:nvSpPr>
            <p:spPr>
              <a:xfrm>
                <a:off x="56310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1" name="Google Shape;31091;p37"/>
              <p:cNvSpPr/>
              <p:nvPr/>
            </p:nvSpPr>
            <p:spPr>
              <a:xfrm>
                <a:off x="57834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2" name="Google Shape;31092;p37"/>
              <p:cNvSpPr/>
              <p:nvPr/>
            </p:nvSpPr>
            <p:spPr>
              <a:xfrm>
                <a:off x="59358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3" name="Google Shape;31093;p37"/>
              <p:cNvSpPr/>
              <p:nvPr/>
            </p:nvSpPr>
            <p:spPr>
              <a:xfrm>
                <a:off x="60882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4" name="Google Shape;31094;p37"/>
              <p:cNvSpPr/>
              <p:nvPr/>
            </p:nvSpPr>
            <p:spPr>
              <a:xfrm>
                <a:off x="62406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5" name="Google Shape;31095;p37"/>
              <p:cNvSpPr/>
              <p:nvPr/>
            </p:nvSpPr>
            <p:spPr>
              <a:xfrm>
                <a:off x="63930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6" name="Google Shape;31096;p37"/>
              <p:cNvSpPr/>
              <p:nvPr/>
            </p:nvSpPr>
            <p:spPr>
              <a:xfrm>
                <a:off x="65454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7" name="Google Shape;31097;p37"/>
              <p:cNvSpPr/>
              <p:nvPr/>
            </p:nvSpPr>
            <p:spPr>
              <a:xfrm>
                <a:off x="66978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8" name="Google Shape;31098;p37"/>
              <p:cNvSpPr/>
              <p:nvPr/>
            </p:nvSpPr>
            <p:spPr>
              <a:xfrm>
                <a:off x="68502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9" name="Google Shape;31099;p37"/>
              <p:cNvSpPr/>
              <p:nvPr/>
            </p:nvSpPr>
            <p:spPr>
              <a:xfrm>
                <a:off x="70026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0" name="Google Shape;31100;p37"/>
              <p:cNvSpPr/>
              <p:nvPr/>
            </p:nvSpPr>
            <p:spPr>
              <a:xfrm>
                <a:off x="71550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1" name="Google Shape;31101;p37"/>
              <p:cNvSpPr/>
              <p:nvPr/>
            </p:nvSpPr>
            <p:spPr>
              <a:xfrm>
                <a:off x="73074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2" name="Google Shape;31102;p37"/>
              <p:cNvSpPr/>
              <p:nvPr/>
            </p:nvSpPr>
            <p:spPr>
              <a:xfrm>
                <a:off x="74598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3" name="Google Shape;31103;p37"/>
              <p:cNvSpPr/>
              <p:nvPr/>
            </p:nvSpPr>
            <p:spPr>
              <a:xfrm>
                <a:off x="76122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4" name="Google Shape;31104;p37"/>
              <p:cNvSpPr/>
              <p:nvPr/>
            </p:nvSpPr>
            <p:spPr>
              <a:xfrm>
                <a:off x="77646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5" name="Google Shape;31105;p37"/>
              <p:cNvSpPr/>
              <p:nvPr/>
            </p:nvSpPr>
            <p:spPr>
              <a:xfrm>
                <a:off x="79170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6" name="Google Shape;31106;p37"/>
              <p:cNvSpPr/>
              <p:nvPr/>
            </p:nvSpPr>
            <p:spPr>
              <a:xfrm>
                <a:off x="80694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7" name="Google Shape;31107;p37"/>
              <p:cNvSpPr/>
              <p:nvPr/>
            </p:nvSpPr>
            <p:spPr>
              <a:xfrm>
                <a:off x="8221800" y="83763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08" name="Google Shape;31108;p37"/>
            <p:cNvGrpSpPr/>
            <p:nvPr/>
          </p:nvGrpSpPr>
          <p:grpSpPr>
            <a:xfrm>
              <a:off x="1059000" y="1029450"/>
              <a:ext cx="7178400" cy="15600"/>
              <a:chOff x="1059000" y="1101670"/>
              <a:chExt cx="7178400" cy="15600"/>
            </a:xfrm>
          </p:grpSpPr>
          <p:sp>
            <p:nvSpPr>
              <p:cNvPr id="31109" name="Google Shape;31109;p37"/>
              <p:cNvSpPr/>
              <p:nvPr/>
            </p:nvSpPr>
            <p:spPr>
              <a:xfrm>
                <a:off x="10590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0" name="Google Shape;31110;p37"/>
              <p:cNvSpPr/>
              <p:nvPr/>
            </p:nvSpPr>
            <p:spPr>
              <a:xfrm>
                <a:off x="12114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1" name="Google Shape;31111;p37"/>
              <p:cNvSpPr/>
              <p:nvPr/>
            </p:nvSpPr>
            <p:spPr>
              <a:xfrm>
                <a:off x="13638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2" name="Google Shape;31112;p37"/>
              <p:cNvSpPr/>
              <p:nvPr/>
            </p:nvSpPr>
            <p:spPr>
              <a:xfrm>
                <a:off x="15162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3" name="Google Shape;31113;p37"/>
              <p:cNvSpPr/>
              <p:nvPr/>
            </p:nvSpPr>
            <p:spPr>
              <a:xfrm>
                <a:off x="16686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4" name="Google Shape;31114;p37"/>
              <p:cNvSpPr/>
              <p:nvPr/>
            </p:nvSpPr>
            <p:spPr>
              <a:xfrm>
                <a:off x="18210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5" name="Google Shape;31115;p37"/>
              <p:cNvSpPr/>
              <p:nvPr/>
            </p:nvSpPr>
            <p:spPr>
              <a:xfrm>
                <a:off x="19734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6" name="Google Shape;31116;p37"/>
              <p:cNvSpPr/>
              <p:nvPr/>
            </p:nvSpPr>
            <p:spPr>
              <a:xfrm>
                <a:off x="21258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7" name="Google Shape;31117;p37"/>
              <p:cNvSpPr/>
              <p:nvPr/>
            </p:nvSpPr>
            <p:spPr>
              <a:xfrm>
                <a:off x="22782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8" name="Google Shape;31118;p37"/>
              <p:cNvSpPr/>
              <p:nvPr/>
            </p:nvSpPr>
            <p:spPr>
              <a:xfrm>
                <a:off x="24306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9" name="Google Shape;31119;p37"/>
              <p:cNvSpPr/>
              <p:nvPr/>
            </p:nvSpPr>
            <p:spPr>
              <a:xfrm>
                <a:off x="25830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0" name="Google Shape;31120;p37"/>
              <p:cNvSpPr/>
              <p:nvPr/>
            </p:nvSpPr>
            <p:spPr>
              <a:xfrm>
                <a:off x="27354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1" name="Google Shape;31121;p37"/>
              <p:cNvSpPr/>
              <p:nvPr/>
            </p:nvSpPr>
            <p:spPr>
              <a:xfrm>
                <a:off x="28878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2" name="Google Shape;31122;p37"/>
              <p:cNvSpPr/>
              <p:nvPr/>
            </p:nvSpPr>
            <p:spPr>
              <a:xfrm>
                <a:off x="30402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3" name="Google Shape;31123;p37"/>
              <p:cNvSpPr/>
              <p:nvPr/>
            </p:nvSpPr>
            <p:spPr>
              <a:xfrm>
                <a:off x="31926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4" name="Google Shape;31124;p37"/>
              <p:cNvSpPr/>
              <p:nvPr/>
            </p:nvSpPr>
            <p:spPr>
              <a:xfrm>
                <a:off x="33450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5" name="Google Shape;31125;p37"/>
              <p:cNvSpPr/>
              <p:nvPr/>
            </p:nvSpPr>
            <p:spPr>
              <a:xfrm>
                <a:off x="34974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6" name="Google Shape;31126;p37"/>
              <p:cNvSpPr/>
              <p:nvPr/>
            </p:nvSpPr>
            <p:spPr>
              <a:xfrm>
                <a:off x="36498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7" name="Google Shape;31127;p37"/>
              <p:cNvSpPr/>
              <p:nvPr/>
            </p:nvSpPr>
            <p:spPr>
              <a:xfrm>
                <a:off x="38022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8" name="Google Shape;31128;p37"/>
              <p:cNvSpPr/>
              <p:nvPr/>
            </p:nvSpPr>
            <p:spPr>
              <a:xfrm>
                <a:off x="39546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9" name="Google Shape;31129;p37"/>
              <p:cNvSpPr/>
              <p:nvPr/>
            </p:nvSpPr>
            <p:spPr>
              <a:xfrm>
                <a:off x="41070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0" name="Google Shape;31130;p37"/>
              <p:cNvSpPr/>
              <p:nvPr/>
            </p:nvSpPr>
            <p:spPr>
              <a:xfrm>
                <a:off x="42594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1" name="Google Shape;31131;p37"/>
              <p:cNvSpPr/>
              <p:nvPr/>
            </p:nvSpPr>
            <p:spPr>
              <a:xfrm>
                <a:off x="44118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2" name="Google Shape;31132;p37"/>
              <p:cNvSpPr/>
              <p:nvPr/>
            </p:nvSpPr>
            <p:spPr>
              <a:xfrm>
                <a:off x="45642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3" name="Google Shape;31133;p37"/>
              <p:cNvSpPr/>
              <p:nvPr/>
            </p:nvSpPr>
            <p:spPr>
              <a:xfrm>
                <a:off x="47166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4" name="Google Shape;31134;p37"/>
              <p:cNvSpPr/>
              <p:nvPr/>
            </p:nvSpPr>
            <p:spPr>
              <a:xfrm>
                <a:off x="48690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5" name="Google Shape;31135;p37"/>
              <p:cNvSpPr/>
              <p:nvPr/>
            </p:nvSpPr>
            <p:spPr>
              <a:xfrm>
                <a:off x="50214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6" name="Google Shape;31136;p37"/>
              <p:cNvSpPr/>
              <p:nvPr/>
            </p:nvSpPr>
            <p:spPr>
              <a:xfrm>
                <a:off x="51738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7" name="Google Shape;31137;p37"/>
              <p:cNvSpPr/>
              <p:nvPr/>
            </p:nvSpPr>
            <p:spPr>
              <a:xfrm>
                <a:off x="53262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8" name="Google Shape;31138;p37"/>
              <p:cNvSpPr/>
              <p:nvPr/>
            </p:nvSpPr>
            <p:spPr>
              <a:xfrm>
                <a:off x="54786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9" name="Google Shape;31139;p37"/>
              <p:cNvSpPr/>
              <p:nvPr/>
            </p:nvSpPr>
            <p:spPr>
              <a:xfrm>
                <a:off x="56310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0" name="Google Shape;31140;p37"/>
              <p:cNvSpPr/>
              <p:nvPr/>
            </p:nvSpPr>
            <p:spPr>
              <a:xfrm>
                <a:off x="57834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1" name="Google Shape;31141;p37"/>
              <p:cNvSpPr/>
              <p:nvPr/>
            </p:nvSpPr>
            <p:spPr>
              <a:xfrm>
                <a:off x="59358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2" name="Google Shape;31142;p37"/>
              <p:cNvSpPr/>
              <p:nvPr/>
            </p:nvSpPr>
            <p:spPr>
              <a:xfrm>
                <a:off x="60882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3" name="Google Shape;31143;p37"/>
              <p:cNvSpPr/>
              <p:nvPr/>
            </p:nvSpPr>
            <p:spPr>
              <a:xfrm>
                <a:off x="62406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4" name="Google Shape;31144;p37"/>
              <p:cNvSpPr/>
              <p:nvPr/>
            </p:nvSpPr>
            <p:spPr>
              <a:xfrm>
                <a:off x="63930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5" name="Google Shape;31145;p37"/>
              <p:cNvSpPr/>
              <p:nvPr/>
            </p:nvSpPr>
            <p:spPr>
              <a:xfrm>
                <a:off x="65454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6" name="Google Shape;31146;p37"/>
              <p:cNvSpPr/>
              <p:nvPr/>
            </p:nvSpPr>
            <p:spPr>
              <a:xfrm>
                <a:off x="66978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7" name="Google Shape;31147;p37"/>
              <p:cNvSpPr/>
              <p:nvPr/>
            </p:nvSpPr>
            <p:spPr>
              <a:xfrm>
                <a:off x="68502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8" name="Google Shape;31148;p37"/>
              <p:cNvSpPr/>
              <p:nvPr/>
            </p:nvSpPr>
            <p:spPr>
              <a:xfrm>
                <a:off x="70026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9" name="Google Shape;31149;p37"/>
              <p:cNvSpPr/>
              <p:nvPr/>
            </p:nvSpPr>
            <p:spPr>
              <a:xfrm>
                <a:off x="71550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0" name="Google Shape;31150;p37"/>
              <p:cNvSpPr/>
              <p:nvPr/>
            </p:nvSpPr>
            <p:spPr>
              <a:xfrm>
                <a:off x="73074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1" name="Google Shape;31151;p37"/>
              <p:cNvSpPr/>
              <p:nvPr/>
            </p:nvSpPr>
            <p:spPr>
              <a:xfrm>
                <a:off x="74598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2" name="Google Shape;31152;p37"/>
              <p:cNvSpPr/>
              <p:nvPr/>
            </p:nvSpPr>
            <p:spPr>
              <a:xfrm>
                <a:off x="76122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3" name="Google Shape;31153;p37"/>
              <p:cNvSpPr/>
              <p:nvPr/>
            </p:nvSpPr>
            <p:spPr>
              <a:xfrm>
                <a:off x="77646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4" name="Google Shape;31154;p37"/>
              <p:cNvSpPr/>
              <p:nvPr/>
            </p:nvSpPr>
            <p:spPr>
              <a:xfrm>
                <a:off x="79170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5" name="Google Shape;31155;p37"/>
              <p:cNvSpPr/>
              <p:nvPr/>
            </p:nvSpPr>
            <p:spPr>
              <a:xfrm>
                <a:off x="80694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6" name="Google Shape;31156;p37"/>
              <p:cNvSpPr/>
              <p:nvPr/>
            </p:nvSpPr>
            <p:spPr>
              <a:xfrm>
                <a:off x="8221800" y="110167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57" name="Google Shape;31157;p37"/>
            <p:cNvGrpSpPr/>
            <p:nvPr/>
          </p:nvGrpSpPr>
          <p:grpSpPr>
            <a:xfrm>
              <a:off x="1059000" y="1221263"/>
              <a:ext cx="7178400" cy="15600"/>
              <a:chOff x="1059000" y="1365703"/>
              <a:chExt cx="7178400" cy="15600"/>
            </a:xfrm>
          </p:grpSpPr>
          <p:sp>
            <p:nvSpPr>
              <p:cNvPr id="31158" name="Google Shape;31158;p37"/>
              <p:cNvSpPr/>
              <p:nvPr/>
            </p:nvSpPr>
            <p:spPr>
              <a:xfrm>
                <a:off x="10590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9" name="Google Shape;31159;p37"/>
              <p:cNvSpPr/>
              <p:nvPr/>
            </p:nvSpPr>
            <p:spPr>
              <a:xfrm>
                <a:off x="12114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0" name="Google Shape;31160;p37"/>
              <p:cNvSpPr/>
              <p:nvPr/>
            </p:nvSpPr>
            <p:spPr>
              <a:xfrm>
                <a:off x="13638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1" name="Google Shape;31161;p37"/>
              <p:cNvSpPr/>
              <p:nvPr/>
            </p:nvSpPr>
            <p:spPr>
              <a:xfrm>
                <a:off x="15162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2" name="Google Shape;31162;p37"/>
              <p:cNvSpPr/>
              <p:nvPr/>
            </p:nvSpPr>
            <p:spPr>
              <a:xfrm>
                <a:off x="16686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3" name="Google Shape;31163;p37"/>
              <p:cNvSpPr/>
              <p:nvPr/>
            </p:nvSpPr>
            <p:spPr>
              <a:xfrm>
                <a:off x="18210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4" name="Google Shape;31164;p37"/>
              <p:cNvSpPr/>
              <p:nvPr/>
            </p:nvSpPr>
            <p:spPr>
              <a:xfrm>
                <a:off x="19734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5" name="Google Shape;31165;p37"/>
              <p:cNvSpPr/>
              <p:nvPr/>
            </p:nvSpPr>
            <p:spPr>
              <a:xfrm>
                <a:off x="21258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6" name="Google Shape;31166;p37"/>
              <p:cNvSpPr/>
              <p:nvPr/>
            </p:nvSpPr>
            <p:spPr>
              <a:xfrm>
                <a:off x="22782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7" name="Google Shape;31167;p37"/>
              <p:cNvSpPr/>
              <p:nvPr/>
            </p:nvSpPr>
            <p:spPr>
              <a:xfrm>
                <a:off x="24306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8" name="Google Shape;31168;p37"/>
              <p:cNvSpPr/>
              <p:nvPr/>
            </p:nvSpPr>
            <p:spPr>
              <a:xfrm>
                <a:off x="25830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9" name="Google Shape;31169;p37"/>
              <p:cNvSpPr/>
              <p:nvPr/>
            </p:nvSpPr>
            <p:spPr>
              <a:xfrm>
                <a:off x="27354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0" name="Google Shape;31170;p37"/>
              <p:cNvSpPr/>
              <p:nvPr/>
            </p:nvSpPr>
            <p:spPr>
              <a:xfrm>
                <a:off x="28878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1" name="Google Shape;31171;p37"/>
              <p:cNvSpPr/>
              <p:nvPr/>
            </p:nvSpPr>
            <p:spPr>
              <a:xfrm>
                <a:off x="30402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2" name="Google Shape;31172;p37"/>
              <p:cNvSpPr/>
              <p:nvPr/>
            </p:nvSpPr>
            <p:spPr>
              <a:xfrm>
                <a:off x="31926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3" name="Google Shape;31173;p37"/>
              <p:cNvSpPr/>
              <p:nvPr/>
            </p:nvSpPr>
            <p:spPr>
              <a:xfrm>
                <a:off x="33450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4" name="Google Shape;31174;p37"/>
              <p:cNvSpPr/>
              <p:nvPr/>
            </p:nvSpPr>
            <p:spPr>
              <a:xfrm>
                <a:off x="34974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5" name="Google Shape;31175;p37"/>
              <p:cNvSpPr/>
              <p:nvPr/>
            </p:nvSpPr>
            <p:spPr>
              <a:xfrm>
                <a:off x="36498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6" name="Google Shape;31176;p37"/>
              <p:cNvSpPr/>
              <p:nvPr/>
            </p:nvSpPr>
            <p:spPr>
              <a:xfrm>
                <a:off x="38022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7" name="Google Shape;31177;p37"/>
              <p:cNvSpPr/>
              <p:nvPr/>
            </p:nvSpPr>
            <p:spPr>
              <a:xfrm>
                <a:off x="39546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8" name="Google Shape;31178;p37"/>
              <p:cNvSpPr/>
              <p:nvPr/>
            </p:nvSpPr>
            <p:spPr>
              <a:xfrm>
                <a:off x="41070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9" name="Google Shape;31179;p37"/>
              <p:cNvSpPr/>
              <p:nvPr/>
            </p:nvSpPr>
            <p:spPr>
              <a:xfrm>
                <a:off x="42594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0" name="Google Shape;31180;p37"/>
              <p:cNvSpPr/>
              <p:nvPr/>
            </p:nvSpPr>
            <p:spPr>
              <a:xfrm>
                <a:off x="44118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1" name="Google Shape;31181;p37"/>
              <p:cNvSpPr/>
              <p:nvPr/>
            </p:nvSpPr>
            <p:spPr>
              <a:xfrm>
                <a:off x="45642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2" name="Google Shape;31182;p37"/>
              <p:cNvSpPr/>
              <p:nvPr/>
            </p:nvSpPr>
            <p:spPr>
              <a:xfrm>
                <a:off x="47166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3" name="Google Shape;31183;p37"/>
              <p:cNvSpPr/>
              <p:nvPr/>
            </p:nvSpPr>
            <p:spPr>
              <a:xfrm>
                <a:off x="48690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4" name="Google Shape;31184;p37"/>
              <p:cNvSpPr/>
              <p:nvPr/>
            </p:nvSpPr>
            <p:spPr>
              <a:xfrm>
                <a:off x="50214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5" name="Google Shape;31185;p37"/>
              <p:cNvSpPr/>
              <p:nvPr/>
            </p:nvSpPr>
            <p:spPr>
              <a:xfrm>
                <a:off x="51738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6" name="Google Shape;31186;p37"/>
              <p:cNvSpPr/>
              <p:nvPr/>
            </p:nvSpPr>
            <p:spPr>
              <a:xfrm>
                <a:off x="53262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7" name="Google Shape;31187;p37"/>
              <p:cNvSpPr/>
              <p:nvPr/>
            </p:nvSpPr>
            <p:spPr>
              <a:xfrm>
                <a:off x="54786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8" name="Google Shape;31188;p37"/>
              <p:cNvSpPr/>
              <p:nvPr/>
            </p:nvSpPr>
            <p:spPr>
              <a:xfrm>
                <a:off x="56310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9" name="Google Shape;31189;p37"/>
              <p:cNvSpPr/>
              <p:nvPr/>
            </p:nvSpPr>
            <p:spPr>
              <a:xfrm>
                <a:off x="57834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0" name="Google Shape;31190;p37"/>
              <p:cNvSpPr/>
              <p:nvPr/>
            </p:nvSpPr>
            <p:spPr>
              <a:xfrm>
                <a:off x="59358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1" name="Google Shape;31191;p37"/>
              <p:cNvSpPr/>
              <p:nvPr/>
            </p:nvSpPr>
            <p:spPr>
              <a:xfrm>
                <a:off x="60882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2" name="Google Shape;31192;p37"/>
              <p:cNvSpPr/>
              <p:nvPr/>
            </p:nvSpPr>
            <p:spPr>
              <a:xfrm>
                <a:off x="62406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3" name="Google Shape;31193;p37"/>
              <p:cNvSpPr/>
              <p:nvPr/>
            </p:nvSpPr>
            <p:spPr>
              <a:xfrm>
                <a:off x="63930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4" name="Google Shape;31194;p37"/>
              <p:cNvSpPr/>
              <p:nvPr/>
            </p:nvSpPr>
            <p:spPr>
              <a:xfrm>
                <a:off x="65454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5" name="Google Shape;31195;p37"/>
              <p:cNvSpPr/>
              <p:nvPr/>
            </p:nvSpPr>
            <p:spPr>
              <a:xfrm>
                <a:off x="66978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6" name="Google Shape;31196;p37"/>
              <p:cNvSpPr/>
              <p:nvPr/>
            </p:nvSpPr>
            <p:spPr>
              <a:xfrm>
                <a:off x="68502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7" name="Google Shape;31197;p37"/>
              <p:cNvSpPr/>
              <p:nvPr/>
            </p:nvSpPr>
            <p:spPr>
              <a:xfrm>
                <a:off x="70026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8" name="Google Shape;31198;p37"/>
              <p:cNvSpPr/>
              <p:nvPr/>
            </p:nvSpPr>
            <p:spPr>
              <a:xfrm>
                <a:off x="71550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9" name="Google Shape;31199;p37"/>
              <p:cNvSpPr/>
              <p:nvPr/>
            </p:nvSpPr>
            <p:spPr>
              <a:xfrm>
                <a:off x="73074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0" name="Google Shape;31200;p37"/>
              <p:cNvSpPr/>
              <p:nvPr/>
            </p:nvSpPr>
            <p:spPr>
              <a:xfrm>
                <a:off x="74598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1" name="Google Shape;31201;p37"/>
              <p:cNvSpPr/>
              <p:nvPr/>
            </p:nvSpPr>
            <p:spPr>
              <a:xfrm>
                <a:off x="76122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2" name="Google Shape;31202;p37"/>
              <p:cNvSpPr/>
              <p:nvPr/>
            </p:nvSpPr>
            <p:spPr>
              <a:xfrm>
                <a:off x="77646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3" name="Google Shape;31203;p37"/>
              <p:cNvSpPr/>
              <p:nvPr/>
            </p:nvSpPr>
            <p:spPr>
              <a:xfrm>
                <a:off x="79170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4" name="Google Shape;31204;p37"/>
              <p:cNvSpPr/>
              <p:nvPr/>
            </p:nvSpPr>
            <p:spPr>
              <a:xfrm>
                <a:off x="80694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5" name="Google Shape;31205;p37"/>
              <p:cNvSpPr/>
              <p:nvPr/>
            </p:nvSpPr>
            <p:spPr>
              <a:xfrm>
                <a:off x="8221800" y="136570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206" name="Google Shape;31206;p37"/>
            <p:cNvGrpSpPr/>
            <p:nvPr/>
          </p:nvGrpSpPr>
          <p:grpSpPr>
            <a:xfrm>
              <a:off x="1059000" y="1413075"/>
              <a:ext cx="7178400" cy="15600"/>
              <a:chOff x="1059000" y="1629736"/>
              <a:chExt cx="7178400" cy="15600"/>
            </a:xfrm>
          </p:grpSpPr>
          <p:sp>
            <p:nvSpPr>
              <p:cNvPr id="31207" name="Google Shape;31207;p37"/>
              <p:cNvSpPr/>
              <p:nvPr/>
            </p:nvSpPr>
            <p:spPr>
              <a:xfrm>
                <a:off x="1059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8" name="Google Shape;31208;p37"/>
              <p:cNvSpPr/>
              <p:nvPr/>
            </p:nvSpPr>
            <p:spPr>
              <a:xfrm>
                <a:off x="1211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9" name="Google Shape;31209;p37"/>
              <p:cNvSpPr/>
              <p:nvPr/>
            </p:nvSpPr>
            <p:spPr>
              <a:xfrm>
                <a:off x="1363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0" name="Google Shape;31210;p37"/>
              <p:cNvSpPr/>
              <p:nvPr/>
            </p:nvSpPr>
            <p:spPr>
              <a:xfrm>
                <a:off x="1516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1" name="Google Shape;31211;p37"/>
              <p:cNvSpPr/>
              <p:nvPr/>
            </p:nvSpPr>
            <p:spPr>
              <a:xfrm>
                <a:off x="1668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2" name="Google Shape;31212;p37"/>
              <p:cNvSpPr/>
              <p:nvPr/>
            </p:nvSpPr>
            <p:spPr>
              <a:xfrm>
                <a:off x="1821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3" name="Google Shape;31213;p37"/>
              <p:cNvSpPr/>
              <p:nvPr/>
            </p:nvSpPr>
            <p:spPr>
              <a:xfrm>
                <a:off x="1973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4" name="Google Shape;31214;p37"/>
              <p:cNvSpPr/>
              <p:nvPr/>
            </p:nvSpPr>
            <p:spPr>
              <a:xfrm>
                <a:off x="2125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5" name="Google Shape;31215;p37"/>
              <p:cNvSpPr/>
              <p:nvPr/>
            </p:nvSpPr>
            <p:spPr>
              <a:xfrm>
                <a:off x="2278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6" name="Google Shape;31216;p37"/>
              <p:cNvSpPr/>
              <p:nvPr/>
            </p:nvSpPr>
            <p:spPr>
              <a:xfrm>
                <a:off x="2430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7" name="Google Shape;31217;p37"/>
              <p:cNvSpPr/>
              <p:nvPr/>
            </p:nvSpPr>
            <p:spPr>
              <a:xfrm>
                <a:off x="2583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8" name="Google Shape;31218;p37"/>
              <p:cNvSpPr/>
              <p:nvPr/>
            </p:nvSpPr>
            <p:spPr>
              <a:xfrm>
                <a:off x="2735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9" name="Google Shape;31219;p37"/>
              <p:cNvSpPr/>
              <p:nvPr/>
            </p:nvSpPr>
            <p:spPr>
              <a:xfrm>
                <a:off x="2887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0" name="Google Shape;31220;p37"/>
              <p:cNvSpPr/>
              <p:nvPr/>
            </p:nvSpPr>
            <p:spPr>
              <a:xfrm>
                <a:off x="3040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1" name="Google Shape;31221;p37"/>
              <p:cNvSpPr/>
              <p:nvPr/>
            </p:nvSpPr>
            <p:spPr>
              <a:xfrm>
                <a:off x="3192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2" name="Google Shape;31222;p37"/>
              <p:cNvSpPr/>
              <p:nvPr/>
            </p:nvSpPr>
            <p:spPr>
              <a:xfrm>
                <a:off x="3345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3" name="Google Shape;31223;p37"/>
              <p:cNvSpPr/>
              <p:nvPr/>
            </p:nvSpPr>
            <p:spPr>
              <a:xfrm>
                <a:off x="3497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4" name="Google Shape;31224;p37"/>
              <p:cNvSpPr/>
              <p:nvPr/>
            </p:nvSpPr>
            <p:spPr>
              <a:xfrm>
                <a:off x="3649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5" name="Google Shape;31225;p37"/>
              <p:cNvSpPr/>
              <p:nvPr/>
            </p:nvSpPr>
            <p:spPr>
              <a:xfrm>
                <a:off x="3802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6" name="Google Shape;31226;p37"/>
              <p:cNvSpPr/>
              <p:nvPr/>
            </p:nvSpPr>
            <p:spPr>
              <a:xfrm>
                <a:off x="3954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7" name="Google Shape;31227;p37"/>
              <p:cNvSpPr/>
              <p:nvPr/>
            </p:nvSpPr>
            <p:spPr>
              <a:xfrm>
                <a:off x="4107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8" name="Google Shape;31228;p37"/>
              <p:cNvSpPr/>
              <p:nvPr/>
            </p:nvSpPr>
            <p:spPr>
              <a:xfrm>
                <a:off x="4259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9" name="Google Shape;31229;p37"/>
              <p:cNvSpPr/>
              <p:nvPr/>
            </p:nvSpPr>
            <p:spPr>
              <a:xfrm>
                <a:off x="4411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0" name="Google Shape;31230;p37"/>
              <p:cNvSpPr/>
              <p:nvPr/>
            </p:nvSpPr>
            <p:spPr>
              <a:xfrm>
                <a:off x="4564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1" name="Google Shape;31231;p37"/>
              <p:cNvSpPr/>
              <p:nvPr/>
            </p:nvSpPr>
            <p:spPr>
              <a:xfrm>
                <a:off x="4716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2" name="Google Shape;31232;p37"/>
              <p:cNvSpPr/>
              <p:nvPr/>
            </p:nvSpPr>
            <p:spPr>
              <a:xfrm>
                <a:off x="4869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3" name="Google Shape;31233;p37"/>
              <p:cNvSpPr/>
              <p:nvPr/>
            </p:nvSpPr>
            <p:spPr>
              <a:xfrm>
                <a:off x="5021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4" name="Google Shape;31234;p37"/>
              <p:cNvSpPr/>
              <p:nvPr/>
            </p:nvSpPr>
            <p:spPr>
              <a:xfrm>
                <a:off x="5173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5" name="Google Shape;31235;p37"/>
              <p:cNvSpPr/>
              <p:nvPr/>
            </p:nvSpPr>
            <p:spPr>
              <a:xfrm>
                <a:off x="5326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6" name="Google Shape;31236;p37"/>
              <p:cNvSpPr/>
              <p:nvPr/>
            </p:nvSpPr>
            <p:spPr>
              <a:xfrm>
                <a:off x="5478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7" name="Google Shape;31237;p37"/>
              <p:cNvSpPr/>
              <p:nvPr/>
            </p:nvSpPr>
            <p:spPr>
              <a:xfrm>
                <a:off x="5631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8" name="Google Shape;31238;p37"/>
              <p:cNvSpPr/>
              <p:nvPr/>
            </p:nvSpPr>
            <p:spPr>
              <a:xfrm>
                <a:off x="5783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9" name="Google Shape;31239;p37"/>
              <p:cNvSpPr/>
              <p:nvPr/>
            </p:nvSpPr>
            <p:spPr>
              <a:xfrm>
                <a:off x="5935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0" name="Google Shape;31240;p37"/>
              <p:cNvSpPr/>
              <p:nvPr/>
            </p:nvSpPr>
            <p:spPr>
              <a:xfrm>
                <a:off x="6088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1" name="Google Shape;31241;p37"/>
              <p:cNvSpPr/>
              <p:nvPr/>
            </p:nvSpPr>
            <p:spPr>
              <a:xfrm>
                <a:off x="6240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2" name="Google Shape;31242;p37"/>
              <p:cNvSpPr/>
              <p:nvPr/>
            </p:nvSpPr>
            <p:spPr>
              <a:xfrm>
                <a:off x="6393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3" name="Google Shape;31243;p37"/>
              <p:cNvSpPr/>
              <p:nvPr/>
            </p:nvSpPr>
            <p:spPr>
              <a:xfrm>
                <a:off x="6545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4" name="Google Shape;31244;p37"/>
              <p:cNvSpPr/>
              <p:nvPr/>
            </p:nvSpPr>
            <p:spPr>
              <a:xfrm>
                <a:off x="6697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5" name="Google Shape;31245;p37"/>
              <p:cNvSpPr/>
              <p:nvPr/>
            </p:nvSpPr>
            <p:spPr>
              <a:xfrm>
                <a:off x="6850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6" name="Google Shape;31246;p37"/>
              <p:cNvSpPr/>
              <p:nvPr/>
            </p:nvSpPr>
            <p:spPr>
              <a:xfrm>
                <a:off x="7002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7" name="Google Shape;31247;p37"/>
              <p:cNvSpPr/>
              <p:nvPr/>
            </p:nvSpPr>
            <p:spPr>
              <a:xfrm>
                <a:off x="7155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8" name="Google Shape;31248;p37"/>
              <p:cNvSpPr/>
              <p:nvPr/>
            </p:nvSpPr>
            <p:spPr>
              <a:xfrm>
                <a:off x="7307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9" name="Google Shape;31249;p37"/>
              <p:cNvSpPr/>
              <p:nvPr/>
            </p:nvSpPr>
            <p:spPr>
              <a:xfrm>
                <a:off x="7459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0" name="Google Shape;31250;p37"/>
              <p:cNvSpPr/>
              <p:nvPr/>
            </p:nvSpPr>
            <p:spPr>
              <a:xfrm>
                <a:off x="7612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1" name="Google Shape;31251;p37"/>
              <p:cNvSpPr/>
              <p:nvPr/>
            </p:nvSpPr>
            <p:spPr>
              <a:xfrm>
                <a:off x="7764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2" name="Google Shape;31252;p37"/>
              <p:cNvSpPr/>
              <p:nvPr/>
            </p:nvSpPr>
            <p:spPr>
              <a:xfrm>
                <a:off x="7917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3" name="Google Shape;31253;p37"/>
              <p:cNvSpPr/>
              <p:nvPr/>
            </p:nvSpPr>
            <p:spPr>
              <a:xfrm>
                <a:off x="8069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4" name="Google Shape;31254;p37"/>
              <p:cNvSpPr/>
              <p:nvPr/>
            </p:nvSpPr>
            <p:spPr>
              <a:xfrm>
                <a:off x="8221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255" name="Google Shape;31255;p37"/>
            <p:cNvGrpSpPr/>
            <p:nvPr/>
          </p:nvGrpSpPr>
          <p:grpSpPr>
            <a:xfrm>
              <a:off x="1059000" y="1796700"/>
              <a:ext cx="7178400" cy="15600"/>
              <a:chOff x="1059000" y="1893768"/>
              <a:chExt cx="7178400" cy="15600"/>
            </a:xfrm>
          </p:grpSpPr>
          <p:sp>
            <p:nvSpPr>
              <p:cNvPr id="31256" name="Google Shape;31256;p37"/>
              <p:cNvSpPr/>
              <p:nvPr/>
            </p:nvSpPr>
            <p:spPr>
              <a:xfrm>
                <a:off x="10590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7" name="Google Shape;31257;p37"/>
              <p:cNvSpPr/>
              <p:nvPr/>
            </p:nvSpPr>
            <p:spPr>
              <a:xfrm>
                <a:off x="12114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8" name="Google Shape;31258;p37"/>
              <p:cNvSpPr/>
              <p:nvPr/>
            </p:nvSpPr>
            <p:spPr>
              <a:xfrm>
                <a:off x="13638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9" name="Google Shape;31259;p37"/>
              <p:cNvSpPr/>
              <p:nvPr/>
            </p:nvSpPr>
            <p:spPr>
              <a:xfrm>
                <a:off x="15162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0" name="Google Shape;31260;p37"/>
              <p:cNvSpPr/>
              <p:nvPr/>
            </p:nvSpPr>
            <p:spPr>
              <a:xfrm>
                <a:off x="16686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1" name="Google Shape;31261;p37"/>
              <p:cNvSpPr/>
              <p:nvPr/>
            </p:nvSpPr>
            <p:spPr>
              <a:xfrm>
                <a:off x="18210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2" name="Google Shape;31262;p37"/>
              <p:cNvSpPr/>
              <p:nvPr/>
            </p:nvSpPr>
            <p:spPr>
              <a:xfrm>
                <a:off x="19734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3" name="Google Shape;31263;p37"/>
              <p:cNvSpPr/>
              <p:nvPr/>
            </p:nvSpPr>
            <p:spPr>
              <a:xfrm>
                <a:off x="21258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4" name="Google Shape;31264;p37"/>
              <p:cNvSpPr/>
              <p:nvPr/>
            </p:nvSpPr>
            <p:spPr>
              <a:xfrm>
                <a:off x="22782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5" name="Google Shape;31265;p37"/>
              <p:cNvSpPr/>
              <p:nvPr/>
            </p:nvSpPr>
            <p:spPr>
              <a:xfrm>
                <a:off x="24306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6" name="Google Shape;31266;p37"/>
              <p:cNvSpPr/>
              <p:nvPr/>
            </p:nvSpPr>
            <p:spPr>
              <a:xfrm>
                <a:off x="25830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7" name="Google Shape;31267;p37"/>
              <p:cNvSpPr/>
              <p:nvPr/>
            </p:nvSpPr>
            <p:spPr>
              <a:xfrm>
                <a:off x="27354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8" name="Google Shape;31268;p37"/>
              <p:cNvSpPr/>
              <p:nvPr/>
            </p:nvSpPr>
            <p:spPr>
              <a:xfrm>
                <a:off x="28878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9" name="Google Shape;31269;p37"/>
              <p:cNvSpPr/>
              <p:nvPr/>
            </p:nvSpPr>
            <p:spPr>
              <a:xfrm>
                <a:off x="30402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0" name="Google Shape;31270;p37"/>
              <p:cNvSpPr/>
              <p:nvPr/>
            </p:nvSpPr>
            <p:spPr>
              <a:xfrm>
                <a:off x="31926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1" name="Google Shape;31271;p37"/>
              <p:cNvSpPr/>
              <p:nvPr/>
            </p:nvSpPr>
            <p:spPr>
              <a:xfrm>
                <a:off x="33450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2" name="Google Shape;31272;p37"/>
              <p:cNvSpPr/>
              <p:nvPr/>
            </p:nvSpPr>
            <p:spPr>
              <a:xfrm>
                <a:off x="34974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3" name="Google Shape;31273;p37"/>
              <p:cNvSpPr/>
              <p:nvPr/>
            </p:nvSpPr>
            <p:spPr>
              <a:xfrm>
                <a:off x="36498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4" name="Google Shape;31274;p37"/>
              <p:cNvSpPr/>
              <p:nvPr/>
            </p:nvSpPr>
            <p:spPr>
              <a:xfrm>
                <a:off x="38022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5" name="Google Shape;31275;p37"/>
              <p:cNvSpPr/>
              <p:nvPr/>
            </p:nvSpPr>
            <p:spPr>
              <a:xfrm>
                <a:off x="39546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6" name="Google Shape;31276;p37"/>
              <p:cNvSpPr/>
              <p:nvPr/>
            </p:nvSpPr>
            <p:spPr>
              <a:xfrm>
                <a:off x="41070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7" name="Google Shape;31277;p37"/>
              <p:cNvSpPr/>
              <p:nvPr/>
            </p:nvSpPr>
            <p:spPr>
              <a:xfrm>
                <a:off x="42594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8" name="Google Shape;31278;p37"/>
              <p:cNvSpPr/>
              <p:nvPr/>
            </p:nvSpPr>
            <p:spPr>
              <a:xfrm>
                <a:off x="44118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9" name="Google Shape;31279;p37"/>
              <p:cNvSpPr/>
              <p:nvPr/>
            </p:nvSpPr>
            <p:spPr>
              <a:xfrm>
                <a:off x="45642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0" name="Google Shape;31280;p37"/>
              <p:cNvSpPr/>
              <p:nvPr/>
            </p:nvSpPr>
            <p:spPr>
              <a:xfrm>
                <a:off x="47166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1" name="Google Shape;31281;p37"/>
              <p:cNvSpPr/>
              <p:nvPr/>
            </p:nvSpPr>
            <p:spPr>
              <a:xfrm>
                <a:off x="48690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2" name="Google Shape;31282;p37"/>
              <p:cNvSpPr/>
              <p:nvPr/>
            </p:nvSpPr>
            <p:spPr>
              <a:xfrm>
                <a:off x="50214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3" name="Google Shape;31283;p37"/>
              <p:cNvSpPr/>
              <p:nvPr/>
            </p:nvSpPr>
            <p:spPr>
              <a:xfrm>
                <a:off x="51738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4" name="Google Shape;31284;p37"/>
              <p:cNvSpPr/>
              <p:nvPr/>
            </p:nvSpPr>
            <p:spPr>
              <a:xfrm>
                <a:off x="53262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5" name="Google Shape;31285;p37"/>
              <p:cNvSpPr/>
              <p:nvPr/>
            </p:nvSpPr>
            <p:spPr>
              <a:xfrm>
                <a:off x="54786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6" name="Google Shape;31286;p37"/>
              <p:cNvSpPr/>
              <p:nvPr/>
            </p:nvSpPr>
            <p:spPr>
              <a:xfrm>
                <a:off x="56310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7" name="Google Shape;31287;p37"/>
              <p:cNvSpPr/>
              <p:nvPr/>
            </p:nvSpPr>
            <p:spPr>
              <a:xfrm>
                <a:off x="57834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8" name="Google Shape;31288;p37"/>
              <p:cNvSpPr/>
              <p:nvPr/>
            </p:nvSpPr>
            <p:spPr>
              <a:xfrm>
                <a:off x="59358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9" name="Google Shape;31289;p37"/>
              <p:cNvSpPr/>
              <p:nvPr/>
            </p:nvSpPr>
            <p:spPr>
              <a:xfrm>
                <a:off x="60882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0" name="Google Shape;31290;p37"/>
              <p:cNvSpPr/>
              <p:nvPr/>
            </p:nvSpPr>
            <p:spPr>
              <a:xfrm>
                <a:off x="62406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1" name="Google Shape;31291;p37"/>
              <p:cNvSpPr/>
              <p:nvPr/>
            </p:nvSpPr>
            <p:spPr>
              <a:xfrm>
                <a:off x="63930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2" name="Google Shape;31292;p37"/>
              <p:cNvSpPr/>
              <p:nvPr/>
            </p:nvSpPr>
            <p:spPr>
              <a:xfrm>
                <a:off x="65454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3" name="Google Shape;31293;p37"/>
              <p:cNvSpPr/>
              <p:nvPr/>
            </p:nvSpPr>
            <p:spPr>
              <a:xfrm>
                <a:off x="66978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4" name="Google Shape;31294;p37"/>
              <p:cNvSpPr/>
              <p:nvPr/>
            </p:nvSpPr>
            <p:spPr>
              <a:xfrm>
                <a:off x="68502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5" name="Google Shape;31295;p37"/>
              <p:cNvSpPr/>
              <p:nvPr/>
            </p:nvSpPr>
            <p:spPr>
              <a:xfrm>
                <a:off x="70026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6" name="Google Shape;31296;p37"/>
              <p:cNvSpPr/>
              <p:nvPr/>
            </p:nvSpPr>
            <p:spPr>
              <a:xfrm>
                <a:off x="71550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7" name="Google Shape;31297;p37"/>
              <p:cNvSpPr/>
              <p:nvPr/>
            </p:nvSpPr>
            <p:spPr>
              <a:xfrm>
                <a:off x="73074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8" name="Google Shape;31298;p37"/>
              <p:cNvSpPr/>
              <p:nvPr/>
            </p:nvSpPr>
            <p:spPr>
              <a:xfrm>
                <a:off x="74598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9" name="Google Shape;31299;p37"/>
              <p:cNvSpPr/>
              <p:nvPr/>
            </p:nvSpPr>
            <p:spPr>
              <a:xfrm>
                <a:off x="76122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0" name="Google Shape;31300;p37"/>
              <p:cNvSpPr/>
              <p:nvPr/>
            </p:nvSpPr>
            <p:spPr>
              <a:xfrm>
                <a:off x="77646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1" name="Google Shape;31301;p37"/>
              <p:cNvSpPr/>
              <p:nvPr/>
            </p:nvSpPr>
            <p:spPr>
              <a:xfrm>
                <a:off x="79170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2" name="Google Shape;31302;p37"/>
              <p:cNvSpPr/>
              <p:nvPr/>
            </p:nvSpPr>
            <p:spPr>
              <a:xfrm>
                <a:off x="80694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3" name="Google Shape;31303;p37"/>
              <p:cNvSpPr/>
              <p:nvPr/>
            </p:nvSpPr>
            <p:spPr>
              <a:xfrm>
                <a:off x="8221800" y="1893768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04" name="Google Shape;31304;p37"/>
            <p:cNvGrpSpPr/>
            <p:nvPr/>
          </p:nvGrpSpPr>
          <p:grpSpPr>
            <a:xfrm>
              <a:off x="1059000" y="1988513"/>
              <a:ext cx="7178400" cy="15600"/>
              <a:chOff x="1059000" y="2157801"/>
              <a:chExt cx="7178400" cy="15600"/>
            </a:xfrm>
          </p:grpSpPr>
          <p:sp>
            <p:nvSpPr>
              <p:cNvPr id="31305" name="Google Shape;31305;p37"/>
              <p:cNvSpPr/>
              <p:nvPr/>
            </p:nvSpPr>
            <p:spPr>
              <a:xfrm>
                <a:off x="1059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6" name="Google Shape;31306;p37"/>
              <p:cNvSpPr/>
              <p:nvPr/>
            </p:nvSpPr>
            <p:spPr>
              <a:xfrm>
                <a:off x="1211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7" name="Google Shape;31307;p37"/>
              <p:cNvSpPr/>
              <p:nvPr/>
            </p:nvSpPr>
            <p:spPr>
              <a:xfrm>
                <a:off x="1363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8" name="Google Shape;31308;p37"/>
              <p:cNvSpPr/>
              <p:nvPr/>
            </p:nvSpPr>
            <p:spPr>
              <a:xfrm>
                <a:off x="1516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9" name="Google Shape;31309;p37"/>
              <p:cNvSpPr/>
              <p:nvPr/>
            </p:nvSpPr>
            <p:spPr>
              <a:xfrm>
                <a:off x="1668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0" name="Google Shape;31310;p37"/>
              <p:cNvSpPr/>
              <p:nvPr/>
            </p:nvSpPr>
            <p:spPr>
              <a:xfrm>
                <a:off x="1821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1" name="Google Shape;31311;p37"/>
              <p:cNvSpPr/>
              <p:nvPr/>
            </p:nvSpPr>
            <p:spPr>
              <a:xfrm>
                <a:off x="1973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2" name="Google Shape;31312;p37"/>
              <p:cNvSpPr/>
              <p:nvPr/>
            </p:nvSpPr>
            <p:spPr>
              <a:xfrm>
                <a:off x="2125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3" name="Google Shape;31313;p37"/>
              <p:cNvSpPr/>
              <p:nvPr/>
            </p:nvSpPr>
            <p:spPr>
              <a:xfrm>
                <a:off x="2278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4" name="Google Shape;31314;p37"/>
              <p:cNvSpPr/>
              <p:nvPr/>
            </p:nvSpPr>
            <p:spPr>
              <a:xfrm>
                <a:off x="2430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5" name="Google Shape;31315;p37"/>
              <p:cNvSpPr/>
              <p:nvPr/>
            </p:nvSpPr>
            <p:spPr>
              <a:xfrm>
                <a:off x="2583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6" name="Google Shape;31316;p37"/>
              <p:cNvSpPr/>
              <p:nvPr/>
            </p:nvSpPr>
            <p:spPr>
              <a:xfrm>
                <a:off x="2735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7" name="Google Shape;31317;p37"/>
              <p:cNvSpPr/>
              <p:nvPr/>
            </p:nvSpPr>
            <p:spPr>
              <a:xfrm>
                <a:off x="2887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8" name="Google Shape;31318;p37"/>
              <p:cNvSpPr/>
              <p:nvPr/>
            </p:nvSpPr>
            <p:spPr>
              <a:xfrm>
                <a:off x="3040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9" name="Google Shape;31319;p37"/>
              <p:cNvSpPr/>
              <p:nvPr/>
            </p:nvSpPr>
            <p:spPr>
              <a:xfrm>
                <a:off x="3192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0" name="Google Shape;31320;p37"/>
              <p:cNvSpPr/>
              <p:nvPr/>
            </p:nvSpPr>
            <p:spPr>
              <a:xfrm>
                <a:off x="3345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1" name="Google Shape;31321;p37"/>
              <p:cNvSpPr/>
              <p:nvPr/>
            </p:nvSpPr>
            <p:spPr>
              <a:xfrm>
                <a:off x="3497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2" name="Google Shape;31322;p37"/>
              <p:cNvSpPr/>
              <p:nvPr/>
            </p:nvSpPr>
            <p:spPr>
              <a:xfrm>
                <a:off x="3649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3" name="Google Shape;31323;p37"/>
              <p:cNvSpPr/>
              <p:nvPr/>
            </p:nvSpPr>
            <p:spPr>
              <a:xfrm>
                <a:off x="3802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4" name="Google Shape;31324;p37"/>
              <p:cNvSpPr/>
              <p:nvPr/>
            </p:nvSpPr>
            <p:spPr>
              <a:xfrm>
                <a:off x="3954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5" name="Google Shape;31325;p37"/>
              <p:cNvSpPr/>
              <p:nvPr/>
            </p:nvSpPr>
            <p:spPr>
              <a:xfrm>
                <a:off x="4107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6" name="Google Shape;31326;p37"/>
              <p:cNvSpPr/>
              <p:nvPr/>
            </p:nvSpPr>
            <p:spPr>
              <a:xfrm>
                <a:off x="4259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7" name="Google Shape;31327;p37"/>
              <p:cNvSpPr/>
              <p:nvPr/>
            </p:nvSpPr>
            <p:spPr>
              <a:xfrm>
                <a:off x="4411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8" name="Google Shape;31328;p37"/>
              <p:cNvSpPr/>
              <p:nvPr/>
            </p:nvSpPr>
            <p:spPr>
              <a:xfrm>
                <a:off x="4564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9" name="Google Shape;31329;p37"/>
              <p:cNvSpPr/>
              <p:nvPr/>
            </p:nvSpPr>
            <p:spPr>
              <a:xfrm>
                <a:off x="4716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0" name="Google Shape;31330;p37"/>
              <p:cNvSpPr/>
              <p:nvPr/>
            </p:nvSpPr>
            <p:spPr>
              <a:xfrm>
                <a:off x="4869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1" name="Google Shape;31331;p37"/>
              <p:cNvSpPr/>
              <p:nvPr/>
            </p:nvSpPr>
            <p:spPr>
              <a:xfrm>
                <a:off x="5021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2" name="Google Shape;31332;p37"/>
              <p:cNvSpPr/>
              <p:nvPr/>
            </p:nvSpPr>
            <p:spPr>
              <a:xfrm>
                <a:off x="5173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3" name="Google Shape;31333;p37"/>
              <p:cNvSpPr/>
              <p:nvPr/>
            </p:nvSpPr>
            <p:spPr>
              <a:xfrm>
                <a:off x="5326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4" name="Google Shape;31334;p37"/>
              <p:cNvSpPr/>
              <p:nvPr/>
            </p:nvSpPr>
            <p:spPr>
              <a:xfrm>
                <a:off x="5478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5" name="Google Shape;31335;p37"/>
              <p:cNvSpPr/>
              <p:nvPr/>
            </p:nvSpPr>
            <p:spPr>
              <a:xfrm>
                <a:off x="5631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6" name="Google Shape;31336;p37"/>
              <p:cNvSpPr/>
              <p:nvPr/>
            </p:nvSpPr>
            <p:spPr>
              <a:xfrm>
                <a:off x="5783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7" name="Google Shape;31337;p37"/>
              <p:cNvSpPr/>
              <p:nvPr/>
            </p:nvSpPr>
            <p:spPr>
              <a:xfrm>
                <a:off x="5935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8" name="Google Shape;31338;p37"/>
              <p:cNvSpPr/>
              <p:nvPr/>
            </p:nvSpPr>
            <p:spPr>
              <a:xfrm>
                <a:off x="6088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9" name="Google Shape;31339;p37"/>
              <p:cNvSpPr/>
              <p:nvPr/>
            </p:nvSpPr>
            <p:spPr>
              <a:xfrm>
                <a:off x="6240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0" name="Google Shape;31340;p37"/>
              <p:cNvSpPr/>
              <p:nvPr/>
            </p:nvSpPr>
            <p:spPr>
              <a:xfrm>
                <a:off x="6393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1" name="Google Shape;31341;p37"/>
              <p:cNvSpPr/>
              <p:nvPr/>
            </p:nvSpPr>
            <p:spPr>
              <a:xfrm>
                <a:off x="6545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2" name="Google Shape;31342;p37"/>
              <p:cNvSpPr/>
              <p:nvPr/>
            </p:nvSpPr>
            <p:spPr>
              <a:xfrm>
                <a:off x="6697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3" name="Google Shape;31343;p37"/>
              <p:cNvSpPr/>
              <p:nvPr/>
            </p:nvSpPr>
            <p:spPr>
              <a:xfrm>
                <a:off x="6850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4" name="Google Shape;31344;p37"/>
              <p:cNvSpPr/>
              <p:nvPr/>
            </p:nvSpPr>
            <p:spPr>
              <a:xfrm>
                <a:off x="7002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5" name="Google Shape;31345;p37"/>
              <p:cNvSpPr/>
              <p:nvPr/>
            </p:nvSpPr>
            <p:spPr>
              <a:xfrm>
                <a:off x="7155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6" name="Google Shape;31346;p37"/>
              <p:cNvSpPr/>
              <p:nvPr/>
            </p:nvSpPr>
            <p:spPr>
              <a:xfrm>
                <a:off x="7307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7" name="Google Shape;31347;p37"/>
              <p:cNvSpPr/>
              <p:nvPr/>
            </p:nvSpPr>
            <p:spPr>
              <a:xfrm>
                <a:off x="7459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8" name="Google Shape;31348;p37"/>
              <p:cNvSpPr/>
              <p:nvPr/>
            </p:nvSpPr>
            <p:spPr>
              <a:xfrm>
                <a:off x="7612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9" name="Google Shape;31349;p37"/>
              <p:cNvSpPr/>
              <p:nvPr/>
            </p:nvSpPr>
            <p:spPr>
              <a:xfrm>
                <a:off x="7764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0" name="Google Shape;31350;p37"/>
              <p:cNvSpPr/>
              <p:nvPr/>
            </p:nvSpPr>
            <p:spPr>
              <a:xfrm>
                <a:off x="7917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1" name="Google Shape;31351;p37"/>
              <p:cNvSpPr/>
              <p:nvPr/>
            </p:nvSpPr>
            <p:spPr>
              <a:xfrm>
                <a:off x="8069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2" name="Google Shape;31352;p37"/>
              <p:cNvSpPr/>
              <p:nvPr/>
            </p:nvSpPr>
            <p:spPr>
              <a:xfrm>
                <a:off x="8221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53" name="Google Shape;31353;p37"/>
            <p:cNvGrpSpPr/>
            <p:nvPr/>
          </p:nvGrpSpPr>
          <p:grpSpPr>
            <a:xfrm>
              <a:off x="1059000" y="2563950"/>
              <a:ext cx="7178400" cy="15600"/>
              <a:chOff x="1059000" y="2421834"/>
              <a:chExt cx="7178400" cy="15600"/>
            </a:xfrm>
          </p:grpSpPr>
          <p:sp>
            <p:nvSpPr>
              <p:cNvPr id="31354" name="Google Shape;31354;p37"/>
              <p:cNvSpPr/>
              <p:nvPr/>
            </p:nvSpPr>
            <p:spPr>
              <a:xfrm>
                <a:off x="10590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5" name="Google Shape;31355;p37"/>
              <p:cNvSpPr/>
              <p:nvPr/>
            </p:nvSpPr>
            <p:spPr>
              <a:xfrm>
                <a:off x="12114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6" name="Google Shape;31356;p37"/>
              <p:cNvSpPr/>
              <p:nvPr/>
            </p:nvSpPr>
            <p:spPr>
              <a:xfrm>
                <a:off x="13638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7" name="Google Shape;31357;p37"/>
              <p:cNvSpPr/>
              <p:nvPr/>
            </p:nvSpPr>
            <p:spPr>
              <a:xfrm>
                <a:off x="15162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8" name="Google Shape;31358;p37"/>
              <p:cNvSpPr/>
              <p:nvPr/>
            </p:nvSpPr>
            <p:spPr>
              <a:xfrm>
                <a:off x="16686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9" name="Google Shape;31359;p37"/>
              <p:cNvSpPr/>
              <p:nvPr/>
            </p:nvSpPr>
            <p:spPr>
              <a:xfrm>
                <a:off x="18210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0" name="Google Shape;31360;p37"/>
              <p:cNvSpPr/>
              <p:nvPr/>
            </p:nvSpPr>
            <p:spPr>
              <a:xfrm>
                <a:off x="19734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1" name="Google Shape;31361;p37"/>
              <p:cNvSpPr/>
              <p:nvPr/>
            </p:nvSpPr>
            <p:spPr>
              <a:xfrm>
                <a:off x="21258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2" name="Google Shape;31362;p37"/>
              <p:cNvSpPr/>
              <p:nvPr/>
            </p:nvSpPr>
            <p:spPr>
              <a:xfrm>
                <a:off x="22782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3" name="Google Shape;31363;p37"/>
              <p:cNvSpPr/>
              <p:nvPr/>
            </p:nvSpPr>
            <p:spPr>
              <a:xfrm>
                <a:off x="24306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4" name="Google Shape;31364;p37"/>
              <p:cNvSpPr/>
              <p:nvPr/>
            </p:nvSpPr>
            <p:spPr>
              <a:xfrm>
                <a:off x="25830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5" name="Google Shape;31365;p37"/>
              <p:cNvSpPr/>
              <p:nvPr/>
            </p:nvSpPr>
            <p:spPr>
              <a:xfrm>
                <a:off x="27354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6" name="Google Shape;31366;p37"/>
              <p:cNvSpPr/>
              <p:nvPr/>
            </p:nvSpPr>
            <p:spPr>
              <a:xfrm>
                <a:off x="28878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7" name="Google Shape;31367;p37"/>
              <p:cNvSpPr/>
              <p:nvPr/>
            </p:nvSpPr>
            <p:spPr>
              <a:xfrm>
                <a:off x="30402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8" name="Google Shape;31368;p37"/>
              <p:cNvSpPr/>
              <p:nvPr/>
            </p:nvSpPr>
            <p:spPr>
              <a:xfrm>
                <a:off x="31926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9" name="Google Shape;31369;p37"/>
              <p:cNvSpPr/>
              <p:nvPr/>
            </p:nvSpPr>
            <p:spPr>
              <a:xfrm>
                <a:off x="33450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0" name="Google Shape;31370;p37"/>
              <p:cNvSpPr/>
              <p:nvPr/>
            </p:nvSpPr>
            <p:spPr>
              <a:xfrm>
                <a:off x="34974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1" name="Google Shape;31371;p37"/>
              <p:cNvSpPr/>
              <p:nvPr/>
            </p:nvSpPr>
            <p:spPr>
              <a:xfrm>
                <a:off x="36498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2" name="Google Shape;31372;p37"/>
              <p:cNvSpPr/>
              <p:nvPr/>
            </p:nvSpPr>
            <p:spPr>
              <a:xfrm>
                <a:off x="38022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3" name="Google Shape;31373;p37"/>
              <p:cNvSpPr/>
              <p:nvPr/>
            </p:nvSpPr>
            <p:spPr>
              <a:xfrm>
                <a:off x="39546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4" name="Google Shape;31374;p37"/>
              <p:cNvSpPr/>
              <p:nvPr/>
            </p:nvSpPr>
            <p:spPr>
              <a:xfrm>
                <a:off x="41070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5" name="Google Shape;31375;p37"/>
              <p:cNvSpPr/>
              <p:nvPr/>
            </p:nvSpPr>
            <p:spPr>
              <a:xfrm>
                <a:off x="42594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6" name="Google Shape;31376;p37"/>
              <p:cNvSpPr/>
              <p:nvPr/>
            </p:nvSpPr>
            <p:spPr>
              <a:xfrm>
                <a:off x="44118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7" name="Google Shape;31377;p37"/>
              <p:cNvSpPr/>
              <p:nvPr/>
            </p:nvSpPr>
            <p:spPr>
              <a:xfrm>
                <a:off x="45642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8" name="Google Shape;31378;p37"/>
              <p:cNvSpPr/>
              <p:nvPr/>
            </p:nvSpPr>
            <p:spPr>
              <a:xfrm>
                <a:off x="47166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9" name="Google Shape;31379;p37"/>
              <p:cNvSpPr/>
              <p:nvPr/>
            </p:nvSpPr>
            <p:spPr>
              <a:xfrm>
                <a:off x="48690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0" name="Google Shape;31380;p37"/>
              <p:cNvSpPr/>
              <p:nvPr/>
            </p:nvSpPr>
            <p:spPr>
              <a:xfrm>
                <a:off x="50214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1" name="Google Shape;31381;p37"/>
              <p:cNvSpPr/>
              <p:nvPr/>
            </p:nvSpPr>
            <p:spPr>
              <a:xfrm>
                <a:off x="51738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2" name="Google Shape;31382;p37"/>
              <p:cNvSpPr/>
              <p:nvPr/>
            </p:nvSpPr>
            <p:spPr>
              <a:xfrm>
                <a:off x="53262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3" name="Google Shape;31383;p37"/>
              <p:cNvSpPr/>
              <p:nvPr/>
            </p:nvSpPr>
            <p:spPr>
              <a:xfrm>
                <a:off x="54786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4" name="Google Shape;31384;p37"/>
              <p:cNvSpPr/>
              <p:nvPr/>
            </p:nvSpPr>
            <p:spPr>
              <a:xfrm>
                <a:off x="56310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5" name="Google Shape;31385;p37"/>
              <p:cNvSpPr/>
              <p:nvPr/>
            </p:nvSpPr>
            <p:spPr>
              <a:xfrm>
                <a:off x="57834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6" name="Google Shape;31386;p37"/>
              <p:cNvSpPr/>
              <p:nvPr/>
            </p:nvSpPr>
            <p:spPr>
              <a:xfrm>
                <a:off x="59358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7" name="Google Shape;31387;p37"/>
              <p:cNvSpPr/>
              <p:nvPr/>
            </p:nvSpPr>
            <p:spPr>
              <a:xfrm>
                <a:off x="60882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8" name="Google Shape;31388;p37"/>
              <p:cNvSpPr/>
              <p:nvPr/>
            </p:nvSpPr>
            <p:spPr>
              <a:xfrm>
                <a:off x="62406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9" name="Google Shape;31389;p37"/>
              <p:cNvSpPr/>
              <p:nvPr/>
            </p:nvSpPr>
            <p:spPr>
              <a:xfrm>
                <a:off x="63930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0" name="Google Shape;31390;p37"/>
              <p:cNvSpPr/>
              <p:nvPr/>
            </p:nvSpPr>
            <p:spPr>
              <a:xfrm>
                <a:off x="65454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1" name="Google Shape;31391;p37"/>
              <p:cNvSpPr/>
              <p:nvPr/>
            </p:nvSpPr>
            <p:spPr>
              <a:xfrm>
                <a:off x="66978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2" name="Google Shape;31392;p37"/>
              <p:cNvSpPr/>
              <p:nvPr/>
            </p:nvSpPr>
            <p:spPr>
              <a:xfrm>
                <a:off x="68502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3" name="Google Shape;31393;p37"/>
              <p:cNvSpPr/>
              <p:nvPr/>
            </p:nvSpPr>
            <p:spPr>
              <a:xfrm>
                <a:off x="70026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4" name="Google Shape;31394;p37"/>
              <p:cNvSpPr/>
              <p:nvPr/>
            </p:nvSpPr>
            <p:spPr>
              <a:xfrm>
                <a:off x="71550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5" name="Google Shape;31395;p37"/>
              <p:cNvSpPr/>
              <p:nvPr/>
            </p:nvSpPr>
            <p:spPr>
              <a:xfrm>
                <a:off x="73074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6" name="Google Shape;31396;p37"/>
              <p:cNvSpPr/>
              <p:nvPr/>
            </p:nvSpPr>
            <p:spPr>
              <a:xfrm>
                <a:off x="74598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7" name="Google Shape;31397;p37"/>
              <p:cNvSpPr/>
              <p:nvPr/>
            </p:nvSpPr>
            <p:spPr>
              <a:xfrm>
                <a:off x="76122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8" name="Google Shape;31398;p37"/>
              <p:cNvSpPr/>
              <p:nvPr/>
            </p:nvSpPr>
            <p:spPr>
              <a:xfrm>
                <a:off x="77646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9" name="Google Shape;31399;p37"/>
              <p:cNvSpPr/>
              <p:nvPr/>
            </p:nvSpPr>
            <p:spPr>
              <a:xfrm>
                <a:off x="79170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0" name="Google Shape;31400;p37"/>
              <p:cNvSpPr/>
              <p:nvPr/>
            </p:nvSpPr>
            <p:spPr>
              <a:xfrm>
                <a:off x="80694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1" name="Google Shape;31401;p37"/>
              <p:cNvSpPr/>
              <p:nvPr/>
            </p:nvSpPr>
            <p:spPr>
              <a:xfrm>
                <a:off x="8221800" y="242183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02" name="Google Shape;31402;p37"/>
            <p:cNvGrpSpPr/>
            <p:nvPr/>
          </p:nvGrpSpPr>
          <p:grpSpPr>
            <a:xfrm>
              <a:off x="1059000" y="2947575"/>
              <a:ext cx="7178400" cy="15600"/>
              <a:chOff x="1059000" y="2685866"/>
              <a:chExt cx="7178400" cy="15600"/>
            </a:xfrm>
          </p:grpSpPr>
          <p:sp>
            <p:nvSpPr>
              <p:cNvPr id="31403" name="Google Shape;31403;p37"/>
              <p:cNvSpPr/>
              <p:nvPr/>
            </p:nvSpPr>
            <p:spPr>
              <a:xfrm>
                <a:off x="10590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4" name="Google Shape;31404;p37"/>
              <p:cNvSpPr/>
              <p:nvPr/>
            </p:nvSpPr>
            <p:spPr>
              <a:xfrm>
                <a:off x="12114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5" name="Google Shape;31405;p37"/>
              <p:cNvSpPr/>
              <p:nvPr/>
            </p:nvSpPr>
            <p:spPr>
              <a:xfrm>
                <a:off x="13638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6" name="Google Shape;31406;p37"/>
              <p:cNvSpPr/>
              <p:nvPr/>
            </p:nvSpPr>
            <p:spPr>
              <a:xfrm>
                <a:off x="15162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7" name="Google Shape;31407;p37"/>
              <p:cNvSpPr/>
              <p:nvPr/>
            </p:nvSpPr>
            <p:spPr>
              <a:xfrm>
                <a:off x="16686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8" name="Google Shape;31408;p37"/>
              <p:cNvSpPr/>
              <p:nvPr/>
            </p:nvSpPr>
            <p:spPr>
              <a:xfrm>
                <a:off x="18210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9" name="Google Shape;31409;p37"/>
              <p:cNvSpPr/>
              <p:nvPr/>
            </p:nvSpPr>
            <p:spPr>
              <a:xfrm>
                <a:off x="19734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0" name="Google Shape;31410;p37"/>
              <p:cNvSpPr/>
              <p:nvPr/>
            </p:nvSpPr>
            <p:spPr>
              <a:xfrm>
                <a:off x="21258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1" name="Google Shape;31411;p37"/>
              <p:cNvSpPr/>
              <p:nvPr/>
            </p:nvSpPr>
            <p:spPr>
              <a:xfrm>
                <a:off x="22782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2" name="Google Shape;31412;p37"/>
              <p:cNvSpPr/>
              <p:nvPr/>
            </p:nvSpPr>
            <p:spPr>
              <a:xfrm>
                <a:off x="24306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3" name="Google Shape;31413;p37"/>
              <p:cNvSpPr/>
              <p:nvPr/>
            </p:nvSpPr>
            <p:spPr>
              <a:xfrm>
                <a:off x="25830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4" name="Google Shape;31414;p37"/>
              <p:cNvSpPr/>
              <p:nvPr/>
            </p:nvSpPr>
            <p:spPr>
              <a:xfrm>
                <a:off x="27354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5" name="Google Shape;31415;p37"/>
              <p:cNvSpPr/>
              <p:nvPr/>
            </p:nvSpPr>
            <p:spPr>
              <a:xfrm>
                <a:off x="28878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6" name="Google Shape;31416;p37"/>
              <p:cNvSpPr/>
              <p:nvPr/>
            </p:nvSpPr>
            <p:spPr>
              <a:xfrm>
                <a:off x="30402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7" name="Google Shape;31417;p37"/>
              <p:cNvSpPr/>
              <p:nvPr/>
            </p:nvSpPr>
            <p:spPr>
              <a:xfrm>
                <a:off x="31926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8" name="Google Shape;31418;p37"/>
              <p:cNvSpPr/>
              <p:nvPr/>
            </p:nvSpPr>
            <p:spPr>
              <a:xfrm>
                <a:off x="33450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9" name="Google Shape;31419;p37"/>
              <p:cNvSpPr/>
              <p:nvPr/>
            </p:nvSpPr>
            <p:spPr>
              <a:xfrm>
                <a:off x="34974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0" name="Google Shape;31420;p37"/>
              <p:cNvSpPr/>
              <p:nvPr/>
            </p:nvSpPr>
            <p:spPr>
              <a:xfrm>
                <a:off x="36498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1" name="Google Shape;31421;p37"/>
              <p:cNvSpPr/>
              <p:nvPr/>
            </p:nvSpPr>
            <p:spPr>
              <a:xfrm>
                <a:off x="38022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2" name="Google Shape;31422;p37"/>
              <p:cNvSpPr/>
              <p:nvPr/>
            </p:nvSpPr>
            <p:spPr>
              <a:xfrm>
                <a:off x="39546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3" name="Google Shape;31423;p37"/>
              <p:cNvSpPr/>
              <p:nvPr/>
            </p:nvSpPr>
            <p:spPr>
              <a:xfrm>
                <a:off x="41070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4" name="Google Shape;31424;p37"/>
              <p:cNvSpPr/>
              <p:nvPr/>
            </p:nvSpPr>
            <p:spPr>
              <a:xfrm>
                <a:off x="42594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5" name="Google Shape;31425;p37"/>
              <p:cNvSpPr/>
              <p:nvPr/>
            </p:nvSpPr>
            <p:spPr>
              <a:xfrm>
                <a:off x="44118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6" name="Google Shape;31426;p37"/>
              <p:cNvSpPr/>
              <p:nvPr/>
            </p:nvSpPr>
            <p:spPr>
              <a:xfrm>
                <a:off x="45642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7" name="Google Shape;31427;p37"/>
              <p:cNvSpPr/>
              <p:nvPr/>
            </p:nvSpPr>
            <p:spPr>
              <a:xfrm>
                <a:off x="47166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8" name="Google Shape;31428;p37"/>
              <p:cNvSpPr/>
              <p:nvPr/>
            </p:nvSpPr>
            <p:spPr>
              <a:xfrm>
                <a:off x="48690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9" name="Google Shape;31429;p37"/>
              <p:cNvSpPr/>
              <p:nvPr/>
            </p:nvSpPr>
            <p:spPr>
              <a:xfrm>
                <a:off x="50214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0" name="Google Shape;31430;p37"/>
              <p:cNvSpPr/>
              <p:nvPr/>
            </p:nvSpPr>
            <p:spPr>
              <a:xfrm>
                <a:off x="51738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1" name="Google Shape;31431;p37"/>
              <p:cNvSpPr/>
              <p:nvPr/>
            </p:nvSpPr>
            <p:spPr>
              <a:xfrm>
                <a:off x="53262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2" name="Google Shape;31432;p37"/>
              <p:cNvSpPr/>
              <p:nvPr/>
            </p:nvSpPr>
            <p:spPr>
              <a:xfrm>
                <a:off x="54786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3" name="Google Shape;31433;p37"/>
              <p:cNvSpPr/>
              <p:nvPr/>
            </p:nvSpPr>
            <p:spPr>
              <a:xfrm>
                <a:off x="56310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4" name="Google Shape;31434;p37"/>
              <p:cNvSpPr/>
              <p:nvPr/>
            </p:nvSpPr>
            <p:spPr>
              <a:xfrm>
                <a:off x="57834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5" name="Google Shape;31435;p37"/>
              <p:cNvSpPr/>
              <p:nvPr/>
            </p:nvSpPr>
            <p:spPr>
              <a:xfrm>
                <a:off x="59358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6" name="Google Shape;31436;p37"/>
              <p:cNvSpPr/>
              <p:nvPr/>
            </p:nvSpPr>
            <p:spPr>
              <a:xfrm>
                <a:off x="60882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7" name="Google Shape;31437;p37"/>
              <p:cNvSpPr/>
              <p:nvPr/>
            </p:nvSpPr>
            <p:spPr>
              <a:xfrm>
                <a:off x="62406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8" name="Google Shape;31438;p37"/>
              <p:cNvSpPr/>
              <p:nvPr/>
            </p:nvSpPr>
            <p:spPr>
              <a:xfrm>
                <a:off x="63930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9" name="Google Shape;31439;p37"/>
              <p:cNvSpPr/>
              <p:nvPr/>
            </p:nvSpPr>
            <p:spPr>
              <a:xfrm>
                <a:off x="65454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0" name="Google Shape;31440;p37"/>
              <p:cNvSpPr/>
              <p:nvPr/>
            </p:nvSpPr>
            <p:spPr>
              <a:xfrm>
                <a:off x="66978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1" name="Google Shape;31441;p37"/>
              <p:cNvSpPr/>
              <p:nvPr/>
            </p:nvSpPr>
            <p:spPr>
              <a:xfrm>
                <a:off x="68502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2" name="Google Shape;31442;p37"/>
              <p:cNvSpPr/>
              <p:nvPr/>
            </p:nvSpPr>
            <p:spPr>
              <a:xfrm>
                <a:off x="70026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3" name="Google Shape;31443;p37"/>
              <p:cNvSpPr/>
              <p:nvPr/>
            </p:nvSpPr>
            <p:spPr>
              <a:xfrm>
                <a:off x="71550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4" name="Google Shape;31444;p37"/>
              <p:cNvSpPr/>
              <p:nvPr/>
            </p:nvSpPr>
            <p:spPr>
              <a:xfrm>
                <a:off x="73074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5" name="Google Shape;31445;p37"/>
              <p:cNvSpPr/>
              <p:nvPr/>
            </p:nvSpPr>
            <p:spPr>
              <a:xfrm>
                <a:off x="74598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6" name="Google Shape;31446;p37"/>
              <p:cNvSpPr/>
              <p:nvPr/>
            </p:nvSpPr>
            <p:spPr>
              <a:xfrm>
                <a:off x="76122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7" name="Google Shape;31447;p37"/>
              <p:cNvSpPr/>
              <p:nvPr/>
            </p:nvSpPr>
            <p:spPr>
              <a:xfrm>
                <a:off x="77646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8" name="Google Shape;31448;p37"/>
              <p:cNvSpPr/>
              <p:nvPr/>
            </p:nvSpPr>
            <p:spPr>
              <a:xfrm>
                <a:off x="79170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9" name="Google Shape;31449;p37"/>
              <p:cNvSpPr/>
              <p:nvPr/>
            </p:nvSpPr>
            <p:spPr>
              <a:xfrm>
                <a:off x="80694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0" name="Google Shape;31450;p37"/>
              <p:cNvSpPr/>
              <p:nvPr/>
            </p:nvSpPr>
            <p:spPr>
              <a:xfrm>
                <a:off x="8221800" y="268586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51" name="Google Shape;31451;p37"/>
            <p:cNvGrpSpPr/>
            <p:nvPr/>
          </p:nvGrpSpPr>
          <p:grpSpPr>
            <a:xfrm>
              <a:off x="1059000" y="3331200"/>
              <a:ext cx="7178400" cy="15600"/>
              <a:chOff x="1059000" y="2949899"/>
              <a:chExt cx="7178400" cy="15600"/>
            </a:xfrm>
          </p:grpSpPr>
          <p:sp>
            <p:nvSpPr>
              <p:cNvPr id="31452" name="Google Shape;31452;p37"/>
              <p:cNvSpPr/>
              <p:nvPr/>
            </p:nvSpPr>
            <p:spPr>
              <a:xfrm>
                <a:off x="10590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3" name="Google Shape;31453;p37"/>
              <p:cNvSpPr/>
              <p:nvPr/>
            </p:nvSpPr>
            <p:spPr>
              <a:xfrm>
                <a:off x="12114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4" name="Google Shape;31454;p37"/>
              <p:cNvSpPr/>
              <p:nvPr/>
            </p:nvSpPr>
            <p:spPr>
              <a:xfrm>
                <a:off x="13638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5" name="Google Shape;31455;p37"/>
              <p:cNvSpPr/>
              <p:nvPr/>
            </p:nvSpPr>
            <p:spPr>
              <a:xfrm>
                <a:off x="15162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6" name="Google Shape;31456;p37"/>
              <p:cNvSpPr/>
              <p:nvPr/>
            </p:nvSpPr>
            <p:spPr>
              <a:xfrm>
                <a:off x="16686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7" name="Google Shape;31457;p37"/>
              <p:cNvSpPr/>
              <p:nvPr/>
            </p:nvSpPr>
            <p:spPr>
              <a:xfrm>
                <a:off x="18210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8" name="Google Shape;31458;p37"/>
              <p:cNvSpPr/>
              <p:nvPr/>
            </p:nvSpPr>
            <p:spPr>
              <a:xfrm>
                <a:off x="19734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9" name="Google Shape;31459;p37"/>
              <p:cNvSpPr/>
              <p:nvPr/>
            </p:nvSpPr>
            <p:spPr>
              <a:xfrm>
                <a:off x="21258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0" name="Google Shape;31460;p37"/>
              <p:cNvSpPr/>
              <p:nvPr/>
            </p:nvSpPr>
            <p:spPr>
              <a:xfrm>
                <a:off x="22782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1" name="Google Shape;31461;p37"/>
              <p:cNvSpPr/>
              <p:nvPr/>
            </p:nvSpPr>
            <p:spPr>
              <a:xfrm>
                <a:off x="24306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2" name="Google Shape;31462;p37"/>
              <p:cNvSpPr/>
              <p:nvPr/>
            </p:nvSpPr>
            <p:spPr>
              <a:xfrm>
                <a:off x="25830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3" name="Google Shape;31463;p37"/>
              <p:cNvSpPr/>
              <p:nvPr/>
            </p:nvSpPr>
            <p:spPr>
              <a:xfrm>
                <a:off x="27354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4" name="Google Shape;31464;p37"/>
              <p:cNvSpPr/>
              <p:nvPr/>
            </p:nvSpPr>
            <p:spPr>
              <a:xfrm>
                <a:off x="28878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5" name="Google Shape;31465;p37"/>
              <p:cNvSpPr/>
              <p:nvPr/>
            </p:nvSpPr>
            <p:spPr>
              <a:xfrm>
                <a:off x="30402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6" name="Google Shape;31466;p37"/>
              <p:cNvSpPr/>
              <p:nvPr/>
            </p:nvSpPr>
            <p:spPr>
              <a:xfrm>
                <a:off x="31926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7" name="Google Shape;31467;p37"/>
              <p:cNvSpPr/>
              <p:nvPr/>
            </p:nvSpPr>
            <p:spPr>
              <a:xfrm>
                <a:off x="33450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8" name="Google Shape;31468;p37"/>
              <p:cNvSpPr/>
              <p:nvPr/>
            </p:nvSpPr>
            <p:spPr>
              <a:xfrm>
                <a:off x="34974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9" name="Google Shape;31469;p37"/>
              <p:cNvSpPr/>
              <p:nvPr/>
            </p:nvSpPr>
            <p:spPr>
              <a:xfrm>
                <a:off x="36498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0" name="Google Shape;31470;p37"/>
              <p:cNvSpPr/>
              <p:nvPr/>
            </p:nvSpPr>
            <p:spPr>
              <a:xfrm>
                <a:off x="38022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1" name="Google Shape;31471;p37"/>
              <p:cNvSpPr/>
              <p:nvPr/>
            </p:nvSpPr>
            <p:spPr>
              <a:xfrm>
                <a:off x="39546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2" name="Google Shape;31472;p37"/>
              <p:cNvSpPr/>
              <p:nvPr/>
            </p:nvSpPr>
            <p:spPr>
              <a:xfrm>
                <a:off x="41070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3" name="Google Shape;31473;p37"/>
              <p:cNvSpPr/>
              <p:nvPr/>
            </p:nvSpPr>
            <p:spPr>
              <a:xfrm>
                <a:off x="42594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4" name="Google Shape;31474;p37"/>
              <p:cNvSpPr/>
              <p:nvPr/>
            </p:nvSpPr>
            <p:spPr>
              <a:xfrm>
                <a:off x="44118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5" name="Google Shape;31475;p37"/>
              <p:cNvSpPr/>
              <p:nvPr/>
            </p:nvSpPr>
            <p:spPr>
              <a:xfrm>
                <a:off x="45642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6" name="Google Shape;31476;p37"/>
              <p:cNvSpPr/>
              <p:nvPr/>
            </p:nvSpPr>
            <p:spPr>
              <a:xfrm>
                <a:off x="47166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7" name="Google Shape;31477;p37"/>
              <p:cNvSpPr/>
              <p:nvPr/>
            </p:nvSpPr>
            <p:spPr>
              <a:xfrm>
                <a:off x="48690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8" name="Google Shape;31478;p37"/>
              <p:cNvSpPr/>
              <p:nvPr/>
            </p:nvSpPr>
            <p:spPr>
              <a:xfrm>
                <a:off x="50214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9" name="Google Shape;31479;p37"/>
              <p:cNvSpPr/>
              <p:nvPr/>
            </p:nvSpPr>
            <p:spPr>
              <a:xfrm>
                <a:off x="51738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0" name="Google Shape;31480;p37"/>
              <p:cNvSpPr/>
              <p:nvPr/>
            </p:nvSpPr>
            <p:spPr>
              <a:xfrm>
                <a:off x="53262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1" name="Google Shape;31481;p37"/>
              <p:cNvSpPr/>
              <p:nvPr/>
            </p:nvSpPr>
            <p:spPr>
              <a:xfrm>
                <a:off x="54786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2" name="Google Shape;31482;p37"/>
              <p:cNvSpPr/>
              <p:nvPr/>
            </p:nvSpPr>
            <p:spPr>
              <a:xfrm>
                <a:off x="56310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3" name="Google Shape;31483;p37"/>
              <p:cNvSpPr/>
              <p:nvPr/>
            </p:nvSpPr>
            <p:spPr>
              <a:xfrm>
                <a:off x="57834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4" name="Google Shape;31484;p37"/>
              <p:cNvSpPr/>
              <p:nvPr/>
            </p:nvSpPr>
            <p:spPr>
              <a:xfrm>
                <a:off x="59358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5" name="Google Shape;31485;p37"/>
              <p:cNvSpPr/>
              <p:nvPr/>
            </p:nvSpPr>
            <p:spPr>
              <a:xfrm>
                <a:off x="60882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6" name="Google Shape;31486;p37"/>
              <p:cNvSpPr/>
              <p:nvPr/>
            </p:nvSpPr>
            <p:spPr>
              <a:xfrm>
                <a:off x="62406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7" name="Google Shape;31487;p37"/>
              <p:cNvSpPr/>
              <p:nvPr/>
            </p:nvSpPr>
            <p:spPr>
              <a:xfrm>
                <a:off x="63930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8" name="Google Shape;31488;p37"/>
              <p:cNvSpPr/>
              <p:nvPr/>
            </p:nvSpPr>
            <p:spPr>
              <a:xfrm>
                <a:off x="65454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9" name="Google Shape;31489;p37"/>
              <p:cNvSpPr/>
              <p:nvPr/>
            </p:nvSpPr>
            <p:spPr>
              <a:xfrm>
                <a:off x="66978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0" name="Google Shape;31490;p37"/>
              <p:cNvSpPr/>
              <p:nvPr/>
            </p:nvSpPr>
            <p:spPr>
              <a:xfrm>
                <a:off x="68502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1" name="Google Shape;31491;p37"/>
              <p:cNvSpPr/>
              <p:nvPr/>
            </p:nvSpPr>
            <p:spPr>
              <a:xfrm>
                <a:off x="70026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2" name="Google Shape;31492;p37"/>
              <p:cNvSpPr/>
              <p:nvPr/>
            </p:nvSpPr>
            <p:spPr>
              <a:xfrm>
                <a:off x="71550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3" name="Google Shape;31493;p37"/>
              <p:cNvSpPr/>
              <p:nvPr/>
            </p:nvSpPr>
            <p:spPr>
              <a:xfrm>
                <a:off x="73074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4" name="Google Shape;31494;p37"/>
              <p:cNvSpPr/>
              <p:nvPr/>
            </p:nvSpPr>
            <p:spPr>
              <a:xfrm>
                <a:off x="74598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5" name="Google Shape;31495;p37"/>
              <p:cNvSpPr/>
              <p:nvPr/>
            </p:nvSpPr>
            <p:spPr>
              <a:xfrm>
                <a:off x="76122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6" name="Google Shape;31496;p37"/>
              <p:cNvSpPr/>
              <p:nvPr/>
            </p:nvSpPr>
            <p:spPr>
              <a:xfrm>
                <a:off x="77646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7" name="Google Shape;31497;p37"/>
              <p:cNvSpPr/>
              <p:nvPr/>
            </p:nvSpPr>
            <p:spPr>
              <a:xfrm>
                <a:off x="79170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8" name="Google Shape;31498;p37"/>
              <p:cNvSpPr/>
              <p:nvPr/>
            </p:nvSpPr>
            <p:spPr>
              <a:xfrm>
                <a:off x="80694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9" name="Google Shape;31499;p37"/>
              <p:cNvSpPr/>
              <p:nvPr/>
            </p:nvSpPr>
            <p:spPr>
              <a:xfrm>
                <a:off x="8221800" y="294989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00" name="Google Shape;31500;p37"/>
            <p:cNvGrpSpPr/>
            <p:nvPr/>
          </p:nvGrpSpPr>
          <p:grpSpPr>
            <a:xfrm>
              <a:off x="1059000" y="3523013"/>
              <a:ext cx="7178400" cy="15600"/>
              <a:chOff x="1059000" y="3213932"/>
              <a:chExt cx="7178400" cy="15600"/>
            </a:xfrm>
          </p:grpSpPr>
          <p:sp>
            <p:nvSpPr>
              <p:cNvPr id="31501" name="Google Shape;31501;p37"/>
              <p:cNvSpPr/>
              <p:nvPr/>
            </p:nvSpPr>
            <p:spPr>
              <a:xfrm>
                <a:off x="10590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2" name="Google Shape;31502;p37"/>
              <p:cNvSpPr/>
              <p:nvPr/>
            </p:nvSpPr>
            <p:spPr>
              <a:xfrm>
                <a:off x="12114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3" name="Google Shape;31503;p37"/>
              <p:cNvSpPr/>
              <p:nvPr/>
            </p:nvSpPr>
            <p:spPr>
              <a:xfrm>
                <a:off x="13638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4" name="Google Shape;31504;p37"/>
              <p:cNvSpPr/>
              <p:nvPr/>
            </p:nvSpPr>
            <p:spPr>
              <a:xfrm>
                <a:off x="15162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5" name="Google Shape;31505;p37"/>
              <p:cNvSpPr/>
              <p:nvPr/>
            </p:nvSpPr>
            <p:spPr>
              <a:xfrm>
                <a:off x="16686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6" name="Google Shape;31506;p37"/>
              <p:cNvSpPr/>
              <p:nvPr/>
            </p:nvSpPr>
            <p:spPr>
              <a:xfrm>
                <a:off x="18210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7" name="Google Shape;31507;p37"/>
              <p:cNvSpPr/>
              <p:nvPr/>
            </p:nvSpPr>
            <p:spPr>
              <a:xfrm>
                <a:off x="19734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8" name="Google Shape;31508;p37"/>
              <p:cNvSpPr/>
              <p:nvPr/>
            </p:nvSpPr>
            <p:spPr>
              <a:xfrm>
                <a:off x="21258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9" name="Google Shape;31509;p37"/>
              <p:cNvSpPr/>
              <p:nvPr/>
            </p:nvSpPr>
            <p:spPr>
              <a:xfrm>
                <a:off x="22782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0" name="Google Shape;31510;p37"/>
              <p:cNvSpPr/>
              <p:nvPr/>
            </p:nvSpPr>
            <p:spPr>
              <a:xfrm>
                <a:off x="24306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1" name="Google Shape;31511;p37"/>
              <p:cNvSpPr/>
              <p:nvPr/>
            </p:nvSpPr>
            <p:spPr>
              <a:xfrm>
                <a:off x="25830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2" name="Google Shape;31512;p37"/>
              <p:cNvSpPr/>
              <p:nvPr/>
            </p:nvSpPr>
            <p:spPr>
              <a:xfrm>
                <a:off x="27354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3" name="Google Shape;31513;p37"/>
              <p:cNvSpPr/>
              <p:nvPr/>
            </p:nvSpPr>
            <p:spPr>
              <a:xfrm>
                <a:off x="28878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4" name="Google Shape;31514;p37"/>
              <p:cNvSpPr/>
              <p:nvPr/>
            </p:nvSpPr>
            <p:spPr>
              <a:xfrm>
                <a:off x="30402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5" name="Google Shape;31515;p37"/>
              <p:cNvSpPr/>
              <p:nvPr/>
            </p:nvSpPr>
            <p:spPr>
              <a:xfrm>
                <a:off x="31926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6" name="Google Shape;31516;p37"/>
              <p:cNvSpPr/>
              <p:nvPr/>
            </p:nvSpPr>
            <p:spPr>
              <a:xfrm>
                <a:off x="33450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7" name="Google Shape;31517;p37"/>
              <p:cNvSpPr/>
              <p:nvPr/>
            </p:nvSpPr>
            <p:spPr>
              <a:xfrm>
                <a:off x="34974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8" name="Google Shape;31518;p37"/>
              <p:cNvSpPr/>
              <p:nvPr/>
            </p:nvSpPr>
            <p:spPr>
              <a:xfrm>
                <a:off x="36498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9" name="Google Shape;31519;p37"/>
              <p:cNvSpPr/>
              <p:nvPr/>
            </p:nvSpPr>
            <p:spPr>
              <a:xfrm>
                <a:off x="38022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0" name="Google Shape;31520;p37"/>
              <p:cNvSpPr/>
              <p:nvPr/>
            </p:nvSpPr>
            <p:spPr>
              <a:xfrm>
                <a:off x="39546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1" name="Google Shape;31521;p37"/>
              <p:cNvSpPr/>
              <p:nvPr/>
            </p:nvSpPr>
            <p:spPr>
              <a:xfrm>
                <a:off x="41070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2" name="Google Shape;31522;p37"/>
              <p:cNvSpPr/>
              <p:nvPr/>
            </p:nvSpPr>
            <p:spPr>
              <a:xfrm>
                <a:off x="42594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3" name="Google Shape;31523;p37"/>
              <p:cNvSpPr/>
              <p:nvPr/>
            </p:nvSpPr>
            <p:spPr>
              <a:xfrm>
                <a:off x="44118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4" name="Google Shape;31524;p37"/>
              <p:cNvSpPr/>
              <p:nvPr/>
            </p:nvSpPr>
            <p:spPr>
              <a:xfrm>
                <a:off x="45642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5" name="Google Shape;31525;p37"/>
              <p:cNvSpPr/>
              <p:nvPr/>
            </p:nvSpPr>
            <p:spPr>
              <a:xfrm>
                <a:off x="47166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6" name="Google Shape;31526;p37"/>
              <p:cNvSpPr/>
              <p:nvPr/>
            </p:nvSpPr>
            <p:spPr>
              <a:xfrm>
                <a:off x="48690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7" name="Google Shape;31527;p37"/>
              <p:cNvSpPr/>
              <p:nvPr/>
            </p:nvSpPr>
            <p:spPr>
              <a:xfrm>
                <a:off x="50214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8" name="Google Shape;31528;p37"/>
              <p:cNvSpPr/>
              <p:nvPr/>
            </p:nvSpPr>
            <p:spPr>
              <a:xfrm>
                <a:off x="51738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9" name="Google Shape;31529;p37"/>
              <p:cNvSpPr/>
              <p:nvPr/>
            </p:nvSpPr>
            <p:spPr>
              <a:xfrm>
                <a:off x="53262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0" name="Google Shape;31530;p37"/>
              <p:cNvSpPr/>
              <p:nvPr/>
            </p:nvSpPr>
            <p:spPr>
              <a:xfrm>
                <a:off x="54786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1" name="Google Shape;31531;p37"/>
              <p:cNvSpPr/>
              <p:nvPr/>
            </p:nvSpPr>
            <p:spPr>
              <a:xfrm>
                <a:off x="56310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2" name="Google Shape;31532;p37"/>
              <p:cNvSpPr/>
              <p:nvPr/>
            </p:nvSpPr>
            <p:spPr>
              <a:xfrm>
                <a:off x="57834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3" name="Google Shape;31533;p37"/>
              <p:cNvSpPr/>
              <p:nvPr/>
            </p:nvSpPr>
            <p:spPr>
              <a:xfrm>
                <a:off x="59358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4" name="Google Shape;31534;p37"/>
              <p:cNvSpPr/>
              <p:nvPr/>
            </p:nvSpPr>
            <p:spPr>
              <a:xfrm>
                <a:off x="60882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5" name="Google Shape;31535;p37"/>
              <p:cNvSpPr/>
              <p:nvPr/>
            </p:nvSpPr>
            <p:spPr>
              <a:xfrm>
                <a:off x="62406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6" name="Google Shape;31536;p37"/>
              <p:cNvSpPr/>
              <p:nvPr/>
            </p:nvSpPr>
            <p:spPr>
              <a:xfrm>
                <a:off x="63930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7" name="Google Shape;31537;p37"/>
              <p:cNvSpPr/>
              <p:nvPr/>
            </p:nvSpPr>
            <p:spPr>
              <a:xfrm>
                <a:off x="65454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8" name="Google Shape;31538;p37"/>
              <p:cNvSpPr/>
              <p:nvPr/>
            </p:nvSpPr>
            <p:spPr>
              <a:xfrm>
                <a:off x="66978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9" name="Google Shape;31539;p37"/>
              <p:cNvSpPr/>
              <p:nvPr/>
            </p:nvSpPr>
            <p:spPr>
              <a:xfrm>
                <a:off x="68502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0" name="Google Shape;31540;p37"/>
              <p:cNvSpPr/>
              <p:nvPr/>
            </p:nvSpPr>
            <p:spPr>
              <a:xfrm>
                <a:off x="70026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1" name="Google Shape;31541;p37"/>
              <p:cNvSpPr/>
              <p:nvPr/>
            </p:nvSpPr>
            <p:spPr>
              <a:xfrm>
                <a:off x="71550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2" name="Google Shape;31542;p37"/>
              <p:cNvSpPr/>
              <p:nvPr/>
            </p:nvSpPr>
            <p:spPr>
              <a:xfrm>
                <a:off x="73074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3" name="Google Shape;31543;p37"/>
              <p:cNvSpPr/>
              <p:nvPr/>
            </p:nvSpPr>
            <p:spPr>
              <a:xfrm>
                <a:off x="74598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4" name="Google Shape;31544;p37"/>
              <p:cNvSpPr/>
              <p:nvPr/>
            </p:nvSpPr>
            <p:spPr>
              <a:xfrm>
                <a:off x="76122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5" name="Google Shape;31545;p37"/>
              <p:cNvSpPr/>
              <p:nvPr/>
            </p:nvSpPr>
            <p:spPr>
              <a:xfrm>
                <a:off x="77646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6" name="Google Shape;31546;p37"/>
              <p:cNvSpPr/>
              <p:nvPr/>
            </p:nvSpPr>
            <p:spPr>
              <a:xfrm>
                <a:off x="79170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7" name="Google Shape;31547;p37"/>
              <p:cNvSpPr/>
              <p:nvPr/>
            </p:nvSpPr>
            <p:spPr>
              <a:xfrm>
                <a:off x="80694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8" name="Google Shape;31548;p37"/>
              <p:cNvSpPr/>
              <p:nvPr/>
            </p:nvSpPr>
            <p:spPr>
              <a:xfrm>
                <a:off x="8221800" y="3213932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49" name="Google Shape;31549;p37"/>
            <p:cNvGrpSpPr/>
            <p:nvPr/>
          </p:nvGrpSpPr>
          <p:grpSpPr>
            <a:xfrm>
              <a:off x="1059000" y="3714825"/>
              <a:ext cx="7178400" cy="15600"/>
              <a:chOff x="1059000" y="3477964"/>
              <a:chExt cx="7178400" cy="15600"/>
            </a:xfrm>
          </p:grpSpPr>
          <p:sp>
            <p:nvSpPr>
              <p:cNvPr id="31550" name="Google Shape;31550;p37"/>
              <p:cNvSpPr/>
              <p:nvPr/>
            </p:nvSpPr>
            <p:spPr>
              <a:xfrm>
                <a:off x="10590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1" name="Google Shape;31551;p37"/>
              <p:cNvSpPr/>
              <p:nvPr/>
            </p:nvSpPr>
            <p:spPr>
              <a:xfrm>
                <a:off x="12114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2" name="Google Shape;31552;p37"/>
              <p:cNvSpPr/>
              <p:nvPr/>
            </p:nvSpPr>
            <p:spPr>
              <a:xfrm>
                <a:off x="13638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3" name="Google Shape;31553;p37"/>
              <p:cNvSpPr/>
              <p:nvPr/>
            </p:nvSpPr>
            <p:spPr>
              <a:xfrm>
                <a:off x="15162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4" name="Google Shape;31554;p37"/>
              <p:cNvSpPr/>
              <p:nvPr/>
            </p:nvSpPr>
            <p:spPr>
              <a:xfrm>
                <a:off x="16686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5" name="Google Shape;31555;p37"/>
              <p:cNvSpPr/>
              <p:nvPr/>
            </p:nvSpPr>
            <p:spPr>
              <a:xfrm>
                <a:off x="18210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6" name="Google Shape;31556;p37"/>
              <p:cNvSpPr/>
              <p:nvPr/>
            </p:nvSpPr>
            <p:spPr>
              <a:xfrm>
                <a:off x="19734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7" name="Google Shape;31557;p37"/>
              <p:cNvSpPr/>
              <p:nvPr/>
            </p:nvSpPr>
            <p:spPr>
              <a:xfrm>
                <a:off x="21258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8" name="Google Shape;31558;p37"/>
              <p:cNvSpPr/>
              <p:nvPr/>
            </p:nvSpPr>
            <p:spPr>
              <a:xfrm>
                <a:off x="22782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9" name="Google Shape;31559;p37"/>
              <p:cNvSpPr/>
              <p:nvPr/>
            </p:nvSpPr>
            <p:spPr>
              <a:xfrm>
                <a:off x="24306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0" name="Google Shape;31560;p37"/>
              <p:cNvSpPr/>
              <p:nvPr/>
            </p:nvSpPr>
            <p:spPr>
              <a:xfrm>
                <a:off x="25830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1" name="Google Shape;31561;p37"/>
              <p:cNvSpPr/>
              <p:nvPr/>
            </p:nvSpPr>
            <p:spPr>
              <a:xfrm>
                <a:off x="27354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2" name="Google Shape;31562;p37"/>
              <p:cNvSpPr/>
              <p:nvPr/>
            </p:nvSpPr>
            <p:spPr>
              <a:xfrm>
                <a:off x="28878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3" name="Google Shape;31563;p37"/>
              <p:cNvSpPr/>
              <p:nvPr/>
            </p:nvSpPr>
            <p:spPr>
              <a:xfrm>
                <a:off x="30402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4" name="Google Shape;31564;p37"/>
              <p:cNvSpPr/>
              <p:nvPr/>
            </p:nvSpPr>
            <p:spPr>
              <a:xfrm>
                <a:off x="31926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5" name="Google Shape;31565;p37"/>
              <p:cNvSpPr/>
              <p:nvPr/>
            </p:nvSpPr>
            <p:spPr>
              <a:xfrm>
                <a:off x="33450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6" name="Google Shape;31566;p37"/>
              <p:cNvSpPr/>
              <p:nvPr/>
            </p:nvSpPr>
            <p:spPr>
              <a:xfrm>
                <a:off x="34974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7" name="Google Shape;31567;p37"/>
              <p:cNvSpPr/>
              <p:nvPr/>
            </p:nvSpPr>
            <p:spPr>
              <a:xfrm>
                <a:off x="36498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8" name="Google Shape;31568;p37"/>
              <p:cNvSpPr/>
              <p:nvPr/>
            </p:nvSpPr>
            <p:spPr>
              <a:xfrm>
                <a:off x="38022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9" name="Google Shape;31569;p37"/>
              <p:cNvSpPr/>
              <p:nvPr/>
            </p:nvSpPr>
            <p:spPr>
              <a:xfrm>
                <a:off x="39546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0" name="Google Shape;31570;p37"/>
              <p:cNvSpPr/>
              <p:nvPr/>
            </p:nvSpPr>
            <p:spPr>
              <a:xfrm>
                <a:off x="41070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1" name="Google Shape;31571;p37"/>
              <p:cNvSpPr/>
              <p:nvPr/>
            </p:nvSpPr>
            <p:spPr>
              <a:xfrm>
                <a:off x="42594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2" name="Google Shape;31572;p37"/>
              <p:cNvSpPr/>
              <p:nvPr/>
            </p:nvSpPr>
            <p:spPr>
              <a:xfrm>
                <a:off x="44118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3" name="Google Shape;31573;p37"/>
              <p:cNvSpPr/>
              <p:nvPr/>
            </p:nvSpPr>
            <p:spPr>
              <a:xfrm>
                <a:off x="45642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4" name="Google Shape;31574;p37"/>
              <p:cNvSpPr/>
              <p:nvPr/>
            </p:nvSpPr>
            <p:spPr>
              <a:xfrm>
                <a:off x="47166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5" name="Google Shape;31575;p37"/>
              <p:cNvSpPr/>
              <p:nvPr/>
            </p:nvSpPr>
            <p:spPr>
              <a:xfrm>
                <a:off x="48690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6" name="Google Shape;31576;p37"/>
              <p:cNvSpPr/>
              <p:nvPr/>
            </p:nvSpPr>
            <p:spPr>
              <a:xfrm>
                <a:off x="50214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7" name="Google Shape;31577;p37"/>
              <p:cNvSpPr/>
              <p:nvPr/>
            </p:nvSpPr>
            <p:spPr>
              <a:xfrm>
                <a:off x="51738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8" name="Google Shape;31578;p37"/>
              <p:cNvSpPr/>
              <p:nvPr/>
            </p:nvSpPr>
            <p:spPr>
              <a:xfrm>
                <a:off x="53262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9" name="Google Shape;31579;p37"/>
              <p:cNvSpPr/>
              <p:nvPr/>
            </p:nvSpPr>
            <p:spPr>
              <a:xfrm>
                <a:off x="54786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0" name="Google Shape;31580;p37"/>
              <p:cNvSpPr/>
              <p:nvPr/>
            </p:nvSpPr>
            <p:spPr>
              <a:xfrm>
                <a:off x="56310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1" name="Google Shape;31581;p37"/>
              <p:cNvSpPr/>
              <p:nvPr/>
            </p:nvSpPr>
            <p:spPr>
              <a:xfrm>
                <a:off x="57834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2" name="Google Shape;31582;p37"/>
              <p:cNvSpPr/>
              <p:nvPr/>
            </p:nvSpPr>
            <p:spPr>
              <a:xfrm>
                <a:off x="59358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3" name="Google Shape;31583;p37"/>
              <p:cNvSpPr/>
              <p:nvPr/>
            </p:nvSpPr>
            <p:spPr>
              <a:xfrm>
                <a:off x="60882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4" name="Google Shape;31584;p37"/>
              <p:cNvSpPr/>
              <p:nvPr/>
            </p:nvSpPr>
            <p:spPr>
              <a:xfrm>
                <a:off x="62406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5" name="Google Shape;31585;p37"/>
              <p:cNvSpPr/>
              <p:nvPr/>
            </p:nvSpPr>
            <p:spPr>
              <a:xfrm>
                <a:off x="63930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6" name="Google Shape;31586;p37"/>
              <p:cNvSpPr/>
              <p:nvPr/>
            </p:nvSpPr>
            <p:spPr>
              <a:xfrm>
                <a:off x="65454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7" name="Google Shape;31587;p37"/>
              <p:cNvSpPr/>
              <p:nvPr/>
            </p:nvSpPr>
            <p:spPr>
              <a:xfrm>
                <a:off x="66978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8" name="Google Shape;31588;p37"/>
              <p:cNvSpPr/>
              <p:nvPr/>
            </p:nvSpPr>
            <p:spPr>
              <a:xfrm>
                <a:off x="68502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9" name="Google Shape;31589;p37"/>
              <p:cNvSpPr/>
              <p:nvPr/>
            </p:nvSpPr>
            <p:spPr>
              <a:xfrm>
                <a:off x="70026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0" name="Google Shape;31590;p37"/>
              <p:cNvSpPr/>
              <p:nvPr/>
            </p:nvSpPr>
            <p:spPr>
              <a:xfrm>
                <a:off x="71550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1" name="Google Shape;31591;p37"/>
              <p:cNvSpPr/>
              <p:nvPr/>
            </p:nvSpPr>
            <p:spPr>
              <a:xfrm>
                <a:off x="73074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2" name="Google Shape;31592;p37"/>
              <p:cNvSpPr/>
              <p:nvPr/>
            </p:nvSpPr>
            <p:spPr>
              <a:xfrm>
                <a:off x="74598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3" name="Google Shape;31593;p37"/>
              <p:cNvSpPr/>
              <p:nvPr/>
            </p:nvSpPr>
            <p:spPr>
              <a:xfrm>
                <a:off x="76122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4" name="Google Shape;31594;p37"/>
              <p:cNvSpPr/>
              <p:nvPr/>
            </p:nvSpPr>
            <p:spPr>
              <a:xfrm>
                <a:off x="77646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5" name="Google Shape;31595;p37"/>
              <p:cNvSpPr/>
              <p:nvPr/>
            </p:nvSpPr>
            <p:spPr>
              <a:xfrm>
                <a:off x="79170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6" name="Google Shape;31596;p37"/>
              <p:cNvSpPr/>
              <p:nvPr/>
            </p:nvSpPr>
            <p:spPr>
              <a:xfrm>
                <a:off x="80694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7" name="Google Shape;31597;p37"/>
              <p:cNvSpPr/>
              <p:nvPr/>
            </p:nvSpPr>
            <p:spPr>
              <a:xfrm>
                <a:off x="8221800" y="347796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98" name="Google Shape;31598;p37"/>
            <p:cNvGrpSpPr/>
            <p:nvPr/>
          </p:nvGrpSpPr>
          <p:grpSpPr>
            <a:xfrm>
              <a:off x="1059000" y="3906638"/>
              <a:ext cx="7178400" cy="15600"/>
              <a:chOff x="1059000" y="3741997"/>
              <a:chExt cx="7178400" cy="15600"/>
            </a:xfrm>
          </p:grpSpPr>
          <p:sp>
            <p:nvSpPr>
              <p:cNvPr id="31599" name="Google Shape;31599;p37"/>
              <p:cNvSpPr/>
              <p:nvPr/>
            </p:nvSpPr>
            <p:spPr>
              <a:xfrm>
                <a:off x="10590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0" name="Google Shape;31600;p37"/>
              <p:cNvSpPr/>
              <p:nvPr/>
            </p:nvSpPr>
            <p:spPr>
              <a:xfrm>
                <a:off x="12114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1" name="Google Shape;31601;p37"/>
              <p:cNvSpPr/>
              <p:nvPr/>
            </p:nvSpPr>
            <p:spPr>
              <a:xfrm>
                <a:off x="13638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2" name="Google Shape;31602;p37"/>
              <p:cNvSpPr/>
              <p:nvPr/>
            </p:nvSpPr>
            <p:spPr>
              <a:xfrm>
                <a:off x="15162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3" name="Google Shape;31603;p37"/>
              <p:cNvSpPr/>
              <p:nvPr/>
            </p:nvSpPr>
            <p:spPr>
              <a:xfrm>
                <a:off x="16686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4" name="Google Shape;31604;p37"/>
              <p:cNvSpPr/>
              <p:nvPr/>
            </p:nvSpPr>
            <p:spPr>
              <a:xfrm>
                <a:off x="18210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5" name="Google Shape;31605;p37"/>
              <p:cNvSpPr/>
              <p:nvPr/>
            </p:nvSpPr>
            <p:spPr>
              <a:xfrm>
                <a:off x="19734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6" name="Google Shape;31606;p37"/>
              <p:cNvSpPr/>
              <p:nvPr/>
            </p:nvSpPr>
            <p:spPr>
              <a:xfrm>
                <a:off x="21258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7" name="Google Shape;31607;p37"/>
              <p:cNvSpPr/>
              <p:nvPr/>
            </p:nvSpPr>
            <p:spPr>
              <a:xfrm>
                <a:off x="22782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8" name="Google Shape;31608;p37"/>
              <p:cNvSpPr/>
              <p:nvPr/>
            </p:nvSpPr>
            <p:spPr>
              <a:xfrm>
                <a:off x="24306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9" name="Google Shape;31609;p37"/>
              <p:cNvSpPr/>
              <p:nvPr/>
            </p:nvSpPr>
            <p:spPr>
              <a:xfrm>
                <a:off x="25830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0" name="Google Shape;31610;p37"/>
              <p:cNvSpPr/>
              <p:nvPr/>
            </p:nvSpPr>
            <p:spPr>
              <a:xfrm>
                <a:off x="27354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1" name="Google Shape;31611;p37"/>
              <p:cNvSpPr/>
              <p:nvPr/>
            </p:nvSpPr>
            <p:spPr>
              <a:xfrm>
                <a:off x="28878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2" name="Google Shape;31612;p37"/>
              <p:cNvSpPr/>
              <p:nvPr/>
            </p:nvSpPr>
            <p:spPr>
              <a:xfrm>
                <a:off x="30402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3" name="Google Shape;31613;p37"/>
              <p:cNvSpPr/>
              <p:nvPr/>
            </p:nvSpPr>
            <p:spPr>
              <a:xfrm>
                <a:off x="31926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4" name="Google Shape;31614;p37"/>
              <p:cNvSpPr/>
              <p:nvPr/>
            </p:nvSpPr>
            <p:spPr>
              <a:xfrm>
                <a:off x="33450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5" name="Google Shape;31615;p37"/>
              <p:cNvSpPr/>
              <p:nvPr/>
            </p:nvSpPr>
            <p:spPr>
              <a:xfrm>
                <a:off x="34974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6" name="Google Shape;31616;p37"/>
              <p:cNvSpPr/>
              <p:nvPr/>
            </p:nvSpPr>
            <p:spPr>
              <a:xfrm>
                <a:off x="36498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7" name="Google Shape;31617;p37"/>
              <p:cNvSpPr/>
              <p:nvPr/>
            </p:nvSpPr>
            <p:spPr>
              <a:xfrm>
                <a:off x="38022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8" name="Google Shape;31618;p37"/>
              <p:cNvSpPr/>
              <p:nvPr/>
            </p:nvSpPr>
            <p:spPr>
              <a:xfrm>
                <a:off x="39546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9" name="Google Shape;31619;p37"/>
              <p:cNvSpPr/>
              <p:nvPr/>
            </p:nvSpPr>
            <p:spPr>
              <a:xfrm>
                <a:off x="41070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0" name="Google Shape;31620;p37"/>
              <p:cNvSpPr/>
              <p:nvPr/>
            </p:nvSpPr>
            <p:spPr>
              <a:xfrm>
                <a:off x="42594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1" name="Google Shape;31621;p37"/>
              <p:cNvSpPr/>
              <p:nvPr/>
            </p:nvSpPr>
            <p:spPr>
              <a:xfrm>
                <a:off x="44118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2" name="Google Shape;31622;p37"/>
              <p:cNvSpPr/>
              <p:nvPr/>
            </p:nvSpPr>
            <p:spPr>
              <a:xfrm>
                <a:off x="45642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3" name="Google Shape;31623;p37"/>
              <p:cNvSpPr/>
              <p:nvPr/>
            </p:nvSpPr>
            <p:spPr>
              <a:xfrm>
                <a:off x="47166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4" name="Google Shape;31624;p37"/>
              <p:cNvSpPr/>
              <p:nvPr/>
            </p:nvSpPr>
            <p:spPr>
              <a:xfrm>
                <a:off x="48690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5" name="Google Shape;31625;p37"/>
              <p:cNvSpPr/>
              <p:nvPr/>
            </p:nvSpPr>
            <p:spPr>
              <a:xfrm>
                <a:off x="50214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6" name="Google Shape;31626;p37"/>
              <p:cNvSpPr/>
              <p:nvPr/>
            </p:nvSpPr>
            <p:spPr>
              <a:xfrm>
                <a:off x="51738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7" name="Google Shape;31627;p37"/>
              <p:cNvSpPr/>
              <p:nvPr/>
            </p:nvSpPr>
            <p:spPr>
              <a:xfrm>
                <a:off x="53262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8" name="Google Shape;31628;p37"/>
              <p:cNvSpPr/>
              <p:nvPr/>
            </p:nvSpPr>
            <p:spPr>
              <a:xfrm>
                <a:off x="54786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9" name="Google Shape;31629;p37"/>
              <p:cNvSpPr/>
              <p:nvPr/>
            </p:nvSpPr>
            <p:spPr>
              <a:xfrm>
                <a:off x="56310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0" name="Google Shape;31630;p37"/>
              <p:cNvSpPr/>
              <p:nvPr/>
            </p:nvSpPr>
            <p:spPr>
              <a:xfrm>
                <a:off x="57834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1" name="Google Shape;31631;p37"/>
              <p:cNvSpPr/>
              <p:nvPr/>
            </p:nvSpPr>
            <p:spPr>
              <a:xfrm>
                <a:off x="59358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2" name="Google Shape;31632;p37"/>
              <p:cNvSpPr/>
              <p:nvPr/>
            </p:nvSpPr>
            <p:spPr>
              <a:xfrm>
                <a:off x="60882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3" name="Google Shape;31633;p37"/>
              <p:cNvSpPr/>
              <p:nvPr/>
            </p:nvSpPr>
            <p:spPr>
              <a:xfrm>
                <a:off x="62406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4" name="Google Shape;31634;p37"/>
              <p:cNvSpPr/>
              <p:nvPr/>
            </p:nvSpPr>
            <p:spPr>
              <a:xfrm>
                <a:off x="63930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5" name="Google Shape;31635;p37"/>
              <p:cNvSpPr/>
              <p:nvPr/>
            </p:nvSpPr>
            <p:spPr>
              <a:xfrm>
                <a:off x="65454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6" name="Google Shape;31636;p37"/>
              <p:cNvSpPr/>
              <p:nvPr/>
            </p:nvSpPr>
            <p:spPr>
              <a:xfrm>
                <a:off x="66978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7" name="Google Shape;31637;p37"/>
              <p:cNvSpPr/>
              <p:nvPr/>
            </p:nvSpPr>
            <p:spPr>
              <a:xfrm>
                <a:off x="68502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8" name="Google Shape;31638;p37"/>
              <p:cNvSpPr/>
              <p:nvPr/>
            </p:nvSpPr>
            <p:spPr>
              <a:xfrm>
                <a:off x="70026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9" name="Google Shape;31639;p37"/>
              <p:cNvSpPr/>
              <p:nvPr/>
            </p:nvSpPr>
            <p:spPr>
              <a:xfrm>
                <a:off x="71550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0" name="Google Shape;31640;p37"/>
              <p:cNvSpPr/>
              <p:nvPr/>
            </p:nvSpPr>
            <p:spPr>
              <a:xfrm>
                <a:off x="73074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1" name="Google Shape;31641;p37"/>
              <p:cNvSpPr/>
              <p:nvPr/>
            </p:nvSpPr>
            <p:spPr>
              <a:xfrm>
                <a:off x="74598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2" name="Google Shape;31642;p37"/>
              <p:cNvSpPr/>
              <p:nvPr/>
            </p:nvSpPr>
            <p:spPr>
              <a:xfrm>
                <a:off x="76122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3" name="Google Shape;31643;p37"/>
              <p:cNvSpPr/>
              <p:nvPr/>
            </p:nvSpPr>
            <p:spPr>
              <a:xfrm>
                <a:off x="77646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4" name="Google Shape;31644;p37"/>
              <p:cNvSpPr/>
              <p:nvPr/>
            </p:nvSpPr>
            <p:spPr>
              <a:xfrm>
                <a:off x="79170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5" name="Google Shape;31645;p37"/>
              <p:cNvSpPr/>
              <p:nvPr/>
            </p:nvSpPr>
            <p:spPr>
              <a:xfrm>
                <a:off x="80694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6" name="Google Shape;31646;p37"/>
              <p:cNvSpPr/>
              <p:nvPr/>
            </p:nvSpPr>
            <p:spPr>
              <a:xfrm>
                <a:off x="8221800" y="3741997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47" name="Google Shape;31647;p37"/>
            <p:cNvGrpSpPr/>
            <p:nvPr/>
          </p:nvGrpSpPr>
          <p:grpSpPr>
            <a:xfrm>
              <a:off x="1059000" y="4098450"/>
              <a:ext cx="7178400" cy="15600"/>
              <a:chOff x="1059000" y="4006030"/>
              <a:chExt cx="7178400" cy="15600"/>
            </a:xfrm>
          </p:grpSpPr>
          <p:sp>
            <p:nvSpPr>
              <p:cNvPr id="31648" name="Google Shape;31648;p37"/>
              <p:cNvSpPr/>
              <p:nvPr/>
            </p:nvSpPr>
            <p:spPr>
              <a:xfrm>
                <a:off x="10590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9" name="Google Shape;31649;p37"/>
              <p:cNvSpPr/>
              <p:nvPr/>
            </p:nvSpPr>
            <p:spPr>
              <a:xfrm>
                <a:off x="12114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0" name="Google Shape;31650;p37"/>
              <p:cNvSpPr/>
              <p:nvPr/>
            </p:nvSpPr>
            <p:spPr>
              <a:xfrm>
                <a:off x="13638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1" name="Google Shape;31651;p37"/>
              <p:cNvSpPr/>
              <p:nvPr/>
            </p:nvSpPr>
            <p:spPr>
              <a:xfrm>
                <a:off x="15162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2" name="Google Shape;31652;p37"/>
              <p:cNvSpPr/>
              <p:nvPr/>
            </p:nvSpPr>
            <p:spPr>
              <a:xfrm>
                <a:off x="16686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3" name="Google Shape;31653;p37"/>
              <p:cNvSpPr/>
              <p:nvPr/>
            </p:nvSpPr>
            <p:spPr>
              <a:xfrm>
                <a:off x="18210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4" name="Google Shape;31654;p37"/>
              <p:cNvSpPr/>
              <p:nvPr/>
            </p:nvSpPr>
            <p:spPr>
              <a:xfrm>
                <a:off x="19734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5" name="Google Shape;31655;p37"/>
              <p:cNvSpPr/>
              <p:nvPr/>
            </p:nvSpPr>
            <p:spPr>
              <a:xfrm>
                <a:off x="21258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6" name="Google Shape;31656;p37"/>
              <p:cNvSpPr/>
              <p:nvPr/>
            </p:nvSpPr>
            <p:spPr>
              <a:xfrm>
                <a:off x="22782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7" name="Google Shape;31657;p37"/>
              <p:cNvSpPr/>
              <p:nvPr/>
            </p:nvSpPr>
            <p:spPr>
              <a:xfrm>
                <a:off x="24306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8" name="Google Shape;31658;p37"/>
              <p:cNvSpPr/>
              <p:nvPr/>
            </p:nvSpPr>
            <p:spPr>
              <a:xfrm>
                <a:off x="25830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9" name="Google Shape;31659;p37"/>
              <p:cNvSpPr/>
              <p:nvPr/>
            </p:nvSpPr>
            <p:spPr>
              <a:xfrm>
                <a:off x="27354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0" name="Google Shape;31660;p37"/>
              <p:cNvSpPr/>
              <p:nvPr/>
            </p:nvSpPr>
            <p:spPr>
              <a:xfrm>
                <a:off x="28878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1" name="Google Shape;31661;p37"/>
              <p:cNvSpPr/>
              <p:nvPr/>
            </p:nvSpPr>
            <p:spPr>
              <a:xfrm>
                <a:off x="30402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2" name="Google Shape;31662;p37"/>
              <p:cNvSpPr/>
              <p:nvPr/>
            </p:nvSpPr>
            <p:spPr>
              <a:xfrm>
                <a:off x="31926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3" name="Google Shape;31663;p37"/>
              <p:cNvSpPr/>
              <p:nvPr/>
            </p:nvSpPr>
            <p:spPr>
              <a:xfrm>
                <a:off x="33450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4" name="Google Shape;31664;p37"/>
              <p:cNvSpPr/>
              <p:nvPr/>
            </p:nvSpPr>
            <p:spPr>
              <a:xfrm>
                <a:off x="34974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5" name="Google Shape;31665;p37"/>
              <p:cNvSpPr/>
              <p:nvPr/>
            </p:nvSpPr>
            <p:spPr>
              <a:xfrm>
                <a:off x="36498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6" name="Google Shape;31666;p37"/>
              <p:cNvSpPr/>
              <p:nvPr/>
            </p:nvSpPr>
            <p:spPr>
              <a:xfrm>
                <a:off x="38022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7" name="Google Shape;31667;p37"/>
              <p:cNvSpPr/>
              <p:nvPr/>
            </p:nvSpPr>
            <p:spPr>
              <a:xfrm>
                <a:off x="39546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8" name="Google Shape;31668;p37"/>
              <p:cNvSpPr/>
              <p:nvPr/>
            </p:nvSpPr>
            <p:spPr>
              <a:xfrm>
                <a:off x="41070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9" name="Google Shape;31669;p37"/>
              <p:cNvSpPr/>
              <p:nvPr/>
            </p:nvSpPr>
            <p:spPr>
              <a:xfrm>
                <a:off x="42594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0" name="Google Shape;31670;p37"/>
              <p:cNvSpPr/>
              <p:nvPr/>
            </p:nvSpPr>
            <p:spPr>
              <a:xfrm>
                <a:off x="44118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1" name="Google Shape;31671;p37"/>
              <p:cNvSpPr/>
              <p:nvPr/>
            </p:nvSpPr>
            <p:spPr>
              <a:xfrm>
                <a:off x="45642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2" name="Google Shape;31672;p37"/>
              <p:cNvSpPr/>
              <p:nvPr/>
            </p:nvSpPr>
            <p:spPr>
              <a:xfrm>
                <a:off x="47166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3" name="Google Shape;31673;p37"/>
              <p:cNvSpPr/>
              <p:nvPr/>
            </p:nvSpPr>
            <p:spPr>
              <a:xfrm>
                <a:off x="48690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4" name="Google Shape;31674;p37"/>
              <p:cNvSpPr/>
              <p:nvPr/>
            </p:nvSpPr>
            <p:spPr>
              <a:xfrm>
                <a:off x="50214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5" name="Google Shape;31675;p37"/>
              <p:cNvSpPr/>
              <p:nvPr/>
            </p:nvSpPr>
            <p:spPr>
              <a:xfrm>
                <a:off x="51738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6" name="Google Shape;31676;p37"/>
              <p:cNvSpPr/>
              <p:nvPr/>
            </p:nvSpPr>
            <p:spPr>
              <a:xfrm>
                <a:off x="53262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7" name="Google Shape;31677;p37"/>
              <p:cNvSpPr/>
              <p:nvPr/>
            </p:nvSpPr>
            <p:spPr>
              <a:xfrm>
                <a:off x="54786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8" name="Google Shape;31678;p37"/>
              <p:cNvSpPr/>
              <p:nvPr/>
            </p:nvSpPr>
            <p:spPr>
              <a:xfrm>
                <a:off x="56310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9" name="Google Shape;31679;p37"/>
              <p:cNvSpPr/>
              <p:nvPr/>
            </p:nvSpPr>
            <p:spPr>
              <a:xfrm>
                <a:off x="57834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0" name="Google Shape;31680;p37"/>
              <p:cNvSpPr/>
              <p:nvPr/>
            </p:nvSpPr>
            <p:spPr>
              <a:xfrm>
                <a:off x="59358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1" name="Google Shape;31681;p37"/>
              <p:cNvSpPr/>
              <p:nvPr/>
            </p:nvSpPr>
            <p:spPr>
              <a:xfrm>
                <a:off x="60882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2" name="Google Shape;31682;p37"/>
              <p:cNvSpPr/>
              <p:nvPr/>
            </p:nvSpPr>
            <p:spPr>
              <a:xfrm>
                <a:off x="62406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3" name="Google Shape;31683;p37"/>
              <p:cNvSpPr/>
              <p:nvPr/>
            </p:nvSpPr>
            <p:spPr>
              <a:xfrm>
                <a:off x="63930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4" name="Google Shape;31684;p37"/>
              <p:cNvSpPr/>
              <p:nvPr/>
            </p:nvSpPr>
            <p:spPr>
              <a:xfrm>
                <a:off x="65454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5" name="Google Shape;31685;p37"/>
              <p:cNvSpPr/>
              <p:nvPr/>
            </p:nvSpPr>
            <p:spPr>
              <a:xfrm>
                <a:off x="66978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6" name="Google Shape;31686;p37"/>
              <p:cNvSpPr/>
              <p:nvPr/>
            </p:nvSpPr>
            <p:spPr>
              <a:xfrm>
                <a:off x="68502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7" name="Google Shape;31687;p37"/>
              <p:cNvSpPr/>
              <p:nvPr/>
            </p:nvSpPr>
            <p:spPr>
              <a:xfrm>
                <a:off x="70026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8" name="Google Shape;31688;p37"/>
              <p:cNvSpPr/>
              <p:nvPr/>
            </p:nvSpPr>
            <p:spPr>
              <a:xfrm>
                <a:off x="71550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9" name="Google Shape;31689;p37"/>
              <p:cNvSpPr/>
              <p:nvPr/>
            </p:nvSpPr>
            <p:spPr>
              <a:xfrm>
                <a:off x="73074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0" name="Google Shape;31690;p37"/>
              <p:cNvSpPr/>
              <p:nvPr/>
            </p:nvSpPr>
            <p:spPr>
              <a:xfrm>
                <a:off x="74598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1" name="Google Shape;31691;p37"/>
              <p:cNvSpPr/>
              <p:nvPr/>
            </p:nvSpPr>
            <p:spPr>
              <a:xfrm>
                <a:off x="76122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2" name="Google Shape;31692;p37"/>
              <p:cNvSpPr/>
              <p:nvPr/>
            </p:nvSpPr>
            <p:spPr>
              <a:xfrm>
                <a:off x="77646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3" name="Google Shape;31693;p37"/>
              <p:cNvSpPr/>
              <p:nvPr/>
            </p:nvSpPr>
            <p:spPr>
              <a:xfrm>
                <a:off x="79170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4" name="Google Shape;31694;p37"/>
              <p:cNvSpPr/>
              <p:nvPr/>
            </p:nvSpPr>
            <p:spPr>
              <a:xfrm>
                <a:off x="80694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5" name="Google Shape;31695;p37"/>
              <p:cNvSpPr/>
              <p:nvPr/>
            </p:nvSpPr>
            <p:spPr>
              <a:xfrm>
                <a:off x="8221800" y="4006030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96" name="Google Shape;31696;p37"/>
            <p:cNvGrpSpPr/>
            <p:nvPr/>
          </p:nvGrpSpPr>
          <p:grpSpPr>
            <a:xfrm>
              <a:off x="1059000" y="4290263"/>
              <a:ext cx="7178400" cy="15600"/>
              <a:chOff x="1059000" y="4290263"/>
              <a:chExt cx="7178400" cy="15600"/>
            </a:xfrm>
          </p:grpSpPr>
          <p:sp>
            <p:nvSpPr>
              <p:cNvPr id="31697" name="Google Shape;31697;p37"/>
              <p:cNvSpPr/>
              <p:nvPr/>
            </p:nvSpPr>
            <p:spPr>
              <a:xfrm>
                <a:off x="10590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8" name="Google Shape;31698;p37"/>
              <p:cNvSpPr/>
              <p:nvPr/>
            </p:nvSpPr>
            <p:spPr>
              <a:xfrm>
                <a:off x="12114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9" name="Google Shape;31699;p37"/>
              <p:cNvSpPr/>
              <p:nvPr/>
            </p:nvSpPr>
            <p:spPr>
              <a:xfrm>
                <a:off x="13638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0" name="Google Shape;31700;p37"/>
              <p:cNvSpPr/>
              <p:nvPr/>
            </p:nvSpPr>
            <p:spPr>
              <a:xfrm>
                <a:off x="15162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1" name="Google Shape;31701;p37"/>
              <p:cNvSpPr/>
              <p:nvPr/>
            </p:nvSpPr>
            <p:spPr>
              <a:xfrm>
                <a:off x="16686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2" name="Google Shape;31702;p37"/>
              <p:cNvSpPr/>
              <p:nvPr/>
            </p:nvSpPr>
            <p:spPr>
              <a:xfrm>
                <a:off x="18210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3" name="Google Shape;31703;p37"/>
              <p:cNvSpPr/>
              <p:nvPr/>
            </p:nvSpPr>
            <p:spPr>
              <a:xfrm>
                <a:off x="19734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4" name="Google Shape;31704;p37"/>
              <p:cNvSpPr/>
              <p:nvPr/>
            </p:nvSpPr>
            <p:spPr>
              <a:xfrm>
                <a:off x="21258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5" name="Google Shape;31705;p37"/>
              <p:cNvSpPr/>
              <p:nvPr/>
            </p:nvSpPr>
            <p:spPr>
              <a:xfrm>
                <a:off x="22782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6" name="Google Shape;31706;p37"/>
              <p:cNvSpPr/>
              <p:nvPr/>
            </p:nvSpPr>
            <p:spPr>
              <a:xfrm>
                <a:off x="24306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7" name="Google Shape;31707;p37"/>
              <p:cNvSpPr/>
              <p:nvPr/>
            </p:nvSpPr>
            <p:spPr>
              <a:xfrm>
                <a:off x="25830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8" name="Google Shape;31708;p37"/>
              <p:cNvSpPr/>
              <p:nvPr/>
            </p:nvSpPr>
            <p:spPr>
              <a:xfrm>
                <a:off x="27354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9" name="Google Shape;31709;p37"/>
              <p:cNvSpPr/>
              <p:nvPr/>
            </p:nvSpPr>
            <p:spPr>
              <a:xfrm>
                <a:off x="28878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0" name="Google Shape;31710;p37"/>
              <p:cNvSpPr/>
              <p:nvPr/>
            </p:nvSpPr>
            <p:spPr>
              <a:xfrm>
                <a:off x="30402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1" name="Google Shape;31711;p37"/>
              <p:cNvSpPr/>
              <p:nvPr/>
            </p:nvSpPr>
            <p:spPr>
              <a:xfrm>
                <a:off x="31926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2" name="Google Shape;31712;p37"/>
              <p:cNvSpPr/>
              <p:nvPr/>
            </p:nvSpPr>
            <p:spPr>
              <a:xfrm>
                <a:off x="33450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3" name="Google Shape;31713;p37"/>
              <p:cNvSpPr/>
              <p:nvPr/>
            </p:nvSpPr>
            <p:spPr>
              <a:xfrm>
                <a:off x="34974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4" name="Google Shape;31714;p37"/>
              <p:cNvSpPr/>
              <p:nvPr/>
            </p:nvSpPr>
            <p:spPr>
              <a:xfrm>
                <a:off x="36498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5" name="Google Shape;31715;p37"/>
              <p:cNvSpPr/>
              <p:nvPr/>
            </p:nvSpPr>
            <p:spPr>
              <a:xfrm>
                <a:off x="38022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6" name="Google Shape;31716;p37"/>
              <p:cNvSpPr/>
              <p:nvPr/>
            </p:nvSpPr>
            <p:spPr>
              <a:xfrm>
                <a:off x="39546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7" name="Google Shape;31717;p37"/>
              <p:cNvSpPr/>
              <p:nvPr/>
            </p:nvSpPr>
            <p:spPr>
              <a:xfrm>
                <a:off x="41070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8" name="Google Shape;31718;p37"/>
              <p:cNvSpPr/>
              <p:nvPr/>
            </p:nvSpPr>
            <p:spPr>
              <a:xfrm>
                <a:off x="42594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9" name="Google Shape;31719;p37"/>
              <p:cNvSpPr/>
              <p:nvPr/>
            </p:nvSpPr>
            <p:spPr>
              <a:xfrm>
                <a:off x="44118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0" name="Google Shape;31720;p37"/>
              <p:cNvSpPr/>
              <p:nvPr/>
            </p:nvSpPr>
            <p:spPr>
              <a:xfrm>
                <a:off x="45642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1" name="Google Shape;31721;p37"/>
              <p:cNvSpPr/>
              <p:nvPr/>
            </p:nvSpPr>
            <p:spPr>
              <a:xfrm>
                <a:off x="47166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2" name="Google Shape;31722;p37"/>
              <p:cNvSpPr/>
              <p:nvPr/>
            </p:nvSpPr>
            <p:spPr>
              <a:xfrm>
                <a:off x="48690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3" name="Google Shape;31723;p37"/>
              <p:cNvSpPr/>
              <p:nvPr/>
            </p:nvSpPr>
            <p:spPr>
              <a:xfrm>
                <a:off x="50214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4" name="Google Shape;31724;p37"/>
              <p:cNvSpPr/>
              <p:nvPr/>
            </p:nvSpPr>
            <p:spPr>
              <a:xfrm>
                <a:off x="51738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5" name="Google Shape;31725;p37"/>
              <p:cNvSpPr/>
              <p:nvPr/>
            </p:nvSpPr>
            <p:spPr>
              <a:xfrm>
                <a:off x="53262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6" name="Google Shape;31726;p37"/>
              <p:cNvSpPr/>
              <p:nvPr/>
            </p:nvSpPr>
            <p:spPr>
              <a:xfrm>
                <a:off x="54786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7" name="Google Shape;31727;p37"/>
              <p:cNvSpPr/>
              <p:nvPr/>
            </p:nvSpPr>
            <p:spPr>
              <a:xfrm>
                <a:off x="56310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8" name="Google Shape;31728;p37"/>
              <p:cNvSpPr/>
              <p:nvPr/>
            </p:nvSpPr>
            <p:spPr>
              <a:xfrm>
                <a:off x="57834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9" name="Google Shape;31729;p37"/>
              <p:cNvSpPr/>
              <p:nvPr/>
            </p:nvSpPr>
            <p:spPr>
              <a:xfrm>
                <a:off x="59358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0" name="Google Shape;31730;p37"/>
              <p:cNvSpPr/>
              <p:nvPr/>
            </p:nvSpPr>
            <p:spPr>
              <a:xfrm>
                <a:off x="60882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1" name="Google Shape;31731;p37"/>
              <p:cNvSpPr/>
              <p:nvPr/>
            </p:nvSpPr>
            <p:spPr>
              <a:xfrm>
                <a:off x="62406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2" name="Google Shape;31732;p37"/>
              <p:cNvSpPr/>
              <p:nvPr/>
            </p:nvSpPr>
            <p:spPr>
              <a:xfrm>
                <a:off x="63930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3" name="Google Shape;31733;p37"/>
              <p:cNvSpPr/>
              <p:nvPr/>
            </p:nvSpPr>
            <p:spPr>
              <a:xfrm>
                <a:off x="65454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4" name="Google Shape;31734;p37"/>
              <p:cNvSpPr/>
              <p:nvPr/>
            </p:nvSpPr>
            <p:spPr>
              <a:xfrm>
                <a:off x="66978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5" name="Google Shape;31735;p37"/>
              <p:cNvSpPr/>
              <p:nvPr/>
            </p:nvSpPr>
            <p:spPr>
              <a:xfrm>
                <a:off x="68502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6" name="Google Shape;31736;p37"/>
              <p:cNvSpPr/>
              <p:nvPr/>
            </p:nvSpPr>
            <p:spPr>
              <a:xfrm>
                <a:off x="70026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7" name="Google Shape;31737;p37"/>
              <p:cNvSpPr/>
              <p:nvPr/>
            </p:nvSpPr>
            <p:spPr>
              <a:xfrm>
                <a:off x="71550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8" name="Google Shape;31738;p37"/>
              <p:cNvSpPr/>
              <p:nvPr/>
            </p:nvSpPr>
            <p:spPr>
              <a:xfrm>
                <a:off x="73074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9" name="Google Shape;31739;p37"/>
              <p:cNvSpPr/>
              <p:nvPr/>
            </p:nvSpPr>
            <p:spPr>
              <a:xfrm>
                <a:off x="74598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0" name="Google Shape;31740;p37"/>
              <p:cNvSpPr/>
              <p:nvPr/>
            </p:nvSpPr>
            <p:spPr>
              <a:xfrm>
                <a:off x="76122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1" name="Google Shape;31741;p37"/>
              <p:cNvSpPr/>
              <p:nvPr/>
            </p:nvSpPr>
            <p:spPr>
              <a:xfrm>
                <a:off x="77646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2" name="Google Shape;31742;p37"/>
              <p:cNvSpPr/>
              <p:nvPr/>
            </p:nvSpPr>
            <p:spPr>
              <a:xfrm>
                <a:off x="79170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3" name="Google Shape;31743;p37"/>
              <p:cNvSpPr/>
              <p:nvPr/>
            </p:nvSpPr>
            <p:spPr>
              <a:xfrm>
                <a:off x="80694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4" name="Google Shape;31744;p37"/>
              <p:cNvSpPr/>
              <p:nvPr/>
            </p:nvSpPr>
            <p:spPr>
              <a:xfrm>
                <a:off x="8221800" y="4290263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745" name="Google Shape;31745;p37"/>
            <p:cNvGrpSpPr/>
            <p:nvPr/>
          </p:nvGrpSpPr>
          <p:grpSpPr>
            <a:xfrm>
              <a:off x="1059000" y="2755763"/>
              <a:ext cx="7178400" cy="15600"/>
              <a:chOff x="1059000" y="2553849"/>
              <a:chExt cx="7178400" cy="15600"/>
            </a:xfrm>
          </p:grpSpPr>
          <p:sp>
            <p:nvSpPr>
              <p:cNvPr id="31746" name="Google Shape;31746;p37"/>
              <p:cNvSpPr/>
              <p:nvPr/>
            </p:nvSpPr>
            <p:spPr>
              <a:xfrm>
                <a:off x="10590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7" name="Google Shape;31747;p37"/>
              <p:cNvSpPr/>
              <p:nvPr/>
            </p:nvSpPr>
            <p:spPr>
              <a:xfrm>
                <a:off x="12114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8" name="Google Shape;31748;p37"/>
              <p:cNvSpPr/>
              <p:nvPr/>
            </p:nvSpPr>
            <p:spPr>
              <a:xfrm>
                <a:off x="13638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9" name="Google Shape;31749;p37"/>
              <p:cNvSpPr/>
              <p:nvPr/>
            </p:nvSpPr>
            <p:spPr>
              <a:xfrm>
                <a:off x="15162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0" name="Google Shape;31750;p37"/>
              <p:cNvSpPr/>
              <p:nvPr/>
            </p:nvSpPr>
            <p:spPr>
              <a:xfrm>
                <a:off x="16686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1" name="Google Shape;31751;p37"/>
              <p:cNvSpPr/>
              <p:nvPr/>
            </p:nvSpPr>
            <p:spPr>
              <a:xfrm>
                <a:off x="18210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2" name="Google Shape;31752;p37"/>
              <p:cNvSpPr/>
              <p:nvPr/>
            </p:nvSpPr>
            <p:spPr>
              <a:xfrm>
                <a:off x="19734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3" name="Google Shape;31753;p37"/>
              <p:cNvSpPr/>
              <p:nvPr/>
            </p:nvSpPr>
            <p:spPr>
              <a:xfrm>
                <a:off x="21258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4" name="Google Shape;31754;p37"/>
              <p:cNvSpPr/>
              <p:nvPr/>
            </p:nvSpPr>
            <p:spPr>
              <a:xfrm>
                <a:off x="22782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5" name="Google Shape;31755;p37"/>
              <p:cNvSpPr/>
              <p:nvPr/>
            </p:nvSpPr>
            <p:spPr>
              <a:xfrm>
                <a:off x="24306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6" name="Google Shape;31756;p37"/>
              <p:cNvSpPr/>
              <p:nvPr/>
            </p:nvSpPr>
            <p:spPr>
              <a:xfrm>
                <a:off x="25830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7" name="Google Shape;31757;p37"/>
              <p:cNvSpPr/>
              <p:nvPr/>
            </p:nvSpPr>
            <p:spPr>
              <a:xfrm>
                <a:off x="27354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8" name="Google Shape;31758;p37"/>
              <p:cNvSpPr/>
              <p:nvPr/>
            </p:nvSpPr>
            <p:spPr>
              <a:xfrm>
                <a:off x="28878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9" name="Google Shape;31759;p37"/>
              <p:cNvSpPr/>
              <p:nvPr/>
            </p:nvSpPr>
            <p:spPr>
              <a:xfrm>
                <a:off x="30402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0" name="Google Shape;31760;p37"/>
              <p:cNvSpPr/>
              <p:nvPr/>
            </p:nvSpPr>
            <p:spPr>
              <a:xfrm>
                <a:off x="31926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1" name="Google Shape;31761;p37"/>
              <p:cNvSpPr/>
              <p:nvPr/>
            </p:nvSpPr>
            <p:spPr>
              <a:xfrm>
                <a:off x="33450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2" name="Google Shape;31762;p37"/>
              <p:cNvSpPr/>
              <p:nvPr/>
            </p:nvSpPr>
            <p:spPr>
              <a:xfrm>
                <a:off x="34974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3" name="Google Shape;31763;p37"/>
              <p:cNvSpPr/>
              <p:nvPr/>
            </p:nvSpPr>
            <p:spPr>
              <a:xfrm>
                <a:off x="36498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4" name="Google Shape;31764;p37"/>
              <p:cNvSpPr/>
              <p:nvPr/>
            </p:nvSpPr>
            <p:spPr>
              <a:xfrm>
                <a:off x="38022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5" name="Google Shape;31765;p37"/>
              <p:cNvSpPr/>
              <p:nvPr/>
            </p:nvSpPr>
            <p:spPr>
              <a:xfrm>
                <a:off x="39546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6" name="Google Shape;31766;p37"/>
              <p:cNvSpPr/>
              <p:nvPr/>
            </p:nvSpPr>
            <p:spPr>
              <a:xfrm>
                <a:off x="41070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7" name="Google Shape;31767;p37"/>
              <p:cNvSpPr/>
              <p:nvPr/>
            </p:nvSpPr>
            <p:spPr>
              <a:xfrm>
                <a:off x="42594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8" name="Google Shape;31768;p37"/>
              <p:cNvSpPr/>
              <p:nvPr/>
            </p:nvSpPr>
            <p:spPr>
              <a:xfrm>
                <a:off x="44118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9" name="Google Shape;31769;p37"/>
              <p:cNvSpPr/>
              <p:nvPr/>
            </p:nvSpPr>
            <p:spPr>
              <a:xfrm>
                <a:off x="45642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0" name="Google Shape;31770;p37"/>
              <p:cNvSpPr/>
              <p:nvPr/>
            </p:nvSpPr>
            <p:spPr>
              <a:xfrm>
                <a:off x="47166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1" name="Google Shape;31771;p37"/>
              <p:cNvSpPr/>
              <p:nvPr/>
            </p:nvSpPr>
            <p:spPr>
              <a:xfrm>
                <a:off x="48690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2" name="Google Shape;31772;p37"/>
              <p:cNvSpPr/>
              <p:nvPr/>
            </p:nvSpPr>
            <p:spPr>
              <a:xfrm>
                <a:off x="50214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3" name="Google Shape;31773;p37"/>
              <p:cNvSpPr/>
              <p:nvPr/>
            </p:nvSpPr>
            <p:spPr>
              <a:xfrm>
                <a:off x="51738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4" name="Google Shape;31774;p37"/>
              <p:cNvSpPr/>
              <p:nvPr/>
            </p:nvSpPr>
            <p:spPr>
              <a:xfrm>
                <a:off x="53262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5" name="Google Shape;31775;p37"/>
              <p:cNvSpPr/>
              <p:nvPr/>
            </p:nvSpPr>
            <p:spPr>
              <a:xfrm>
                <a:off x="54786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6" name="Google Shape;31776;p37"/>
              <p:cNvSpPr/>
              <p:nvPr/>
            </p:nvSpPr>
            <p:spPr>
              <a:xfrm>
                <a:off x="56310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7" name="Google Shape;31777;p37"/>
              <p:cNvSpPr/>
              <p:nvPr/>
            </p:nvSpPr>
            <p:spPr>
              <a:xfrm>
                <a:off x="57834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8" name="Google Shape;31778;p37"/>
              <p:cNvSpPr/>
              <p:nvPr/>
            </p:nvSpPr>
            <p:spPr>
              <a:xfrm>
                <a:off x="59358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9" name="Google Shape;31779;p37"/>
              <p:cNvSpPr/>
              <p:nvPr/>
            </p:nvSpPr>
            <p:spPr>
              <a:xfrm>
                <a:off x="60882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0" name="Google Shape;31780;p37"/>
              <p:cNvSpPr/>
              <p:nvPr/>
            </p:nvSpPr>
            <p:spPr>
              <a:xfrm>
                <a:off x="62406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1" name="Google Shape;31781;p37"/>
              <p:cNvSpPr/>
              <p:nvPr/>
            </p:nvSpPr>
            <p:spPr>
              <a:xfrm>
                <a:off x="63930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2" name="Google Shape;31782;p37"/>
              <p:cNvSpPr/>
              <p:nvPr/>
            </p:nvSpPr>
            <p:spPr>
              <a:xfrm>
                <a:off x="65454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3" name="Google Shape;31783;p37"/>
              <p:cNvSpPr/>
              <p:nvPr/>
            </p:nvSpPr>
            <p:spPr>
              <a:xfrm>
                <a:off x="66978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4" name="Google Shape;31784;p37"/>
              <p:cNvSpPr/>
              <p:nvPr/>
            </p:nvSpPr>
            <p:spPr>
              <a:xfrm>
                <a:off x="68502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5" name="Google Shape;31785;p37"/>
              <p:cNvSpPr/>
              <p:nvPr/>
            </p:nvSpPr>
            <p:spPr>
              <a:xfrm>
                <a:off x="70026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6" name="Google Shape;31786;p37"/>
              <p:cNvSpPr/>
              <p:nvPr/>
            </p:nvSpPr>
            <p:spPr>
              <a:xfrm>
                <a:off x="71550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7" name="Google Shape;31787;p37"/>
              <p:cNvSpPr/>
              <p:nvPr/>
            </p:nvSpPr>
            <p:spPr>
              <a:xfrm>
                <a:off x="73074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8" name="Google Shape;31788;p37"/>
              <p:cNvSpPr/>
              <p:nvPr/>
            </p:nvSpPr>
            <p:spPr>
              <a:xfrm>
                <a:off x="74598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9" name="Google Shape;31789;p37"/>
              <p:cNvSpPr/>
              <p:nvPr/>
            </p:nvSpPr>
            <p:spPr>
              <a:xfrm>
                <a:off x="76122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0" name="Google Shape;31790;p37"/>
              <p:cNvSpPr/>
              <p:nvPr/>
            </p:nvSpPr>
            <p:spPr>
              <a:xfrm>
                <a:off x="77646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1" name="Google Shape;31791;p37"/>
              <p:cNvSpPr/>
              <p:nvPr/>
            </p:nvSpPr>
            <p:spPr>
              <a:xfrm>
                <a:off x="79170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2" name="Google Shape;31792;p37"/>
              <p:cNvSpPr/>
              <p:nvPr/>
            </p:nvSpPr>
            <p:spPr>
              <a:xfrm>
                <a:off x="80694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3" name="Google Shape;31793;p37"/>
              <p:cNvSpPr/>
              <p:nvPr/>
            </p:nvSpPr>
            <p:spPr>
              <a:xfrm>
                <a:off x="8221800" y="2553849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794" name="Google Shape;31794;p37"/>
            <p:cNvGrpSpPr/>
            <p:nvPr/>
          </p:nvGrpSpPr>
          <p:grpSpPr>
            <a:xfrm>
              <a:off x="1059000" y="3139388"/>
              <a:ext cx="7178400" cy="15600"/>
              <a:chOff x="1059000" y="2844874"/>
              <a:chExt cx="7178400" cy="15600"/>
            </a:xfrm>
          </p:grpSpPr>
          <p:sp>
            <p:nvSpPr>
              <p:cNvPr id="31795" name="Google Shape;31795;p37"/>
              <p:cNvSpPr/>
              <p:nvPr/>
            </p:nvSpPr>
            <p:spPr>
              <a:xfrm>
                <a:off x="10590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6" name="Google Shape;31796;p37"/>
              <p:cNvSpPr/>
              <p:nvPr/>
            </p:nvSpPr>
            <p:spPr>
              <a:xfrm>
                <a:off x="12114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7" name="Google Shape;31797;p37"/>
              <p:cNvSpPr/>
              <p:nvPr/>
            </p:nvSpPr>
            <p:spPr>
              <a:xfrm>
                <a:off x="13638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8" name="Google Shape;31798;p37"/>
              <p:cNvSpPr/>
              <p:nvPr/>
            </p:nvSpPr>
            <p:spPr>
              <a:xfrm>
                <a:off x="15162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9" name="Google Shape;31799;p37"/>
              <p:cNvSpPr/>
              <p:nvPr/>
            </p:nvSpPr>
            <p:spPr>
              <a:xfrm>
                <a:off x="16686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0" name="Google Shape;31800;p37"/>
              <p:cNvSpPr/>
              <p:nvPr/>
            </p:nvSpPr>
            <p:spPr>
              <a:xfrm>
                <a:off x="18210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1" name="Google Shape;31801;p37"/>
              <p:cNvSpPr/>
              <p:nvPr/>
            </p:nvSpPr>
            <p:spPr>
              <a:xfrm>
                <a:off x="19734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2" name="Google Shape;31802;p37"/>
              <p:cNvSpPr/>
              <p:nvPr/>
            </p:nvSpPr>
            <p:spPr>
              <a:xfrm>
                <a:off x="21258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3" name="Google Shape;31803;p37"/>
              <p:cNvSpPr/>
              <p:nvPr/>
            </p:nvSpPr>
            <p:spPr>
              <a:xfrm>
                <a:off x="22782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4" name="Google Shape;31804;p37"/>
              <p:cNvSpPr/>
              <p:nvPr/>
            </p:nvSpPr>
            <p:spPr>
              <a:xfrm>
                <a:off x="24306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5" name="Google Shape;31805;p37"/>
              <p:cNvSpPr/>
              <p:nvPr/>
            </p:nvSpPr>
            <p:spPr>
              <a:xfrm>
                <a:off x="25830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6" name="Google Shape;31806;p37"/>
              <p:cNvSpPr/>
              <p:nvPr/>
            </p:nvSpPr>
            <p:spPr>
              <a:xfrm>
                <a:off x="27354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7" name="Google Shape;31807;p37"/>
              <p:cNvSpPr/>
              <p:nvPr/>
            </p:nvSpPr>
            <p:spPr>
              <a:xfrm>
                <a:off x="28878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8" name="Google Shape;31808;p37"/>
              <p:cNvSpPr/>
              <p:nvPr/>
            </p:nvSpPr>
            <p:spPr>
              <a:xfrm>
                <a:off x="30402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9" name="Google Shape;31809;p37"/>
              <p:cNvSpPr/>
              <p:nvPr/>
            </p:nvSpPr>
            <p:spPr>
              <a:xfrm>
                <a:off x="31926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0" name="Google Shape;31810;p37"/>
              <p:cNvSpPr/>
              <p:nvPr/>
            </p:nvSpPr>
            <p:spPr>
              <a:xfrm>
                <a:off x="33450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1" name="Google Shape;31811;p37"/>
              <p:cNvSpPr/>
              <p:nvPr/>
            </p:nvSpPr>
            <p:spPr>
              <a:xfrm>
                <a:off x="34974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2" name="Google Shape;31812;p37"/>
              <p:cNvSpPr/>
              <p:nvPr/>
            </p:nvSpPr>
            <p:spPr>
              <a:xfrm>
                <a:off x="36498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3" name="Google Shape;31813;p37"/>
              <p:cNvSpPr/>
              <p:nvPr/>
            </p:nvSpPr>
            <p:spPr>
              <a:xfrm>
                <a:off x="38022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4" name="Google Shape;31814;p37"/>
              <p:cNvSpPr/>
              <p:nvPr/>
            </p:nvSpPr>
            <p:spPr>
              <a:xfrm>
                <a:off x="39546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5" name="Google Shape;31815;p37"/>
              <p:cNvSpPr/>
              <p:nvPr/>
            </p:nvSpPr>
            <p:spPr>
              <a:xfrm>
                <a:off x="41070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6" name="Google Shape;31816;p37"/>
              <p:cNvSpPr/>
              <p:nvPr/>
            </p:nvSpPr>
            <p:spPr>
              <a:xfrm>
                <a:off x="42594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7" name="Google Shape;31817;p37"/>
              <p:cNvSpPr/>
              <p:nvPr/>
            </p:nvSpPr>
            <p:spPr>
              <a:xfrm>
                <a:off x="44118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8" name="Google Shape;31818;p37"/>
              <p:cNvSpPr/>
              <p:nvPr/>
            </p:nvSpPr>
            <p:spPr>
              <a:xfrm>
                <a:off x="45642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9" name="Google Shape;31819;p37"/>
              <p:cNvSpPr/>
              <p:nvPr/>
            </p:nvSpPr>
            <p:spPr>
              <a:xfrm>
                <a:off x="47166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0" name="Google Shape;31820;p37"/>
              <p:cNvSpPr/>
              <p:nvPr/>
            </p:nvSpPr>
            <p:spPr>
              <a:xfrm>
                <a:off x="48690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1" name="Google Shape;31821;p37"/>
              <p:cNvSpPr/>
              <p:nvPr/>
            </p:nvSpPr>
            <p:spPr>
              <a:xfrm>
                <a:off x="50214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2" name="Google Shape;31822;p37"/>
              <p:cNvSpPr/>
              <p:nvPr/>
            </p:nvSpPr>
            <p:spPr>
              <a:xfrm>
                <a:off x="51738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3" name="Google Shape;31823;p37"/>
              <p:cNvSpPr/>
              <p:nvPr/>
            </p:nvSpPr>
            <p:spPr>
              <a:xfrm>
                <a:off x="53262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4" name="Google Shape;31824;p37"/>
              <p:cNvSpPr/>
              <p:nvPr/>
            </p:nvSpPr>
            <p:spPr>
              <a:xfrm>
                <a:off x="54786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5" name="Google Shape;31825;p37"/>
              <p:cNvSpPr/>
              <p:nvPr/>
            </p:nvSpPr>
            <p:spPr>
              <a:xfrm>
                <a:off x="56310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6" name="Google Shape;31826;p37"/>
              <p:cNvSpPr/>
              <p:nvPr/>
            </p:nvSpPr>
            <p:spPr>
              <a:xfrm>
                <a:off x="57834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7" name="Google Shape;31827;p37"/>
              <p:cNvSpPr/>
              <p:nvPr/>
            </p:nvSpPr>
            <p:spPr>
              <a:xfrm>
                <a:off x="59358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8" name="Google Shape;31828;p37"/>
              <p:cNvSpPr/>
              <p:nvPr/>
            </p:nvSpPr>
            <p:spPr>
              <a:xfrm>
                <a:off x="60882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9" name="Google Shape;31829;p37"/>
              <p:cNvSpPr/>
              <p:nvPr/>
            </p:nvSpPr>
            <p:spPr>
              <a:xfrm>
                <a:off x="62406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0" name="Google Shape;31830;p37"/>
              <p:cNvSpPr/>
              <p:nvPr/>
            </p:nvSpPr>
            <p:spPr>
              <a:xfrm>
                <a:off x="63930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1" name="Google Shape;31831;p37"/>
              <p:cNvSpPr/>
              <p:nvPr/>
            </p:nvSpPr>
            <p:spPr>
              <a:xfrm>
                <a:off x="65454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2" name="Google Shape;31832;p37"/>
              <p:cNvSpPr/>
              <p:nvPr/>
            </p:nvSpPr>
            <p:spPr>
              <a:xfrm>
                <a:off x="66978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3" name="Google Shape;31833;p37"/>
              <p:cNvSpPr/>
              <p:nvPr/>
            </p:nvSpPr>
            <p:spPr>
              <a:xfrm>
                <a:off x="68502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4" name="Google Shape;31834;p37"/>
              <p:cNvSpPr/>
              <p:nvPr/>
            </p:nvSpPr>
            <p:spPr>
              <a:xfrm>
                <a:off x="70026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5" name="Google Shape;31835;p37"/>
              <p:cNvSpPr/>
              <p:nvPr/>
            </p:nvSpPr>
            <p:spPr>
              <a:xfrm>
                <a:off x="71550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6" name="Google Shape;31836;p37"/>
              <p:cNvSpPr/>
              <p:nvPr/>
            </p:nvSpPr>
            <p:spPr>
              <a:xfrm>
                <a:off x="73074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7" name="Google Shape;31837;p37"/>
              <p:cNvSpPr/>
              <p:nvPr/>
            </p:nvSpPr>
            <p:spPr>
              <a:xfrm>
                <a:off x="74598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8" name="Google Shape;31838;p37"/>
              <p:cNvSpPr/>
              <p:nvPr/>
            </p:nvSpPr>
            <p:spPr>
              <a:xfrm>
                <a:off x="76122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9" name="Google Shape;31839;p37"/>
              <p:cNvSpPr/>
              <p:nvPr/>
            </p:nvSpPr>
            <p:spPr>
              <a:xfrm>
                <a:off x="77646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0" name="Google Shape;31840;p37"/>
              <p:cNvSpPr/>
              <p:nvPr/>
            </p:nvSpPr>
            <p:spPr>
              <a:xfrm>
                <a:off x="79170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1" name="Google Shape;31841;p37"/>
              <p:cNvSpPr/>
              <p:nvPr/>
            </p:nvSpPr>
            <p:spPr>
              <a:xfrm>
                <a:off x="80694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2" name="Google Shape;31842;p37"/>
              <p:cNvSpPr/>
              <p:nvPr/>
            </p:nvSpPr>
            <p:spPr>
              <a:xfrm>
                <a:off x="8221800" y="2844874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43" name="Google Shape;31843;p37"/>
            <p:cNvGrpSpPr/>
            <p:nvPr/>
          </p:nvGrpSpPr>
          <p:grpSpPr>
            <a:xfrm>
              <a:off x="1059000" y="2372138"/>
              <a:ext cx="7178400" cy="15600"/>
              <a:chOff x="1059000" y="2157801"/>
              <a:chExt cx="7178400" cy="15600"/>
            </a:xfrm>
          </p:grpSpPr>
          <p:sp>
            <p:nvSpPr>
              <p:cNvPr id="31844" name="Google Shape;31844;p37"/>
              <p:cNvSpPr/>
              <p:nvPr/>
            </p:nvSpPr>
            <p:spPr>
              <a:xfrm>
                <a:off x="1059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5" name="Google Shape;31845;p37"/>
              <p:cNvSpPr/>
              <p:nvPr/>
            </p:nvSpPr>
            <p:spPr>
              <a:xfrm>
                <a:off x="1211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6" name="Google Shape;31846;p37"/>
              <p:cNvSpPr/>
              <p:nvPr/>
            </p:nvSpPr>
            <p:spPr>
              <a:xfrm>
                <a:off x="1363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7" name="Google Shape;31847;p37"/>
              <p:cNvSpPr/>
              <p:nvPr/>
            </p:nvSpPr>
            <p:spPr>
              <a:xfrm>
                <a:off x="1516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8" name="Google Shape;31848;p37"/>
              <p:cNvSpPr/>
              <p:nvPr/>
            </p:nvSpPr>
            <p:spPr>
              <a:xfrm>
                <a:off x="1668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9" name="Google Shape;31849;p37"/>
              <p:cNvSpPr/>
              <p:nvPr/>
            </p:nvSpPr>
            <p:spPr>
              <a:xfrm>
                <a:off x="1821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0" name="Google Shape;31850;p37"/>
              <p:cNvSpPr/>
              <p:nvPr/>
            </p:nvSpPr>
            <p:spPr>
              <a:xfrm>
                <a:off x="1973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1" name="Google Shape;31851;p37"/>
              <p:cNvSpPr/>
              <p:nvPr/>
            </p:nvSpPr>
            <p:spPr>
              <a:xfrm>
                <a:off x="2125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2" name="Google Shape;31852;p37"/>
              <p:cNvSpPr/>
              <p:nvPr/>
            </p:nvSpPr>
            <p:spPr>
              <a:xfrm>
                <a:off x="2278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3" name="Google Shape;31853;p37"/>
              <p:cNvSpPr/>
              <p:nvPr/>
            </p:nvSpPr>
            <p:spPr>
              <a:xfrm>
                <a:off x="2430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4" name="Google Shape;31854;p37"/>
              <p:cNvSpPr/>
              <p:nvPr/>
            </p:nvSpPr>
            <p:spPr>
              <a:xfrm>
                <a:off x="2583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5" name="Google Shape;31855;p37"/>
              <p:cNvSpPr/>
              <p:nvPr/>
            </p:nvSpPr>
            <p:spPr>
              <a:xfrm>
                <a:off x="2735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6" name="Google Shape;31856;p37"/>
              <p:cNvSpPr/>
              <p:nvPr/>
            </p:nvSpPr>
            <p:spPr>
              <a:xfrm>
                <a:off x="2887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7" name="Google Shape;31857;p37"/>
              <p:cNvSpPr/>
              <p:nvPr/>
            </p:nvSpPr>
            <p:spPr>
              <a:xfrm>
                <a:off x="3040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8" name="Google Shape;31858;p37"/>
              <p:cNvSpPr/>
              <p:nvPr/>
            </p:nvSpPr>
            <p:spPr>
              <a:xfrm>
                <a:off x="3192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9" name="Google Shape;31859;p37"/>
              <p:cNvSpPr/>
              <p:nvPr/>
            </p:nvSpPr>
            <p:spPr>
              <a:xfrm>
                <a:off x="3345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0" name="Google Shape;31860;p37"/>
              <p:cNvSpPr/>
              <p:nvPr/>
            </p:nvSpPr>
            <p:spPr>
              <a:xfrm>
                <a:off x="3497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1" name="Google Shape;31861;p37"/>
              <p:cNvSpPr/>
              <p:nvPr/>
            </p:nvSpPr>
            <p:spPr>
              <a:xfrm>
                <a:off x="3649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2" name="Google Shape;31862;p37"/>
              <p:cNvSpPr/>
              <p:nvPr/>
            </p:nvSpPr>
            <p:spPr>
              <a:xfrm>
                <a:off x="3802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3" name="Google Shape;31863;p37"/>
              <p:cNvSpPr/>
              <p:nvPr/>
            </p:nvSpPr>
            <p:spPr>
              <a:xfrm>
                <a:off x="3954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4" name="Google Shape;31864;p37"/>
              <p:cNvSpPr/>
              <p:nvPr/>
            </p:nvSpPr>
            <p:spPr>
              <a:xfrm>
                <a:off x="4107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5" name="Google Shape;31865;p37"/>
              <p:cNvSpPr/>
              <p:nvPr/>
            </p:nvSpPr>
            <p:spPr>
              <a:xfrm>
                <a:off x="4259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6" name="Google Shape;31866;p37"/>
              <p:cNvSpPr/>
              <p:nvPr/>
            </p:nvSpPr>
            <p:spPr>
              <a:xfrm>
                <a:off x="4411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7" name="Google Shape;31867;p37"/>
              <p:cNvSpPr/>
              <p:nvPr/>
            </p:nvSpPr>
            <p:spPr>
              <a:xfrm>
                <a:off x="4564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8" name="Google Shape;31868;p37"/>
              <p:cNvSpPr/>
              <p:nvPr/>
            </p:nvSpPr>
            <p:spPr>
              <a:xfrm>
                <a:off x="4716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9" name="Google Shape;31869;p37"/>
              <p:cNvSpPr/>
              <p:nvPr/>
            </p:nvSpPr>
            <p:spPr>
              <a:xfrm>
                <a:off x="4869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0" name="Google Shape;31870;p37"/>
              <p:cNvSpPr/>
              <p:nvPr/>
            </p:nvSpPr>
            <p:spPr>
              <a:xfrm>
                <a:off x="5021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1" name="Google Shape;31871;p37"/>
              <p:cNvSpPr/>
              <p:nvPr/>
            </p:nvSpPr>
            <p:spPr>
              <a:xfrm>
                <a:off x="5173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2" name="Google Shape;31872;p37"/>
              <p:cNvSpPr/>
              <p:nvPr/>
            </p:nvSpPr>
            <p:spPr>
              <a:xfrm>
                <a:off x="5326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3" name="Google Shape;31873;p37"/>
              <p:cNvSpPr/>
              <p:nvPr/>
            </p:nvSpPr>
            <p:spPr>
              <a:xfrm>
                <a:off x="5478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4" name="Google Shape;31874;p37"/>
              <p:cNvSpPr/>
              <p:nvPr/>
            </p:nvSpPr>
            <p:spPr>
              <a:xfrm>
                <a:off x="5631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5" name="Google Shape;31875;p37"/>
              <p:cNvSpPr/>
              <p:nvPr/>
            </p:nvSpPr>
            <p:spPr>
              <a:xfrm>
                <a:off x="5783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6" name="Google Shape;31876;p37"/>
              <p:cNvSpPr/>
              <p:nvPr/>
            </p:nvSpPr>
            <p:spPr>
              <a:xfrm>
                <a:off x="5935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7" name="Google Shape;31877;p37"/>
              <p:cNvSpPr/>
              <p:nvPr/>
            </p:nvSpPr>
            <p:spPr>
              <a:xfrm>
                <a:off x="6088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8" name="Google Shape;31878;p37"/>
              <p:cNvSpPr/>
              <p:nvPr/>
            </p:nvSpPr>
            <p:spPr>
              <a:xfrm>
                <a:off x="6240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9" name="Google Shape;31879;p37"/>
              <p:cNvSpPr/>
              <p:nvPr/>
            </p:nvSpPr>
            <p:spPr>
              <a:xfrm>
                <a:off x="6393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0" name="Google Shape;31880;p37"/>
              <p:cNvSpPr/>
              <p:nvPr/>
            </p:nvSpPr>
            <p:spPr>
              <a:xfrm>
                <a:off x="6545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1" name="Google Shape;31881;p37"/>
              <p:cNvSpPr/>
              <p:nvPr/>
            </p:nvSpPr>
            <p:spPr>
              <a:xfrm>
                <a:off x="6697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2" name="Google Shape;31882;p37"/>
              <p:cNvSpPr/>
              <p:nvPr/>
            </p:nvSpPr>
            <p:spPr>
              <a:xfrm>
                <a:off x="6850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3" name="Google Shape;31883;p37"/>
              <p:cNvSpPr/>
              <p:nvPr/>
            </p:nvSpPr>
            <p:spPr>
              <a:xfrm>
                <a:off x="7002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4" name="Google Shape;31884;p37"/>
              <p:cNvSpPr/>
              <p:nvPr/>
            </p:nvSpPr>
            <p:spPr>
              <a:xfrm>
                <a:off x="7155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5" name="Google Shape;31885;p37"/>
              <p:cNvSpPr/>
              <p:nvPr/>
            </p:nvSpPr>
            <p:spPr>
              <a:xfrm>
                <a:off x="7307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6" name="Google Shape;31886;p37"/>
              <p:cNvSpPr/>
              <p:nvPr/>
            </p:nvSpPr>
            <p:spPr>
              <a:xfrm>
                <a:off x="7459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7" name="Google Shape;31887;p37"/>
              <p:cNvSpPr/>
              <p:nvPr/>
            </p:nvSpPr>
            <p:spPr>
              <a:xfrm>
                <a:off x="76122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8" name="Google Shape;31888;p37"/>
              <p:cNvSpPr/>
              <p:nvPr/>
            </p:nvSpPr>
            <p:spPr>
              <a:xfrm>
                <a:off x="77646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9" name="Google Shape;31889;p37"/>
              <p:cNvSpPr/>
              <p:nvPr/>
            </p:nvSpPr>
            <p:spPr>
              <a:xfrm>
                <a:off x="79170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0" name="Google Shape;31890;p37"/>
              <p:cNvSpPr/>
              <p:nvPr/>
            </p:nvSpPr>
            <p:spPr>
              <a:xfrm>
                <a:off x="80694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1" name="Google Shape;31891;p37"/>
              <p:cNvSpPr/>
              <p:nvPr/>
            </p:nvSpPr>
            <p:spPr>
              <a:xfrm>
                <a:off x="8221800" y="2157801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92" name="Google Shape;31892;p37"/>
            <p:cNvGrpSpPr/>
            <p:nvPr/>
          </p:nvGrpSpPr>
          <p:grpSpPr>
            <a:xfrm>
              <a:off x="1059000" y="1604888"/>
              <a:ext cx="7178400" cy="15600"/>
              <a:chOff x="1059000" y="1629736"/>
              <a:chExt cx="7178400" cy="15600"/>
            </a:xfrm>
          </p:grpSpPr>
          <p:sp>
            <p:nvSpPr>
              <p:cNvPr id="31893" name="Google Shape;31893;p37"/>
              <p:cNvSpPr/>
              <p:nvPr/>
            </p:nvSpPr>
            <p:spPr>
              <a:xfrm>
                <a:off x="1059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4" name="Google Shape;31894;p37"/>
              <p:cNvSpPr/>
              <p:nvPr/>
            </p:nvSpPr>
            <p:spPr>
              <a:xfrm>
                <a:off x="1211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5" name="Google Shape;31895;p37"/>
              <p:cNvSpPr/>
              <p:nvPr/>
            </p:nvSpPr>
            <p:spPr>
              <a:xfrm>
                <a:off x="1363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6" name="Google Shape;31896;p37"/>
              <p:cNvSpPr/>
              <p:nvPr/>
            </p:nvSpPr>
            <p:spPr>
              <a:xfrm>
                <a:off x="1516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7" name="Google Shape;31897;p37"/>
              <p:cNvSpPr/>
              <p:nvPr/>
            </p:nvSpPr>
            <p:spPr>
              <a:xfrm>
                <a:off x="1668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8" name="Google Shape;31898;p37"/>
              <p:cNvSpPr/>
              <p:nvPr/>
            </p:nvSpPr>
            <p:spPr>
              <a:xfrm>
                <a:off x="1821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9" name="Google Shape;31899;p37"/>
              <p:cNvSpPr/>
              <p:nvPr/>
            </p:nvSpPr>
            <p:spPr>
              <a:xfrm>
                <a:off x="1973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0" name="Google Shape;31900;p37"/>
              <p:cNvSpPr/>
              <p:nvPr/>
            </p:nvSpPr>
            <p:spPr>
              <a:xfrm>
                <a:off x="2125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1" name="Google Shape;31901;p37"/>
              <p:cNvSpPr/>
              <p:nvPr/>
            </p:nvSpPr>
            <p:spPr>
              <a:xfrm>
                <a:off x="2278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2" name="Google Shape;31902;p37"/>
              <p:cNvSpPr/>
              <p:nvPr/>
            </p:nvSpPr>
            <p:spPr>
              <a:xfrm>
                <a:off x="2430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3" name="Google Shape;31903;p37"/>
              <p:cNvSpPr/>
              <p:nvPr/>
            </p:nvSpPr>
            <p:spPr>
              <a:xfrm>
                <a:off x="2583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4" name="Google Shape;31904;p37"/>
              <p:cNvSpPr/>
              <p:nvPr/>
            </p:nvSpPr>
            <p:spPr>
              <a:xfrm>
                <a:off x="2735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5" name="Google Shape;31905;p37"/>
              <p:cNvSpPr/>
              <p:nvPr/>
            </p:nvSpPr>
            <p:spPr>
              <a:xfrm>
                <a:off x="2887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6" name="Google Shape;31906;p37"/>
              <p:cNvSpPr/>
              <p:nvPr/>
            </p:nvSpPr>
            <p:spPr>
              <a:xfrm>
                <a:off x="3040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7" name="Google Shape;31907;p37"/>
              <p:cNvSpPr/>
              <p:nvPr/>
            </p:nvSpPr>
            <p:spPr>
              <a:xfrm>
                <a:off x="3192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8" name="Google Shape;31908;p37"/>
              <p:cNvSpPr/>
              <p:nvPr/>
            </p:nvSpPr>
            <p:spPr>
              <a:xfrm>
                <a:off x="3345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9" name="Google Shape;31909;p37"/>
              <p:cNvSpPr/>
              <p:nvPr/>
            </p:nvSpPr>
            <p:spPr>
              <a:xfrm>
                <a:off x="3497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0" name="Google Shape;31910;p37"/>
              <p:cNvSpPr/>
              <p:nvPr/>
            </p:nvSpPr>
            <p:spPr>
              <a:xfrm>
                <a:off x="3649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1" name="Google Shape;31911;p37"/>
              <p:cNvSpPr/>
              <p:nvPr/>
            </p:nvSpPr>
            <p:spPr>
              <a:xfrm>
                <a:off x="3802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2" name="Google Shape;31912;p37"/>
              <p:cNvSpPr/>
              <p:nvPr/>
            </p:nvSpPr>
            <p:spPr>
              <a:xfrm>
                <a:off x="3954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3" name="Google Shape;31913;p37"/>
              <p:cNvSpPr/>
              <p:nvPr/>
            </p:nvSpPr>
            <p:spPr>
              <a:xfrm>
                <a:off x="4107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4" name="Google Shape;31914;p37"/>
              <p:cNvSpPr/>
              <p:nvPr/>
            </p:nvSpPr>
            <p:spPr>
              <a:xfrm>
                <a:off x="4259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5" name="Google Shape;31915;p37"/>
              <p:cNvSpPr/>
              <p:nvPr/>
            </p:nvSpPr>
            <p:spPr>
              <a:xfrm>
                <a:off x="4411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6" name="Google Shape;31916;p37"/>
              <p:cNvSpPr/>
              <p:nvPr/>
            </p:nvSpPr>
            <p:spPr>
              <a:xfrm>
                <a:off x="4564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7" name="Google Shape;31917;p37"/>
              <p:cNvSpPr/>
              <p:nvPr/>
            </p:nvSpPr>
            <p:spPr>
              <a:xfrm>
                <a:off x="4716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8" name="Google Shape;31918;p37"/>
              <p:cNvSpPr/>
              <p:nvPr/>
            </p:nvSpPr>
            <p:spPr>
              <a:xfrm>
                <a:off x="4869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9" name="Google Shape;31919;p37"/>
              <p:cNvSpPr/>
              <p:nvPr/>
            </p:nvSpPr>
            <p:spPr>
              <a:xfrm>
                <a:off x="5021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0" name="Google Shape;31920;p37"/>
              <p:cNvSpPr/>
              <p:nvPr/>
            </p:nvSpPr>
            <p:spPr>
              <a:xfrm>
                <a:off x="5173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1" name="Google Shape;31921;p37"/>
              <p:cNvSpPr/>
              <p:nvPr/>
            </p:nvSpPr>
            <p:spPr>
              <a:xfrm>
                <a:off x="5326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2" name="Google Shape;31922;p37"/>
              <p:cNvSpPr/>
              <p:nvPr/>
            </p:nvSpPr>
            <p:spPr>
              <a:xfrm>
                <a:off x="5478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3" name="Google Shape;31923;p37"/>
              <p:cNvSpPr/>
              <p:nvPr/>
            </p:nvSpPr>
            <p:spPr>
              <a:xfrm>
                <a:off x="5631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4" name="Google Shape;31924;p37"/>
              <p:cNvSpPr/>
              <p:nvPr/>
            </p:nvSpPr>
            <p:spPr>
              <a:xfrm>
                <a:off x="5783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5" name="Google Shape;31925;p37"/>
              <p:cNvSpPr/>
              <p:nvPr/>
            </p:nvSpPr>
            <p:spPr>
              <a:xfrm>
                <a:off x="5935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6" name="Google Shape;31926;p37"/>
              <p:cNvSpPr/>
              <p:nvPr/>
            </p:nvSpPr>
            <p:spPr>
              <a:xfrm>
                <a:off x="6088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7" name="Google Shape;31927;p37"/>
              <p:cNvSpPr/>
              <p:nvPr/>
            </p:nvSpPr>
            <p:spPr>
              <a:xfrm>
                <a:off x="6240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8" name="Google Shape;31928;p37"/>
              <p:cNvSpPr/>
              <p:nvPr/>
            </p:nvSpPr>
            <p:spPr>
              <a:xfrm>
                <a:off x="6393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9" name="Google Shape;31929;p37"/>
              <p:cNvSpPr/>
              <p:nvPr/>
            </p:nvSpPr>
            <p:spPr>
              <a:xfrm>
                <a:off x="6545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0" name="Google Shape;31930;p37"/>
              <p:cNvSpPr/>
              <p:nvPr/>
            </p:nvSpPr>
            <p:spPr>
              <a:xfrm>
                <a:off x="6697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1" name="Google Shape;31931;p37"/>
              <p:cNvSpPr/>
              <p:nvPr/>
            </p:nvSpPr>
            <p:spPr>
              <a:xfrm>
                <a:off x="6850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2" name="Google Shape;31932;p37"/>
              <p:cNvSpPr/>
              <p:nvPr/>
            </p:nvSpPr>
            <p:spPr>
              <a:xfrm>
                <a:off x="7002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3" name="Google Shape;31933;p37"/>
              <p:cNvSpPr/>
              <p:nvPr/>
            </p:nvSpPr>
            <p:spPr>
              <a:xfrm>
                <a:off x="7155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4" name="Google Shape;31934;p37"/>
              <p:cNvSpPr/>
              <p:nvPr/>
            </p:nvSpPr>
            <p:spPr>
              <a:xfrm>
                <a:off x="7307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5" name="Google Shape;31935;p37"/>
              <p:cNvSpPr/>
              <p:nvPr/>
            </p:nvSpPr>
            <p:spPr>
              <a:xfrm>
                <a:off x="7459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6" name="Google Shape;31936;p37"/>
              <p:cNvSpPr/>
              <p:nvPr/>
            </p:nvSpPr>
            <p:spPr>
              <a:xfrm>
                <a:off x="7612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7" name="Google Shape;31937;p37"/>
              <p:cNvSpPr/>
              <p:nvPr/>
            </p:nvSpPr>
            <p:spPr>
              <a:xfrm>
                <a:off x="7764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8" name="Google Shape;31938;p37"/>
              <p:cNvSpPr/>
              <p:nvPr/>
            </p:nvSpPr>
            <p:spPr>
              <a:xfrm>
                <a:off x="7917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9" name="Google Shape;31939;p37"/>
              <p:cNvSpPr/>
              <p:nvPr/>
            </p:nvSpPr>
            <p:spPr>
              <a:xfrm>
                <a:off x="8069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0" name="Google Shape;31940;p37"/>
              <p:cNvSpPr/>
              <p:nvPr/>
            </p:nvSpPr>
            <p:spPr>
              <a:xfrm>
                <a:off x="8221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41" name="Google Shape;31941;p37"/>
            <p:cNvGrpSpPr/>
            <p:nvPr/>
          </p:nvGrpSpPr>
          <p:grpSpPr>
            <a:xfrm>
              <a:off x="1059000" y="2180325"/>
              <a:ext cx="7178400" cy="15600"/>
              <a:chOff x="1059000" y="1629736"/>
              <a:chExt cx="7178400" cy="15600"/>
            </a:xfrm>
          </p:grpSpPr>
          <p:sp>
            <p:nvSpPr>
              <p:cNvPr id="31942" name="Google Shape;31942;p37"/>
              <p:cNvSpPr/>
              <p:nvPr/>
            </p:nvSpPr>
            <p:spPr>
              <a:xfrm>
                <a:off x="1059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3" name="Google Shape;31943;p37"/>
              <p:cNvSpPr/>
              <p:nvPr/>
            </p:nvSpPr>
            <p:spPr>
              <a:xfrm>
                <a:off x="1211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4" name="Google Shape;31944;p37"/>
              <p:cNvSpPr/>
              <p:nvPr/>
            </p:nvSpPr>
            <p:spPr>
              <a:xfrm>
                <a:off x="1363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5" name="Google Shape;31945;p37"/>
              <p:cNvSpPr/>
              <p:nvPr/>
            </p:nvSpPr>
            <p:spPr>
              <a:xfrm>
                <a:off x="1516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6" name="Google Shape;31946;p37"/>
              <p:cNvSpPr/>
              <p:nvPr/>
            </p:nvSpPr>
            <p:spPr>
              <a:xfrm>
                <a:off x="1668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7" name="Google Shape;31947;p37"/>
              <p:cNvSpPr/>
              <p:nvPr/>
            </p:nvSpPr>
            <p:spPr>
              <a:xfrm>
                <a:off x="1821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8" name="Google Shape;31948;p37"/>
              <p:cNvSpPr/>
              <p:nvPr/>
            </p:nvSpPr>
            <p:spPr>
              <a:xfrm>
                <a:off x="1973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9" name="Google Shape;31949;p37"/>
              <p:cNvSpPr/>
              <p:nvPr/>
            </p:nvSpPr>
            <p:spPr>
              <a:xfrm>
                <a:off x="2125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0" name="Google Shape;31950;p37"/>
              <p:cNvSpPr/>
              <p:nvPr/>
            </p:nvSpPr>
            <p:spPr>
              <a:xfrm>
                <a:off x="2278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1" name="Google Shape;31951;p37"/>
              <p:cNvSpPr/>
              <p:nvPr/>
            </p:nvSpPr>
            <p:spPr>
              <a:xfrm>
                <a:off x="2430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2" name="Google Shape;31952;p37"/>
              <p:cNvSpPr/>
              <p:nvPr/>
            </p:nvSpPr>
            <p:spPr>
              <a:xfrm>
                <a:off x="2583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3" name="Google Shape;31953;p37"/>
              <p:cNvSpPr/>
              <p:nvPr/>
            </p:nvSpPr>
            <p:spPr>
              <a:xfrm>
                <a:off x="2735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4" name="Google Shape;31954;p37"/>
              <p:cNvSpPr/>
              <p:nvPr/>
            </p:nvSpPr>
            <p:spPr>
              <a:xfrm>
                <a:off x="2887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5" name="Google Shape;31955;p37"/>
              <p:cNvSpPr/>
              <p:nvPr/>
            </p:nvSpPr>
            <p:spPr>
              <a:xfrm>
                <a:off x="3040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6" name="Google Shape;31956;p37"/>
              <p:cNvSpPr/>
              <p:nvPr/>
            </p:nvSpPr>
            <p:spPr>
              <a:xfrm>
                <a:off x="3192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7" name="Google Shape;31957;p37"/>
              <p:cNvSpPr/>
              <p:nvPr/>
            </p:nvSpPr>
            <p:spPr>
              <a:xfrm>
                <a:off x="3345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8" name="Google Shape;31958;p37"/>
              <p:cNvSpPr/>
              <p:nvPr/>
            </p:nvSpPr>
            <p:spPr>
              <a:xfrm>
                <a:off x="3497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9" name="Google Shape;31959;p37"/>
              <p:cNvSpPr/>
              <p:nvPr/>
            </p:nvSpPr>
            <p:spPr>
              <a:xfrm>
                <a:off x="3649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0" name="Google Shape;31960;p37"/>
              <p:cNvSpPr/>
              <p:nvPr/>
            </p:nvSpPr>
            <p:spPr>
              <a:xfrm>
                <a:off x="3802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1" name="Google Shape;31961;p37"/>
              <p:cNvSpPr/>
              <p:nvPr/>
            </p:nvSpPr>
            <p:spPr>
              <a:xfrm>
                <a:off x="3954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2" name="Google Shape;31962;p37"/>
              <p:cNvSpPr/>
              <p:nvPr/>
            </p:nvSpPr>
            <p:spPr>
              <a:xfrm>
                <a:off x="4107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3" name="Google Shape;31963;p37"/>
              <p:cNvSpPr/>
              <p:nvPr/>
            </p:nvSpPr>
            <p:spPr>
              <a:xfrm>
                <a:off x="4259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4" name="Google Shape;31964;p37"/>
              <p:cNvSpPr/>
              <p:nvPr/>
            </p:nvSpPr>
            <p:spPr>
              <a:xfrm>
                <a:off x="4411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5" name="Google Shape;31965;p37"/>
              <p:cNvSpPr/>
              <p:nvPr/>
            </p:nvSpPr>
            <p:spPr>
              <a:xfrm>
                <a:off x="4564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6" name="Google Shape;31966;p37"/>
              <p:cNvSpPr/>
              <p:nvPr/>
            </p:nvSpPr>
            <p:spPr>
              <a:xfrm>
                <a:off x="4716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7" name="Google Shape;31967;p37"/>
              <p:cNvSpPr/>
              <p:nvPr/>
            </p:nvSpPr>
            <p:spPr>
              <a:xfrm>
                <a:off x="4869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8" name="Google Shape;31968;p37"/>
              <p:cNvSpPr/>
              <p:nvPr/>
            </p:nvSpPr>
            <p:spPr>
              <a:xfrm>
                <a:off x="5021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9" name="Google Shape;31969;p37"/>
              <p:cNvSpPr/>
              <p:nvPr/>
            </p:nvSpPr>
            <p:spPr>
              <a:xfrm>
                <a:off x="5173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0" name="Google Shape;31970;p37"/>
              <p:cNvSpPr/>
              <p:nvPr/>
            </p:nvSpPr>
            <p:spPr>
              <a:xfrm>
                <a:off x="5326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1" name="Google Shape;31971;p37"/>
              <p:cNvSpPr/>
              <p:nvPr/>
            </p:nvSpPr>
            <p:spPr>
              <a:xfrm>
                <a:off x="5478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2" name="Google Shape;31972;p37"/>
              <p:cNvSpPr/>
              <p:nvPr/>
            </p:nvSpPr>
            <p:spPr>
              <a:xfrm>
                <a:off x="5631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3" name="Google Shape;31973;p37"/>
              <p:cNvSpPr/>
              <p:nvPr/>
            </p:nvSpPr>
            <p:spPr>
              <a:xfrm>
                <a:off x="5783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4" name="Google Shape;31974;p37"/>
              <p:cNvSpPr/>
              <p:nvPr/>
            </p:nvSpPr>
            <p:spPr>
              <a:xfrm>
                <a:off x="5935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5" name="Google Shape;31975;p37"/>
              <p:cNvSpPr/>
              <p:nvPr/>
            </p:nvSpPr>
            <p:spPr>
              <a:xfrm>
                <a:off x="6088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6" name="Google Shape;31976;p37"/>
              <p:cNvSpPr/>
              <p:nvPr/>
            </p:nvSpPr>
            <p:spPr>
              <a:xfrm>
                <a:off x="6240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7" name="Google Shape;31977;p37"/>
              <p:cNvSpPr/>
              <p:nvPr/>
            </p:nvSpPr>
            <p:spPr>
              <a:xfrm>
                <a:off x="6393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8" name="Google Shape;31978;p37"/>
              <p:cNvSpPr/>
              <p:nvPr/>
            </p:nvSpPr>
            <p:spPr>
              <a:xfrm>
                <a:off x="6545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9" name="Google Shape;31979;p37"/>
              <p:cNvSpPr/>
              <p:nvPr/>
            </p:nvSpPr>
            <p:spPr>
              <a:xfrm>
                <a:off x="6697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0" name="Google Shape;31980;p37"/>
              <p:cNvSpPr/>
              <p:nvPr/>
            </p:nvSpPr>
            <p:spPr>
              <a:xfrm>
                <a:off x="6850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1" name="Google Shape;31981;p37"/>
              <p:cNvSpPr/>
              <p:nvPr/>
            </p:nvSpPr>
            <p:spPr>
              <a:xfrm>
                <a:off x="7002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2" name="Google Shape;31982;p37"/>
              <p:cNvSpPr/>
              <p:nvPr/>
            </p:nvSpPr>
            <p:spPr>
              <a:xfrm>
                <a:off x="7155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3" name="Google Shape;31983;p37"/>
              <p:cNvSpPr/>
              <p:nvPr/>
            </p:nvSpPr>
            <p:spPr>
              <a:xfrm>
                <a:off x="7307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4" name="Google Shape;31984;p37"/>
              <p:cNvSpPr/>
              <p:nvPr/>
            </p:nvSpPr>
            <p:spPr>
              <a:xfrm>
                <a:off x="7459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5" name="Google Shape;31985;p37"/>
              <p:cNvSpPr/>
              <p:nvPr/>
            </p:nvSpPr>
            <p:spPr>
              <a:xfrm>
                <a:off x="76122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6" name="Google Shape;31986;p37"/>
              <p:cNvSpPr/>
              <p:nvPr/>
            </p:nvSpPr>
            <p:spPr>
              <a:xfrm>
                <a:off x="77646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7" name="Google Shape;31987;p37"/>
              <p:cNvSpPr/>
              <p:nvPr/>
            </p:nvSpPr>
            <p:spPr>
              <a:xfrm>
                <a:off x="79170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8" name="Google Shape;31988;p37"/>
              <p:cNvSpPr/>
              <p:nvPr/>
            </p:nvSpPr>
            <p:spPr>
              <a:xfrm>
                <a:off x="80694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9" name="Google Shape;31989;p37"/>
              <p:cNvSpPr/>
              <p:nvPr/>
            </p:nvSpPr>
            <p:spPr>
              <a:xfrm>
                <a:off x="8221800" y="1629736"/>
                <a:ext cx="15600" cy="15600"/>
              </a:xfrm>
              <a:prstGeom prst="ellipse">
                <a:avLst/>
              </a:prstGeom>
              <a:solidFill>
                <a:srgbClr val="666666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990" name="Google Shape;31990;p37"/>
          <p:cNvSpPr/>
          <p:nvPr/>
        </p:nvSpPr>
        <p:spPr>
          <a:xfrm rot="-2700135">
            <a:off x="8251815" y="-6045"/>
            <a:ext cx="641348" cy="566061"/>
          </a:xfrm>
          <a:custGeom>
            <a:avLst/>
            <a:gdLst/>
            <a:ahLst/>
            <a:cxnLst/>
            <a:rect l="l" t="t" r="r" b="b"/>
            <a:pathLst>
              <a:path w="14256" h="12584" extrusionOk="0">
                <a:moveTo>
                  <a:pt x="2301" y="1"/>
                </a:moveTo>
                <a:cubicBezTo>
                  <a:pt x="2274" y="1"/>
                  <a:pt x="2248" y="1"/>
                  <a:pt x="2221" y="2"/>
                </a:cubicBezTo>
                <a:cubicBezTo>
                  <a:pt x="1931" y="15"/>
                  <a:pt x="1654" y="85"/>
                  <a:pt x="1402" y="210"/>
                </a:cubicBezTo>
                <a:cubicBezTo>
                  <a:pt x="1183" y="318"/>
                  <a:pt x="982" y="465"/>
                  <a:pt x="812" y="650"/>
                </a:cubicBezTo>
                <a:lnTo>
                  <a:pt x="727" y="745"/>
                </a:lnTo>
                <a:cubicBezTo>
                  <a:pt x="33" y="1496"/>
                  <a:pt x="1" y="2629"/>
                  <a:pt x="647" y="3410"/>
                </a:cubicBezTo>
                <a:lnTo>
                  <a:pt x="616" y="3443"/>
                </a:lnTo>
                <a:lnTo>
                  <a:pt x="9769" y="11924"/>
                </a:lnTo>
                <a:cubicBezTo>
                  <a:pt x="10230" y="12351"/>
                  <a:pt x="10825" y="12584"/>
                  <a:pt x="11453" y="12584"/>
                </a:cubicBezTo>
                <a:cubicBezTo>
                  <a:pt x="11484" y="12584"/>
                  <a:pt x="11516" y="12583"/>
                  <a:pt x="11548" y="12582"/>
                </a:cubicBezTo>
                <a:cubicBezTo>
                  <a:pt x="12210" y="12556"/>
                  <a:pt x="12823" y="12275"/>
                  <a:pt x="13272" y="11790"/>
                </a:cubicBezTo>
                <a:lnTo>
                  <a:pt x="13326" y="11730"/>
                </a:lnTo>
                <a:cubicBezTo>
                  <a:pt x="14256" y="10728"/>
                  <a:pt x="14195" y="9155"/>
                  <a:pt x="13192" y="8227"/>
                </a:cubicBezTo>
                <a:lnTo>
                  <a:pt x="7398" y="2858"/>
                </a:lnTo>
                <a:lnTo>
                  <a:pt x="7027" y="3259"/>
                </a:lnTo>
                <a:lnTo>
                  <a:pt x="12821" y="8628"/>
                </a:lnTo>
                <a:cubicBezTo>
                  <a:pt x="13603" y="9351"/>
                  <a:pt x="13649" y="10576"/>
                  <a:pt x="12925" y="11358"/>
                </a:cubicBezTo>
                <a:lnTo>
                  <a:pt x="12870" y="11417"/>
                </a:lnTo>
                <a:cubicBezTo>
                  <a:pt x="12521" y="11795"/>
                  <a:pt x="12045" y="12013"/>
                  <a:pt x="11527" y="12034"/>
                </a:cubicBezTo>
                <a:cubicBezTo>
                  <a:pt x="11502" y="12035"/>
                  <a:pt x="11477" y="12035"/>
                  <a:pt x="11452" y="12035"/>
                </a:cubicBezTo>
                <a:cubicBezTo>
                  <a:pt x="10963" y="12035"/>
                  <a:pt x="10500" y="11855"/>
                  <a:pt x="10140" y="11521"/>
                </a:cubicBezTo>
                <a:lnTo>
                  <a:pt x="1388" y="3411"/>
                </a:lnTo>
                <a:lnTo>
                  <a:pt x="1407" y="3393"/>
                </a:lnTo>
                <a:lnTo>
                  <a:pt x="1206" y="3208"/>
                </a:lnTo>
                <a:cubicBezTo>
                  <a:pt x="609" y="2654"/>
                  <a:pt x="573" y="1715"/>
                  <a:pt x="1126" y="1116"/>
                </a:cubicBezTo>
                <a:lnTo>
                  <a:pt x="1212" y="1022"/>
                </a:lnTo>
                <a:cubicBezTo>
                  <a:pt x="1481" y="732"/>
                  <a:pt x="1846" y="565"/>
                  <a:pt x="2241" y="550"/>
                </a:cubicBezTo>
                <a:cubicBezTo>
                  <a:pt x="2261" y="550"/>
                  <a:pt x="2280" y="549"/>
                  <a:pt x="2300" y="549"/>
                </a:cubicBezTo>
                <a:cubicBezTo>
                  <a:pt x="2674" y="549"/>
                  <a:pt x="3028" y="688"/>
                  <a:pt x="3303" y="942"/>
                </a:cubicBezTo>
                <a:lnTo>
                  <a:pt x="10533" y="7653"/>
                </a:lnTo>
                <a:cubicBezTo>
                  <a:pt x="10745" y="7849"/>
                  <a:pt x="10868" y="8116"/>
                  <a:pt x="10878" y="8408"/>
                </a:cubicBezTo>
                <a:cubicBezTo>
                  <a:pt x="10890" y="8698"/>
                  <a:pt x="10787" y="8974"/>
                  <a:pt x="10590" y="9186"/>
                </a:cubicBezTo>
                <a:lnTo>
                  <a:pt x="10524" y="9258"/>
                </a:lnTo>
                <a:cubicBezTo>
                  <a:pt x="10310" y="9489"/>
                  <a:pt x="10018" y="9606"/>
                  <a:pt x="9726" y="9606"/>
                </a:cubicBezTo>
                <a:cubicBezTo>
                  <a:pt x="9462" y="9606"/>
                  <a:pt x="9197" y="9511"/>
                  <a:pt x="8988" y="9318"/>
                </a:cubicBezTo>
                <a:lnTo>
                  <a:pt x="4992" y="5614"/>
                </a:lnTo>
                <a:lnTo>
                  <a:pt x="4621" y="6015"/>
                </a:lnTo>
                <a:lnTo>
                  <a:pt x="8617" y="9719"/>
                </a:lnTo>
                <a:cubicBezTo>
                  <a:pt x="8919" y="10000"/>
                  <a:pt x="9310" y="10153"/>
                  <a:pt x="9722" y="10153"/>
                </a:cubicBezTo>
                <a:cubicBezTo>
                  <a:pt x="9745" y="10153"/>
                  <a:pt x="9767" y="10153"/>
                  <a:pt x="9789" y="10152"/>
                </a:cubicBezTo>
                <a:cubicBezTo>
                  <a:pt x="10226" y="10135"/>
                  <a:pt x="10629" y="9950"/>
                  <a:pt x="10926" y="9630"/>
                </a:cubicBezTo>
                <a:lnTo>
                  <a:pt x="10993" y="9558"/>
                </a:lnTo>
                <a:cubicBezTo>
                  <a:pt x="11605" y="8897"/>
                  <a:pt x="11566" y="7862"/>
                  <a:pt x="10905" y="7251"/>
                </a:cubicBezTo>
                <a:lnTo>
                  <a:pt x="3675" y="540"/>
                </a:lnTo>
                <a:cubicBezTo>
                  <a:pt x="3299" y="190"/>
                  <a:pt x="2814" y="1"/>
                  <a:pt x="23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91" name="Google Shape;31991;p37"/>
          <p:cNvSpPr/>
          <p:nvPr/>
        </p:nvSpPr>
        <p:spPr>
          <a:xfrm rot="-2700135">
            <a:off x="8110090" y="4661205"/>
            <a:ext cx="641348" cy="566061"/>
          </a:xfrm>
          <a:custGeom>
            <a:avLst/>
            <a:gdLst/>
            <a:ahLst/>
            <a:cxnLst/>
            <a:rect l="l" t="t" r="r" b="b"/>
            <a:pathLst>
              <a:path w="14256" h="12584" extrusionOk="0">
                <a:moveTo>
                  <a:pt x="2301" y="1"/>
                </a:moveTo>
                <a:cubicBezTo>
                  <a:pt x="2274" y="1"/>
                  <a:pt x="2248" y="1"/>
                  <a:pt x="2221" y="2"/>
                </a:cubicBezTo>
                <a:cubicBezTo>
                  <a:pt x="1931" y="15"/>
                  <a:pt x="1654" y="85"/>
                  <a:pt x="1402" y="210"/>
                </a:cubicBezTo>
                <a:cubicBezTo>
                  <a:pt x="1183" y="318"/>
                  <a:pt x="982" y="465"/>
                  <a:pt x="812" y="650"/>
                </a:cubicBezTo>
                <a:lnTo>
                  <a:pt x="727" y="745"/>
                </a:lnTo>
                <a:cubicBezTo>
                  <a:pt x="33" y="1496"/>
                  <a:pt x="1" y="2629"/>
                  <a:pt x="647" y="3410"/>
                </a:cubicBezTo>
                <a:lnTo>
                  <a:pt x="616" y="3443"/>
                </a:lnTo>
                <a:lnTo>
                  <a:pt x="9769" y="11924"/>
                </a:lnTo>
                <a:cubicBezTo>
                  <a:pt x="10230" y="12351"/>
                  <a:pt x="10825" y="12584"/>
                  <a:pt x="11453" y="12584"/>
                </a:cubicBezTo>
                <a:cubicBezTo>
                  <a:pt x="11484" y="12584"/>
                  <a:pt x="11516" y="12583"/>
                  <a:pt x="11548" y="12582"/>
                </a:cubicBezTo>
                <a:cubicBezTo>
                  <a:pt x="12210" y="12556"/>
                  <a:pt x="12823" y="12275"/>
                  <a:pt x="13272" y="11790"/>
                </a:cubicBezTo>
                <a:lnTo>
                  <a:pt x="13326" y="11730"/>
                </a:lnTo>
                <a:cubicBezTo>
                  <a:pt x="14256" y="10728"/>
                  <a:pt x="14195" y="9155"/>
                  <a:pt x="13192" y="8227"/>
                </a:cubicBezTo>
                <a:lnTo>
                  <a:pt x="7398" y="2858"/>
                </a:lnTo>
                <a:lnTo>
                  <a:pt x="7027" y="3259"/>
                </a:lnTo>
                <a:lnTo>
                  <a:pt x="12821" y="8628"/>
                </a:lnTo>
                <a:cubicBezTo>
                  <a:pt x="13603" y="9351"/>
                  <a:pt x="13649" y="10576"/>
                  <a:pt x="12925" y="11358"/>
                </a:cubicBezTo>
                <a:lnTo>
                  <a:pt x="12870" y="11417"/>
                </a:lnTo>
                <a:cubicBezTo>
                  <a:pt x="12521" y="11795"/>
                  <a:pt x="12045" y="12013"/>
                  <a:pt x="11527" y="12034"/>
                </a:cubicBezTo>
                <a:cubicBezTo>
                  <a:pt x="11502" y="12035"/>
                  <a:pt x="11477" y="12035"/>
                  <a:pt x="11452" y="12035"/>
                </a:cubicBezTo>
                <a:cubicBezTo>
                  <a:pt x="10963" y="12035"/>
                  <a:pt x="10500" y="11855"/>
                  <a:pt x="10140" y="11521"/>
                </a:cubicBezTo>
                <a:lnTo>
                  <a:pt x="1388" y="3411"/>
                </a:lnTo>
                <a:lnTo>
                  <a:pt x="1407" y="3393"/>
                </a:lnTo>
                <a:lnTo>
                  <a:pt x="1206" y="3208"/>
                </a:lnTo>
                <a:cubicBezTo>
                  <a:pt x="609" y="2654"/>
                  <a:pt x="573" y="1715"/>
                  <a:pt x="1126" y="1116"/>
                </a:cubicBezTo>
                <a:lnTo>
                  <a:pt x="1212" y="1022"/>
                </a:lnTo>
                <a:cubicBezTo>
                  <a:pt x="1481" y="732"/>
                  <a:pt x="1846" y="565"/>
                  <a:pt x="2241" y="550"/>
                </a:cubicBezTo>
                <a:cubicBezTo>
                  <a:pt x="2261" y="550"/>
                  <a:pt x="2280" y="549"/>
                  <a:pt x="2300" y="549"/>
                </a:cubicBezTo>
                <a:cubicBezTo>
                  <a:pt x="2674" y="549"/>
                  <a:pt x="3028" y="688"/>
                  <a:pt x="3303" y="942"/>
                </a:cubicBezTo>
                <a:lnTo>
                  <a:pt x="10533" y="7653"/>
                </a:lnTo>
                <a:cubicBezTo>
                  <a:pt x="10745" y="7849"/>
                  <a:pt x="10868" y="8116"/>
                  <a:pt x="10878" y="8408"/>
                </a:cubicBezTo>
                <a:cubicBezTo>
                  <a:pt x="10890" y="8698"/>
                  <a:pt x="10787" y="8974"/>
                  <a:pt x="10590" y="9186"/>
                </a:cubicBezTo>
                <a:lnTo>
                  <a:pt x="10524" y="9258"/>
                </a:lnTo>
                <a:cubicBezTo>
                  <a:pt x="10310" y="9489"/>
                  <a:pt x="10018" y="9606"/>
                  <a:pt x="9726" y="9606"/>
                </a:cubicBezTo>
                <a:cubicBezTo>
                  <a:pt x="9462" y="9606"/>
                  <a:pt x="9197" y="9511"/>
                  <a:pt x="8988" y="9318"/>
                </a:cubicBezTo>
                <a:lnTo>
                  <a:pt x="4992" y="5614"/>
                </a:lnTo>
                <a:lnTo>
                  <a:pt x="4621" y="6015"/>
                </a:lnTo>
                <a:lnTo>
                  <a:pt x="8617" y="9719"/>
                </a:lnTo>
                <a:cubicBezTo>
                  <a:pt x="8919" y="10000"/>
                  <a:pt x="9310" y="10153"/>
                  <a:pt x="9722" y="10153"/>
                </a:cubicBezTo>
                <a:cubicBezTo>
                  <a:pt x="9745" y="10153"/>
                  <a:pt x="9767" y="10153"/>
                  <a:pt x="9789" y="10152"/>
                </a:cubicBezTo>
                <a:cubicBezTo>
                  <a:pt x="10226" y="10135"/>
                  <a:pt x="10629" y="9950"/>
                  <a:pt x="10926" y="9630"/>
                </a:cubicBezTo>
                <a:lnTo>
                  <a:pt x="10993" y="9558"/>
                </a:lnTo>
                <a:cubicBezTo>
                  <a:pt x="11605" y="8897"/>
                  <a:pt x="11566" y="7862"/>
                  <a:pt x="10905" y="7251"/>
                </a:cubicBezTo>
                <a:lnTo>
                  <a:pt x="3675" y="540"/>
                </a:lnTo>
                <a:cubicBezTo>
                  <a:pt x="3299" y="190"/>
                  <a:pt x="2814" y="1"/>
                  <a:pt x="23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92" name="Google Shape;31992;p37"/>
          <p:cNvSpPr/>
          <p:nvPr/>
        </p:nvSpPr>
        <p:spPr>
          <a:xfrm rot="-6300094">
            <a:off x="-63234" y="1327450"/>
            <a:ext cx="641353" cy="566063"/>
          </a:xfrm>
          <a:custGeom>
            <a:avLst/>
            <a:gdLst/>
            <a:ahLst/>
            <a:cxnLst/>
            <a:rect l="l" t="t" r="r" b="b"/>
            <a:pathLst>
              <a:path w="14256" h="12584" extrusionOk="0">
                <a:moveTo>
                  <a:pt x="2301" y="1"/>
                </a:moveTo>
                <a:cubicBezTo>
                  <a:pt x="2274" y="1"/>
                  <a:pt x="2248" y="1"/>
                  <a:pt x="2221" y="2"/>
                </a:cubicBezTo>
                <a:cubicBezTo>
                  <a:pt x="1931" y="15"/>
                  <a:pt x="1654" y="85"/>
                  <a:pt x="1402" y="210"/>
                </a:cubicBezTo>
                <a:cubicBezTo>
                  <a:pt x="1183" y="318"/>
                  <a:pt x="982" y="465"/>
                  <a:pt x="812" y="650"/>
                </a:cubicBezTo>
                <a:lnTo>
                  <a:pt x="727" y="745"/>
                </a:lnTo>
                <a:cubicBezTo>
                  <a:pt x="33" y="1496"/>
                  <a:pt x="1" y="2629"/>
                  <a:pt x="647" y="3410"/>
                </a:cubicBezTo>
                <a:lnTo>
                  <a:pt x="616" y="3443"/>
                </a:lnTo>
                <a:lnTo>
                  <a:pt x="9769" y="11924"/>
                </a:lnTo>
                <a:cubicBezTo>
                  <a:pt x="10230" y="12351"/>
                  <a:pt x="10825" y="12584"/>
                  <a:pt x="11453" y="12584"/>
                </a:cubicBezTo>
                <a:cubicBezTo>
                  <a:pt x="11484" y="12584"/>
                  <a:pt x="11516" y="12583"/>
                  <a:pt x="11548" y="12582"/>
                </a:cubicBezTo>
                <a:cubicBezTo>
                  <a:pt x="12210" y="12556"/>
                  <a:pt x="12823" y="12275"/>
                  <a:pt x="13272" y="11790"/>
                </a:cubicBezTo>
                <a:lnTo>
                  <a:pt x="13326" y="11730"/>
                </a:lnTo>
                <a:cubicBezTo>
                  <a:pt x="14256" y="10728"/>
                  <a:pt x="14195" y="9155"/>
                  <a:pt x="13192" y="8227"/>
                </a:cubicBezTo>
                <a:lnTo>
                  <a:pt x="7398" y="2858"/>
                </a:lnTo>
                <a:lnTo>
                  <a:pt x="7027" y="3259"/>
                </a:lnTo>
                <a:lnTo>
                  <a:pt x="12821" y="8628"/>
                </a:lnTo>
                <a:cubicBezTo>
                  <a:pt x="13603" y="9351"/>
                  <a:pt x="13649" y="10576"/>
                  <a:pt x="12925" y="11358"/>
                </a:cubicBezTo>
                <a:lnTo>
                  <a:pt x="12870" y="11417"/>
                </a:lnTo>
                <a:cubicBezTo>
                  <a:pt x="12521" y="11795"/>
                  <a:pt x="12045" y="12013"/>
                  <a:pt x="11527" y="12034"/>
                </a:cubicBezTo>
                <a:cubicBezTo>
                  <a:pt x="11502" y="12035"/>
                  <a:pt x="11477" y="12035"/>
                  <a:pt x="11452" y="12035"/>
                </a:cubicBezTo>
                <a:cubicBezTo>
                  <a:pt x="10963" y="12035"/>
                  <a:pt x="10500" y="11855"/>
                  <a:pt x="10140" y="11521"/>
                </a:cubicBezTo>
                <a:lnTo>
                  <a:pt x="1388" y="3411"/>
                </a:lnTo>
                <a:lnTo>
                  <a:pt x="1407" y="3393"/>
                </a:lnTo>
                <a:lnTo>
                  <a:pt x="1206" y="3208"/>
                </a:lnTo>
                <a:cubicBezTo>
                  <a:pt x="609" y="2654"/>
                  <a:pt x="573" y="1715"/>
                  <a:pt x="1126" y="1116"/>
                </a:cubicBezTo>
                <a:lnTo>
                  <a:pt x="1212" y="1022"/>
                </a:lnTo>
                <a:cubicBezTo>
                  <a:pt x="1481" y="732"/>
                  <a:pt x="1846" y="565"/>
                  <a:pt x="2241" y="550"/>
                </a:cubicBezTo>
                <a:cubicBezTo>
                  <a:pt x="2261" y="550"/>
                  <a:pt x="2280" y="549"/>
                  <a:pt x="2300" y="549"/>
                </a:cubicBezTo>
                <a:cubicBezTo>
                  <a:pt x="2674" y="549"/>
                  <a:pt x="3028" y="688"/>
                  <a:pt x="3303" y="942"/>
                </a:cubicBezTo>
                <a:lnTo>
                  <a:pt x="10533" y="7653"/>
                </a:lnTo>
                <a:cubicBezTo>
                  <a:pt x="10745" y="7849"/>
                  <a:pt x="10868" y="8116"/>
                  <a:pt x="10878" y="8408"/>
                </a:cubicBezTo>
                <a:cubicBezTo>
                  <a:pt x="10890" y="8698"/>
                  <a:pt x="10787" y="8974"/>
                  <a:pt x="10590" y="9186"/>
                </a:cubicBezTo>
                <a:lnTo>
                  <a:pt x="10524" y="9258"/>
                </a:lnTo>
                <a:cubicBezTo>
                  <a:pt x="10310" y="9489"/>
                  <a:pt x="10018" y="9606"/>
                  <a:pt x="9726" y="9606"/>
                </a:cubicBezTo>
                <a:cubicBezTo>
                  <a:pt x="9462" y="9606"/>
                  <a:pt x="9197" y="9511"/>
                  <a:pt x="8988" y="9318"/>
                </a:cubicBezTo>
                <a:lnTo>
                  <a:pt x="4992" y="5614"/>
                </a:lnTo>
                <a:lnTo>
                  <a:pt x="4621" y="6015"/>
                </a:lnTo>
                <a:lnTo>
                  <a:pt x="8617" y="9719"/>
                </a:lnTo>
                <a:cubicBezTo>
                  <a:pt x="8919" y="10000"/>
                  <a:pt x="9310" y="10153"/>
                  <a:pt x="9722" y="10153"/>
                </a:cubicBezTo>
                <a:cubicBezTo>
                  <a:pt x="9745" y="10153"/>
                  <a:pt x="9767" y="10153"/>
                  <a:pt x="9789" y="10152"/>
                </a:cubicBezTo>
                <a:cubicBezTo>
                  <a:pt x="10226" y="10135"/>
                  <a:pt x="10629" y="9950"/>
                  <a:pt x="10926" y="9630"/>
                </a:cubicBezTo>
                <a:lnTo>
                  <a:pt x="10993" y="9558"/>
                </a:lnTo>
                <a:cubicBezTo>
                  <a:pt x="11605" y="8897"/>
                  <a:pt x="11566" y="7862"/>
                  <a:pt x="10905" y="7251"/>
                </a:cubicBezTo>
                <a:lnTo>
                  <a:pt x="3675" y="540"/>
                </a:lnTo>
                <a:cubicBezTo>
                  <a:pt x="3299" y="190"/>
                  <a:pt x="2814" y="1"/>
                  <a:pt x="23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Chelsea Market"/>
              <a:buNone/>
              <a:defRPr sz="3000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25" y="1893525"/>
            <a:ext cx="7717500" cy="26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80" r:id="rId2"/>
    <p:sldLayoutId id="2147483683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03" name="Google Shape;32003;p41"/>
          <p:cNvSpPr/>
          <p:nvPr/>
        </p:nvSpPr>
        <p:spPr>
          <a:xfrm rot="379">
            <a:off x="1930688" y="3629543"/>
            <a:ext cx="5436600" cy="75696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004" name="Google Shape;32004;p41"/>
          <p:cNvSpPr/>
          <p:nvPr/>
        </p:nvSpPr>
        <p:spPr>
          <a:xfrm rot="-251541">
            <a:off x="1658270" y="588750"/>
            <a:ext cx="1801520" cy="1801499"/>
          </a:xfrm>
          <a:prstGeom prst="star32">
            <a:avLst>
              <a:gd name="adj" fmla="val 4570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05" name="Google Shape;32005;p41"/>
          <p:cNvSpPr/>
          <p:nvPr/>
        </p:nvSpPr>
        <p:spPr>
          <a:xfrm rot="-251164">
            <a:off x="6455094" y="2438754"/>
            <a:ext cx="1804213" cy="1798185"/>
          </a:xfrm>
          <a:prstGeom prst="star32">
            <a:avLst>
              <a:gd name="adj" fmla="val 45706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07" name="Google Shape;32007;p41"/>
          <p:cNvSpPr txBox="1">
            <a:spLocks noGrp="1"/>
          </p:cNvSpPr>
          <p:nvPr>
            <p:ph type="title"/>
          </p:nvPr>
        </p:nvSpPr>
        <p:spPr>
          <a:xfrm rot="206">
            <a:off x="1718743" y="754560"/>
            <a:ext cx="5894028" cy="14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 văn bản thuyết minh về một quy tắc hoặc luật lệ trong trò chơi hay hoạt động </a:t>
            </a:r>
            <a:endParaRPr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009" name="Google Shape;32009;p41"/>
          <p:cNvGrpSpPr/>
          <p:nvPr/>
        </p:nvGrpSpPr>
        <p:grpSpPr>
          <a:xfrm>
            <a:off x="7454522" y="3344624"/>
            <a:ext cx="1577533" cy="1870002"/>
            <a:chOff x="7454522" y="3344624"/>
            <a:chExt cx="1577533" cy="1870002"/>
          </a:xfrm>
        </p:grpSpPr>
        <p:grpSp>
          <p:nvGrpSpPr>
            <p:cNvPr id="32010" name="Google Shape;32010;p41"/>
            <p:cNvGrpSpPr/>
            <p:nvPr/>
          </p:nvGrpSpPr>
          <p:grpSpPr>
            <a:xfrm>
              <a:off x="7454522" y="4391300"/>
              <a:ext cx="1229600" cy="823326"/>
              <a:chOff x="7447997" y="4371725"/>
              <a:chExt cx="1229600" cy="823326"/>
            </a:xfrm>
          </p:grpSpPr>
          <p:sp>
            <p:nvSpPr>
              <p:cNvPr id="32011" name="Google Shape;32011;p41"/>
              <p:cNvSpPr/>
              <p:nvPr/>
            </p:nvSpPr>
            <p:spPr>
              <a:xfrm rot="1788711">
                <a:off x="8536436" y="4952511"/>
                <a:ext cx="88282" cy="236226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7123" extrusionOk="0">
                    <a:moveTo>
                      <a:pt x="1" y="1"/>
                    </a:moveTo>
                    <a:lnTo>
                      <a:pt x="1" y="7122"/>
                    </a:lnTo>
                    <a:lnTo>
                      <a:pt x="2661" y="7122"/>
                    </a:lnTo>
                    <a:lnTo>
                      <a:pt x="2661" y="1"/>
                    </a:lnTo>
                    <a:close/>
                  </a:path>
                </a:pathLst>
              </a:custGeom>
              <a:solidFill>
                <a:srgbClr val="CCC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012" name="Google Shape;32012;p41"/>
              <p:cNvGrpSpPr/>
              <p:nvPr/>
            </p:nvGrpSpPr>
            <p:grpSpPr>
              <a:xfrm>
                <a:off x="7447997" y="4371725"/>
                <a:ext cx="1153046" cy="779424"/>
                <a:chOff x="7447997" y="4371725"/>
                <a:chExt cx="1153046" cy="779424"/>
              </a:xfrm>
            </p:grpSpPr>
            <p:sp>
              <p:nvSpPr>
                <p:cNvPr id="32013" name="Google Shape;32013;p41"/>
                <p:cNvSpPr/>
                <p:nvPr/>
              </p:nvSpPr>
              <p:spPr>
                <a:xfrm rot="1788711">
                  <a:off x="7665331" y="4472853"/>
                  <a:ext cx="156367" cy="236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5" h="7123" extrusionOk="0">
                      <a:moveTo>
                        <a:pt x="1" y="1"/>
                      </a:moveTo>
                      <a:lnTo>
                        <a:pt x="1" y="7122"/>
                      </a:lnTo>
                      <a:lnTo>
                        <a:pt x="4714" y="7122"/>
                      </a:lnTo>
                      <a:lnTo>
                        <a:pt x="4714" y="1"/>
                      </a:lnTo>
                      <a:close/>
                    </a:path>
                  </a:pathLst>
                </a:custGeom>
                <a:solidFill>
                  <a:srgbClr val="CCCCF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14" name="Google Shape;32014;p41"/>
                <p:cNvSpPr/>
                <p:nvPr/>
              </p:nvSpPr>
              <p:spPr>
                <a:xfrm rot="1788711">
                  <a:off x="7476494" y="4413406"/>
                  <a:ext cx="213310" cy="171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2" h="5169" extrusionOk="0">
                      <a:moveTo>
                        <a:pt x="6432" y="1"/>
                      </a:moveTo>
                      <a:lnTo>
                        <a:pt x="420" y="2131"/>
                      </a:lnTo>
                      <a:cubicBezTo>
                        <a:pt x="1" y="2278"/>
                        <a:pt x="0" y="2870"/>
                        <a:pt x="418" y="3019"/>
                      </a:cubicBezTo>
                      <a:lnTo>
                        <a:pt x="6432" y="5168"/>
                      </a:lnTo>
                      <a:lnTo>
                        <a:pt x="6432" y="1"/>
                      </a:lnTo>
                      <a:close/>
                    </a:path>
                  </a:pathLst>
                </a:custGeom>
                <a:solidFill>
                  <a:srgbClr val="655E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15" name="Google Shape;32015;p41"/>
                <p:cNvSpPr/>
                <p:nvPr/>
              </p:nvSpPr>
              <p:spPr>
                <a:xfrm rot="1788711">
                  <a:off x="7755545" y="4721122"/>
                  <a:ext cx="842527" cy="236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5" h="7123" extrusionOk="0">
                      <a:moveTo>
                        <a:pt x="0" y="1"/>
                      </a:moveTo>
                      <a:lnTo>
                        <a:pt x="0" y="7122"/>
                      </a:lnTo>
                      <a:lnTo>
                        <a:pt x="25405" y="7122"/>
                      </a:lnTo>
                      <a:lnTo>
                        <a:pt x="25405" y="1"/>
                      </a:lnTo>
                      <a:close/>
                    </a:path>
                  </a:pathLst>
                </a:custGeom>
                <a:solidFill>
                  <a:srgbClr val="655E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2016" name="Google Shape;32016;p41"/>
            <p:cNvGrpSpPr/>
            <p:nvPr/>
          </p:nvGrpSpPr>
          <p:grpSpPr>
            <a:xfrm>
              <a:off x="8644253" y="3344624"/>
              <a:ext cx="387801" cy="1421793"/>
              <a:chOff x="8644253" y="3344624"/>
              <a:chExt cx="387801" cy="1421793"/>
            </a:xfrm>
          </p:grpSpPr>
          <p:sp>
            <p:nvSpPr>
              <p:cNvPr id="32017" name="Google Shape;32017;p41"/>
              <p:cNvSpPr/>
              <p:nvPr/>
            </p:nvSpPr>
            <p:spPr>
              <a:xfrm rot="5006988">
                <a:off x="8696255" y="3540552"/>
                <a:ext cx="169016" cy="255406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123" extrusionOk="0">
                    <a:moveTo>
                      <a:pt x="0" y="1"/>
                    </a:moveTo>
                    <a:lnTo>
                      <a:pt x="0" y="7122"/>
                    </a:lnTo>
                    <a:lnTo>
                      <a:pt x="4714" y="7122"/>
                    </a:lnTo>
                    <a:lnTo>
                      <a:pt x="4714" y="1"/>
                    </a:lnTo>
                    <a:close/>
                  </a:path>
                </a:pathLst>
              </a:custGeom>
              <a:solidFill>
                <a:srgbClr val="CCC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8" name="Google Shape;32018;p41"/>
              <p:cNvSpPr/>
              <p:nvPr/>
            </p:nvSpPr>
            <p:spPr>
              <a:xfrm rot="5006988">
                <a:off x="8852039" y="4576756"/>
                <a:ext cx="95408" cy="255406"/>
              </a:xfrm>
              <a:custGeom>
                <a:avLst/>
                <a:gdLst/>
                <a:ahLst/>
                <a:cxnLst/>
                <a:rect l="l" t="t" r="r" b="b"/>
                <a:pathLst>
                  <a:path w="2661" h="7123" extrusionOk="0">
                    <a:moveTo>
                      <a:pt x="0" y="1"/>
                    </a:moveTo>
                    <a:lnTo>
                      <a:pt x="0" y="7122"/>
                    </a:lnTo>
                    <a:lnTo>
                      <a:pt x="2661" y="7122"/>
                    </a:lnTo>
                    <a:lnTo>
                      <a:pt x="2661" y="1"/>
                    </a:lnTo>
                    <a:close/>
                  </a:path>
                </a:pathLst>
              </a:custGeom>
              <a:solidFill>
                <a:srgbClr val="CCC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9" name="Google Shape;32019;p41"/>
              <p:cNvSpPr/>
              <p:nvPr/>
            </p:nvSpPr>
            <p:spPr>
              <a:xfrm rot="5006988">
                <a:off x="8642611" y="3377095"/>
                <a:ext cx="230649" cy="185342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5169" extrusionOk="0">
                    <a:moveTo>
                      <a:pt x="6432" y="1"/>
                    </a:moveTo>
                    <a:lnTo>
                      <a:pt x="419" y="2131"/>
                    </a:lnTo>
                    <a:cubicBezTo>
                      <a:pt x="2" y="2279"/>
                      <a:pt x="1" y="2870"/>
                      <a:pt x="418" y="3019"/>
                    </a:cubicBezTo>
                    <a:lnTo>
                      <a:pt x="6432" y="5168"/>
                    </a:lnTo>
                    <a:lnTo>
                      <a:pt x="6432" y="1"/>
                    </a:lnTo>
                    <a:close/>
                  </a:path>
                </a:pathLst>
              </a:custGeom>
              <a:solidFill>
                <a:srgbClr val="A8EA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0" name="Google Shape;32020;p41"/>
              <p:cNvSpPr/>
              <p:nvPr/>
            </p:nvSpPr>
            <p:spPr>
              <a:xfrm rot="5006988">
                <a:off x="8386880" y="4076936"/>
                <a:ext cx="910944" cy="255406"/>
              </a:xfrm>
              <a:custGeom>
                <a:avLst/>
                <a:gdLst/>
                <a:ahLst/>
                <a:cxnLst/>
                <a:rect l="l" t="t" r="r" b="b"/>
                <a:pathLst>
                  <a:path w="25407" h="7123" extrusionOk="0">
                    <a:moveTo>
                      <a:pt x="1" y="1"/>
                    </a:moveTo>
                    <a:lnTo>
                      <a:pt x="1" y="7122"/>
                    </a:lnTo>
                    <a:lnTo>
                      <a:pt x="25406" y="7122"/>
                    </a:lnTo>
                    <a:lnTo>
                      <a:pt x="25406" y="1"/>
                    </a:lnTo>
                    <a:close/>
                  </a:path>
                </a:pathLst>
              </a:custGeom>
              <a:solidFill>
                <a:srgbClr val="A8EA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021" name="Google Shape;32021;p41"/>
            <p:cNvGrpSpPr/>
            <p:nvPr/>
          </p:nvGrpSpPr>
          <p:grpSpPr>
            <a:xfrm>
              <a:off x="7932937" y="3837772"/>
              <a:ext cx="943663" cy="1162216"/>
              <a:chOff x="7932937" y="3837772"/>
              <a:chExt cx="943663" cy="1162216"/>
            </a:xfrm>
          </p:grpSpPr>
          <p:sp>
            <p:nvSpPr>
              <p:cNvPr id="32022" name="Google Shape;32022;p41"/>
              <p:cNvSpPr/>
              <p:nvPr/>
            </p:nvSpPr>
            <p:spPr>
              <a:xfrm rot="3186147">
                <a:off x="8098264" y="4004187"/>
                <a:ext cx="156293" cy="236213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7123" extrusionOk="0">
                    <a:moveTo>
                      <a:pt x="0" y="1"/>
                    </a:moveTo>
                    <a:lnTo>
                      <a:pt x="0" y="7122"/>
                    </a:lnTo>
                    <a:lnTo>
                      <a:pt x="4712" y="7122"/>
                    </a:lnTo>
                    <a:lnTo>
                      <a:pt x="4712" y="1"/>
                    </a:lnTo>
                    <a:close/>
                  </a:path>
                </a:pathLst>
              </a:custGeom>
              <a:solidFill>
                <a:srgbClr val="FBDA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3" name="Google Shape;32023;p41"/>
              <p:cNvSpPr/>
              <p:nvPr/>
            </p:nvSpPr>
            <p:spPr>
              <a:xfrm rot="3186147">
                <a:off x="8711537" y="4775687"/>
                <a:ext cx="88244" cy="236213"/>
              </a:xfrm>
              <a:custGeom>
                <a:avLst/>
                <a:gdLst/>
                <a:ahLst/>
                <a:cxnLst/>
                <a:rect l="l" t="t" r="r" b="b"/>
                <a:pathLst>
                  <a:path w="2661" h="7123" extrusionOk="0">
                    <a:moveTo>
                      <a:pt x="0" y="1"/>
                    </a:moveTo>
                    <a:lnTo>
                      <a:pt x="0" y="7122"/>
                    </a:lnTo>
                    <a:lnTo>
                      <a:pt x="2661" y="7122"/>
                    </a:lnTo>
                    <a:lnTo>
                      <a:pt x="2661" y="1"/>
                    </a:lnTo>
                    <a:close/>
                  </a:path>
                </a:pathLst>
              </a:custGeom>
              <a:solidFill>
                <a:srgbClr val="FBDA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4" name="Google Shape;32024;p41"/>
              <p:cNvSpPr/>
              <p:nvPr/>
            </p:nvSpPr>
            <p:spPr>
              <a:xfrm rot="3186147">
                <a:off x="7958853" y="3888824"/>
                <a:ext cx="213331" cy="171414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5169" extrusionOk="0">
                    <a:moveTo>
                      <a:pt x="6432" y="1"/>
                    </a:moveTo>
                    <a:lnTo>
                      <a:pt x="420" y="2130"/>
                    </a:lnTo>
                    <a:cubicBezTo>
                      <a:pt x="2" y="2278"/>
                      <a:pt x="1" y="2870"/>
                      <a:pt x="418" y="3019"/>
                    </a:cubicBezTo>
                    <a:lnTo>
                      <a:pt x="6432" y="5168"/>
                    </a:lnTo>
                    <a:lnTo>
                      <a:pt x="6432" y="1"/>
                    </a:lnTo>
                    <a:close/>
                  </a:path>
                </a:pathLst>
              </a:custGeom>
              <a:solidFill>
                <a:srgbClr val="FF8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5" name="Google Shape;32025;p41"/>
              <p:cNvSpPr/>
              <p:nvPr/>
            </p:nvSpPr>
            <p:spPr>
              <a:xfrm rot="3186147">
                <a:off x="8055015" y="4403545"/>
                <a:ext cx="842514" cy="236213"/>
              </a:xfrm>
              <a:custGeom>
                <a:avLst/>
                <a:gdLst/>
                <a:ahLst/>
                <a:cxnLst/>
                <a:rect l="l" t="t" r="r" b="b"/>
                <a:pathLst>
                  <a:path w="25406" h="7123" extrusionOk="0">
                    <a:moveTo>
                      <a:pt x="0" y="1"/>
                    </a:moveTo>
                    <a:lnTo>
                      <a:pt x="0" y="7122"/>
                    </a:lnTo>
                    <a:lnTo>
                      <a:pt x="25405" y="7122"/>
                    </a:lnTo>
                    <a:lnTo>
                      <a:pt x="25405" y="1"/>
                    </a:lnTo>
                    <a:close/>
                  </a:path>
                </a:pathLst>
              </a:custGeom>
              <a:solidFill>
                <a:srgbClr val="FF8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026" name="Google Shape;32026;p41"/>
          <p:cNvSpPr/>
          <p:nvPr/>
        </p:nvSpPr>
        <p:spPr>
          <a:xfrm>
            <a:off x="8463175" y="171480"/>
            <a:ext cx="596293" cy="526294"/>
          </a:xfrm>
          <a:custGeom>
            <a:avLst/>
            <a:gdLst/>
            <a:ahLst/>
            <a:cxnLst/>
            <a:rect l="l" t="t" r="r" b="b"/>
            <a:pathLst>
              <a:path w="14256" h="12584" extrusionOk="0">
                <a:moveTo>
                  <a:pt x="2301" y="1"/>
                </a:moveTo>
                <a:cubicBezTo>
                  <a:pt x="2274" y="1"/>
                  <a:pt x="2248" y="1"/>
                  <a:pt x="2221" y="2"/>
                </a:cubicBezTo>
                <a:cubicBezTo>
                  <a:pt x="1931" y="15"/>
                  <a:pt x="1654" y="85"/>
                  <a:pt x="1402" y="210"/>
                </a:cubicBezTo>
                <a:cubicBezTo>
                  <a:pt x="1183" y="318"/>
                  <a:pt x="982" y="465"/>
                  <a:pt x="812" y="650"/>
                </a:cubicBezTo>
                <a:lnTo>
                  <a:pt x="727" y="745"/>
                </a:lnTo>
                <a:cubicBezTo>
                  <a:pt x="33" y="1496"/>
                  <a:pt x="1" y="2629"/>
                  <a:pt x="647" y="3410"/>
                </a:cubicBezTo>
                <a:lnTo>
                  <a:pt x="616" y="3443"/>
                </a:lnTo>
                <a:lnTo>
                  <a:pt x="9769" y="11924"/>
                </a:lnTo>
                <a:cubicBezTo>
                  <a:pt x="10230" y="12351"/>
                  <a:pt x="10825" y="12584"/>
                  <a:pt x="11453" y="12584"/>
                </a:cubicBezTo>
                <a:cubicBezTo>
                  <a:pt x="11484" y="12584"/>
                  <a:pt x="11516" y="12583"/>
                  <a:pt x="11548" y="12582"/>
                </a:cubicBezTo>
                <a:cubicBezTo>
                  <a:pt x="12210" y="12556"/>
                  <a:pt x="12823" y="12275"/>
                  <a:pt x="13272" y="11790"/>
                </a:cubicBezTo>
                <a:lnTo>
                  <a:pt x="13326" y="11730"/>
                </a:lnTo>
                <a:cubicBezTo>
                  <a:pt x="14256" y="10728"/>
                  <a:pt x="14195" y="9155"/>
                  <a:pt x="13192" y="8227"/>
                </a:cubicBezTo>
                <a:lnTo>
                  <a:pt x="7398" y="2858"/>
                </a:lnTo>
                <a:lnTo>
                  <a:pt x="7027" y="3259"/>
                </a:lnTo>
                <a:lnTo>
                  <a:pt x="12821" y="8628"/>
                </a:lnTo>
                <a:cubicBezTo>
                  <a:pt x="13603" y="9351"/>
                  <a:pt x="13649" y="10576"/>
                  <a:pt x="12925" y="11358"/>
                </a:cubicBezTo>
                <a:lnTo>
                  <a:pt x="12870" y="11417"/>
                </a:lnTo>
                <a:cubicBezTo>
                  <a:pt x="12521" y="11795"/>
                  <a:pt x="12045" y="12013"/>
                  <a:pt x="11527" y="12034"/>
                </a:cubicBezTo>
                <a:cubicBezTo>
                  <a:pt x="11502" y="12035"/>
                  <a:pt x="11477" y="12035"/>
                  <a:pt x="11452" y="12035"/>
                </a:cubicBezTo>
                <a:cubicBezTo>
                  <a:pt x="10963" y="12035"/>
                  <a:pt x="10500" y="11855"/>
                  <a:pt x="10140" y="11521"/>
                </a:cubicBezTo>
                <a:lnTo>
                  <a:pt x="1388" y="3411"/>
                </a:lnTo>
                <a:lnTo>
                  <a:pt x="1407" y="3393"/>
                </a:lnTo>
                <a:lnTo>
                  <a:pt x="1206" y="3208"/>
                </a:lnTo>
                <a:cubicBezTo>
                  <a:pt x="609" y="2654"/>
                  <a:pt x="573" y="1715"/>
                  <a:pt x="1126" y="1116"/>
                </a:cubicBezTo>
                <a:lnTo>
                  <a:pt x="1212" y="1022"/>
                </a:lnTo>
                <a:cubicBezTo>
                  <a:pt x="1481" y="732"/>
                  <a:pt x="1846" y="565"/>
                  <a:pt x="2241" y="550"/>
                </a:cubicBezTo>
                <a:cubicBezTo>
                  <a:pt x="2261" y="550"/>
                  <a:pt x="2280" y="549"/>
                  <a:pt x="2300" y="549"/>
                </a:cubicBezTo>
                <a:cubicBezTo>
                  <a:pt x="2674" y="549"/>
                  <a:pt x="3028" y="688"/>
                  <a:pt x="3303" y="942"/>
                </a:cubicBezTo>
                <a:lnTo>
                  <a:pt x="10533" y="7653"/>
                </a:lnTo>
                <a:cubicBezTo>
                  <a:pt x="10745" y="7849"/>
                  <a:pt x="10868" y="8116"/>
                  <a:pt x="10878" y="8408"/>
                </a:cubicBezTo>
                <a:cubicBezTo>
                  <a:pt x="10890" y="8698"/>
                  <a:pt x="10787" y="8974"/>
                  <a:pt x="10590" y="9186"/>
                </a:cubicBezTo>
                <a:lnTo>
                  <a:pt x="10524" y="9258"/>
                </a:lnTo>
                <a:cubicBezTo>
                  <a:pt x="10310" y="9489"/>
                  <a:pt x="10018" y="9606"/>
                  <a:pt x="9726" y="9606"/>
                </a:cubicBezTo>
                <a:cubicBezTo>
                  <a:pt x="9462" y="9606"/>
                  <a:pt x="9197" y="9511"/>
                  <a:pt x="8988" y="9318"/>
                </a:cubicBezTo>
                <a:lnTo>
                  <a:pt x="4992" y="5614"/>
                </a:lnTo>
                <a:lnTo>
                  <a:pt x="4621" y="6015"/>
                </a:lnTo>
                <a:lnTo>
                  <a:pt x="8617" y="9719"/>
                </a:lnTo>
                <a:cubicBezTo>
                  <a:pt x="8919" y="10000"/>
                  <a:pt x="9310" y="10153"/>
                  <a:pt x="9722" y="10153"/>
                </a:cubicBezTo>
                <a:cubicBezTo>
                  <a:pt x="9745" y="10153"/>
                  <a:pt x="9767" y="10153"/>
                  <a:pt x="9789" y="10152"/>
                </a:cubicBezTo>
                <a:cubicBezTo>
                  <a:pt x="10226" y="10135"/>
                  <a:pt x="10629" y="9950"/>
                  <a:pt x="10926" y="9630"/>
                </a:cubicBezTo>
                <a:lnTo>
                  <a:pt x="10993" y="9558"/>
                </a:lnTo>
                <a:cubicBezTo>
                  <a:pt x="11605" y="8897"/>
                  <a:pt x="11566" y="7862"/>
                  <a:pt x="10905" y="7251"/>
                </a:cubicBezTo>
                <a:lnTo>
                  <a:pt x="3675" y="540"/>
                </a:lnTo>
                <a:cubicBezTo>
                  <a:pt x="3299" y="190"/>
                  <a:pt x="2814" y="1"/>
                  <a:pt x="23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27" name="Google Shape;32027;p41"/>
          <p:cNvSpPr/>
          <p:nvPr/>
        </p:nvSpPr>
        <p:spPr>
          <a:xfrm rot="2158893">
            <a:off x="781615" y="4490542"/>
            <a:ext cx="596300" cy="526294"/>
          </a:xfrm>
          <a:custGeom>
            <a:avLst/>
            <a:gdLst/>
            <a:ahLst/>
            <a:cxnLst/>
            <a:rect l="l" t="t" r="r" b="b"/>
            <a:pathLst>
              <a:path w="14256" h="12584" extrusionOk="0">
                <a:moveTo>
                  <a:pt x="2301" y="1"/>
                </a:moveTo>
                <a:cubicBezTo>
                  <a:pt x="2274" y="1"/>
                  <a:pt x="2248" y="1"/>
                  <a:pt x="2221" y="2"/>
                </a:cubicBezTo>
                <a:cubicBezTo>
                  <a:pt x="1931" y="15"/>
                  <a:pt x="1654" y="85"/>
                  <a:pt x="1402" y="210"/>
                </a:cubicBezTo>
                <a:cubicBezTo>
                  <a:pt x="1183" y="318"/>
                  <a:pt x="982" y="465"/>
                  <a:pt x="812" y="650"/>
                </a:cubicBezTo>
                <a:lnTo>
                  <a:pt x="727" y="745"/>
                </a:lnTo>
                <a:cubicBezTo>
                  <a:pt x="33" y="1496"/>
                  <a:pt x="1" y="2629"/>
                  <a:pt x="647" y="3410"/>
                </a:cubicBezTo>
                <a:lnTo>
                  <a:pt x="616" y="3443"/>
                </a:lnTo>
                <a:lnTo>
                  <a:pt x="9769" y="11924"/>
                </a:lnTo>
                <a:cubicBezTo>
                  <a:pt x="10230" y="12351"/>
                  <a:pt x="10825" y="12584"/>
                  <a:pt x="11453" y="12584"/>
                </a:cubicBezTo>
                <a:cubicBezTo>
                  <a:pt x="11484" y="12584"/>
                  <a:pt x="11516" y="12583"/>
                  <a:pt x="11548" y="12582"/>
                </a:cubicBezTo>
                <a:cubicBezTo>
                  <a:pt x="12210" y="12556"/>
                  <a:pt x="12823" y="12275"/>
                  <a:pt x="13272" y="11790"/>
                </a:cubicBezTo>
                <a:lnTo>
                  <a:pt x="13326" y="11730"/>
                </a:lnTo>
                <a:cubicBezTo>
                  <a:pt x="14256" y="10728"/>
                  <a:pt x="14195" y="9155"/>
                  <a:pt x="13192" y="8227"/>
                </a:cubicBezTo>
                <a:lnTo>
                  <a:pt x="7398" y="2858"/>
                </a:lnTo>
                <a:lnTo>
                  <a:pt x="7027" y="3259"/>
                </a:lnTo>
                <a:lnTo>
                  <a:pt x="12821" y="8628"/>
                </a:lnTo>
                <a:cubicBezTo>
                  <a:pt x="13603" y="9351"/>
                  <a:pt x="13649" y="10576"/>
                  <a:pt x="12925" y="11358"/>
                </a:cubicBezTo>
                <a:lnTo>
                  <a:pt x="12870" y="11417"/>
                </a:lnTo>
                <a:cubicBezTo>
                  <a:pt x="12521" y="11795"/>
                  <a:pt x="12045" y="12013"/>
                  <a:pt x="11527" y="12034"/>
                </a:cubicBezTo>
                <a:cubicBezTo>
                  <a:pt x="11502" y="12035"/>
                  <a:pt x="11477" y="12035"/>
                  <a:pt x="11452" y="12035"/>
                </a:cubicBezTo>
                <a:cubicBezTo>
                  <a:pt x="10963" y="12035"/>
                  <a:pt x="10500" y="11855"/>
                  <a:pt x="10140" y="11521"/>
                </a:cubicBezTo>
                <a:lnTo>
                  <a:pt x="1388" y="3411"/>
                </a:lnTo>
                <a:lnTo>
                  <a:pt x="1407" y="3393"/>
                </a:lnTo>
                <a:lnTo>
                  <a:pt x="1206" y="3208"/>
                </a:lnTo>
                <a:cubicBezTo>
                  <a:pt x="609" y="2654"/>
                  <a:pt x="573" y="1715"/>
                  <a:pt x="1126" y="1116"/>
                </a:cubicBezTo>
                <a:lnTo>
                  <a:pt x="1212" y="1022"/>
                </a:lnTo>
                <a:cubicBezTo>
                  <a:pt x="1481" y="732"/>
                  <a:pt x="1846" y="565"/>
                  <a:pt x="2241" y="550"/>
                </a:cubicBezTo>
                <a:cubicBezTo>
                  <a:pt x="2261" y="550"/>
                  <a:pt x="2280" y="549"/>
                  <a:pt x="2300" y="549"/>
                </a:cubicBezTo>
                <a:cubicBezTo>
                  <a:pt x="2674" y="549"/>
                  <a:pt x="3028" y="688"/>
                  <a:pt x="3303" y="942"/>
                </a:cubicBezTo>
                <a:lnTo>
                  <a:pt x="10533" y="7653"/>
                </a:lnTo>
                <a:cubicBezTo>
                  <a:pt x="10745" y="7849"/>
                  <a:pt x="10868" y="8116"/>
                  <a:pt x="10878" y="8408"/>
                </a:cubicBezTo>
                <a:cubicBezTo>
                  <a:pt x="10890" y="8698"/>
                  <a:pt x="10787" y="8974"/>
                  <a:pt x="10590" y="9186"/>
                </a:cubicBezTo>
                <a:lnTo>
                  <a:pt x="10524" y="9258"/>
                </a:lnTo>
                <a:cubicBezTo>
                  <a:pt x="10310" y="9489"/>
                  <a:pt x="10018" y="9606"/>
                  <a:pt x="9726" y="9606"/>
                </a:cubicBezTo>
                <a:cubicBezTo>
                  <a:pt x="9462" y="9606"/>
                  <a:pt x="9197" y="9511"/>
                  <a:pt x="8988" y="9318"/>
                </a:cubicBezTo>
                <a:lnTo>
                  <a:pt x="4992" y="5614"/>
                </a:lnTo>
                <a:lnTo>
                  <a:pt x="4621" y="6015"/>
                </a:lnTo>
                <a:lnTo>
                  <a:pt x="8617" y="9719"/>
                </a:lnTo>
                <a:cubicBezTo>
                  <a:pt x="8919" y="10000"/>
                  <a:pt x="9310" y="10153"/>
                  <a:pt x="9722" y="10153"/>
                </a:cubicBezTo>
                <a:cubicBezTo>
                  <a:pt x="9745" y="10153"/>
                  <a:pt x="9767" y="10153"/>
                  <a:pt x="9789" y="10152"/>
                </a:cubicBezTo>
                <a:cubicBezTo>
                  <a:pt x="10226" y="10135"/>
                  <a:pt x="10629" y="9950"/>
                  <a:pt x="10926" y="9630"/>
                </a:cubicBezTo>
                <a:lnTo>
                  <a:pt x="10993" y="9558"/>
                </a:lnTo>
                <a:cubicBezTo>
                  <a:pt x="11605" y="8897"/>
                  <a:pt x="11566" y="7862"/>
                  <a:pt x="10905" y="7251"/>
                </a:cubicBezTo>
                <a:lnTo>
                  <a:pt x="3675" y="540"/>
                </a:lnTo>
                <a:cubicBezTo>
                  <a:pt x="3299" y="190"/>
                  <a:pt x="2814" y="1"/>
                  <a:pt x="23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028" name="Google Shape;32028;p41"/>
          <p:cNvGrpSpPr/>
          <p:nvPr/>
        </p:nvGrpSpPr>
        <p:grpSpPr>
          <a:xfrm rot="-1100601">
            <a:off x="1128194" y="760817"/>
            <a:ext cx="752290" cy="391542"/>
            <a:chOff x="5150950" y="1689975"/>
            <a:chExt cx="342625" cy="178325"/>
          </a:xfrm>
        </p:grpSpPr>
        <p:sp>
          <p:nvSpPr>
            <p:cNvPr id="32029" name="Google Shape;32029;p41"/>
            <p:cNvSpPr/>
            <p:nvPr/>
          </p:nvSpPr>
          <p:spPr>
            <a:xfrm>
              <a:off x="5150950" y="1692950"/>
              <a:ext cx="255100" cy="175350"/>
            </a:xfrm>
            <a:custGeom>
              <a:avLst/>
              <a:gdLst/>
              <a:ahLst/>
              <a:cxnLst/>
              <a:rect l="l" t="t" r="r" b="b"/>
              <a:pathLst>
                <a:path w="10204" h="7014" extrusionOk="0">
                  <a:moveTo>
                    <a:pt x="9911" y="1"/>
                  </a:moveTo>
                  <a:lnTo>
                    <a:pt x="832" y="401"/>
                  </a:lnTo>
                  <a:cubicBezTo>
                    <a:pt x="362" y="421"/>
                    <a:pt x="0" y="817"/>
                    <a:pt x="21" y="1286"/>
                  </a:cubicBezTo>
                  <a:lnTo>
                    <a:pt x="238" y="6201"/>
                  </a:lnTo>
                  <a:cubicBezTo>
                    <a:pt x="258" y="6657"/>
                    <a:pt x="633" y="7013"/>
                    <a:pt x="1085" y="7013"/>
                  </a:cubicBezTo>
                  <a:cubicBezTo>
                    <a:pt x="1098" y="7013"/>
                    <a:pt x="1111" y="7013"/>
                    <a:pt x="1123" y="7012"/>
                  </a:cubicBezTo>
                  <a:lnTo>
                    <a:pt x="10203" y="6612"/>
                  </a:lnTo>
                  <a:lnTo>
                    <a:pt x="9911" y="1"/>
                  </a:lnTo>
                  <a:close/>
                </a:path>
              </a:pathLst>
            </a:custGeom>
            <a:solidFill>
              <a:srgbClr val="FBDA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0" name="Google Shape;32030;p41"/>
            <p:cNvSpPr/>
            <p:nvPr/>
          </p:nvSpPr>
          <p:spPr>
            <a:xfrm>
              <a:off x="5398725" y="1689975"/>
              <a:ext cx="94850" cy="168300"/>
            </a:xfrm>
            <a:custGeom>
              <a:avLst/>
              <a:gdLst/>
              <a:ahLst/>
              <a:cxnLst/>
              <a:rect l="l" t="t" r="r" b="b"/>
              <a:pathLst>
                <a:path w="3794" h="6732" extrusionOk="0">
                  <a:moveTo>
                    <a:pt x="2708" y="1"/>
                  </a:moveTo>
                  <a:cubicBezTo>
                    <a:pt x="2695" y="1"/>
                    <a:pt x="2683" y="1"/>
                    <a:pt x="2670" y="1"/>
                  </a:cubicBezTo>
                  <a:lnTo>
                    <a:pt x="0" y="120"/>
                  </a:lnTo>
                  <a:lnTo>
                    <a:pt x="292" y="6731"/>
                  </a:lnTo>
                  <a:lnTo>
                    <a:pt x="2962" y="6613"/>
                  </a:lnTo>
                  <a:cubicBezTo>
                    <a:pt x="3432" y="6592"/>
                    <a:pt x="3794" y="6197"/>
                    <a:pt x="3773" y="5728"/>
                  </a:cubicBezTo>
                  <a:lnTo>
                    <a:pt x="3556" y="813"/>
                  </a:lnTo>
                  <a:cubicBezTo>
                    <a:pt x="3536" y="358"/>
                    <a:pt x="3161" y="1"/>
                    <a:pt x="2708" y="1"/>
                  </a:cubicBezTo>
                  <a:close/>
                </a:path>
              </a:pathLst>
            </a:custGeom>
            <a:solidFill>
              <a:srgbClr val="F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37" name="Google Shape;32037;p41"/>
          <p:cNvGrpSpPr/>
          <p:nvPr/>
        </p:nvGrpSpPr>
        <p:grpSpPr>
          <a:xfrm>
            <a:off x="7262802" y="1405739"/>
            <a:ext cx="836359" cy="631594"/>
            <a:chOff x="7262802" y="1405739"/>
            <a:chExt cx="836359" cy="631594"/>
          </a:xfrm>
        </p:grpSpPr>
        <p:sp>
          <p:nvSpPr>
            <p:cNvPr id="32038" name="Google Shape;32038;p41"/>
            <p:cNvSpPr/>
            <p:nvPr/>
          </p:nvSpPr>
          <p:spPr>
            <a:xfrm rot="1478459">
              <a:off x="7664330" y="1616247"/>
              <a:ext cx="377211" cy="358786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9" name="Google Shape;32039;p41"/>
            <p:cNvSpPr/>
            <p:nvPr/>
          </p:nvSpPr>
          <p:spPr>
            <a:xfrm rot="1478381">
              <a:off x="7293946" y="1519658"/>
              <a:ext cx="203888" cy="193929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0" name="Google Shape;32040;p41"/>
            <p:cNvSpPr/>
            <p:nvPr/>
          </p:nvSpPr>
          <p:spPr>
            <a:xfrm rot="5768331">
              <a:off x="7670110" y="1418102"/>
              <a:ext cx="170718" cy="162379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41" name="Google Shape;32041;p41"/>
          <p:cNvSpPr/>
          <p:nvPr/>
        </p:nvSpPr>
        <p:spPr>
          <a:xfrm>
            <a:off x="5856514" y="585341"/>
            <a:ext cx="2371557" cy="352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42" name="Google Shape;32042;p41"/>
          <p:cNvSpPr txBox="1">
            <a:spLocks noGrp="1"/>
          </p:cNvSpPr>
          <p:nvPr>
            <p:ph type="subTitle" idx="1"/>
          </p:nvPr>
        </p:nvSpPr>
        <p:spPr>
          <a:xfrm rot="-810">
            <a:off x="5856502" y="602074"/>
            <a:ext cx="2296316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124-125</a:t>
            </a:r>
            <a:endParaRPr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043" name="Google Shape;32043;p41"/>
          <p:cNvSpPr/>
          <p:nvPr/>
        </p:nvSpPr>
        <p:spPr>
          <a:xfrm rot="632699">
            <a:off x="836195" y="3953225"/>
            <a:ext cx="596313" cy="526282"/>
          </a:xfrm>
          <a:custGeom>
            <a:avLst/>
            <a:gdLst/>
            <a:ahLst/>
            <a:cxnLst/>
            <a:rect l="l" t="t" r="r" b="b"/>
            <a:pathLst>
              <a:path w="14256" h="12584" extrusionOk="0">
                <a:moveTo>
                  <a:pt x="2301" y="1"/>
                </a:moveTo>
                <a:cubicBezTo>
                  <a:pt x="2274" y="1"/>
                  <a:pt x="2248" y="1"/>
                  <a:pt x="2221" y="2"/>
                </a:cubicBezTo>
                <a:cubicBezTo>
                  <a:pt x="1931" y="15"/>
                  <a:pt x="1654" y="85"/>
                  <a:pt x="1402" y="210"/>
                </a:cubicBezTo>
                <a:cubicBezTo>
                  <a:pt x="1183" y="318"/>
                  <a:pt x="982" y="465"/>
                  <a:pt x="812" y="650"/>
                </a:cubicBezTo>
                <a:lnTo>
                  <a:pt x="727" y="745"/>
                </a:lnTo>
                <a:cubicBezTo>
                  <a:pt x="33" y="1496"/>
                  <a:pt x="1" y="2629"/>
                  <a:pt x="647" y="3410"/>
                </a:cubicBezTo>
                <a:lnTo>
                  <a:pt x="616" y="3443"/>
                </a:lnTo>
                <a:lnTo>
                  <a:pt x="9769" y="11924"/>
                </a:lnTo>
                <a:cubicBezTo>
                  <a:pt x="10230" y="12351"/>
                  <a:pt x="10825" y="12584"/>
                  <a:pt x="11453" y="12584"/>
                </a:cubicBezTo>
                <a:cubicBezTo>
                  <a:pt x="11484" y="12584"/>
                  <a:pt x="11516" y="12583"/>
                  <a:pt x="11548" y="12582"/>
                </a:cubicBezTo>
                <a:cubicBezTo>
                  <a:pt x="12210" y="12556"/>
                  <a:pt x="12823" y="12275"/>
                  <a:pt x="13272" y="11790"/>
                </a:cubicBezTo>
                <a:lnTo>
                  <a:pt x="13326" y="11730"/>
                </a:lnTo>
                <a:cubicBezTo>
                  <a:pt x="14256" y="10728"/>
                  <a:pt x="14195" y="9155"/>
                  <a:pt x="13192" y="8227"/>
                </a:cubicBezTo>
                <a:lnTo>
                  <a:pt x="7398" y="2858"/>
                </a:lnTo>
                <a:lnTo>
                  <a:pt x="7027" y="3259"/>
                </a:lnTo>
                <a:lnTo>
                  <a:pt x="12821" y="8628"/>
                </a:lnTo>
                <a:cubicBezTo>
                  <a:pt x="13603" y="9351"/>
                  <a:pt x="13649" y="10576"/>
                  <a:pt x="12925" y="11358"/>
                </a:cubicBezTo>
                <a:lnTo>
                  <a:pt x="12870" y="11417"/>
                </a:lnTo>
                <a:cubicBezTo>
                  <a:pt x="12521" y="11795"/>
                  <a:pt x="12045" y="12013"/>
                  <a:pt x="11527" y="12034"/>
                </a:cubicBezTo>
                <a:cubicBezTo>
                  <a:pt x="11502" y="12035"/>
                  <a:pt x="11477" y="12035"/>
                  <a:pt x="11452" y="12035"/>
                </a:cubicBezTo>
                <a:cubicBezTo>
                  <a:pt x="10963" y="12035"/>
                  <a:pt x="10500" y="11855"/>
                  <a:pt x="10140" y="11521"/>
                </a:cubicBezTo>
                <a:lnTo>
                  <a:pt x="1388" y="3411"/>
                </a:lnTo>
                <a:lnTo>
                  <a:pt x="1407" y="3393"/>
                </a:lnTo>
                <a:lnTo>
                  <a:pt x="1206" y="3208"/>
                </a:lnTo>
                <a:cubicBezTo>
                  <a:pt x="609" y="2654"/>
                  <a:pt x="573" y="1715"/>
                  <a:pt x="1126" y="1116"/>
                </a:cubicBezTo>
                <a:lnTo>
                  <a:pt x="1212" y="1022"/>
                </a:lnTo>
                <a:cubicBezTo>
                  <a:pt x="1481" y="732"/>
                  <a:pt x="1846" y="565"/>
                  <a:pt x="2241" y="550"/>
                </a:cubicBezTo>
                <a:cubicBezTo>
                  <a:pt x="2261" y="550"/>
                  <a:pt x="2280" y="549"/>
                  <a:pt x="2300" y="549"/>
                </a:cubicBezTo>
                <a:cubicBezTo>
                  <a:pt x="2674" y="549"/>
                  <a:pt x="3028" y="688"/>
                  <a:pt x="3303" y="942"/>
                </a:cubicBezTo>
                <a:lnTo>
                  <a:pt x="10533" y="7653"/>
                </a:lnTo>
                <a:cubicBezTo>
                  <a:pt x="10745" y="7849"/>
                  <a:pt x="10868" y="8116"/>
                  <a:pt x="10878" y="8408"/>
                </a:cubicBezTo>
                <a:cubicBezTo>
                  <a:pt x="10890" y="8698"/>
                  <a:pt x="10787" y="8974"/>
                  <a:pt x="10590" y="9186"/>
                </a:cubicBezTo>
                <a:lnTo>
                  <a:pt x="10524" y="9258"/>
                </a:lnTo>
                <a:cubicBezTo>
                  <a:pt x="10310" y="9489"/>
                  <a:pt x="10018" y="9606"/>
                  <a:pt x="9726" y="9606"/>
                </a:cubicBezTo>
                <a:cubicBezTo>
                  <a:pt x="9462" y="9606"/>
                  <a:pt x="9197" y="9511"/>
                  <a:pt x="8988" y="9318"/>
                </a:cubicBezTo>
                <a:lnTo>
                  <a:pt x="4992" y="5614"/>
                </a:lnTo>
                <a:lnTo>
                  <a:pt x="4621" y="6015"/>
                </a:lnTo>
                <a:lnTo>
                  <a:pt x="8617" y="9719"/>
                </a:lnTo>
                <a:cubicBezTo>
                  <a:pt x="8919" y="10000"/>
                  <a:pt x="9310" y="10153"/>
                  <a:pt x="9722" y="10153"/>
                </a:cubicBezTo>
                <a:cubicBezTo>
                  <a:pt x="9745" y="10153"/>
                  <a:pt x="9767" y="10153"/>
                  <a:pt x="9789" y="10152"/>
                </a:cubicBezTo>
                <a:cubicBezTo>
                  <a:pt x="10226" y="10135"/>
                  <a:pt x="10629" y="9950"/>
                  <a:pt x="10926" y="9630"/>
                </a:cubicBezTo>
                <a:lnTo>
                  <a:pt x="10993" y="9558"/>
                </a:lnTo>
                <a:cubicBezTo>
                  <a:pt x="11605" y="8897"/>
                  <a:pt x="11566" y="7862"/>
                  <a:pt x="10905" y="7251"/>
                </a:cubicBezTo>
                <a:lnTo>
                  <a:pt x="3675" y="540"/>
                </a:lnTo>
                <a:cubicBezTo>
                  <a:pt x="3299" y="190"/>
                  <a:pt x="2814" y="1"/>
                  <a:pt x="23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1742;p69">
            <a:extLst>
              <a:ext uri="{FF2B5EF4-FFF2-40B4-BE49-F238E27FC236}">
                <a16:creationId xmlns:a16="http://schemas.microsoft.com/office/drawing/2014/main" xmlns="" id="{20FC9B1F-3860-9CD3-F832-6369B7563EE3}"/>
              </a:ext>
            </a:extLst>
          </p:cNvPr>
          <p:cNvGrpSpPr/>
          <p:nvPr/>
        </p:nvGrpSpPr>
        <p:grpSpPr>
          <a:xfrm>
            <a:off x="7896518" y="80338"/>
            <a:ext cx="1162950" cy="1035750"/>
            <a:chOff x="2423700" y="786350"/>
            <a:chExt cx="1162950" cy="1035750"/>
          </a:xfrm>
        </p:grpSpPr>
        <p:sp>
          <p:nvSpPr>
            <p:cNvPr id="35" name="Google Shape;1743;p69">
              <a:extLst>
                <a:ext uri="{FF2B5EF4-FFF2-40B4-BE49-F238E27FC236}">
                  <a16:creationId xmlns:a16="http://schemas.microsoft.com/office/drawing/2014/main" xmlns="" id="{C52CB4C8-CE7C-286F-8DEB-967801A77CDA}"/>
                </a:ext>
              </a:extLst>
            </p:cNvPr>
            <p:cNvSpPr/>
            <p:nvPr/>
          </p:nvSpPr>
          <p:spPr>
            <a:xfrm>
              <a:off x="2423700" y="842875"/>
              <a:ext cx="1162950" cy="967375"/>
            </a:xfrm>
            <a:custGeom>
              <a:avLst/>
              <a:gdLst/>
              <a:ahLst/>
              <a:cxnLst/>
              <a:rect l="l" t="t" r="r" b="b"/>
              <a:pathLst>
                <a:path w="46518" h="38695" extrusionOk="0">
                  <a:moveTo>
                    <a:pt x="31561" y="643"/>
                  </a:moveTo>
                  <a:cubicBezTo>
                    <a:pt x="32533" y="643"/>
                    <a:pt x="33483" y="867"/>
                    <a:pt x="34362" y="1399"/>
                  </a:cubicBezTo>
                  <a:cubicBezTo>
                    <a:pt x="37119" y="3078"/>
                    <a:pt x="37294" y="7138"/>
                    <a:pt x="36868" y="10497"/>
                  </a:cubicBezTo>
                  <a:cubicBezTo>
                    <a:pt x="35168" y="10081"/>
                    <a:pt x="33382" y="9965"/>
                    <a:pt x="31618" y="9965"/>
                  </a:cubicBezTo>
                  <a:cubicBezTo>
                    <a:pt x="31042" y="9965"/>
                    <a:pt x="30468" y="9977"/>
                    <a:pt x="29900" y="9996"/>
                  </a:cubicBezTo>
                  <a:cubicBezTo>
                    <a:pt x="28773" y="10046"/>
                    <a:pt x="27670" y="10121"/>
                    <a:pt x="26567" y="10196"/>
                  </a:cubicBezTo>
                  <a:cubicBezTo>
                    <a:pt x="25139" y="8793"/>
                    <a:pt x="23560" y="7264"/>
                    <a:pt x="21880" y="5910"/>
                  </a:cubicBezTo>
                  <a:cubicBezTo>
                    <a:pt x="22382" y="5409"/>
                    <a:pt x="22883" y="4908"/>
                    <a:pt x="23409" y="4457"/>
                  </a:cubicBezTo>
                  <a:cubicBezTo>
                    <a:pt x="25429" y="2721"/>
                    <a:pt x="28599" y="643"/>
                    <a:pt x="31561" y="643"/>
                  </a:cubicBezTo>
                  <a:close/>
                  <a:moveTo>
                    <a:pt x="21279" y="6512"/>
                  </a:moveTo>
                  <a:cubicBezTo>
                    <a:pt x="21404" y="6612"/>
                    <a:pt x="21504" y="6687"/>
                    <a:pt x="21605" y="6788"/>
                  </a:cubicBezTo>
                  <a:cubicBezTo>
                    <a:pt x="22933" y="7915"/>
                    <a:pt x="24236" y="9093"/>
                    <a:pt x="25514" y="10296"/>
                  </a:cubicBezTo>
                  <a:cubicBezTo>
                    <a:pt x="22783" y="10547"/>
                    <a:pt x="20076" y="10948"/>
                    <a:pt x="17394" y="11449"/>
                  </a:cubicBezTo>
                  <a:cubicBezTo>
                    <a:pt x="17369" y="11449"/>
                    <a:pt x="17369" y="11449"/>
                    <a:pt x="17344" y="11474"/>
                  </a:cubicBezTo>
                  <a:cubicBezTo>
                    <a:pt x="18572" y="9745"/>
                    <a:pt x="19850" y="8066"/>
                    <a:pt x="21279" y="6512"/>
                  </a:cubicBezTo>
                  <a:close/>
                  <a:moveTo>
                    <a:pt x="31898" y="10747"/>
                  </a:moveTo>
                  <a:cubicBezTo>
                    <a:pt x="33537" y="10747"/>
                    <a:pt x="35193" y="10859"/>
                    <a:pt x="36768" y="11249"/>
                  </a:cubicBezTo>
                  <a:cubicBezTo>
                    <a:pt x="36617" y="12051"/>
                    <a:pt x="36467" y="12778"/>
                    <a:pt x="36317" y="13429"/>
                  </a:cubicBezTo>
                  <a:cubicBezTo>
                    <a:pt x="35890" y="15184"/>
                    <a:pt x="35289" y="16913"/>
                    <a:pt x="34562" y="18592"/>
                  </a:cubicBezTo>
                  <a:cubicBezTo>
                    <a:pt x="32607" y="16211"/>
                    <a:pt x="30452" y="14031"/>
                    <a:pt x="28447" y="12051"/>
                  </a:cubicBezTo>
                  <a:cubicBezTo>
                    <a:pt x="28071" y="11700"/>
                    <a:pt x="27695" y="11324"/>
                    <a:pt x="27294" y="10948"/>
                  </a:cubicBezTo>
                  <a:cubicBezTo>
                    <a:pt x="27745" y="10923"/>
                    <a:pt x="28196" y="10873"/>
                    <a:pt x="28647" y="10848"/>
                  </a:cubicBezTo>
                  <a:cubicBezTo>
                    <a:pt x="29704" y="10797"/>
                    <a:pt x="30797" y="10747"/>
                    <a:pt x="31898" y="10747"/>
                  </a:cubicBezTo>
                  <a:close/>
                  <a:moveTo>
                    <a:pt x="15640" y="12627"/>
                  </a:moveTo>
                  <a:cubicBezTo>
                    <a:pt x="14988" y="13630"/>
                    <a:pt x="14362" y="14657"/>
                    <a:pt x="13760" y="15635"/>
                  </a:cubicBezTo>
                  <a:cubicBezTo>
                    <a:pt x="12908" y="17013"/>
                    <a:pt x="11981" y="18567"/>
                    <a:pt x="11128" y="20221"/>
                  </a:cubicBezTo>
                  <a:cubicBezTo>
                    <a:pt x="9925" y="18417"/>
                    <a:pt x="8898" y="16512"/>
                    <a:pt x="8121" y="14532"/>
                  </a:cubicBezTo>
                  <a:cubicBezTo>
                    <a:pt x="10577" y="13705"/>
                    <a:pt x="13209" y="13128"/>
                    <a:pt x="15640" y="12627"/>
                  </a:cubicBezTo>
                  <a:close/>
                  <a:moveTo>
                    <a:pt x="37520" y="11474"/>
                  </a:moveTo>
                  <a:cubicBezTo>
                    <a:pt x="38372" y="11725"/>
                    <a:pt x="39199" y="12076"/>
                    <a:pt x="39976" y="12577"/>
                  </a:cubicBezTo>
                  <a:cubicBezTo>
                    <a:pt x="43159" y="14532"/>
                    <a:pt x="45339" y="19645"/>
                    <a:pt x="42031" y="22577"/>
                  </a:cubicBezTo>
                  <a:cubicBezTo>
                    <a:pt x="41028" y="23479"/>
                    <a:pt x="39750" y="23931"/>
                    <a:pt x="38447" y="24281"/>
                  </a:cubicBezTo>
                  <a:cubicBezTo>
                    <a:pt x="37520" y="22552"/>
                    <a:pt x="36417" y="20923"/>
                    <a:pt x="35189" y="19344"/>
                  </a:cubicBezTo>
                  <a:cubicBezTo>
                    <a:pt x="36317" y="16813"/>
                    <a:pt x="37144" y="14156"/>
                    <a:pt x="37520" y="11474"/>
                  </a:cubicBezTo>
                  <a:close/>
                  <a:moveTo>
                    <a:pt x="34738" y="20271"/>
                  </a:moveTo>
                  <a:cubicBezTo>
                    <a:pt x="35765" y="21625"/>
                    <a:pt x="36693" y="23028"/>
                    <a:pt x="37495" y="24532"/>
                  </a:cubicBezTo>
                  <a:cubicBezTo>
                    <a:pt x="37219" y="24582"/>
                    <a:pt x="36943" y="24657"/>
                    <a:pt x="36667" y="24733"/>
                  </a:cubicBezTo>
                  <a:cubicBezTo>
                    <a:pt x="34963" y="25134"/>
                    <a:pt x="33234" y="25510"/>
                    <a:pt x="31479" y="25835"/>
                  </a:cubicBezTo>
                  <a:lnTo>
                    <a:pt x="31479" y="25835"/>
                  </a:lnTo>
                  <a:cubicBezTo>
                    <a:pt x="32682" y="24106"/>
                    <a:pt x="33810" y="22226"/>
                    <a:pt x="34738" y="20271"/>
                  </a:cubicBezTo>
                  <a:close/>
                  <a:moveTo>
                    <a:pt x="26266" y="11023"/>
                  </a:moveTo>
                  <a:cubicBezTo>
                    <a:pt x="27620" y="12326"/>
                    <a:pt x="28948" y="13655"/>
                    <a:pt x="30226" y="14983"/>
                  </a:cubicBezTo>
                  <a:cubicBezTo>
                    <a:pt x="31605" y="16412"/>
                    <a:pt x="32933" y="17915"/>
                    <a:pt x="34161" y="19494"/>
                  </a:cubicBezTo>
                  <a:cubicBezTo>
                    <a:pt x="33409" y="21073"/>
                    <a:pt x="32582" y="22602"/>
                    <a:pt x="31680" y="24081"/>
                  </a:cubicBezTo>
                  <a:cubicBezTo>
                    <a:pt x="31254" y="24758"/>
                    <a:pt x="30803" y="25409"/>
                    <a:pt x="30327" y="26061"/>
                  </a:cubicBezTo>
                  <a:cubicBezTo>
                    <a:pt x="30251" y="26086"/>
                    <a:pt x="30151" y="26111"/>
                    <a:pt x="30051" y="26111"/>
                  </a:cubicBezTo>
                  <a:cubicBezTo>
                    <a:pt x="25740" y="26913"/>
                    <a:pt x="21379" y="27439"/>
                    <a:pt x="16993" y="27765"/>
                  </a:cubicBezTo>
                  <a:cubicBezTo>
                    <a:pt x="16717" y="27439"/>
                    <a:pt x="16442" y="27114"/>
                    <a:pt x="16166" y="26788"/>
                  </a:cubicBezTo>
                  <a:cubicBezTo>
                    <a:pt x="14612" y="25008"/>
                    <a:pt x="12958" y="22978"/>
                    <a:pt x="11479" y="20773"/>
                  </a:cubicBezTo>
                  <a:cubicBezTo>
                    <a:pt x="12958" y="17865"/>
                    <a:pt x="14838" y="15134"/>
                    <a:pt x="16342" y="12903"/>
                  </a:cubicBezTo>
                  <a:cubicBezTo>
                    <a:pt x="16467" y="12753"/>
                    <a:pt x="16592" y="12577"/>
                    <a:pt x="16692" y="12402"/>
                  </a:cubicBezTo>
                  <a:cubicBezTo>
                    <a:pt x="19850" y="11750"/>
                    <a:pt x="23058" y="11299"/>
                    <a:pt x="26266" y="11023"/>
                  </a:cubicBezTo>
                  <a:close/>
                  <a:moveTo>
                    <a:pt x="7494" y="14758"/>
                  </a:moveTo>
                  <a:cubicBezTo>
                    <a:pt x="8372" y="16938"/>
                    <a:pt x="9575" y="19018"/>
                    <a:pt x="10803" y="20873"/>
                  </a:cubicBezTo>
                  <a:cubicBezTo>
                    <a:pt x="9700" y="23078"/>
                    <a:pt x="8773" y="25459"/>
                    <a:pt x="8422" y="27815"/>
                  </a:cubicBezTo>
                  <a:cubicBezTo>
                    <a:pt x="6968" y="27640"/>
                    <a:pt x="5590" y="27239"/>
                    <a:pt x="4362" y="26412"/>
                  </a:cubicBezTo>
                  <a:cubicBezTo>
                    <a:pt x="51" y="23580"/>
                    <a:pt x="201" y="18467"/>
                    <a:pt x="4662" y="16036"/>
                  </a:cubicBezTo>
                  <a:cubicBezTo>
                    <a:pt x="5565" y="15535"/>
                    <a:pt x="6492" y="15134"/>
                    <a:pt x="7494" y="14758"/>
                  </a:cubicBezTo>
                  <a:close/>
                  <a:moveTo>
                    <a:pt x="11179" y="21424"/>
                  </a:moveTo>
                  <a:cubicBezTo>
                    <a:pt x="11504" y="21951"/>
                    <a:pt x="11855" y="22427"/>
                    <a:pt x="12181" y="22903"/>
                  </a:cubicBezTo>
                  <a:cubicBezTo>
                    <a:pt x="13234" y="24382"/>
                    <a:pt x="14387" y="25911"/>
                    <a:pt x="15590" y="27364"/>
                  </a:cubicBezTo>
                  <a:cubicBezTo>
                    <a:pt x="13853" y="27615"/>
                    <a:pt x="11976" y="27901"/>
                    <a:pt x="10149" y="27901"/>
                  </a:cubicBezTo>
                  <a:cubicBezTo>
                    <a:pt x="9788" y="27901"/>
                    <a:pt x="9429" y="27890"/>
                    <a:pt x="9073" y="27865"/>
                  </a:cubicBezTo>
                  <a:cubicBezTo>
                    <a:pt x="9374" y="25710"/>
                    <a:pt x="10151" y="23530"/>
                    <a:pt x="11179" y="21424"/>
                  </a:cubicBezTo>
                  <a:close/>
                  <a:moveTo>
                    <a:pt x="29650" y="26988"/>
                  </a:moveTo>
                  <a:cubicBezTo>
                    <a:pt x="27720" y="29495"/>
                    <a:pt x="25464" y="31675"/>
                    <a:pt x="22858" y="33354"/>
                  </a:cubicBezTo>
                  <a:cubicBezTo>
                    <a:pt x="20978" y="31901"/>
                    <a:pt x="19274" y="30246"/>
                    <a:pt x="17670" y="28492"/>
                  </a:cubicBezTo>
                  <a:cubicBezTo>
                    <a:pt x="21680" y="28166"/>
                    <a:pt x="25690" y="27690"/>
                    <a:pt x="29650" y="26988"/>
                  </a:cubicBezTo>
                  <a:close/>
                  <a:moveTo>
                    <a:pt x="37971" y="25384"/>
                  </a:moveTo>
                  <a:cubicBezTo>
                    <a:pt x="39675" y="28768"/>
                    <a:pt x="41530" y="33956"/>
                    <a:pt x="37996" y="36688"/>
                  </a:cubicBezTo>
                  <a:cubicBezTo>
                    <a:pt x="36811" y="37605"/>
                    <a:pt x="35401" y="37968"/>
                    <a:pt x="33925" y="37968"/>
                  </a:cubicBezTo>
                  <a:cubicBezTo>
                    <a:pt x="30966" y="37968"/>
                    <a:pt x="27738" y="36513"/>
                    <a:pt x="25514" y="35159"/>
                  </a:cubicBezTo>
                  <a:cubicBezTo>
                    <a:pt x="24838" y="34758"/>
                    <a:pt x="24211" y="34332"/>
                    <a:pt x="23560" y="33855"/>
                  </a:cubicBezTo>
                  <a:cubicBezTo>
                    <a:pt x="26016" y="32251"/>
                    <a:pt x="28171" y="30196"/>
                    <a:pt x="30001" y="27865"/>
                  </a:cubicBezTo>
                  <a:cubicBezTo>
                    <a:pt x="30276" y="27515"/>
                    <a:pt x="30552" y="27164"/>
                    <a:pt x="30803" y="26788"/>
                  </a:cubicBezTo>
                  <a:cubicBezTo>
                    <a:pt x="33109" y="26412"/>
                    <a:pt x="35640" y="26061"/>
                    <a:pt x="37971" y="25384"/>
                  </a:cubicBezTo>
                  <a:close/>
                  <a:moveTo>
                    <a:pt x="31714" y="0"/>
                  </a:moveTo>
                  <a:cubicBezTo>
                    <a:pt x="30352" y="0"/>
                    <a:pt x="28954" y="366"/>
                    <a:pt x="27745" y="873"/>
                  </a:cubicBezTo>
                  <a:cubicBezTo>
                    <a:pt x="25314" y="1875"/>
                    <a:pt x="23159" y="3504"/>
                    <a:pt x="21254" y="5409"/>
                  </a:cubicBezTo>
                  <a:cubicBezTo>
                    <a:pt x="18581" y="3359"/>
                    <a:pt x="15650" y="1781"/>
                    <a:pt x="12625" y="1781"/>
                  </a:cubicBezTo>
                  <a:cubicBezTo>
                    <a:pt x="11139" y="1781"/>
                    <a:pt x="9632" y="2162"/>
                    <a:pt x="8121" y="3053"/>
                  </a:cubicBezTo>
                  <a:cubicBezTo>
                    <a:pt x="7760" y="3266"/>
                    <a:pt x="7975" y="3785"/>
                    <a:pt x="8309" y="3785"/>
                  </a:cubicBezTo>
                  <a:cubicBezTo>
                    <a:pt x="8369" y="3785"/>
                    <a:pt x="8432" y="3768"/>
                    <a:pt x="8497" y="3730"/>
                  </a:cubicBezTo>
                  <a:cubicBezTo>
                    <a:pt x="9843" y="2970"/>
                    <a:pt x="11204" y="2647"/>
                    <a:pt x="12547" y="2647"/>
                  </a:cubicBezTo>
                  <a:cubicBezTo>
                    <a:pt x="15455" y="2647"/>
                    <a:pt x="18277" y="4159"/>
                    <a:pt x="20677" y="6011"/>
                  </a:cubicBezTo>
                  <a:cubicBezTo>
                    <a:pt x="19048" y="7765"/>
                    <a:pt x="17595" y="9720"/>
                    <a:pt x="16266" y="11675"/>
                  </a:cubicBezTo>
                  <a:cubicBezTo>
                    <a:pt x="13459" y="12226"/>
                    <a:pt x="10602" y="12903"/>
                    <a:pt x="7870" y="13830"/>
                  </a:cubicBezTo>
                  <a:cubicBezTo>
                    <a:pt x="6717" y="10472"/>
                    <a:pt x="6442" y="6988"/>
                    <a:pt x="7870" y="3580"/>
                  </a:cubicBezTo>
                  <a:cubicBezTo>
                    <a:pt x="7936" y="3415"/>
                    <a:pt x="7786" y="3294"/>
                    <a:pt x="7639" y="3294"/>
                  </a:cubicBezTo>
                  <a:cubicBezTo>
                    <a:pt x="7563" y="3294"/>
                    <a:pt x="7487" y="3327"/>
                    <a:pt x="7444" y="3404"/>
                  </a:cubicBezTo>
                  <a:cubicBezTo>
                    <a:pt x="5489" y="6737"/>
                    <a:pt x="5865" y="10497"/>
                    <a:pt x="7219" y="14081"/>
                  </a:cubicBezTo>
                  <a:cubicBezTo>
                    <a:pt x="6592" y="14306"/>
                    <a:pt x="5991" y="14532"/>
                    <a:pt x="5414" y="14808"/>
                  </a:cubicBezTo>
                  <a:cubicBezTo>
                    <a:pt x="2983" y="15860"/>
                    <a:pt x="602" y="17640"/>
                    <a:pt x="301" y="20447"/>
                  </a:cubicBezTo>
                  <a:cubicBezTo>
                    <a:pt x="1" y="23354"/>
                    <a:pt x="2056" y="26086"/>
                    <a:pt x="4512" y="27439"/>
                  </a:cubicBezTo>
                  <a:cubicBezTo>
                    <a:pt x="5690" y="28091"/>
                    <a:pt x="6993" y="28442"/>
                    <a:pt x="8321" y="28592"/>
                  </a:cubicBezTo>
                  <a:cubicBezTo>
                    <a:pt x="8071" y="31299"/>
                    <a:pt x="8647" y="33931"/>
                    <a:pt x="10652" y="36211"/>
                  </a:cubicBezTo>
                  <a:cubicBezTo>
                    <a:pt x="10707" y="36272"/>
                    <a:pt x="10769" y="36298"/>
                    <a:pt x="10829" y="36298"/>
                  </a:cubicBezTo>
                  <a:cubicBezTo>
                    <a:pt x="11016" y="36298"/>
                    <a:pt x="11180" y="36050"/>
                    <a:pt x="11028" y="35860"/>
                  </a:cubicBezTo>
                  <a:cubicBezTo>
                    <a:pt x="9324" y="33655"/>
                    <a:pt x="8773" y="31199"/>
                    <a:pt x="8998" y="28667"/>
                  </a:cubicBezTo>
                  <a:lnTo>
                    <a:pt x="8998" y="28667"/>
                  </a:lnTo>
                  <a:cubicBezTo>
                    <a:pt x="9325" y="28688"/>
                    <a:pt x="9654" y="28698"/>
                    <a:pt x="9983" y="28698"/>
                  </a:cubicBezTo>
                  <a:cubicBezTo>
                    <a:pt x="12026" y="28698"/>
                    <a:pt x="14098" y="28322"/>
                    <a:pt x="16041" y="27890"/>
                  </a:cubicBezTo>
                  <a:cubicBezTo>
                    <a:pt x="16166" y="28016"/>
                    <a:pt x="16291" y="28166"/>
                    <a:pt x="16417" y="28317"/>
                  </a:cubicBezTo>
                  <a:cubicBezTo>
                    <a:pt x="16442" y="28417"/>
                    <a:pt x="16492" y="28492"/>
                    <a:pt x="16592" y="28542"/>
                  </a:cubicBezTo>
                  <a:cubicBezTo>
                    <a:pt x="18271" y="30447"/>
                    <a:pt x="20101" y="32276"/>
                    <a:pt x="22106" y="33805"/>
                  </a:cubicBezTo>
                  <a:cubicBezTo>
                    <a:pt x="19324" y="35459"/>
                    <a:pt x="16191" y="36487"/>
                    <a:pt x="12732" y="36637"/>
                  </a:cubicBezTo>
                  <a:cubicBezTo>
                    <a:pt x="12264" y="36662"/>
                    <a:pt x="12232" y="37390"/>
                    <a:pt x="12708" y="37390"/>
                  </a:cubicBezTo>
                  <a:cubicBezTo>
                    <a:pt x="12716" y="37390"/>
                    <a:pt x="12724" y="37390"/>
                    <a:pt x="12732" y="37389"/>
                  </a:cubicBezTo>
                  <a:cubicBezTo>
                    <a:pt x="16392" y="37314"/>
                    <a:pt x="19775" y="36186"/>
                    <a:pt x="22808" y="34357"/>
                  </a:cubicBezTo>
                  <a:cubicBezTo>
                    <a:pt x="24738" y="35785"/>
                    <a:pt x="26843" y="36963"/>
                    <a:pt x="29098" y="37740"/>
                  </a:cubicBezTo>
                  <a:cubicBezTo>
                    <a:pt x="30612" y="38275"/>
                    <a:pt x="32363" y="38694"/>
                    <a:pt x="34069" y="38694"/>
                  </a:cubicBezTo>
                  <a:cubicBezTo>
                    <a:pt x="35640" y="38694"/>
                    <a:pt x="37173" y="38339"/>
                    <a:pt x="38447" y="37389"/>
                  </a:cubicBezTo>
                  <a:cubicBezTo>
                    <a:pt x="40602" y="35785"/>
                    <a:pt x="41003" y="33028"/>
                    <a:pt x="40627" y="30547"/>
                  </a:cubicBezTo>
                  <a:cubicBezTo>
                    <a:pt x="40327" y="28667"/>
                    <a:pt x="39700" y="26838"/>
                    <a:pt x="38848" y="25109"/>
                  </a:cubicBezTo>
                  <a:cubicBezTo>
                    <a:pt x="39775" y="24783"/>
                    <a:pt x="40677" y="24407"/>
                    <a:pt x="41480" y="23931"/>
                  </a:cubicBezTo>
                  <a:cubicBezTo>
                    <a:pt x="46517" y="21023"/>
                    <a:pt x="44412" y="14156"/>
                    <a:pt x="40076" y="11725"/>
                  </a:cubicBezTo>
                  <a:cubicBezTo>
                    <a:pt x="39299" y="11274"/>
                    <a:pt x="38472" y="10948"/>
                    <a:pt x="37620" y="10697"/>
                  </a:cubicBezTo>
                  <a:cubicBezTo>
                    <a:pt x="37720" y="9770"/>
                    <a:pt x="37745" y="8868"/>
                    <a:pt x="37745" y="7966"/>
                  </a:cubicBezTo>
                  <a:cubicBezTo>
                    <a:pt x="37670" y="5560"/>
                    <a:pt x="37244" y="2727"/>
                    <a:pt x="35239" y="1123"/>
                  </a:cubicBezTo>
                  <a:cubicBezTo>
                    <a:pt x="34213" y="315"/>
                    <a:pt x="32979" y="0"/>
                    <a:pt x="317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744;p69">
              <a:extLst>
                <a:ext uri="{FF2B5EF4-FFF2-40B4-BE49-F238E27FC236}">
                  <a16:creationId xmlns:a16="http://schemas.microsoft.com/office/drawing/2014/main" xmlns="" id="{B2E4F390-A99F-B735-6D35-ADF1CDCABA03}"/>
                </a:ext>
              </a:extLst>
            </p:cNvPr>
            <p:cNvSpPr/>
            <p:nvPr/>
          </p:nvSpPr>
          <p:spPr>
            <a:xfrm>
              <a:off x="2820013" y="1145088"/>
              <a:ext cx="367185" cy="367185"/>
            </a:xfrm>
            <a:custGeom>
              <a:avLst/>
              <a:gdLst/>
              <a:ahLst/>
              <a:cxnLst/>
              <a:rect l="l" t="t" r="r" b="b"/>
              <a:pathLst>
                <a:path w="10352" h="10352" extrusionOk="0">
                  <a:moveTo>
                    <a:pt x="5189" y="0"/>
                  </a:moveTo>
                  <a:cubicBezTo>
                    <a:pt x="2332" y="0"/>
                    <a:pt x="1" y="2306"/>
                    <a:pt x="1" y="5163"/>
                  </a:cubicBezTo>
                  <a:cubicBezTo>
                    <a:pt x="1" y="8020"/>
                    <a:pt x="2332" y="10351"/>
                    <a:pt x="5189" y="10351"/>
                  </a:cubicBezTo>
                  <a:cubicBezTo>
                    <a:pt x="8046" y="10351"/>
                    <a:pt x="10352" y="8020"/>
                    <a:pt x="10352" y="5163"/>
                  </a:cubicBezTo>
                  <a:cubicBezTo>
                    <a:pt x="10352" y="2306"/>
                    <a:pt x="8046" y="0"/>
                    <a:pt x="5189" y="0"/>
                  </a:cubicBezTo>
                  <a:close/>
                </a:path>
              </a:pathLst>
            </a:custGeom>
            <a:solidFill>
              <a:srgbClr val="FCF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745;p69">
              <a:extLst>
                <a:ext uri="{FF2B5EF4-FFF2-40B4-BE49-F238E27FC236}">
                  <a16:creationId xmlns:a16="http://schemas.microsoft.com/office/drawing/2014/main" xmlns="" id="{AF4D7D90-46AE-3146-0E95-DE2342EC603F}"/>
                </a:ext>
              </a:extLst>
            </p:cNvPr>
            <p:cNvSpPr/>
            <p:nvPr/>
          </p:nvSpPr>
          <p:spPr>
            <a:xfrm>
              <a:off x="3221950" y="786350"/>
              <a:ext cx="132225" cy="132250"/>
            </a:xfrm>
            <a:custGeom>
              <a:avLst/>
              <a:gdLst/>
              <a:ahLst/>
              <a:cxnLst/>
              <a:rect l="l" t="t" r="r" b="b"/>
              <a:pathLst>
                <a:path w="5289" h="5290" extrusionOk="0">
                  <a:moveTo>
                    <a:pt x="2632" y="1"/>
                  </a:moveTo>
                  <a:cubicBezTo>
                    <a:pt x="1179" y="1"/>
                    <a:pt x="1" y="1179"/>
                    <a:pt x="1" y="2633"/>
                  </a:cubicBezTo>
                  <a:cubicBezTo>
                    <a:pt x="1" y="4086"/>
                    <a:pt x="1179" y="5289"/>
                    <a:pt x="2632" y="5289"/>
                  </a:cubicBezTo>
                  <a:cubicBezTo>
                    <a:pt x="4111" y="5289"/>
                    <a:pt x="5289" y="4086"/>
                    <a:pt x="5289" y="2633"/>
                  </a:cubicBezTo>
                  <a:cubicBezTo>
                    <a:pt x="5289" y="1179"/>
                    <a:pt x="4111" y="1"/>
                    <a:pt x="2632" y="1"/>
                  </a:cubicBezTo>
                  <a:close/>
                </a:path>
              </a:pathLst>
            </a:custGeom>
            <a:solidFill>
              <a:srgbClr val="BCF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746;p69">
              <a:extLst>
                <a:ext uri="{FF2B5EF4-FFF2-40B4-BE49-F238E27FC236}">
                  <a16:creationId xmlns:a16="http://schemas.microsoft.com/office/drawing/2014/main" xmlns="" id="{AC5AFC23-8A13-087D-1AE9-401343AC8B7C}"/>
                </a:ext>
              </a:extLst>
            </p:cNvPr>
            <p:cNvSpPr/>
            <p:nvPr/>
          </p:nvSpPr>
          <p:spPr>
            <a:xfrm>
              <a:off x="3330975" y="1689875"/>
              <a:ext cx="132225" cy="132225"/>
            </a:xfrm>
            <a:custGeom>
              <a:avLst/>
              <a:gdLst/>
              <a:ahLst/>
              <a:cxnLst/>
              <a:rect l="l" t="t" r="r" b="b"/>
              <a:pathLst>
                <a:path w="5289" h="5289" extrusionOk="0">
                  <a:moveTo>
                    <a:pt x="2657" y="0"/>
                  </a:moveTo>
                  <a:cubicBezTo>
                    <a:pt x="1204" y="0"/>
                    <a:pt x="1" y="1178"/>
                    <a:pt x="1" y="2657"/>
                  </a:cubicBezTo>
                  <a:cubicBezTo>
                    <a:pt x="1" y="4111"/>
                    <a:pt x="1204" y="5289"/>
                    <a:pt x="2657" y="5289"/>
                  </a:cubicBezTo>
                  <a:cubicBezTo>
                    <a:pt x="4111" y="5289"/>
                    <a:pt x="5289" y="4111"/>
                    <a:pt x="5289" y="2657"/>
                  </a:cubicBezTo>
                  <a:cubicBezTo>
                    <a:pt x="5289" y="1178"/>
                    <a:pt x="4111" y="0"/>
                    <a:pt x="2657" y="0"/>
                  </a:cubicBezTo>
                  <a:close/>
                </a:path>
              </a:pathLst>
            </a:custGeom>
            <a:solidFill>
              <a:srgbClr val="BCF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747;p69">
              <a:extLst>
                <a:ext uri="{FF2B5EF4-FFF2-40B4-BE49-F238E27FC236}">
                  <a16:creationId xmlns:a16="http://schemas.microsoft.com/office/drawing/2014/main" xmlns="" id="{55686060-1074-AD86-CAE1-61DCE8D7B374}"/>
                </a:ext>
              </a:extLst>
            </p:cNvPr>
            <p:cNvSpPr/>
            <p:nvPr/>
          </p:nvSpPr>
          <p:spPr>
            <a:xfrm>
              <a:off x="2547775" y="881600"/>
              <a:ext cx="132225" cy="131600"/>
            </a:xfrm>
            <a:custGeom>
              <a:avLst/>
              <a:gdLst/>
              <a:ahLst/>
              <a:cxnLst/>
              <a:rect l="l" t="t" r="r" b="b"/>
              <a:pathLst>
                <a:path w="5289" h="5264" extrusionOk="0">
                  <a:moveTo>
                    <a:pt x="2632" y="0"/>
                  </a:moveTo>
                  <a:cubicBezTo>
                    <a:pt x="1178" y="0"/>
                    <a:pt x="0" y="1178"/>
                    <a:pt x="0" y="2632"/>
                  </a:cubicBezTo>
                  <a:cubicBezTo>
                    <a:pt x="0" y="4086"/>
                    <a:pt x="1178" y="5264"/>
                    <a:pt x="2632" y="5264"/>
                  </a:cubicBezTo>
                  <a:cubicBezTo>
                    <a:pt x="4110" y="5264"/>
                    <a:pt x="5288" y="4086"/>
                    <a:pt x="5288" y="2632"/>
                  </a:cubicBezTo>
                  <a:cubicBezTo>
                    <a:pt x="5288" y="1178"/>
                    <a:pt x="4110" y="0"/>
                    <a:pt x="2632" y="0"/>
                  </a:cubicBezTo>
                  <a:close/>
                </a:path>
              </a:pathLst>
            </a:custGeom>
            <a:solidFill>
              <a:srgbClr val="BCF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748;p69">
              <a:extLst>
                <a:ext uri="{FF2B5EF4-FFF2-40B4-BE49-F238E27FC236}">
                  <a16:creationId xmlns:a16="http://schemas.microsoft.com/office/drawing/2014/main" xmlns="" id="{36D57C7D-156D-84DC-B502-174FFF4D923D}"/>
                </a:ext>
              </a:extLst>
            </p:cNvPr>
            <p:cNvSpPr/>
            <p:nvPr/>
          </p:nvSpPr>
          <p:spPr>
            <a:xfrm>
              <a:off x="2647375" y="1677975"/>
              <a:ext cx="132250" cy="131600"/>
            </a:xfrm>
            <a:custGeom>
              <a:avLst/>
              <a:gdLst/>
              <a:ahLst/>
              <a:cxnLst/>
              <a:rect l="l" t="t" r="r" b="b"/>
              <a:pathLst>
                <a:path w="5290" h="5264" extrusionOk="0">
                  <a:moveTo>
                    <a:pt x="2658" y="0"/>
                  </a:moveTo>
                  <a:cubicBezTo>
                    <a:pt x="1204" y="0"/>
                    <a:pt x="1" y="1178"/>
                    <a:pt x="1" y="2632"/>
                  </a:cubicBezTo>
                  <a:cubicBezTo>
                    <a:pt x="1" y="4086"/>
                    <a:pt x="1204" y="5263"/>
                    <a:pt x="2658" y="5263"/>
                  </a:cubicBezTo>
                  <a:cubicBezTo>
                    <a:pt x="4111" y="5263"/>
                    <a:pt x="5289" y="4086"/>
                    <a:pt x="5289" y="2632"/>
                  </a:cubicBezTo>
                  <a:cubicBezTo>
                    <a:pt x="5289" y="1178"/>
                    <a:pt x="4111" y="0"/>
                    <a:pt x="2658" y="0"/>
                  </a:cubicBezTo>
                  <a:close/>
                </a:path>
              </a:pathLst>
            </a:custGeom>
            <a:solidFill>
              <a:srgbClr val="BCF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749;p69">
              <a:extLst>
                <a:ext uri="{FF2B5EF4-FFF2-40B4-BE49-F238E27FC236}">
                  <a16:creationId xmlns:a16="http://schemas.microsoft.com/office/drawing/2014/main" xmlns="" id="{D10F7819-7D5D-6117-D038-0D3554AB8B12}"/>
                </a:ext>
              </a:extLst>
            </p:cNvPr>
            <p:cNvSpPr/>
            <p:nvPr/>
          </p:nvSpPr>
          <p:spPr>
            <a:xfrm>
              <a:off x="3222575" y="799525"/>
              <a:ext cx="131600" cy="119075"/>
            </a:xfrm>
            <a:custGeom>
              <a:avLst/>
              <a:gdLst/>
              <a:ahLst/>
              <a:cxnLst/>
              <a:rect l="l" t="t" r="r" b="b"/>
              <a:pathLst>
                <a:path w="5264" h="4763" extrusionOk="0">
                  <a:moveTo>
                    <a:pt x="4211" y="0"/>
                  </a:moveTo>
                  <a:cubicBezTo>
                    <a:pt x="4261" y="201"/>
                    <a:pt x="4286" y="376"/>
                    <a:pt x="4286" y="577"/>
                  </a:cubicBezTo>
                  <a:lnTo>
                    <a:pt x="4286" y="852"/>
                  </a:lnTo>
                  <a:cubicBezTo>
                    <a:pt x="4286" y="1278"/>
                    <a:pt x="4161" y="1705"/>
                    <a:pt x="3935" y="2080"/>
                  </a:cubicBezTo>
                  <a:lnTo>
                    <a:pt x="3560" y="2582"/>
                  </a:lnTo>
                  <a:cubicBezTo>
                    <a:pt x="3259" y="2882"/>
                    <a:pt x="2908" y="3083"/>
                    <a:pt x="2482" y="3208"/>
                  </a:cubicBezTo>
                  <a:cubicBezTo>
                    <a:pt x="2256" y="3233"/>
                    <a:pt x="2056" y="3258"/>
                    <a:pt x="1830" y="3283"/>
                  </a:cubicBezTo>
                  <a:cubicBezTo>
                    <a:pt x="1789" y="3287"/>
                    <a:pt x="1747" y="3288"/>
                    <a:pt x="1706" y="3288"/>
                  </a:cubicBezTo>
                  <a:cubicBezTo>
                    <a:pt x="1422" y="3288"/>
                    <a:pt x="1144" y="3214"/>
                    <a:pt x="903" y="3083"/>
                  </a:cubicBezTo>
                  <a:cubicBezTo>
                    <a:pt x="602" y="2983"/>
                    <a:pt x="326" y="2807"/>
                    <a:pt x="101" y="2582"/>
                  </a:cubicBezTo>
                  <a:cubicBezTo>
                    <a:pt x="76" y="2532"/>
                    <a:pt x="26" y="2507"/>
                    <a:pt x="1" y="2456"/>
                  </a:cubicBezTo>
                  <a:lnTo>
                    <a:pt x="1" y="2456"/>
                  </a:lnTo>
                  <a:cubicBezTo>
                    <a:pt x="176" y="3760"/>
                    <a:pt x="1279" y="4762"/>
                    <a:pt x="2607" y="4762"/>
                  </a:cubicBezTo>
                  <a:cubicBezTo>
                    <a:pt x="4086" y="4762"/>
                    <a:pt x="5264" y="3559"/>
                    <a:pt x="5264" y="2106"/>
                  </a:cubicBezTo>
                  <a:cubicBezTo>
                    <a:pt x="5264" y="1253"/>
                    <a:pt x="4838" y="476"/>
                    <a:pt x="4211" y="0"/>
                  </a:cubicBezTo>
                  <a:close/>
                </a:path>
              </a:pathLst>
            </a:custGeom>
            <a:solidFill>
              <a:srgbClr val="BCF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750;p69">
              <a:extLst>
                <a:ext uri="{FF2B5EF4-FFF2-40B4-BE49-F238E27FC236}">
                  <a16:creationId xmlns:a16="http://schemas.microsoft.com/office/drawing/2014/main" xmlns="" id="{D39B7FCE-A483-EDDF-17C6-71CC7C870F56}"/>
                </a:ext>
              </a:extLst>
            </p:cNvPr>
            <p:cNvSpPr/>
            <p:nvPr/>
          </p:nvSpPr>
          <p:spPr>
            <a:xfrm>
              <a:off x="3337250" y="1703650"/>
              <a:ext cx="125950" cy="118450"/>
            </a:xfrm>
            <a:custGeom>
              <a:avLst/>
              <a:gdLst/>
              <a:ahLst/>
              <a:cxnLst/>
              <a:rect l="l" t="t" r="r" b="b"/>
              <a:pathLst>
                <a:path w="5038" h="4738" extrusionOk="0">
                  <a:moveTo>
                    <a:pt x="4010" y="1"/>
                  </a:moveTo>
                  <a:cubicBezTo>
                    <a:pt x="3985" y="201"/>
                    <a:pt x="3960" y="402"/>
                    <a:pt x="3910" y="577"/>
                  </a:cubicBezTo>
                  <a:cubicBezTo>
                    <a:pt x="3634" y="1254"/>
                    <a:pt x="3409" y="1830"/>
                    <a:pt x="2882" y="2332"/>
                  </a:cubicBezTo>
                  <a:cubicBezTo>
                    <a:pt x="2456" y="2708"/>
                    <a:pt x="1955" y="3033"/>
                    <a:pt x="1404" y="3159"/>
                  </a:cubicBezTo>
                  <a:cubicBezTo>
                    <a:pt x="1162" y="3213"/>
                    <a:pt x="906" y="3237"/>
                    <a:pt x="651" y="3237"/>
                  </a:cubicBezTo>
                  <a:cubicBezTo>
                    <a:pt x="430" y="3237"/>
                    <a:pt x="210" y="3219"/>
                    <a:pt x="0" y="3184"/>
                  </a:cubicBezTo>
                  <a:lnTo>
                    <a:pt x="0" y="3184"/>
                  </a:lnTo>
                  <a:cubicBezTo>
                    <a:pt x="401" y="4086"/>
                    <a:pt x="1328" y="4738"/>
                    <a:pt x="2406" y="4738"/>
                  </a:cubicBezTo>
                  <a:cubicBezTo>
                    <a:pt x="3860" y="4738"/>
                    <a:pt x="5038" y="3560"/>
                    <a:pt x="5038" y="2106"/>
                  </a:cubicBezTo>
                  <a:cubicBezTo>
                    <a:pt x="5038" y="1229"/>
                    <a:pt x="4637" y="477"/>
                    <a:pt x="4010" y="1"/>
                  </a:cubicBezTo>
                  <a:close/>
                </a:path>
              </a:pathLst>
            </a:custGeom>
            <a:solidFill>
              <a:srgbClr val="BCF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751;p69">
              <a:extLst>
                <a:ext uri="{FF2B5EF4-FFF2-40B4-BE49-F238E27FC236}">
                  <a16:creationId xmlns:a16="http://schemas.microsoft.com/office/drawing/2014/main" xmlns="" id="{DB8EE777-5B84-C15B-040B-375F2A7667AE}"/>
                </a:ext>
              </a:extLst>
            </p:cNvPr>
            <p:cNvSpPr/>
            <p:nvPr/>
          </p:nvSpPr>
          <p:spPr>
            <a:xfrm>
              <a:off x="2576575" y="892250"/>
              <a:ext cx="103425" cy="120950"/>
            </a:xfrm>
            <a:custGeom>
              <a:avLst/>
              <a:gdLst/>
              <a:ahLst/>
              <a:cxnLst/>
              <a:rect l="l" t="t" r="r" b="b"/>
              <a:pathLst>
                <a:path w="4137" h="4838" extrusionOk="0">
                  <a:moveTo>
                    <a:pt x="2958" y="1"/>
                  </a:moveTo>
                  <a:lnTo>
                    <a:pt x="2958" y="1"/>
                  </a:lnTo>
                  <a:cubicBezTo>
                    <a:pt x="2983" y="201"/>
                    <a:pt x="3008" y="376"/>
                    <a:pt x="3008" y="577"/>
                  </a:cubicBezTo>
                  <a:cubicBezTo>
                    <a:pt x="2983" y="1204"/>
                    <a:pt x="2758" y="1780"/>
                    <a:pt x="2407" y="2256"/>
                  </a:cubicBezTo>
                  <a:cubicBezTo>
                    <a:pt x="2332" y="2958"/>
                    <a:pt x="1956" y="3610"/>
                    <a:pt x="1254" y="4061"/>
                  </a:cubicBezTo>
                  <a:cubicBezTo>
                    <a:pt x="903" y="4286"/>
                    <a:pt x="452" y="4387"/>
                    <a:pt x="1" y="4387"/>
                  </a:cubicBezTo>
                  <a:cubicBezTo>
                    <a:pt x="427" y="4662"/>
                    <a:pt x="953" y="4838"/>
                    <a:pt x="1480" y="4838"/>
                  </a:cubicBezTo>
                  <a:cubicBezTo>
                    <a:pt x="2958" y="4838"/>
                    <a:pt x="4136" y="3660"/>
                    <a:pt x="4136" y="2206"/>
                  </a:cubicBezTo>
                  <a:cubicBezTo>
                    <a:pt x="4136" y="1279"/>
                    <a:pt x="3660" y="477"/>
                    <a:pt x="2958" y="1"/>
                  </a:cubicBezTo>
                  <a:close/>
                </a:path>
              </a:pathLst>
            </a:custGeom>
            <a:solidFill>
              <a:srgbClr val="BCF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752;p69">
              <a:extLst>
                <a:ext uri="{FF2B5EF4-FFF2-40B4-BE49-F238E27FC236}">
                  <a16:creationId xmlns:a16="http://schemas.microsoft.com/office/drawing/2014/main" xmlns="" id="{D4D8DCB1-D475-FB30-CF30-80BFDE3EF868}"/>
                </a:ext>
              </a:extLst>
            </p:cNvPr>
            <p:cNvSpPr/>
            <p:nvPr/>
          </p:nvSpPr>
          <p:spPr>
            <a:xfrm>
              <a:off x="2664925" y="1689875"/>
              <a:ext cx="114700" cy="119700"/>
            </a:xfrm>
            <a:custGeom>
              <a:avLst/>
              <a:gdLst/>
              <a:ahLst/>
              <a:cxnLst/>
              <a:rect l="l" t="t" r="r" b="b"/>
              <a:pathLst>
                <a:path w="4588" h="4788" extrusionOk="0">
                  <a:moveTo>
                    <a:pt x="3459" y="0"/>
                  </a:moveTo>
                  <a:lnTo>
                    <a:pt x="3459" y="0"/>
                  </a:lnTo>
                  <a:cubicBezTo>
                    <a:pt x="3510" y="502"/>
                    <a:pt x="3409" y="1003"/>
                    <a:pt x="3159" y="1479"/>
                  </a:cubicBezTo>
                  <a:cubicBezTo>
                    <a:pt x="2883" y="2006"/>
                    <a:pt x="2507" y="2507"/>
                    <a:pt x="2056" y="2883"/>
                  </a:cubicBezTo>
                  <a:cubicBezTo>
                    <a:pt x="1630" y="3559"/>
                    <a:pt x="803" y="3935"/>
                    <a:pt x="1" y="3935"/>
                  </a:cubicBezTo>
                  <a:cubicBezTo>
                    <a:pt x="477" y="4462"/>
                    <a:pt x="1179" y="4787"/>
                    <a:pt x="1956" y="4787"/>
                  </a:cubicBezTo>
                  <a:cubicBezTo>
                    <a:pt x="3409" y="4787"/>
                    <a:pt x="4587" y="3610"/>
                    <a:pt x="4587" y="2156"/>
                  </a:cubicBezTo>
                  <a:cubicBezTo>
                    <a:pt x="4587" y="1279"/>
                    <a:pt x="4136" y="477"/>
                    <a:pt x="3459" y="0"/>
                  </a:cubicBezTo>
                  <a:close/>
                </a:path>
              </a:pathLst>
            </a:custGeom>
            <a:solidFill>
              <a:srgbClr val="BCF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1753;p69">
              <a:extLst>
                <a:ext uri="{FF2B5EF4-FFF2-40B4-BE49-F238E27FC236}">
                  <a16:creationId xmlns:a16="http://schemas.microsoft.com/office/drawing/2014/main" xmlns="" id="{7C2364ED-74C4-74A2-2F33-2563B66538E5}"/>
                </a:ext>
              </a:extLst>
            </p:cNvPr>
            <p:cNvGrpSpPr/>
            <p:nvPr/>
          </p:nvGrpSpPr>
          <p:grpSpPr>
            <a:xfrm rot="-953867">
              <a:off x="2839375" y="1246000"/>
              <a:ext cx="297992" cy="211448"/>
              <a:chOff x="3491400" y="2111750"/>
              <a:chExt cx="222600" cy="157950"/>
            </a:xfrm>
          </p:grpSpPr>
          <p:sp>
            <p:nvSpPr>
              <p:cNvPr id="46" name="Google Shape;1754;p69">
                <a:extLst>
                  <a:ext uri="{FF2B5EF4-FFF2-40B4-BE49-F238E27FC236}">
                    <a16:creationId xmlns:a16="http://schemas.microsoft.com/office/drawing/2014/main" xmlns="" id="{CF1F83F0-6755-F132-1901-F9C663139C3D}"/>
                  </a:ext>
                </a:extLst>
              </p:cNvPr>
              <p:cNvSpPr/>
              <p:nvPr/>
            </p:nvSpPr>
            <p:spPr>
              <a:xfrm>
                <a:off x="3595700" y="2170900"/>
                <a:ext cx="423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1125" extrusionOk="0">
                    <a:moveTo>
                      <a:pt x="388" y="1"/>
                    </a:moveTo>
                    <a:cubicBezTo>
                      <a:pt x="379" y="1"/>
                      <a:pt x="370" y="4"/>
                      <a:pt x="362" y="13"/>
                    </a:cubicBezTo>
                    <a:cubicBezTo>
                      <a:pt x="0" y="351"/>
                      <a:pt x="233" y="992"/>
                      <a:pt x="676" y="1108"/>
                    </a:cubicBezTo>
                    <a:cubicBezTo>
                      <a:pt x="717" y="1119"/>
                      <a:pt x="760" y="1124"/>
                      <a:pt x="805" y="1124"/>
                    </a:cubicBezTo>
                    <a:cubicBezTo>
                      <a:pt x="1196" y="1124"/>
                      <a:pt x="1694" y="735"/>
                      <a:pt x="1527" y="327"/>
                    </a:cubicBezTo>
                    <a:cubicBezTo>
                      <a:pt x="1513" y="304"/>
                      <a:pt x="1489" y="294"/>
                      <a:pt x="1465" y="294"/>
                    </a:cubicBezTo>
                    <a:cubicBezTo>
                      <a:pt x="1428" y="294"/>
                      <a:pt x="1389" y="316"/>
                      <a:pt x="1376" y="351"/>
                    </a:cubicBezTo>
                    <a:cubicBezTo>
                      <a:pt x="1329" y="502"/>
                      <a:pt x="1329" y="630"/>
                      <a:pt x="1224" y="759"/>
                    </a:cubicBezTo>
                    <a:cubicBezTo>
                      <a:pt x="1116" y="867"/>
                      <a:pt x="975" y="942"/>
                      <a:pt x="829" y="942"/>
                    </a:cubicBezTo>
                    <a:cubicBezTo>
                      <a:pt x="801" y="942"/>
                      <a:pt x="774" y="939"/>
                      <a:pt x="746" y="933"/>
                    </a:cubicBezTo>
                    <a:cubicBezTo>
                      <a:pt x="362" y="852"/>
                      <a:pt x="280" y="374"/>
                      <a:pt x="420" y="71"/>
                    </a:cubicBezTo>
                    <a:cubicBezTo>
                      <a:pt x="437" y="36"/>
                      <a:pt x="415" y="1"/>
                      <a:pt x="3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755;p69">
                <a:extLst>
                  <a:ext uri="{FF2B5EF4-FFF2-40B4-BE49-F238E27FC236}">
                    <a16:creationId xmlns:a16="http://schemas.microsoft.com/office/drawing/2014/main" xmlns="" id="{BFBC797A-D716-86E6-30E1-FBA641C44E1C}"/>
                  </a:ext>
                </a:extLst>
              </p:cNvPr>
              <p:cNvSpPr/>
              <p:nvPr/>
            </p:nvSpPr>
            <p:spPr>
              <a:xfrm>
                <a:off x="3529550" y="2111750"/>
                <a:ext cx="443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032" extrusionOk="0">
                    <a:moveTo>
                      <a:pt x="1246" y="1"/>
                    </a:moveTo>
                    <a:cubicBezTo>
                      <a:pt x="906" y="1"/>
                      <a:pt x="471" y="566"/>
                      <a:pt x="246" y="1330"/>
                    </a:cubicBezTo>
                    <a:cubicBezTo>
                      <a:pt x="1" y="2157"/>
                      <a:pt x="94" y="2915"/>
                      <a:pt x="444" y="3020"/>
                    </a:cubicBezTo>
                    <a:cubicBezTo>
                      <a:pt x="471" y="3028"/>
                      <a:pt x="500" y="3032"/>
                      <a:pt x="529" y="3032"/>
                    </a:cubicBezTo>
                    <a:cubicBezTo>
                      <a:pt x="877" y="3032"/>
                      <a:pt x="1302" y="2467"/>
                      <a:pt x="1528" y="1703"/>
                    </a:cubicBezTo>
                    <a:cubicBezTo>
                      <a:pt x="1772" y="875"/>
                      <a:pt x="1679" y="118"/>
                      <a:pt x="1329" y="13"/>
                    </a:cubicBezTo>
                    <a:cubicBezTo>
                      <a:pt x="1302" y="5"/>
                      <a:pt x="1275" y="1"/>
                      <a:pt x="12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756;p69">
                <a:extLst>
                  <a:ext uri="{FF2B5EF4-FFF2-40B4-BE49-F238E27FC236}">
                    <a16:creationId xmlns:a16="http://schemas.microsoft.com/office/drawing/2014/main" xmlns="" id="{5D1E3C9D-4CF6-3C4B-8196-B455805CC182}"/>
                  </a:ext>
                </a:extLst>
              </p:cNvPr>
              <p:cNvSpPr/>
              <p:nvPr/>
            </p:nvSpPr>
            <p:spPr>
              <a:xfrm>
                <a:off x="3491400" y="2194500"/>
                <a:ext cx="5245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1004" extrusionOk="0">
                    <a:moveTo>
                      <a:pt x="576" y="1"/>
                    </a:moveTo>
                    <a:cubicBezTo>
                      <a:pt x="303" y="1"/>
                      <a:pt x="106" y="75"/>
                      <a:pt x="70" y="211"/>
                    </a:cubicBezTo>
                    <a:cubicBezTo>
                      <a:pt x="0" y="432"/>
                      <a:pt x="385" y="747"/>
                      <a:pt x="921" y="910"/>
                    </a:cubicBezTo>
                    <a:cubicBezTo>
                      <a:pt x="1133" y="973"/>
                      <a:pt x="1337" y="1003"/>
                      <a:pt x="1511" y="1003"/>
                    </a:cubicBezTo>
                    <a:cubicBezTo>
                      <a:pt x="1785" y="1003"/>
                      <a:pt x="1985" y="929"/>
                      <a:pt x="2028" y="794"/>
                    </a:cubicBezTo>
                    <a:cubicBezTo>
                      <a:pt x="2098" y="560"/>
                      <a:pt x="1702" y="257"/>
                      <a:pt x="1166" y="94"/>
                    </a:cubicBezTo>
                    <a:cubicBezTo>
                      <a:pt x="953" y="31"/>
                      <a:pt x="749" y="1"/>
                      <a:pt x="576" y="1"/>
                    </a:cubicBezTo>
                    <a:close/>
                  </a:path>
                </a:pathLst>
              </a:custGeom>
              <a:solidFill>
                <a:srgbClr val="FF8D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757;p69">
                <a:extLst>
                  <a:ext uri="{FF2B5EF4-FFF2-40B4-BE49-F238E27FC236}">
                    <a16:creationId xmlns:a16="http://schemas.microsoft.com/office/drawing/2014/main" xmlns="" id="{25E47B02-7968-66C8-F7AE-76EB8F3B9B78}"/>
                  </a:ext>
                </a:extLst>
              </p:cNvPr>
              <p:cNvSpPr/>
              <p:nvPr/>
            </p:nvSpPr>
            <p:spPr>
              <a:xfrm>
                <a:off x="3668250" y="2152550"/>
                <a:ext cx="44000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3032" extrusionOk="0">
                    <a:moveTo>
                      <a:pt x="1234" y="1"/>
                    </a:moveTo>
                    <a:cubicBezTo>
                      <a:pt x="895" y="1"/>
                      <a:pt x="471" y="566"/>
                      <a:pt x="245" y="1329"/>
                    </a:cubicBezTo>
                    <a:cubicBezTo>
                      <a:pt x="0" y="2157"/>
                      <a:pt x="82" y="2914"/>
                      <a:pt x="443" y="3019"/>
                    </a:cubicBezTo>
                    <a:cubicBezTo>
                      <a:pt x="470" y="3027"/>
                      <a:pt x="498" y="3031"/>
                      <a:pt x="526" y="3031"/>
                    </a:cubicBezTo>
                    <a:cubicBezTo>
                      <a:pt x="865" y="3031"/>
                      <a:pt x="1289" y="2466"/>
                      <a:pt x="1515" y="1702"/>
                    </a:cubicBezTo>
                    <a:cubicBezTo>
                      <a:pt x="1760" y="875"/>
                      <a:pt x="1678" y="117"/>
                      <a:pt x="1317" y="13"/>
                    </a:cubicBezTo>
                    <a:cubicBezTo>
                      <a:pt x="1290" y="4"/>
                      <a:pt x="1263" y="1"/>
                      <a:pt x="123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758;p69">
                <a:extLst>
                  <a:ext uri="{FF2B5EF4-FFF2-40B4-BE49-F238E27FC236}">
                    <a16:creationId xmlns:a16="http://schemas.microsoft.com/office/drawing/2014/main" xmlns="" id="{50BAFC2F-9A46-C140-79EE-00BEE55D5E08}"/>
                  </a:ext>
                </a:extLst>
              </p:cNvPr>
              <p:cNvSpPr/>
              <p:nvPr/>
            </p:nvSpPr>
            <p:spPr>
              <a:xfrm>
                <a:off x="3661825" y="2244625"/>
                <a:ext cx="521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003" extrusionOk="0">
                    <a:moveTo>
                      <a:pt x="576" y="1"/>
                    </a:moveTo>
                    <a:cubicBezTo>
                      <a:pt x="302" y="1"/>
                      <a:pt x="102" y="75"/>
                      <a:pt x="59" y="210"/>
                    </a:cubicBezTo>
                    <a:cubicBezTo>
                      <a:pt x="1" y="443"/>
                      <a:pt x="385" y="746"/>
                      <a:pt x="922" y="910"/>
                    </a:cubicBezTo>
                    <a:cubicBezTo>
                      <a:pt x="1134" y="973"/>
                      <a:pt x="1338" y="1003"/>
                      <a:pt x="1512" y="1003"/>
                    </a:cubicBezTo>
                    <a:cubicBezTo>
                      <a:pt x="1786" y="1003"/>
                      <a:pt x="1986" y="929"/>
                      <a:pt x="2029" y="793"/>
                    </a:cubicBezTo>
                    <a:cubicBezTo>
                      <a:pt x="2087" y="572"/>
                      <a:pt x="1702" y="257"/>
                      <a:pt x="1166" y="94"/>
                    </a:cubicBezTo>
                    <a:cubicBezTo>
                      <a:pt x="954" y="30"/>
                      <a:pt x="750" y="1"/>
                      <a:pt x="576" y="1"/>
                    </a:cubicBezTo>
                    <a:close/>
                  </a:path>
                </a:pathLst>
              </a:custGeom>
              <a:solidFill>
                <a:srgbClr val="FF8D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" name="Google Shape;1759;p69">
            <a:extLst>
              <a:ext uri="{FF2B5EF4-FFF2-40B4-BE49-F238E27FC236}">
                <a16:creationId xmlns:a16="http://schemas.microsoft.com/office/drawing/2014/main" xmlns="" id="{1CBEA493-A04D-57DB-98D2-814D07467E42}"/>
              </a:ext>
            </a:extLst>
          </p:cNvPr>
          <p:cNvGrpSpPr/>
          <p:nvPr/>
        </p:nvGrpSpPr>
        <p:grpSpPr>
          <a:xfrm>
            <a:off x="759139" y="2037333"/>
            <a:ext cx="1682268" cy="2646650"/>
            <a:chOff x="7580948" y="1377390"/>
            <a:chExt cx="990353" cy="1759037"/>
          </a:xfrm>
        </p:grpSpPr>
        <p:grpSp>
          <p:nvGrpSpPr>
            <p:cNvPr id="4" name="Google Shape;1760;p69">
              <a:extLst>
                <a:ext uri="{FF2B5EF4-FFF2-40B4-BE49-F238E27FC236}">
                  <a16:creationId xmlns:a16="http://schemas.microsoft.com/office/drawing/2014/main" xmlns="" id="{4F79C40A-C521-EC6E-A09B-95C9EE462344}"/>
                </a:ext>
              </a:extLst>
            </p:cNvPr>
            <p:cNvGrpSpPr/>
            <p:nvPr/>
          </p:nvGrpSpPr>
          <p:grpSpPr>
            <a:xfrm>
              <a:off x="7580948" y="1377390"/>
              <a:ext cx="990353" cy="1759037"/>
              <a:chOff x="820825" y="2103975"/>
              <a:chExt cx="884875" cy="1571550"/>
            </a:xfrm>
          </p:grpSpPr>
          <p:sp>
            <p:nvSpPr>
              <p:cNvPr id="6" name="Google Shape;1761;p69">
                <a:extLst>
                  <a:ext uri="{FF2B5EF4-FFF2-40B4-BE49-F238E27FC236}">
                    <a16:creationId xmlns:a16="http://schemas.microsoft.com/office/drawing/2014/main" xmlns="" id="{96198123-8BF9-CD8D-5993-31A6A73D6BA2}"/>
                  </a:ext>
                </a:extLst>
              </p:cNvPr>
              <p:cNvSpPr/>
              <p:nvPr/>
            </p:nvSpPr>
            <p:spPr>
              <a:xfrm>
                <a:off x="820825" y="2103975"/>
                <a:ext cx="420988" cy="402412"/>
              </a:xfrm>
              <a:custGeom>
                <a:avLst/>
                <a:gdLst/>
                <a:ahLst/>
                <a:cxnLst/>
                <a:rect l="l" t="t" r="r" b="b"/>
                <a:pathLst>
                  <a:path w="15757" h="14368" extrusionOk="0">
                    <a:moveTo>
                      <a:pt x="10328" y="1"/>
                    </a:moveTo>
                    <a:cubicBezTo>
                      <a:pt x="9335" y="1"/>
                      <a:pt x="8403" y="528"/>
                      <a:pt x="7564" y="1012"/>
                    </a:cubicBezTo>
                    <a:cubicBezTo>
                      <a:pt x="5886" y="1979"/>
                      <a:pt x="4709" y="3086"/>
                      <a:pt x="2355" y="5428"/>
                    </a:cubicBezTo>
                    <a:cubicBezTo>
                      <a:pt x="0" y="7759"/>
                      <a:pt x="350" y="9111"/>
                      <a:pt x="2728" y="11559"/>
                    </a:cubicBezTo>
                    <a:cubicBezTo>
                      <a:pt x="3392" y="12246"/>
                      <a:pt x="4208" y="13190"/>
                      <a:pt x="5105" y="14367"/>
                    </a:cubicBezTo>
                    <a:cubicBezTo>
                      <a:pt x="7296" y="12165"/>
                      <a:pt x="9487" y="9962"/>
                      <a:pt x="11853" y="7934"/>
                    </a:cubicBezTo>
                    <a:cubicBezTo>
                      <a:pt x="13007" y="6944"/>
                      <a:pt x="14324" y="5790"/>
                      <a:pt x="15757" y="4834"/>
                    </a:cubicBezTo>
                    <a:cubicBezTo>
                      <a:pt x="14743" y="3750"/>
                      <a:pt x="13927" y="2876"/>
                      <a:pt x="13449" y="2154"/>
                    </a:cubicBezTo>
                    <a:cubicBezTo>
                      <a:pt x="12371" y="528"/>
                      <a:pt x="11320" y="1"/>
                      <a:pt x="10328" y="1"/>
                    </a:cubicBezTo>
                    <a:close/>
                  </a:path>
                </a:pathLst>
              </a:custGeom>
              <a:solidFill>
                <a:srgbClr val="FCA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1762;p69">
                <a:extLst>
                  <a:ext uri="{FF2B5EF4-FFF2-40B4-BE49-F238E27FC236}">
                    <a16:creationId xmlns:a16="http://schemas.microsoft.com/office/drawing/2014/main" xmlns="" id="{F6431D06-1823-C9F0-D2AD-9A2A4C077821}"/>
                  </a:ext>
                </a:extLst>
              </p:cNvPr>
              <p:cNvSpPr/>
              <p:nvPr/>
            </p:nvSpPr>
            <p:spPr>
              <a:xfrm>
                <a:off x="834825" y="2103975"/>
                <a:ext cx="406988" cy="250947"/>
              </a:xfrm>
              <a:custGeom>
                <a:avLst/>
                <a:gdLst/>
                <a:ahLst/>
                <a:cxnLst/>
                <a:rect l="l" t="t" r="r" b="b"/>
                <a:pathLst>
                  <a:path w="15233" h="8960" extrusionOk="0">
                    <a:moveTo>
                      <a:pt x="9804" y="1"/>
                    </a:moveTo>
                    <a:cubicBezTo>
                      <a:pt x="8811" y="1"/>
                      <a:pt x="7879" y="528"/>
                      <a:pt x="7040" y="1012"/>
                    </a:cubicBezTo>
                    <a:cubicBezTo>
                      <a:pt x="5362" y="1979"/>
                      <a:pt x="4185" y="3086"/>
                      <a:pt x="1831" y="5428"/>
                    </a:cubicBezTo>
                    <a:cubicBezTo>
                      <a:pt x="444" y="6804"/>
                      <a:pt x="1" y="7841"/>
                      <a:pt x="351" y="8960"/>
                    </a:cubicBezTo>
                    <a:cubicBezTo>
                      <a:pt x="1399" y="6967"/>
                      <a:pt x="2786" y="4939"/>
                      <a:pt x="4814" y="3925"/>
                    </a:cubicBezTo>
                    <a:cubicBezTo>
                      <a:pt x="5618" y="3528"/>
                      <a:pt x="6453" y="3342"/>
                      <a:pt x="7285" y="3342"/>
                    </a:cubicBezTo>
                    <a:cubicBezTo>
                      <a:pt x="8359" y="3342"/>
                      <a:pt x="9428" y="3652"/>
                      <a:pt x="10420" y="4216"/>
                    </a:cubicBezTo>
                    <a:cubicBezTo>
                      <a:pt x="11422" y="4799"/>
                      <a:pt x="12331" y="5545"/>
                      <a:pt x="13147" y="6396"/>
                    </a:cubicBezTo>
                    <a:cubicBezTo>
                      <a:pt x="13811" y="5860"/>
                      <a:pt x="14510" y="5324"/>
                      <a:pt x="15233" y="4834"/>
                    </a:cubicBezTo>
                    <a:cubicBezTo>
                      <a:pt x="14219" y="3750"/>
                      <a:pt x="13403" y="2876"/>
                      <a:pt x="12925" y="2154"/>
                    </a:cubicBezTo>
                    <a:cubicBezTo>
                      <a:pt x="11847" y="528"/>
                      <a:pt x="10796" y="1"/>
                      <a:pt x="9804" y="1"/>
                    </a:cubicBezTo>
                    <a:close/>
                  </a:path>
                </a:pathLst>
              </a:custGeom>
              <a:solidFill>
                <a:srgbClr val="FF8D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1763;p69">
                <a:extLst>
                  <a:ext uri="{FF2B5EF4-FFF2-40B4-BE49-F238E27FC236}">
                    <a16:creationId xmlns:a16="http://schemas.microsoft.com/office/drawing/2014/main" xmlns="" id="{7230C3B0-B978-0626-BA69-D11E919DA1FB}"/>
                  </a:ext>
                </a:extLst>
              </p:cNvPr>
              <p:cNvSpPr/>
              <p:nvPr/>
            </p:nvSpPr>
            <p:spPr>
              <a:xfrm>
                <a:off x="981075" y="2712950"/>
                <a:ext cx="203375" cy="211775"/>
              </a:xfrm>
              <a:custGeom>
                <a:avLst/>
                <a:gdLst/>
                <a:ahLst/>
                <a:cxnLst/>
                <a:rect l="l" t="t" r="r" b="b"/>
                <a:pathLst>
                  <a:path w="8135" h="8471" extrusionOk="0">
                    <a:moveTo>
                      <a:pt x="2550" y="0"/>
                    </a:moveTo>
                    <a:cubicBezTo>
                      <a:pt x="2362" y="0"/>
                      <a:pt x="2185" y="119"/>
                      <a:pt x="2191" y="369"/>
                    </a:cubicBezTo>
                    <a:cubicBezTo>
                      <a:pt x="2203" y="613"/>
                      <a:pt x="2215" y="858"/>
                      <a:pt x="2226" y="1103"/>
                    </a:cubicBezTo>
                    <a:cubicBezTo>
                      <a:pt x="2086" y="951"/>
                      <a:pt x="1947" y="812"/>
                      <a:pt x="1807" y="672"/>
                    </a:cubicBezTo>
                    <a:cubicBezTo>
                      <a:pt x="1724" y="586"/>
                      <a:pt x="1633" y="550"/>
                      <a:pt x="1546" y="550"/>
                    </a:cubicBezTo>
                    <a:cubicBezTo>
                      <a:pt x="1266" y="550"/>
                      <a:pt x="1030" y="926"/>
                      <a:pt x="1271" y="1219"/>
                    </a:cubicBezTo>
                    <a:cubicBezTo>
                      <a:pt x="1410" y="1394"/>
                      <a:pt x="1527" y="1569"/>
                      <a:pt x="1632" y="1767"/>
                    </a:cubicBezTo>
                    <a:cubicBezTo>
                      <a:pt x="1393" y="1727"/>
                      <a:pt x="1154" y="1709"/>
                      <a:pt x="911" y="1709"/>
                    </a:cubicBezTo>
                    <a:cubicBezTo>
                      <a:pt x="799" y="1709"/>
                      <a:pt x="686" y="1713"/>
                      <a:pt x="571" y="1721"/>
                    </a:cubicBezTo>
                    <a:cubicBezTo>
                      <a:pt x="128" y="1756"/>
                      <a:pt x="0" y="2385"/>
                      <a:pt x="466" y="2513"/>
                    </a:cubicBezTo>
                    <a:cubicBezTo>
                      <a:pt x="979" y="2676"/>
                      <a:pt x="1504" y="2839"/>
                      <a:pt x="2028" y="2979"/>
                    </a:cubicBezTo>
                    <a:cubicBezTo>
                      <a:pt x="2070" y="2990"/>
                      <a:pt x="2109" y="2995"/>
                      <a:pt x="2147" y="2995"/>
                    </a:cubicBezTo>
                    <a:cubicBezTo>
                      <a:pt x="2266" y="2995"/>
                      <a:pt x="2362" y="2943"/>
                      <a:pt x="2424" y="2863"/>
                    </a:cubicBezTo>
                    <a:cubicBezTo>
                      <a:pt x="2588" y="4075"/>
                      <a:pt x="3240" y="5263"/>
                      <a:pt x="3986" y="6161"/>
                    </a:cubicBezTo>
                    <a:cubicBezTo>
                      <a:pt x="4715" y="7044"/>
                      <a:pt x="6227" y="8470"/>
                      <a:pt x="7494" y="8470"/>
                    </a:cubicBezTo>
                    <a:cubicBezTo>
                      <a:pt x="7565" y="8470"/>
                      <a:pt x="7635" y="8466"/>
                      <a:pt x="7704" y="8457"/>
                    </a:cubicBezTo>
                    <a:cubicBezTo>
                      <a:pt x="7948" y="8422"/>
                      <a:pt x="8135" y="8130"/>
                      <a:pt x="7914" y="7921"/>
                    </a:cubicBezTo>
                    <a:cubicBezTo>
                      <a:pt x="7482" y="7501"/>
                      <a:pt x="6865" y="7373"/>
                      <a:pt x="6352" y="7070"/>
                    </a:cubicBezTo>
                    <a:cubicBezTo>
                      <a:pt x="5769" y="6720"/>
                      <a:pt x="5245" y="6289"/>
                      <a:pt x="4779" y="5788"/>
                    </a:cubicBezTo>
                    <a:cubicBezTo>
                      <a:pt x="3835" y="4774"/>
                      <a:pt x="3392" y="3655"/>
                      <a:pt x="2937" y="2408"/>
                    </a:cubicBezTo>
                    <a:cubicBezTo>
                      <a:pt x="3007" y="2396"/>
                      <a:pt x="3077" y="2373"/>
                      <a:pt x="3135" y="2327"/>
                    </a:cubicBezTo>
                    <a:cubicBezTo>
                      <a:pt x="3508" y="2035"/>
                      <a:pt x="3881" y="1744"/>
                      <a:pt x="4231" y="1418"/>
                    </a:cubicBezTo>
                    <a:cubicBezTo>
                      <a:pt x="4462" y="1205"/>
                      <a:pt x="4255" y="841"/>
                      <a:pt x="3991" y="841"/>
                    </a:cubicBezTo>
                    <a:cubicBezTo>
                      <a:pt x="3936" y="841"/>
                      <a:pt x="3879" y="857"/>
                      <a:pt x="3823" y="893"/>
                    </a:cubicBezTo>
                    <a:cubicBezTo>
                      <a:pt x="3613" y="1021"/>
                      <a:pt x="3415" y="1161"/>
                      <a:pt x="3217" y="1301"/>
                    </a:cubicBezTo>
                    <a:cubicBezTo>
                      <a:pt x="3170" y="951"/>
                      <a:pt x="3089" y="613"/>
                      <a:pt x="2949" y="264"/>
                    </a:cubicBezTo>
                    <a:cubicBezTo>
                      <a:pt x="2884" y="90"/>
                      <a:pt x="2713" y="0"/>
                      <a:pt x="25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1764;p69">
                <a:extLst>
                  <a:ext uri="{FF2B5EF4-FFF2-40B4-BE49-F238E27FC236}">
                    <a16:creationId xmlns:a16="http://schemas.microsoft.com/office/drawing/2014/main" xmlns="" id="{E95A835C-8EFC-9325-275B-C2F007EE3CA8}"/>
                  </a:ext>
                </a:extLst>
              </p:cNvPr>
              <p:cNvSpPr/>
              <p:nvPr/>
            </p:nvSpPr>
            <p:spPr>
              <a:xfrm>
                <a:off x="1502300" y="2581825"/>
                <a:ext cx="203400" cy="211775"/>
              </a:xfrm>
              <a:custGeom>
                <a:avLst/>
                <a:gdLst/>
                <a:ahLst/>
                <a:cxnLst/>
                <a:rect l="l" t="t" r="r" b="b"/>
                <a:pathLst>
                  <a:path w="8136" h="8471" extrusionOk="0">
                    <a:moveTo>
                      <a:pt x="5595" y="1"/>
                    </a:moveTo>
                    <a:cubicBezTo>
                      <a:pt x="5431" y="1"/>
                      <a:pt x="5257" y="91"/>
                      <a:pt x="5187" y="264"/>
                    </a:cubicBezTo>
                    <a:cubicBezTo>
                      <a:pt x="5059" y="614"/>
                      <a:pt x="4965" y="952"/>
                      <a:pt x="4930" y="1302"/>
                    </a:cubicBezTo>
                    <a:cubicBezTo>
                      <a:pt x="4732" y="1162"/>
                      <a:pt x="4534" y="1022"/>
                      <a:pt x="4324" y="894"/>
                    </a:cubicBezTo>
                    <a:cubicBezTo>
                      <a:pt x="4268" y="858"/>
                      <a:pt x="4211" y="842"/>
                      <a:pt x="4156" y="842"/>
                    </a:cubicBezTo>
                    <a:cubicBezTo>
                      <a:pt x="3893" y="842"/>
                      <a:pt x="3685" y="1206"/>
                      <a:pt x="3917" y="1418"/>
                    </a:cubicBezTo>
                    <a:cubicBezTo>
                      <a:pt x="4254" y="1745"/>
                      <a:pt x="4627" y="2036"/>
                      <a:pt x="5012" y="2327"/>
                    </a:cubicBezTo>
                    <a:cubicBezTo>
                      <a:pt x="5070" y="2374"/>
                      <a:pt x="5140" y="2397"/>
                      <a:pt x="5210" y="2420"/>
                    </a:cubicBezTo>
                    <a:cubicBezTo>
                      <a:pt x="4756" y="3656"/>
                      <a:pt x="4313" y="4786"/>
                      <a:pt x="3369" y="5788"/>
                    </a:cubicBezTo>
                    <a:cubicBezTo>
                      <a:pt x="2903" y="6290"/>
                      <a:pt x="2378" y="6721"/>
                      <a:pt x="1795" y="7070"/>
                    </a:cubicBezTo>
                    <a:cubicBezTo>
                      <a:pt x="1271" y="7385"/>
                      <a:pt x="653" y="7502"/>
                      <a:pt x="222" y="7921"/>
                    </a:cubicBezTo>
                    <a:cubicBezTo>
                      <a:pt x="1" y="8131"/>
                      <a:pt x="199" y="8422"/>
                      <a:pt x="444" y="8457"/>
                    </a:cubicBezTo>
                    <a:cubicBezTo>
                      <a:pt x="513" y="8467"/>
                      <a:pt x="583" y="8471"/>
                      <a:pt x="653" y="8471"/>
                    </a:cubicBezTo>
                    <a:cubicBezTo>
                      <a:pt x="1920" y="8471"/>
                      <a:pt x="3432" y="7045"/>
                      <a:pt x="4150" y="6173"/>
                    </a:cubicBezTo>
                    <a:cubicBezTo>
                      <a:pt x="4895" y="5264"/>
                      <a:pt x="5560" y="4075"/>
                      <a:pt x="5723" y="2863"/>
                    </a:cubicBezTo>
                    <a:cubicBezTo>
                      <a:pt x="5785" y="2943"/>
                      <a:pt x="5881" y="2996"/>
                      <a:pt x="5995" y="2996"/>
                    </a:cubicBezTo>
                    <a:cubicBezTo>
                      <a:pt x="6031" y="2996"/>
                      <a:pt x="6069" y="2991"/>
                      <a:pt x="6108" y="2980"/>
                    </a:cubicBezTo>
                    <a:cubicBezTo>
                      <a:pt x="6632" y="2840"/>
                      <a:pt x="7156" y="2677"/>
                      <a:pt x="7681" y="2525"/>
                    </a:cubicBezTo>
                    <a:cubicBezTo>
                      <a:pt x="8135" y="2385"/>
                      <a:pt x="8019" y="1768"/>
                      <a:pt x="7576" y="1721"/>
                    </a:cubicBezTo>
                    <a:cubicBezTo>
                      <a:pt x="7458" y="1714"/>
                      <a:pt x="7342" y="1710"/>
                      <a:pt x="7228" y="1710"/>
                    </a:cubicBezTo>
                    <a:cubicBezTo>
                      <a:pt x="6983" y="1710"/>
                      <a:pt x="6746" y="1728"/>
                      <a:pt x="6515" y="1768"/>
                    </a:cubicBezTo>
                    <a:cubicBezTo>
                      <a:pt x="6620" y="1581"/>
                      <a:pt x="6737" y="1395"/>
                      <a:pt x="6877" y="1220"/>
                    </a:cubicBezTo>
                    <a:cubicBezTo>
                      <a:pt x="7109" y="934"/>
                      <a:pt x="6876" y="553"/>
                      <a:pt x="6591" y="553"/>
                    </a:cubicBezTo>
                    <a:cubicBezTo>
                      <a:pt x="6505" y="553"/>
                      <a:pt x="6413" y="588"/>
                      <a:pt x="6329" y="672"/>
                    </a:cubicBezTo>
                    <a:cubicBezTo>
                      <a:pt x="6189" y="812"/>
                      <a:pt x="6049" y="964"/>
                      <a:pt x="5909" y="1104"/>
                    </a:cubicBezTo>
                    <a:cubicBezTo>
                      <a:pt x="5921" y="859"/>
                      <a:pt x="5933" y="614"/>
                      <a:pt x="5944" y="369"/>
                    </a:cubicBezTo>
                    <a:cubicBezTo>
                      <a:pt x="5957" y="120"/>
                      <a:pt x="5783" y="1"/>
                      <a:pt x="55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1765;p69">
                <a:extLst>
                  <a:ext uri="{FF2B5EF4-FFF2-40B4-BE49-F238E27FC236}">
                    <a16:creationId xmlns:a16="http://schemas.microsoft.com/office/drawing/2014/main" xmlns="" id="{2CDFE735-A752-8D7E-A579-8D0B3325960A}"/>
                  </a:ext>
                </a:extLst>
              </p:cNvPr>
              <p:cNvSpPr/>
              <p:nvPr/>
            </p:nvSpPr>
            <p:spPr>
              <a:xfrm>
                <a:off x="1119750" y="3409950"/>
                <a:ext cx="131500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10011" extrusionOk="0">
                    <a:moveTo>
                      <a:pt x="4976" y="0"/>
                    </a:moveTo>
                    <a:cubicBezTo>
                      <a:pt x="4901" y="0"/>
                      <a:pt x="4827" y="30"/>
                      <a:pt x="4779" y="97"/>
                    </a:cubicBezTo>
                    <a:cubicBezTo>
                      <a:pt x="3893" y="1472"/>
                      <a:pt x="3415" y="3127"/>
                      <a:pt x="3217" y="4747"/>
                    </a:cubicBezTo>
                    <a:cubicBezTo>
                      <a:pt x="3112" y="5645"/>
                      <a:pt x="3089" y="6554"/>
                      <a:pt x="3171" y="7451"/>
                    </a:cubicBezTo>
                    <a:cubicBezTo>
                      <a:pt x="3194" y="7614"/>
                      <a:pt x="3206" y="7789"/>
                      <a:pt x="3217" y="7964"/>
                    </a:cubicBezTo>
                    <a:cubicBezTo>
                      <a:pt x="2800" y="7618"/>
                      <a:pt x="2225" y="7416"/>
                      <a:pt x="1684" y="7416"/>
                    </a:cubicBezTo>
                    <a:cubicBezTo>
                      <a:pt x="985" y="7416"/>
                      <a:pt x="341" y="7752"/>
                      <a:pt x="164" y="8546"/>
                    </a:cubicBezTo>
                    <a:cubicBezTo>
                      <a:pt x="1" y="9292"/>
                      <a:pt x="583" y="9817"/>
                      <a:pt x="1271" y="9945"/>
                    </a:cubicBezTo>
                    <a:cubicBezTo>
                      <a:pt x="1502" y="9989"/>
                      <a:pt x="1738" y="10010"/>
                      <a:pt x="1976" y="10010"/>
                    </a:cubicBezTo>
                    <a:cubicBezTo>
                      <a:pt x="2747" y="10010"/>
                      <a:pt x="3532" y="9786"/>
                      <a:pt x="4173" y="9386"/>
                    </a:cubicBezTo>
                    <a:cubicBezTo>
                      <a:pt x="4383" y="9257"/>
                      <a:pt x="4324" y="8954"/>
                      <a:pt x="4150" y="8861"/>
                    </a:cubicBezTo>
                    <a:cubicBezTo>
                      <a:pt x="4208" y="8302"/>
                      <a:pt x="3998" y="7672"/>
                      <a:pt x="3951" y="7113"/>
                    </a:cubicBezTo>
                    <a:cubicBezTo>
                      <a:pt x="3893" y="6379"/>
                      <a:pt x="3905" y="5645"/>
                      <a:pt x="3975" y="4910"/>
                    </a:cubicBezTo>
                    <a:cubicBezTo>
                      <a:pt x="4115" y="3279"/>
                      <a:pt x="4627" y="1799"/>
                      <a:pt x="5198" y="272"/>
                    </a:cubicBezTo>
                    <a:cubicBezTo>
                      <a:pt x="5260" y="111"/>
                      <a:pt x="5119" y="0"/>
                      <a:pt x="49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766;p69">
                <a:extLst>
                  <a:ext uri="{FF2B5EF4-FFF2-40B4-BE49-F238E27FC236}">
                    <a16:creationId xmlns:a16="http://schemas.microsoft.com/office/drawing/2014/main" xmlns="" id="{B08DAEC1-01AC-9FE0-F0FE-7D5E88FE7CEB}"/>
                  </a:ext>
                </a:extLst>
              </p:cNvPr>
              <p:cNvSpPr/>
              <p:nvPr/>
            </p:nvSpPr>
            <p:spPr>
              <a:xfrm>
                <a:off x="1378075" y="3428075"/>
                <a:ext cx="139700" cy="247450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9898" extrusionOk="0">
                    <a:moveTo>
                      <a:pt x="284" y="1"/>
                    </a:moveTo>
                    <a:cubicBezTo>
                      <a:pt x="142" y="1"/>
                      <a:pt x="1" y="118"/>
                      <a:pt x="63" y="281"/>
                    </a:cubicBezTo>
                    <a:cubicBezTo>
                      <a:pt x="693" y="1785"/>
                      <a:pt x="1252" y="3253"/>
                      <a:pt x="1450" y="4873"/>
                    </a:cubicBezTo>
                    <a:cubicBezTo>
                      <a:pt x="1543" y="5607"/>
                      <a:pt x="1578" y="6341"/>
                      <a:pt x="1555" y="7076"/>
                    </a:cubicBezTo>
                    <a:cubicBezTo>
                      <a:pt x="1532" y="7635"/>
                      <a:pt x="1334" y="8264"/>
                      <a:pt x="1427" y="8835"/>
                    </a:cubicBezTo>
                    <a:cubicBezTo>
                      <a:pt x="1240" y="8929"/>
                      <a:pt x="1194" y="9232"/>
                      <a:pt x="1415" y="9348"/>
                    </a:cubicBezTo>
                    <a:cubicBezTo>
                      <a:pt x="2022" y="9706"/>
                      <a:pt x="2759" y="9897"/>
                      <a:pt x="3483" y="9897"/>
                    </a:cubicBezTo>
                    <a:cubicBezTo>
                      <a:pt x="3774" y="9897"/>
                      <a:pt x="4063" y="9866"/>
                      <a:pt x="4340" y="9803"/>
                    </a:cubicBezTo>
                    <a:cubicBezTo>
                      <a:pt x="5016" y="9651"/>
                      <a:pt x="5587" y="9115"/>
                      <a:pt x="5389" y="8369"/>
                    </a:cubicBezTo>
                    <a:cubicBezTo>
                      <a:pt x="5193" y="7610"/>
                      <a:pt x="4578" y="7294"/>
                      <a:pt x="3910" y="7294"/>
                    </a:cubicBezTo>
                    <a:cubicBezTo>
                      <a:pt x="3346" y="7294"/>
                      <a:pt x="2745" y="7518"/>
                      <a:pt x="2324" y="7891"/>
                    </a:cubicBezTo>
                    <a:cubicBezTo>
                      <a:pt x="2324" y="7717"/>
                      <a:pt x="2336" y="7553"/>
                      <a:pt x="2347" y="7390"/>
                    </a:cubicBezTo>
                    <a:cubicBezTo>
                      <a:pt x="2394" y="6481"/>
                      <a:pt x="2347" y="5572"/>
                      <a:pt x="2208" y="4675"/>
                    </a:cubicBezTo>
                    <a:cubicBezTo>
                      <a:pt x="1951" y="3067"/>
                      <a:pt x="1415" y="1435"/>
                      <a:pt x="471" y="95"/>
                    </a:cubicBezTo>
                    <a:cubicBezTo>
                      <a:pt x="425" y="29"/>
                      <a:pt x="354" y="1"/>
                      <a:pt x="28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767;p69">
                <a:extLst>
                  <a:ext uri="{FF2B5EF4-FFF2-40B4-BE49-F238E27FC236}">
                    <a16:creationId xmlns:a16="http://schemas.microsoft.com/office/drawing/2014/main" xmlns="" id="{B434D501-3B36-0032-58B6-A0880281AD65}"/>
                  </a:ext>
                </a:extLst>
              </p:cNvPr>
              <p:cNvSpPr/>
              <p:nvPr/>
            </p:nvSpPr>
            <p:spPr>
              <a:xfrm>
                <a:off x="1199000" y="3075850"/>
                <a:ext cx="372100" cy="522700"/>
              </a:xfrm>
              <a:custGeom>
                <a:avLst/>
                <a:gdLst/>
                <a:ahLst/>
                <a:cxnLst/>
                <a:rect l="l" t="t" r="r" b="b"/>
                <a:pathLst>
                  <a:path w="14884" h="20908" extrusionOk="0">
                    <a:moveTo>
                      <a:pt x="1" y="1"/>
                    </a:moveTo>
                    <a:cubicBezTo>
                      <a:pt x="397" y="3357"/>
                      <a:pt x="292" y="5525"/>
                      <a:pt x="292" y="5525"/>
                    </a:cubicBezTo>
                    <a:cubicBezTo>
                      <a:pt x="292" y="5525"/>
                      <a:pt x="2390" y="20465"/>
                      <a:pt x="3275" y="20873"/>
                    </a:cubicBezTo>
                    <a:cubicBezTo>
                      <a:pt x="3327" y="20897"/>
                      <a:pt x="3384" y="20908"/>
                      <a:pt x="3447" y="20908"/>
                    </a:cubicBezTo>
                    <a:cubicBezTo>
                      <a:pt x="5585" y="20908"/>
                      <a:pt x="14207" y="7821"/>
                      <a:pt x="14207" y="7821"/>
                    </a:cubicBezTo>
                    <a:cubicBezTo>
                      <a:pt x="14207" y="7821"/>
                      <a:pt x="14883" y="5746"/>
                      <a:pt x="14510" y="141"/>
                    </a:cubicBezTo>
                    <a:cubicBezTo>
                      <a:pt x="9674" y="12"/>
                      <a:pt x="4837" y="1"/>
                      <a:pt x="1" y="1"/>
                    </a:cubicBezTo>
                    <a:close/>
                  </a:path>
                </a:pathLst>
              </a:custGeom>
              <a:solidFill>
                <a:srgbClr val="FFC9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768;p69">
                <a:extLst>
                  <a:ext uri="{FF2B5EF4-FFF2-40B4-BE49-F238E27FC236}">
                    <a16:creationId xmlns:a16="http://schemas.microsoft.com/office/drawing/2014/main" xmlns="" id="{817E4037-206A-B174-8523-E95D82C98D95}"/>
                  </a:ext>
                </a:extLst>
              </p:cNvPr>
              <p:cNvSpPr/>
              <p:nvPr/>
            </p:nvSpPr>
            <p:spPr>
              <a:xfrm>
                <a:off x="1257275" y="3158900"/>
                <a:ext cx="306525" cy="439650"/>
              </a:xfrm>
              <a:custGeom>
                <a:avLst/>
                <a:gdLst/>
                <a:ahLst/>
                <a:cxnLst/>
                <a:rect l="l" t="t" r="r" b="b"/>
                <a:pathLst>
                  <a:path w="12261" h="17586" extrusionOk="0">
                    <a:moveTo>
                      <a:pt x="7832" y="0"/>
                    </a:moveTo>
                    <a:cubicBezTo>
                      <a:pt x="7751" y="5641"/>
                      <a:pt x="4313" y="10186"/>
                      <a:pt x="607" y="14183"/>
                    </a:cubicBezTo>
                    <a:cubicBezTo>
                      <a:pt x="420" y="14381"/>
                      <a:pt x="210" y="14486"/>
                      <a:pt x="0" y="14498"/>
                    </a:cubicBezTo>
                    <a:cubicBezTo>
                      <a:pt x="362" y="16211"/>
                      <a:pt x="700" y="17435"/>
                      <a:pt x="944" y="17551"/>
                    </a:cubicBezTo>
                    <a:cubicBezTo>
                      <a:pt x="996" y="17575"/>
                      <a:pt x="1053" y="17586"/>
                      <a:pt x="1116" y="17586"/>
                    </a:cubicBezTo>
                    <a:cubicBezTo>
                      <a:pt x="3254" y="17586"/>
                      <a:pt x="11876" y="4499"/>
                      <a:pt x="11876" y="4499"/>
                    </a:cubicBezTo>
                    <a:cubicBezTo>
                      <a:pt x="11876" y="4499"/>
                      <a:pt x="12168" y="3590"/>
                      <a:pt x="12261" y="1329"/>
                    </a:cubicBezTo>
                    <a:cubicBezTo>
                      <a:pt x="10816" y="723"/>
                      <a:pt x="9336" y="233"/>
                      <a:pt x="7832" y="0"/>
                    </a:cubicBezTo>
                    <a:close/>
                  </a:path>
                </a:pathLst>
              </a:custGeom>
              <a:solidFill>
                <a:srgbClr val="000000">
                  <a:alpha val="9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769;p69">
                <a:extLst>
                  <a:ext uri="{FF2B5EF4-FFF2-40B4-BE49-F238E27FC236}">
                    <a16:creationId xmlns:a16="http://schemas.microsoft.com/office/drawing/2014/main" xmlns="" id="{9D54F91C-45B0-E49D-5046-FF68D8FBE045}"/>
                  </a:ext>
                </a:extLst>
              </p:cNvPr>
              <p:cNvSpPr/>
              <p:nvPr/>
            </p:nvSpPr>
            <p:spPr>
              <a:xfrm>
                <a:off x="1241825" y="3421375"/>
                <a:ext cx="175725" cy="177200"/>
              </a:xfrm>
              <a:custGeom>
                <a:avLst/>
                <a:gdLst/>
                <a:ahLst/>
                <a:cxnLst/>
                <a:rect l="l" t="t" r="r" b="b"/>
                <a:pathLst>
                  <a:path w="7029" h="7088" extrusionOk="0">
                    <a:moveTo>
                      <a:pt x="2517" y="0"/>
                    </a:moveTo>
                    <a:cubicBezTo>
                      <a:pt x="1693" y="0"/>
                      <a:pt x="881" y="203"/>
                      <a:pt x="129" y="677"/>
                    </a:cubicBezTo>
                    <a:cubicBezTo>
                      <a:pt x="82" y="701"/>
                      <a:pt x="36" y="724"/>
                      <a:pt x="1" y="747"/>
                    </a:cubicBezTo>
                    <a:cubicBezTo>
                      <a:pt x="572" y="3976"/>
                      <a:pt x="1178" y="6877"/>
                      <a:pt x="1562" y="7052"/>
                    </a:cubicBezTo>
                    <a:cubicBezTo>
                      <a:pt x="1614" y="7076"/>
                      <a:pt x="1671" y="7087"/>
                      <a:pt x="1734" y="7087"/>
                    </a:cubicBezTo>
                    <a:cubicBezTo>
                      <a:pt x="2672" y="7087"/>
                      <a:pt x="4866" y="4554"/>
                      <a:pt x="7028" y="1715"/>
                    </a:cubicBezTo>
                    <a:cubicBezTo>
                      <a:pt x="5693" y="730"/>
                      <a:pt x="4082" y="0"/>
                      <a:pt x="25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770;p69">
                <a:extLst>
                  <a:ext uri="{FF2B5EF4-FFF2-40B4-BE49-F238E27FC236}">
                    <a16:creationId xmlns:a16="http://schemas.microsoft.com/office/drawing/2014/main" xmlns="" id="{F41BCBEB-C3E0-50E7-8302-F7DEEFB1821A}"/>
                  </a:ext>
                </a:extLst>
              </p:cNvPr>
              <p:cNvSpPr/>
              <p:nvPr/>
            </p:nvSpPr>
            <p:spPr>
              <a:xfrm>
                <a:off x="988925" y="2277550"/>
                <a:ext cx="605175" cy="1011025"/>
              </a:xfrm>
              <a:custGeom>
                <a:avLst/>
                <a:gdLst/>
                <a:ahLst/>
                <a:cxnLst/>
                <a:rect l="l" t="t" r="r" b="b"/>
                <a:pathLst>
                  <a:path w="24207" h="40441" extrusionOk="0">
                    <a:moveTo>
                      <a:pt x="10968" y="1"/>
                    </a:moveTo>
                    <a:cubicBezTo>
                      <a:pt x="10886" y="47"/>
                      <a:pt x="10804" y="105"/>
                      <a:pt x="10723" y="152"/>
                    </a:cubicBezTo>
                    <a:cubicBezTo>
                      <a:pt x="9208" y="1119"/>
                      <a:pt x="7809" y="2261"/>
                      <a:pt x="6469" y="3450"/>
                    </a:cubicBezTo>
                    <a:cubicBezTo>
                      <a:pt x="4208" y="5420"/>
                      <a:pt x="2110" y="7552"/>
                      <a:pt x="1" y="9673"/>
                    </a:cubicBezTo>
                    <a:cubicBezTo>
                      <a:pt x="1947" y="12599"/>
                      <a:pt x="4092" y="16503"/>
                      <a:pt x="5886" y="21386"/>
                    </a:cubicBezTo>
                    <a:cubicBezTo>
                      <a:pt x="8310" y="28005"/>
                      <a:pt x="8672" y="33832"/>
                      <a:pt x="8707" y="36256"/>
                    </a:cubicBezTo>
                    <a:cubicBezTo>
                      <a:pt x="9226" y="35699"/>
                      <a:pt x="9876" y="35326"/>
                      <a:pt x="10639" y="35326"/>
                    </a:cubicBezTo>
                    <a:cubicBezTo>
                      <a:pt x="11041" y="35326"/>
                      <a:pt x="11473" y="35429"/>
                      <a:pt x="11935" y="35662"/>
                    </a:cubicBezTo>
                    <a:cubicBezTo>
                      <a:pt x="12657" y="36023"/>
                      <a:pt x="13228" y="36571"/>
                      <a:pt x="13683" y="37224"/>
                    </a:cubicBezTo>
                    <a:cubicBezTo>
                      <a:pt x="14168" y="36704"/>
                      <a:pt x="14794" y="36358"/>
                      <a:pt x="15529" y="36358"/>
                    </a:cubicBezTo>
                    <a:cubicBezTo>
                      <a:pt x="15783" y="36358"/>
                      <a:pt x="16050" y="36400"/>
                      <a:pt x="16329" y="36490"/>
                    </a:cubicBezTo>
                    <a:cubicBezTo>
                      <a:pt x="16935" y="36688"/>
                      <a:pt x="17389" y="37049"/>
                      <a:pt x="17704" y="37503"/>
                    </a:cubicBezTo>
                    <a:cubicBezTo>
                      <a:pt x="18031" y="37367"/>
                      <a:pt x="18378" y="37303"/>
                      <a:pt x="18724" y="37303"/>
                    </a:cubicBezTo>
                    <a:cubicBezTo>
                      <a:pt x="19326" y="37303"/>
                      <a:pt x="19928" y="37498"/>
                      <a:pt x="20431" y="37853"/>
                    </a:cubicBezTo>
                    <a:cubicBezTo>
                      <a:pt x="21363" y="38517"/>
                      <a:pt x="21899" y="39426"/>
                      <a:pt x="22156" y="40440"/>
                    </a:cubicBezTo>
                    <a:cubicBezTo>
                      <a:pt x="22435" y="40009"/>
                      <a:pt x="22610" y="39753"/>
                      <a:pt x="22610" y="39753"/>
                    </a:cubicBezTo>
                    <a:cubicBezTo>
                      <a:pt x="22610" y="39753"/>
                      <a:pt x="24207" y="34870"/>
                      <a:pt x="21142" y="19941"/>
                    </a:cubicBezTo>
                    <a:cubicBezTo>
                      <a:pt x="19137" y="10198"/>
                      <a:pt x="14522" y="4021"/>
                      <a:pt x="10968" y="1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771;p69">
                <a:extLst>
                  <a:ext uri="{FF2B5EF4-FFF2-40B4-BE49-F238E27FC236}">
                    <a16:creationId xmlns:a16="http://schemas.microsoft.com/office/drawing/2014/main" xmlns="" id="{68078643-AFA0-64F4-B4F6-2F22787E67A2}"/>
                  </a:ext>
                </a:extLst>
              </p:cNvPr>
              <p:cNvSpPr/>
              <p:nvPr/>
            </p:nvSpPr>
            <p:spPr>
              <a:xfrm>
                <a:off x="1262225" y="3434800"/>
                <a:ext cx="15532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6551" extrusionOk="0">
                    <a:moveTo>
                      <a:pt x="4161" y="1"/>
                    </a:moveTo>
                    <a:cubicBezTo>
                      <a:pt x="4103" y="71"/>
                      <a:pt x="4033" y="152"/>
                      <a:pt x="3975" y="222"/>
                    </a:cubicBezTo>
                    <a:cubicBezTo>
                      <a:pt x="2681" y="1644"/>
                      <a:pt x="1294" y="2961"/>
                      <a:pt x="1" y="4336"/>
                    </a:cubicBezTo>
                    <a:cubicBezTo>
                      <a:pt x="280" y="5583"/>
                      <a:pt x="548" y="6422"/>
                      <a:pt x="746" y="6515"/>
                    </a:cubicBezTo>
                    <a:cubicBezTo>
                      <a:pt x="798" y="6539"/>
                      <a:pt x="855" y="6550"/>
                      <a:pt x="918" y="6550"/>
                    </a:cubicBezTo>
                    <a:cubicBezTo>
                      <a:pt x="1856" y="6550"/>
                      <a:pt x="4050" y="4017"/>
                      <a:pt x="6212" y="1178"/>
                    </a:cubicBezTo>
                    <a:cubicBezTo>
                      <a:pt x="5583" y="712"/>
                      <a:pt x="4884" y="304"/>
                      <a:pt x="41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72;p69">
                <a:extLst>
                  <a:ext uri="{FF2B5EF4-FFF2-40B4-BE49-F238E27FC236}">
                    <a16:creationId xmlns:a16="http://schemas.microsoft.com/office/drawing/2014/main" xmlns="" id="{F2F113E8-CB4A-7ABD-169E-EFDA33D183FA}"/>
                  </a:ext>
                </a:extLst>
              </p:cNvPr>
              <p:cNvSpPr/>
              <p:nvPr/>
            </p:nvSpPr>
            <p:spPr>
              <a:xfrm>
                <a:off x="1206275" y="2277550"/>
                <a:ext cx="387825" cy="1011025"/>
              </a:xfrm>
              <a:custGeom>
                <a:avLst/>
                <a:gdLst/>
                <a:ahLst/>
                <a:cxnLst/>
                <a:rect l="l" t="t" r="r" b="b"/>
                <a:pathLst>
                  <a:path w="15513" h="40441" extrusionOk="0">
                    <a:moveTo>
                      <a:pt x="2274" y="1"/>
                    </a:moveTo>
                    <a:cubicBezTo>
                      <a:pt x="2192" y="47"/>
                      <a:pt x="2110" y="105"/>
                      <a:pt x="2029" y="152"/>
                    </a:cubicBezTo>
                    <a:cubicBezTo>
                      <a:pt x="1330" y="595"/>
                      <a:pt x="654" y="1084"/>
                      <a:pt x="1" y="1585"/>
                    </a:cubicBezTo>
                    <a:cubicBezTo>
                      <a:pt x="1423" y="3590"/>
                      <a:pt x="2553" y="5851"/>
                      <a:pt x="3521" y="7890"/>
                    </a:cubicBezTo>
                    <a:cubicBezTo>
                      <a:pt x="5933" y="12972"/>
                      <a:pt x="7774" y="18356"/>
                      <a:pt x="9173" y="23810"/>
                    </a:cubicBezTo>
                    <a:cubicBezTo>
                      <a:pt x="9779" y="26164"/>
                      <a:pt x="10303" y="28553"/>
                      <a:pt x="10653" y="30954"/>
                    </a:cubicBezTo>
                    <a:cubicBezTo>
                      <a:pt x="10909" y="32714"/>
                      <a:pt x="11177" y="34532"/>
                      <a:pt x="11014" y="36315"/>
                    </a:cubicBezTo>
                    <a:cubicBezTo>
                      <a:pt x="10979" y="36688"/>
                      <a:pt x="10921" y="37061"/>
                      <a:pt x="10863" y="37433"/>
                    </a:cubicBezTo>
                    <a:cubicBezTo>
                      <a:pt x="11177" y="37527"/>
                      <a:pt x="11469" y="37667"/>
                      <a:pt x="11737" y="37853"/>
                    </a:cubicBezTo>
                    <a:cubicBezTo>
                      <a:pt x="12669" y="38517"/>
                      <a:pt x="13205" y="39426"/>
                      <a:pt x="13462" y="40440"/>
                    </a:cubicBezTo>
                    <a:cubicBezTo>
                      <a:pt x="13741" y="40009"/>
                      <a:pt x="13916" y="39753"/>
                      <a:pt x="13916" y="39753"/>
                    </a:cubicBezTo>
                    <a:cubicBezTo>
                      <a:pt x="13916" y="39753"/>
                      <a:pt x="15513" y="34870"/>
                      <a:pt x="12448" y="19941"/>
                    </a:cubicBezTo>
                    <a:cubicBezTo>
                      <a:pt x="10443" y="10198"/>
                      <a:pt x="5828" y="4021"/>
                      <a:pt x="2274" y="1"/>
                    </a:cubicBezTo>
                    <a:close/>
                  </a:path>
                </a:pathLst>
              </a:custGeom>
              <a:solidFill>
                <a:srgbClr val="FFC9AB">
                  <a:alpha val="4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773;p69">
                <a:extLst>
                  <a:ext uri="{FF2B5EF4-FFF2-40B4-BE49-F238E27FC236}">
                    <a16:creationId xmlns:a16="http://schemas.microsoft.com/office/drawing/2014/main" xmlns="" id="{18E6B97E-69CF-A85F-CAC3-0492B12DAAF8}"/>
                  </a:ext>
                </a:extLst>
              </p:cNvPr>
              <p:cNvSpPr/>
              <p:nvPr/>
            </p:nvSpPr>
            <p:spPr>
              <a:xfrm>
                <a:off x="894250" y="2233450"/>
                <a:ext cx="482800" cy="402400"/>
              </a:xfrm>
              <a:custGeom>
                <a:avLst/>
                <a:gdLst/>
                <a:ahLst/>
                <a:cxnLst/>
                <a:rect l="l" t="t" r="r" b="b"/>
                <a:pathLst>
                  <a:path w="19312" h="16096" extrusionOk="0">
                    <a:moveTo>
                      <a:pt x="13574" y="0"/>
                    </a:moveTo>
                    <a:cubicBezTo>
                      <a:pt x="13273" y="0"/>
                      <a:pt x="12894" y="103"/>
                      <a:pt x="12377" y="331"/>
                    </a:cubicBezTo>
                    <a:cubicBezTo>
                      <a:pt x="10909" y="972"/>
                      <a:pt x="2320" y="8186"/>
                      <a:pt x="1294" y="9468"/>
                    </a:cubicBezTo>
                    <a:cubicBezTo>
                      <a:pt x="1294" y="9468"/>
                      <a:pt x="0" y="10575"/>
                      <a:pt x="746" y="11554"/>
                    </a:cubicBezTo>
                    <a:cubicBezTo>
                      <a:pt x="1010" y="11905"/>
                      <a:pt x="1326" y="12018"/>
                      <a:pt x="1623" y="12018"/>
                    </a:cubicBezTo>
                    <a:cubicBezTo>
                      <a:pt x="2153" y="12018"/>
                      <a:pt x="2622" y="11659"/>
                      <a:pt x="2623" y="11659"/>
                    </a:cubicBezTo>
                    <a:lnTo>
                      <a:pt x="2623" y="11659"/>
                    </a:lnTo>
                    <a:cubicBezTo>
                      <a:pt x="2622" y="11659"/>
                      <a:pt x="1783" y="12836"/>
                      <a:pt x="2797" y="13663"/>
                    </a:cubicBezTo>
                    <a:cubicBezTo>
                      <a:pt x="3013" y="13841"/>
                      <a:pt x="3238" y="13897"/>
                      <a:pt x="3439" y="13897"/>
                    </a:cubicBezTo>
                    <a:cubicBezTo>
                      <a:pt x="3793" y="13897"/>
                      <a:pt x="4068" y="13722"/>
                      <a:pt x="4068" y="13722"/>
                    </a:cubicBezTo>
                    <a:cubicBezTo>
                      <a:pt x="4068" y="13722"/>
                      <a:pt x="4161" y="14934"/>
                      <a:pt x="4627" y="15586"/>
                    </a:cubicBezTo>
                    <a:cubicBezTo>
                      <a:pt x="4845" y="15897"/>
                      <a:pt x="5222" y="16096"/>
                      <a:pt x="5737" y="16096"/>
                    </a:cubicBezTo>
                    <a:cubicBezTo>
                      <a:pt x="6322" y="16096"/>
                      <a:pt x="7084" y="15840"/>
                      <a:pt x="7995" y="15202"/>
                    </a:cubicBezTo>
                    <a:cubicBezTo>
                      <a:pt x="9697" y="14001"/>
                      <a:pt x="18018" y="7988"/>
                      <a:pt x="18659" y="7300"/>
                    </a:cubicBezTo>
                    <a:cubicBezTo>
                      <a:pt x="19311" y="6601"/>
                      <a:pt x="19206" y="5692"/>
                      <a:pt x="18449" y="4783"/>
                    </a:cubicBezTo>
                    <a:cubicBezTo>
                      <a:pt x="18101" y="4366"/>
                      <a:pt x="17729" y="4253"/>
                      <a:pt x="17428" y="4253"/>
                    </a:cubicBezTo>
                    <a:cubicBezTo>
                      <a:pt x="17073" y="4253"/>
                      <a:pt x="16817" y="4410"/>
                      <a:pt x="16817" y="4410"/>
                    </a:cubicBezTo>
                    <a:cubicBezTo>
                      <a:pt x="16817" y="4410"/>
                      <a:pt x="17831" y="3373"/>
                      <a:pt x="16981" y="2639"/>
                    </a:cubicBezTo>
                    <a:cubicBezTo>
                      <a:pt x="16697" y="2390"/>
                      <a:pt x="16363" y="2307"/>
                      <a:pt x="16043" y="2307"/>
                    </a:cubicBezTo>
                    <a:cubicBezTo>
                      <a:pt x="15405" y="2307"/>
                      <a:pt x="14824" y="2639"/>
                      <a:pt x="14824" y="2639"/>
                    </a:cubicBezTo>
                    <a:cubicBezTo>
                      <a:pt x="14824" y="2639"/>
                      <a:pt x="15431" y="1799"/>
                      <a:pt x="14824" y="925"/>
                    </a:cubicBezTo>
                    <a:cubicBezTo>
                      <a:pt x="14423" y="357"/>
                      <a:pt x="14134" y="0"/>
                      <a:pt x="13574" y="0"/>
                    </a:cubicBezTo>
                    <a:close/>
                  </a:path>
                </a:pathLst>
              </a:custGeom>
              <a:solidFill>
                <a:srgbClr val="B1B9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774;p69">
                <a:extLst>
                  <a:ext uri="{FF2B5EF4-FFF2-40B4-BE49-F238E27FC236}">
                    <a16:creationId xmlns:a16="http://schemas.microsoft.com/office/drawing/2014/main" xmlns="" id="{FE222028-9253-357C-EC1F-C6A1EA298C50}"/>
                  </a:ext>
                </a:extLst>
              </p:cNvPr>
              <p:cNvSpPr/>
              <p:nvPr/>
            </p:nvSpPr>
            <p:spPr>
              <a:xfrm>
                <a:off x="909100" y="2233400"/>
                <a:ext cx="366275" cy="317475"/>
              </a:xfrm>
              <a:custGeom>
                <a:avLst/>
                <a:gdLst/>
                <a:ahLst/>
                <a:cxnLst/>
                <a:rect l="l" t="t" r="r" b="b"/>
                <a:pathLst>
                  <a:path w="14651" h="12699" extrusionOk="0">
                    <a:moveTo>
                      <a:pt x="12979" y="0"/>
                    </a:moveTo>
                    <a:cubicBezTo>
                      <a:pt x="12692" y="0"/>
                      <a:pt x="12334" y="93"/>
                      <a:pt x="11853" y="298"/>
                    </a:cubicBezTo>
                    <a:cubicBezTo>
                      <a:pt x="12599" y="461"/>
                      <a:pt x="13030" y="1359"/>
                      <a:pt x="12412" y="2023"/>
                    </a:cubicBezTo>
                    <a:cubicBezTo>
                      <a:pt x="9044" y="5647"/>
                      <a:pt x="5198" y="8969"/>
                      <a:pt x="770" y="11218"/>
                    </a:cubicBezTo>
                    <a:cubicBezTo>
                      <a:pt x="605" y="11304"/>
                      <a:pt x="441" y="11341"/>
                      <a:pt x="284" y="11341"/>
                    </a:cubicBezTo>
                    <a:cubicBezTo>
                      <a:pt x="186" y="11341"/>
                      <a:pt x="91" y="11327"/>
                      <a:pt x="1" y="11300"/>
                    </a:cubicBezTo>
                    <a:lnTo>
                      <a:pt x="1" y="11300"/>
                    </a:lnTo>
                    <a:cubicBezTo>
                      <a:pt x="36" y="11393"/>
                      <a:pt x="82" y="11474"/>
                      <a:pt x="152" y="11556"/>
                    </a:cubicBezTo>
                    <a:cubicBezTo>
                      <a:pt x="416" y="11907"/>
                      <a:pt x="732" y="12020"/>
                      <a:pt x="1029" y="12020"/>
                    </a:cubicBezTo>
                    <a:cubicBezTo>
                      <a:pt x="1559" y="12020"/>
                      <a:pt x="2028" y="11661"/>
                      <a:pt x="2029" y="11661"/>
                    </a:cubicBezTo>
                    <a:lnTo>
                      <a:pt x="2029" y="11661"/>
                    </a:lnTo>
                    <a:cubicBezTo>
                      <a:pt x="2028" y="11661"/>
                      <a:pt x="1702" y="12139"/>
                      <a:pt x="1702" y="12698"/>
                    </a:cubicBezTo>
                    <a:cubicBezTo>
                      <a:pt x="4849" y="8433"/>
                      <a:pt x="9639" y="6055"/>
                      <a:pt x="13613" y="2687"/>
                    </a:cubicBezTo>
                    <a:cubicBezTo>
                      <a:pt x="13830" y="2503"/>
                      <a:pt x="14067" y="2430"/>
                      <a:pt x="14295" y="2430"/>
                    </a:cubicBezTo>
                    <a:cubicBezTo>
                      <a:pt x="14313" y="2430"/>
                      <a:pt x="14330" y="2430"/>
                      <a:pt x="14347" y="2431"/>
                    </a:cubicBezTo>
                    <a:cubicBezTo>
                      <a:pt x="14487" y="2128"/>
                      <a:pt x="14650" y="1545"/>
                      <a:pt x="14230" y="927"/>
                    </a:cubicBezTo>
                    <a:cubicBezTo>
                      <a:pt x="13829" y="357"/>
                      <a:pt x="13541" y="0"/>
                      <a:pt x="12979" y="0"/>
                    </a:cubicBezTo>
                    <a:close/>
                  </a:path>
                </a:pathLst>
              </a:custGeom>
              <a:solidFill>
                <a:srgbClr val="000000">
                  <a:alpha val="20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1775;p69">
                <a:extLst>
                  <a:ext uri="{FF2B5EF4-FFF2-40B4-BE49-F238E27FC236}">
                    <a16:creationId xmlns:a16="http://schemas.microsoft.com/office/drawing/2014/main" xmlns="" id="{F9603045-B45B-EDA9-0BB8-CFA8A262EE5B}"/>
                  </a:ext>
                </a:extLst>
              </p:cNvPr>
              <p:cNvSpPr/>
              <p:nvPr/>
            </p:nvSpPr>
            <p:spPr>
              <a:xfrm>
                <a:off x="1001475" y="2291125"/>
                <a:ext cx="375575" cy="344725"/>
              </a:xfrm>
              <a:custGeom>
                <a:avLst/>
                <a:gdLst/>
                <a:ahLst/>
                <a:cxnLst/>
                <a:rect l="l" t="t" r="r" b="b"/>
                <a:pathLst>
                  <a:path w="15023" h="13789" extrusionOk="0">
                    <a:moveTo>
                      <a:pt x="11752" y="1"/>
                    </a:moveTo>
                    <a:cubicBezTo>
                      <a:pt x="11436" y="1"/>
                      <a:pt x="11134" y="82"/>
                      <a:pt x="10908" y="168"/>
                    </a:cubicBezTo>
                    <a:cubicBezTo>
                      <a:pt x="11584" y="367"/>
                      <a:pt x="12051" y="1217"/>
                      <a:pt x="11375" y="1835"/>
                    </a:cubicBezTo>
                    <a:cubicBezTo>
                      <a:pt x="8088" y="4888"/>
                      <a:pt x="4941" y="8198"/>
                      <a:pt x="1189" y="10669"/>
                    </a:cubicBezTo>
                    <a:cubicBezTo>
                      <a:pt x="5093" y="8571"/>
                      <a:pt x="7937" y="4923"/>
                      <a:pt x="11713" y="2616"/>
                    </a:cubicBezTo>
                    <a:cubicBezTo>
                      <a:pt x="11893" y="2513"/>
                      <a:pt x="12070" y="2468"/>
                      <a:pt x="12236" y="2468"/>
                    </a:cubicBezTo>
                    <a:cubicBezTo>
                      <a:pt x="13141" y="2468"/>
                      <a:pt x="13717" y="3808"/>
                      <a:pt x="12761" y="4399"/>
                    </a:cubicBezTo>
                    <a:cubicBezTo>
                      <a:pt x="11934" y="4865"/>
                      <a:pt x="11398" y="5692"/>
                      <a:pt x="10629" y="6252"/>
                    </a:cubicBezTo>
                    <a:cubicBezTo>
                      <a:pt x="10447" y="6388"/>
                      <a:pt x="10258" y="6454"/>
                      <a:pt x="10084" y="6454"/>
                    </a:cubicBezTo>
                    <a:cubicBezTo>
                      <a:pt x="10035" y="6454"/>
                      <a:pt x="9987" y="6449"/>
                      <a:pt x="9941" y="6438"/>
                    </a:cubicBezTo>
                    <a:cubicBezTo>
                      <a:pt x="7167" y="8723"/>
                      <a:pt x="4650" y="11391"/>
                      <a:pt x="1329" y="12895"/>
                    </a:cubicBezTo>
                    <a:cubicBezTo>
                      <a:pt x="1168" y="12968"/>
                      <a:pt x="1011" y="13000"/>
                      <a:pt x="862" y="13000"/>
                    </a:cubicBezTo>
                    <a:cubicBezTo>
                      <a:pt x="512" y="13000"/>
                      <a:pt x="204" y="12822"/>
                      <a:pt x="0" y="12568"/>
                    </a:cubicBezTo>
                    <a:lnTo>
                      <a:pt x="0" y="12568"/>
                    </a:lnTo>
                    <a:cubicBezTo>
                      <a:pt x="82" y="12825"/>
                      <a:pt x="198" y="13081"/>
                      <a:pt x="338" y="13279"/>
                    </a:cubicBezTo>
                    <a:cubicBezTo>
                      <a:pt x="556" y="13590"/>
                      <a:pt x="933" y="13789"/>
                      <a:pt x="1448" y="13789"/>
                    </a:cubicBezTo>
                    <a:cubicBezTo>
                      <a:pt x="2033" y="13789"/>
                      <a:pt x="2795" y="13533"/>
                      <a:pt x="3706" y="12895"/>
                    </a:cubicBezTo>
                    <a:cubicBezTo>
                      <a:pt x="5408" y="11694"/>
                      <a:pt x="13729" y="5681"/>
                      <a:pt x="14370" y="4993"/>
                    </a:cubicBezTo>
                    <a:cubicBezTo>
                      <a:pt x="15022" y="4294"/>
                      <a:pt x="14917" y="3385"/>
                      <a:pt x="14160" y="2476"/>
                    </a:cubicBezTo>
                    <a:cubicBezTo>
                      <a:pt x="13812" y="2059"/>
                      <a:pt x="13440" y="1946"/>
                      <a:pt x="13139" y="1946"/>
                    </a:cubicBezTo>
                    <a:cubicBezTo>
                      <a:pt x="12784" y="1946"/>
                      <a:pt x="12528" y="2103"/>
                      <a:pt x="12528" y="2103"/>
                    </a:cubicBezTo>
                    <a:cubicBezTo>
                      <a:pt x="12528" y="2103"/>
                      <a:pt x="13542" y="1066"/>
                      <a:pt x="12692" y="332"/>
                    </a:cubicBezTo>
                    <a:cubicBezTo>
                      <a:pt x="12409" y="85"/>
                      <a:pt x="12074" y="1"/>
                      <a:pt x="11752" y="1"/>
                    </a:cubicBezTo>
                    <a:close/>
                  </a:path>
                </a:pathLst>
              </a:custGeom>
              <a:solidFill>
                <a:srgbClr val="000000">
                  <a:alpha val="20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776;p69">
                <a:extLst>
                  <a:ext uri="{FF2B5EF4-FFF2-40B4-BE49-F238E27FC236}">
                    <a16:creationId xmlns:a16="http://schemas.microsoft.com/office/drawing/2014/main" xmlns="" id="{0BC50007-5339-22BA-B5C1-60592DA758A3}"/>
                  </a:ext>
                </a:extLst>
              </p:cNvPr>
              <p:cNvSpPr/>
              <p:nvPr/>
            </p:nvSpPr>
            <p:spPr>
              <a:xfrm>
                <a:off x="1407625" y="3172875"/>
                <a:ext cx="612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945" extrusionOk="0">
                    <a:moveTo>
                      <a:pt x="245" y="1"/>
                    </a:moveTo>
                    <a:lnTo>
                      <a:pt x="245" y="1"/>
                    </a:lnTo>
                    <a:cubicBezTo>
                      <a:pt x="175" y="292"/>
                      <a:pt x="93" y="572"/>
                      <a:pt x="0" y="851"/>
                    </a:cubicBezTo>
                    <a:cubicBezTo>
                      <a:pt x="58" y="886"/>
                      <a:pt x="117" y="910"/>
                      <a:pt x="163" y="945"/>
                    </a:cubicBezTo>
                    <a:cubicBezTo>
                      <a:pt x="210" y="630"/>
                      <a:pt x="233" y="315"/>
                      <a:pt x="245" y="1"/>
                    </a:cubicBezTo>
                    <a:close/>
                  </a:path>
                </a:pathLst>
              </a:custGeom>
              <a:solidFill>
                <a:srgbClr val="F3F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1777;p69">
                <a:extLst>
                  <a:ext uri="{FF2B5EF4-FFF2-40B4-BE49-F238E27FC236}">
                    <a16:creationId xmlns:a16="http://schemas.microsoft.com/office/drawing/2014/main" xmlns="" id="{36D2071A-11DF-7B16-1E26-D844D248825E}"/>
                  </a:ext>
                </a:extLst>
              </p:cNvPr>
              <p:cNvSpPr/>
              <p:nvPr/>
            </p:nvSpPr>
            <p:spPr>
              <a:xfrm>
                <a:off x="965175" y="2292375"/>
                <a:ext cx="287375" cy="225750"/>
              </a:xfrm>
              <a:custGeom>
                <a:avLst/>
                <a:gdLst/>
                <a:ahLst/>
                <a:cxnLst/>
                <a:rect l="l" t="t" r="r" b="b"/>
                <a:pathLst>
                  <a:path w="11495" h="9030" extrusionOk="0">
                    <a:moveTo>
                      <a:pt x="11285" y="1"/>
                    </a:moveTo>
                    <a:cubicBezTo>
                      <a:pt x="11260" y="1"/>
                      <a:pt x="11233" y="8"/>
                      <a:pt x="11207" y="25"/>
                    </a:cubicBezTo>
                    <a:cubicBezTo>
                      <a:pt x="9295" y="1365"/>
                      <a:pt x="7419" y="2752"/>
                      <a:pt x="5589" y="4209"/>
                    </a:cubicBezTo>
                    <a:cubicBezTo>
                      <a:pt x="3690" y="5724"/>
                      <a:pt x="1697" y="7239"/>
                      <a:pt x="19" y="8987"/>
                    </a:cubicBezTo>
                    <a:cubicBezTo>
                      <a:pt x="1" y="9005"/>
                      <a:pt x="10" y="9030"/>
                      <a:pt x="26" y="9030"/>
                    </a:cubicBezTo>
                    <a:cubicBezTo>
                      <a:pt x="31" y="9030"/>
                      <a:pt x="36" y="9028"/>
                      <a:pt x="42" y="9022"/>
                    </a:cubicBezTo>
                    <a:cubicBezTo>
                      <a:pt x="1860" y="7682"/>
                      <a:pt x="3538" y="6132"/>
                      <a:pt x="5321" y="4745"/>
                    </a:cubicBezTo>
                    <a:cubicBezTo>
                      <a:pt x="7302" y="3207"/>
                      <a:pt x="9307" y="1715"/>
                      <a:pt x="11358" y="293"/>
                    </a:cubicBezTo>
                    <a:cubicBezTo>
                      <a:pt x="11495" y="196"/>
                      <a:pt x="11411" y="1"/>
                      <a:pt x="112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778;p69">
                <a:extLst>
                  <a:ext uri="{FF2B5EF4-FFF2-40B4-BE49-F238E27FC236}">
                    <a16:creationId xmlns:a16="http://schemas.microsoft.com/office/drawing/2014/main" xmlns="" id="{7E2A19B0-FA56-FF01-F6DF-235EC5B462BD}"/>
                  </a:ext>
                </a:extLst>
              </p:cNvPr>
              <p:cNvSpPr/>
              <p:nvPr/>
            </p:nvSpPr>
            <p:spPr>
              <a:xfrm>
                <a:off x="1039600" y="2352300"/>
                <a:ext cx="255750" cy="2061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8245" extrusionOk="0">
                    <a:moveTo>
                      <a:pt x="10078" y="0"/>
                    </a:moveTo>
                    <a:cubicBezTo>
                      <a:pt x="10060" y="0"/>
                      <a:pt x="10042" y="5"/>
                      <a:pt x="10024" y="17"/>
                    </a:cubicBezTo>
                    <a:cubicBezTo>
                      <a:pt x="8241" y="1078"/>
                      <a:pt x="6586" y="2453"/>
                      <a:pt x="4966" y="3747"/>
                    </a:cubicBezTo>
                    <a:cubicBezTo>
                      <a:pt x="3265" y="5133"/>
                      <a:pt x="1528" y="6544"/>
                      <a:pt x="37" y="8163"/>
                    </a:cubicBezTo>
                    <a:cubicBezTo>
                      <a:pt x="0" y="8200"/>
                      <a:pt x="36" y="8244"/>
                      <a:pt x="75" y="8244"/>
                    </a:cubicBezTo>
                    <a:cubicBezTo>
                      <a:pt x="86" y="8244"/>
                      <a:pt x="97" y="8241"/>
                      <a:pt x="107" y="8233"/>
                    </a:cubicBezTo>
                    <a:cubicBezTo>
                      <a:pt x="1773" y="6870"/>
                      <a:pt x="3335" y="5390"/>
                      <a:pt x="5001" y="4050"/>
                    </a:cubicBezTo>
                    <a:cubicBezTo>
                      <a:pt x="6680" y="2698"/>
                      <a:pt x="8474" y="1521"/>
                      <a:pt x="10153" y="180"/>
                    </a:cubicBezTo>
                    <a:cubicBezTo>
                      <a:pt x="10230" y="122"/>
                      <a:pt x="10163" y="0"/>
                      <a:pt x="100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1779;p69">
                <a:extLst>
                  <a:ext uri="{FF2B5EF4-FFF2-40B4-BE49-F238E27FC236}">
                    <a16:creationId xmlns:a16="http://schemas.microsoft.com/office/drawing/2014/main" xmlns="" id="{BD021692-F2C6-C0BB-E91A-B7BEC89CD0D5}"/>
                  </a:ext>
                </a:extLst>
              </p:cNvPr>
              <p:cNvSpPr/>
              <p:nvPr/>
            </p:nvSpPr>
            <p:spPr>
              <a:xfrm>
                <a:off x="1114200" y="2418800"/>
                <a:ext cx="238525" cy="175450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7018" extrusionOk="0">
                    <a:moveTo>
                      <a:pt x="9345" y="1"/>
                    </a:moveTo>
                    <a:cubicBezTo>
                      <a:pt x="9315" y="1"/>
                      <a:pt x="9283" y="12"/>
                      <a:pt x="9255" y="38"/>
                    </a:cubicBezTo>
                    <a:cubicBezTo>
                      <a:pt x="6283" y="2462"/>
                      <a:pt x="3136" y="4594"/>
                      <a:pt x="60" y="6879"/>
                    </a:cubicBezTo>
                    <a:cubicBezTo>
                      <a:pt x="1" y="6928"/>
                      <a:pt x="41" y="7018"/>
                      <a:pt x="103" y="7018"/>
                    </a:cubicBezTo>
                    <a:cubicBezTo>
                      <a:pt x="115" y="7018"/>
                      <a:pt x="128" y="7014"/>
                      <a:pt x="141" y="7007"/>
                    </a:cubicBezTo>
                    <a:cubicBezTo>
                      <a:pt x="3428" y="5084"/>
                      <a:pt x="6493" y="2637"/>
                      <a:pt x="9441" y="224"/>
                    </a:cubicBezTo>
                    <a:cubicBezTo>
                      <a:pt x="9541" y="134"/>
                      <a:pt x="9450" y="1"/>
                      <a:pt x="93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780;p69">
                <a:extLst>
                  <a:ext uri="{FF2B5EF4-FFF2-40B4-BE49-F238E27FC236}">
                    <a16:creationId xmlns:a16="http://schemas.microsoft.com/office/drawing/2014/main" xmlns="" id="{F4414CE2-565D-71C7-AC54-2F4B9DB80BB1}"/>
                  </a:ext>
                </a:extLst>
              </p:cNvPr>
              <p:cNvSpPr/>
              <p:nvPr/>
            </p:nvSpPr>
            <p:spPr>
              <a:xfrm>
                <a:off x="1224575" y="3154025"/>
                <a:ext cx="318025" cy="124300"/>
              </a:xfrm>
              <a:custGeom>
                <a:avLst/>
                <a:gdLst/>
                <a:ahLst/>
                <a:cxnLst/>
                <a:rect l="l" t="t" r="r" b="b"/>
                <a:pathLst>
                  <a:path w="12721" h="4972" extrusionOk="0">
                    <a:moveTo>
                      <a:pt x="1203" y="0"/>
                    </a:moveTo>
                    <a:cubicBezTo>
                      <a:pt x="763" y="0"/>
                      <a:pt x="343" y="166"/>
                      <a:pt x="27" y="521"/>
                    </a:cubicBezTo>
                    <a:cubicBezTo>
                      <a:pt x="0" y="557"/>
                      <a:pt x="27" y="592"/>
                      <a:pt x="57" y="592"/>
                    </a:cubicBezTo>
                    <a:cubicBezTo>
                      <a:pt x="66" y="592"/>
                      <a:pt x="76" y="588"/>
                      <a:pt x="85" y="580"/>
                    </a:cubicBezTo>
                    <a:cubicBezTo>
                      <a:pt x="445" y="264"/>
                      <a:pt x="795" y="132"/>
                      <a:pt x="1129" y="132"/>
                    </a:cubicBezTo>
                    <a:cubicBezTo>
                      <a:pt x="2222" y="132"/>
                      <a:pt x="3132" y="1542"/>
                      <a:pt x="3569" y="2479"/>
                    </a:cubicBezTo>
                    <a:cubicBezTo>
                      <a:pt x="3594" y="2524"/>
                      <a:pt x="3636" y="2544"/>
                      <a:pt x="3679" y="2544"/>
                    </a:cubicBezTo>
                    <a:cubicBezTo>
                      <a:pt x="3736" y="2544"/>
                      <a:pt x="3794" y="2509"/>
                      <a:pt x="3814" y="2456"/>
                    </a:cubicBezTo>
                    <a:cubicBezTo>
                      <a:pt x="4152" y="1312"/>
                      <a:pt x="5085" y="751"/>
                      <a:pt x="6013" y="751"/>
                    </a:cubicBezTo>
                    <a:cubicBezTo>
                      <a:pt x="7004" y="751"/>
                      <a:pt x="7990" y="1391"/>
                      <a:pt x="8243" y="2643"/>
                    </a:cubicBezTo>
                    <a:cubicBezTo>
                      <a:pt x="8253" y="2704"/>
                      <a:pt x="8299" y="2738"/>
                      <a:pt x="8349" y="2738"/>
                    </a:cubicBezTo>
                    <a:cubicBezTo>
                      <a:pt x="8356" y="2738"/>
                      <a:pt x="8364" y="2737"/>
                      <a:pt x="8371" y="2736"/>
                    </a:cubicBezTo>
                    <a:lnTo>
                      <a:pt x="8371" y="2736"/>
                    </a:lnTo>
                    <a:cubicBezTo>
                      <a:pt x="8359" y="2771"/>
                      <a:pt x="8348" y="2806"/>
                      <a:pt x="8348" y="2841"/>
                    </a:cubicBezTo>
                    <a:cubicBezTo>
                      <a:pt x="8341" y="2879"/>
                      <a:pt x="8376" y="2899"/>
                      <a:pt x="8413" y="2899"/>
                    </a:cubicBezTo>
                    <a:cubicBezTo>
                      <a:pt x="8444" y="2899"/>
                      <a:pt x="8477" y="2884"/>
                      <a:pt x="8487" y="2852"/>
                    </a:cubicBezTo>
                    <a:cubicBezTo>
                      <a:pt x="8683" y="2167"/>
                      <a:pt x="9312" y="1837"/>
                      <a:pt x="9962" y="1837"/>
                    </a:cubicBezTo>
                    <a:cubicBezTo>
                      <a:pt x="10318" y="1837"/>
                      <a:pt x="10680" y="1936"/>
                      <a:pt x="10981" y="2130"/>
                    </a:cubicBezTo>
                    <a:cubicBezTo>
                      <a:pt x="11914" y="2747"/>
                      <a:pt x="12135" y="3924"/>
                      <a:pt x="12485" y="4892"/>
                    </a:cubicBezTo>
                    <a:cubicBezTo>
                      <a:pt x="12508" y="4948"/>
                      <a:pt x="12552" y="4972"/>
                      <a:pt x="12595" y="4972"/>
                    </a:cubicBezTo>
                    <a:cubicBezTo>
                      <a:pt x="12659" y="4972"/>
                      <a:pt x="12720" y="4917"/>
                      <a:pt x="12706" y="4834"/>
                    </a:cubicBezTo>
                    <a:cubicBezTo>
                      <a:pt x="12462" y="3621"/>
                      <a:pt x="11832" y="1978"/>
                      <a:pt x="10480" y="1652"/>
                    </a:cubicBezTo>
                    <a:cubicBezTo>
                      <a:pt x="10318" y="1612"/>
                      <a:pt x="10147" y="1592"/>
                      <a:pt x="9977" y="1592"/>
                    </a:cubicBezTo>
                    <a:cubicBezTo>
                      <a:pt x="9354" y="1592"/>
                      <a:pt x="8730" y="1861"/>
                      <a:pt x="8464" y="2409"/>
                    </a:cubicBezTo>
                    <a:cubicBezTo>
                      <a:pt x="8138" y="1137"/>
                      <a:pt x="7071" y="484"/>
                      <a:pt x="6002" y="484"/>
                    </a:cubicBezTo>
                    <a:cubicBezTo>
                      <a:pt x="5045" y="484"/>
                      <a:pt x="4087" y="1009"/>
                      <a:pt x="3663" y="2083"/>
                    </a:cubicBezTo>
                    <a:cubicBezTo>
                      <a:pt x="3243" y="1291"/>
                      <a:pt x="2765" y="440"/>
                      <a:pt x="1880" y="125"/>
                    </a:cubicBezTo>
                    <a:cubicBezTo>
                      <a:pt x="1656" y="43"/>
                      <a:pt x="1427" y="0"/>
                      <a:pt x="1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781;p69">
                <a:extLst>
                  <a:ext uri="{FF2B5EF4-FFF2-40B4-BE49-F238E27FC236}">
                    <a16:creationId xmlns:a16="http://schemas.microsoft.com/office/drawing/2014/main" xmlns="" id="{59B698E5-AF23-AB2B-A989-6D7C1556461C}"/>
                  </a:ext>
                </a:extLst>
              </p:cNvPr>
              <p:cNvSpPr/>
              <p:nvPr/>
            </p:nvSpPr>
            <p:spPr>
              <a:xfrm>
                <a:off x="1300100" y="3091850"/>
                <a:ext cx="15750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148" extrusionOk="0">
                    <a:moveTo>
                      <a:pt x="24" y="1"/>
                    </a:moveTo>
                    <a:cubicBezTo>
                      <a:pt x="14" y="1"/>
                      <a:pt x="1" y="11"/>
                      <a:pt x="1" y="25"/>
                    </a:cubicBezTo>
                    <a:cubicBezTo>
                      <a:pt x="210" y="1389"/>
                      <a:pt x="339" y="2740"/>
                      <a:pt x="490" y="4104"/>
                    </a:cubicBezTo>
                    <a:cubicBezTo>
                      <a:pt x="490" y="4133"/>
                      <a:pt x="513" y="4148"/>
                      <a:pt x="537" y="4148"/>
                    </a:cubicBezTo>
                    <a:cubicBezTo>
                      <a:pt x="560" y="4148"/>
                      <a:pt x="583" y="4133"/>
                      <a:pt x="583" y="4104"/>
                    </a:cubicBezTo>
                    <a:cubicBezTo>
                      <a:pt x="630" y="2752"/>
                      <a:pt x="409" y="1307"/>
                      <a:pt x="36" y="13"/>
                    </a:cubicBezTo>
                    <a:cubicBezTo>
                      <a:pt x="36" y="4"/>
                      <a:pt x="31" y="1"/>
                      <a:pt x="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782;p69">
                <a:extLst>
                  <a:ext uri="{FF2B5EF4-FFF2-40B4-BE49-F238E27FC236}">
                    <a16:creationId xmlns:a16="http://schemas.microsoft.com/office/drawing/2014/main" xmlns="" id="{CE94E123-A093-858C-CBC3-C8EEAB1BC6BC}"/>
                  </a:ext>
                </a:extLst>
              </p:cNvPr>
              <p:cNvSpPr/>
              <p:nvPr/>
            </p:nvSpPr>
            <p:spPr>
              <a:xfrm>
                <a:off x="1432200" y="3086925"/>
                <a:ext cx="10975" cy="11415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566" extrusionOk="0">
                    <a:moveTo>
                      <a:pt x="324" y="1"/>
                    </a:moveTo>
                    <a:cubicBezTo>
                      <a:pt x="305" y="1"/>
                      <a:pt x="287" y="12"/>
                      <a:pt x="287" y="36"/>
                    </a:cubicBezTo>
                    <a:cubicBezTo>
                      <a:pt x="311" y="1527"/>
                      <a:pt x="217" y="2996"/>
                      <a:pt x="8" y="4476"/>
                    </a:cubicBezTo>
                    <a:cubicBezTo>
                      <a:pt x="1" y="4531"/>
                      <a:pt x="47" y="4566"/>
                      <a:pt x="88" y="4566"/>
                    </a:cubicBezTo>
                    <a:cubicBezTo>
                      <a:pt x="117" y="4566"/>
                      <a:pt x="143" y="4549"/>
                      <a:pt x="148" y="4511"/>
                    </a:cubicBezTo>
                    <a:cubicBezTo>
                      <a:pt x="369" y="3031"/>
                      <a:pt x="439" y="1539"/>
                      <a:pt x="369" y="36"/>
                    </a:cubicBezTo>
                    <a:cubicBezTo>
                      <a:pt x="363" y="12"/>
                      <a:pt x="343" y="1"/>
                      <a:pt x="3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783;p69">
                <a:extLst>
                  <a:ext uri="{FF2B5EF4-FFF2-40B4-BE49-F238E27FC236}">
                    <a16:creationId xmlns:a16="http://schemas.microsoft.com/office/drawing/2014/main" xmlns="" id="{C0F178A9-D1F2-6251-7A63-30CE5D18DDC0}"/>
                  </a:ext>
                </a:extLst>
              </p:cNvPr>
              <p:cNvSpPr/>
              <p:nvPr/>
            </p:nvSpPr>
            <p:spPr>
              <a:xfrm>
                <a:off x="1135300" y="2594400"/>
                <a:ext cx="42850" cy="78225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3129" extrusionOk="0">
                    <a:moveTo>
                      <a:pt x="56" y="1"/>
                    </a:moveTo>
                    <a:cubicBezTo>
                      <a:pt x="29" y="1"/>
                      <a:pt x="0" y="22"/>
                      <a:pt x="8" y="53"/>
                    </a:cubicBezTo>
                    <a:cubicBezTo>
                      <a:pt x="439" y="1102"/>
                      <a:pt x="1080" y="2116"/>
                      <a:pt x="1640" y="3106"/>
                    </a:cubicBezTo>
                    <a:cubicBezTo>
                      <a:pt x="1647" y="3122"/>
                      <a:pt x="1659" y="3128"/>
                      <a:pt x="1670" y="3128"/>
                    </a:cubicBezTo>
                    <a:cubicBezTo>
                      <a:pt x="1693" y="3128"/>
                      <a:pt x="1713" y="3102"/>
                      <a:pt x="1698" y="3071"/>
                    </a:cubicBezTo>
                    <a:cubicBezTo>
                      <a:pt x="1197" y="2069"/>
                      <a:pt x="719" y="962"/>
                      <a:pt x="90" y="18"/>
                    </a:cubicBezTo>
                    <a:cubicBezTo>
                      <a:pt x="82" y="6"/>
                      <a:pt x="69" y="1"/>
                      <a:pt x="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784;p69">
                <a:extLst>
                  <a:ext uri="{FF2B5EF4-FFF2-40B4-BE49-F238E27FC236}">
                    <a16:creationId xmlns:a16="http://schemas.microsoft.com/office/drawing/2014/main" xmlns="" id="{DEA8553F-1E27-5B3B-4942-23A17DA86435}"/>
                  </a:ext>
                </a:extLst>
              </p:cNvPr>
              <p:cNvSpPr/>
              <p:nvPr/>
            </p:nvSpPr>
            <p:spPr>
              <a:xfrm>
                <a:off x="1296625" y="2482250"/>
                <a:ext cx="44675" cy="94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3785" extrusionOk="0">
                    <a:moveTo>
                      <a:pt x="92" y="1"/>
                    </a:moveTo>
                    <a:cubicBezTo>
                      <a:pt x="47" y="1"/>
                      <a:pt x="0" y="41"/>
                      <a:pt x="23" y="87"/>
                    </a:cubicBezTo>
                    <a:cubicBezTo>
                      <a:pt x="478" y="1334"/>
                      <a:pt x="1084" y="2558"/>
                      <a:pt x="1655" y="3758"/>
                    </a:cubicBezTo>
                    <a:cubicBezTo>
                      <a:pt x="1666" y="3777"/>
                      <a:pt x="1685" y="3785"/>
                      <a:pt x="1704" y="3785"/>
                    </a:cubicBezTo>
                    <a:cubicBezTo>
                      <a:pt x="1744" y="3785"/>
                      <a:pt x="1787" y="3751"/>
                      <a:pt x="1771" y="3711"/>
                    </a:cubicBezTo>
                    <a:cubicBezTo>
                      <a:pt x="1270" y="2476"/>
                      <a:pt x="769" y="1206"/>
                      <a:pt x="151" y="40"/>
                    </a:cubicBezTo>
                    <a:cubicBezTo>
                      <a:pt x="139" y="12"/>
                      <a:pt x="116" y="1"/>
                      <a:pt x="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785;p69">
                <a:extLst>
                  <a:ext uri="{FF2B5EF4-FFF2-40B4-BE49-F238E27FC236}">
                    <a16:creationId xmlns:a16="http://schemas.microsoft.com/office/drawing/2014/main" xmlns="" id="{6EC33446-6129-E064-C753-1C413F085BFB}"/>
                  </a:ext>
                </a:extLst>
              </p:cNvPr>
              <p:cNvSpPr/>
              <p:nvPr/>
            </p:nvSpPr>
            <p:spPr>
              <a:xfrm>
                <a:off x="1307850" y="2715725"/>
                <a:ext cx="46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339" extrusionOk="0">
                    <a:moveTo>
                      <a:pt x="1352" y="0"/>
                    </a:moveTo>
                    <a:cubicBezTo>
                      <a:pt x="1295" y="0"/>
                      <a:pt x="1245" y="73"/>
                      <a:pt x="1264" y="129"/>
                    </a:cubicBezTo>
                    <a:cubicBezTo>
                      <a:pt x="1322" y="293"/>
                      <a:pt x="1415" y="421"/>
                      <a:pt x="1392" y="607"/>
                    </a:cubicBezTo>
                    <a:cubicBezTo>
                      <a:pt x="1357" y="805"/>
                      <a:pt x="1252" y="1004"/>
                      <a:pt x="1066" y="1085"/>
                    </a:cubicBezTo>
                    <a:cubicBezTo>
                      <a:pt x="992" y="1118"/>
                      <a:pt x="919" y="1133"/>
                      <a:pt x="848" y="1133"/>
                    </a:cubicBezTo>
                    <a:cubicBezTo>
                      <a:pt x="517" y="1133"/>
                      <a:pt x="238" y="810"/>
                      <a:pt x="180" y="502"/>
                    </a:cubicBezTo>
                    <a:cubicBezTo>
                      <a:pt x="180" y="470"/>
                      <a:pt x="159" y="452"/>
                      <a:pt x="138" y="452"/>
                    </a:cubicBezTo>
                    <a:cubicBezTo>
                      <a:pt x="121" y="452"/>
                      <a:pt x="104" y="465"/>
                      <a:pt x="99" y="491"/>
                    </a:cubicBezTo>
                    <a:cubicBezTo>
                      <a:pt x="1" y="952"/>
                      <a:pt x="439" y="1338"/>
                      <a:pt x="872" y="1338"/>
                    </a:cubicBezTo>
                    <a:cubicBezTo>
                      <a:pt x="953" y="1338"/>
                      <a:pt x="1035" y="1324"/>
                      <a:pt x="1112" y="1295"/>
                    </a:cubicBezTo>
                    <a:cubicBezTo>
                      <a:pt x="1555" y="1132"/>
                      <a:pt x="1858" y="316"/>
                      <a:pt x="1392" y="13"/>
                    </a:cubicBezTo>
                    <a:cubicBezTo>
                      <a:pt x="1379" y="4"/>
                      <a:pt x="1366" y="0"/>
                      <a:pt x="13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786;p69">
                <a:extLst>
                  <a:ext uri="{FF2B5EF4-FFF2-40B4-BE49-F238E27FC236}">
                    <a16:creationId xmlns:a16="http://schemas.microsoft.com/office/drawing/2014/main" xmlns="" id="{D51CAEC4-A8E8-9CE8-EEDC-A245C55A5220}"/>
                  </a:ext>
                </a:extLst>
              </p:cNvPr>
              <p:cNvSpPr/>
              <p:nvPr/>
            </p:nvSpPr>
            <p:spPr>
              <a:xfrm>
                <a:off x="1219400" y="2794625"/>
                <a:ext cx="597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1198" extrusionOk="0">
                    <a:moveTo>
                      <a:pt x="1776" y="1"/>
                    </a:moveTo>
                    <a:cubicBezTo>
                      <a:pt x="1562" y="1"/>
                      <a:pt x="1303" y="46"/>
                      <a:pt x="1038" y="143"/>
                    </a:cubicBezTo>
                    <a:cubicBezTo>
                      <a:pt x="420" y="353"/>
                      <a:pt x="0" y="726"/>
                      <a:pt x="94" y="982"/>
                    </a:cubicBezTo>
                    <a:cubicBezTo>
                      <a:pt x="140" y="1122"/>
                      <a:pt x="346" y="1197"/>
                      <a:pt x="626" y="1197"/>
                    </a:cubicBezTo>
                    <a:cubicBezTo>
                      <a:pt x="837" y="1197"/>
                      <a:pt x="1092" y="1154"/>
                      <a:pt x="1352" y="1064"/>
                    </a:cubicBezTo>
                    <a:cubicBezTo>
                      <a:pt x="1970" y="843"/>
                      <a:pt x="2390" y="470"/>
                      <a:pt x="2296" y="213"/>
                    </a:cubicBezTo>
                    <a:cubicBezTo>
                      <a:pt x="2250" y="76"/>
                      <a:pt x="2050" y="1"/>
                      <a:pt x="1776" y="1"/>
                    </a:cubicBezTo>
                    <a:close/>
                  </a:path>
                </a:pathLst>
              </a:custGeom>
              <a:solidFill>
                <a:srgbClr val="FF8D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787;p69">
                <a:extLst>
                  <a:ext uri="{FF2B5EF4-FFF2-40B4-BE49-F238E27FC236}">
                    <a16:creationId xmlns:a16="http://schemas.microsoft.com/office/drawing/2014/main" xmlns="" id="{FF27DBA6-9B95-4A1B-E5C8-5E6083B82439}"/>
                  </a:ext>
                </a:extLst>
              </p:cNvPr>
              <p:cNvSpPr/>
              <p:nvPr/>
            </p:nvSpPr>
            <p:spPr>
              <a:xfrm>
                <a:off x="1193475" y="2700100"/>
                <a:ext cx="96750" cy="80825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3233" extrusionOk="0">
                    <a:moveTo>
                      <a:pt x="1895" y="0"/>
                    </a:moveTo>
                    <a:cubicBezTo>
                      <a:pt x="1776" y="0"/>
                      <a:pt x="1653" y="14"/>
                      <a:pt x="1527" y="44"/>
                    </a:cubicBezTo>
                    <a:cubicBezTo>
                      <a:pt x="0" y="393"/>
                      <a:pt x="513" y="2188"/>
                      <a:pt x="1026" y="3155"/>
                    </a:cubicBezTo>
                    <a:cubicBezTo>
                      <a:pt x="1055" y="3210"/>
                      <a:pt x="1105" y="3232"/>
                      <a:pt x="1158" y="3232"/>
                    </a:cubicBezTo>
                    <a:cubicBezTo>
                      <a:pt x="1275" y="3232"/>
                      <a:pt x="1405" y="3121"/>
                      <a:pt x="1340" y="2992"/>
                    </a:cubicBezTo>
                    <a:cubicBezTo>
                      <a:pt x="944" y="2211"/>
                      <a:pt x="303" y="591"/>
                      <a:pt x="1702" y="370"/>
                    </a:cubicBezTo>
                    <a:cubicBezTo>
                      <a:pt x="1794" y="355"/>
                      <a:pt x="1882" y="348"/>
                      <a:pt x="1966" y="348"/>
                    </a:cubicBezTo>
                    <a:cubicBezTo>
                      <a:pt x="2999" y="348"/>
                      <a:pt x="3446" y="1417"/>
                      <a:pt x="3823" y="2258"/>
                    </a:cubicBezTo>
                    <a:cubicBezTo>
                      <a:pt x="3828" y="2263"/>
                      <a:pt x="3836" y="2266"/>
                      <a:pt x="3845" y="2266"/>
                    </a:cubicBezTo>
                    <a:cubicBezTo>
                      <a:pt x="3857" y="2266"/>
                      <a:pt x="3869" y="2260"/>
                      <a:pt x="3869" y="2246"/>
                    </a:cubicBezTo>
                    <a:cubicBezTo>
                      <a:pt x="3785" y="1204"/>
                      <a:pt x="3007" y="0"/>
                      <a:pt x="18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788;p69">
                <a:extLst>
                  <a:ext uri="{FF2B5EF4-FFF2-40B4-BE49-F238E27FC236}">
                    <a16:creationId xmlns:a16="http://schemas.microsoft.com/office/drawing/2014/main" xmlns="" id="{3FC0DB94-A95C-7F64-946E-99D91EB14952}"/>
                  </a:ext>
                </a:extLst>
              </p:cNvPr>
              <p:cNvSpPr/>
              <p:nvPr/>
            </p:nvSpPr>
            <p:spPr>
              <a:xfrm>
                <a:off x="1411700" y="2728625"/>
                <a:ext cx="59750" cy="2990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1196" extrusionOk="0">
                    <a:moveTo>
                      <a:pt x="1782" y="0"/>
                    </a:moveTo>
                    <a:cubicBezTo>
                      <a:pt x="1567" y="0"/>
                      <a:pt x="1306" y="45"/>
                      <a:pt x="1037" y="138"/>
                    </a:cubicBezTo>
                    <a:cubicBezTo>
                      <a:pt x="420" y="348"/>
                      <a:pt x="0" y="721"/>
                      <a:pt x="82" y="977"/>
                    </a:cubicBezTo>
                    <a:cubicBezTo>
                      <a:pt x="134" y="1121"/>
                      <a:pt x="338" y="1195"/>
                      <a:pt x="614" y="1195"/>
                    </a:cubicBezTo>
                    <a:cubicBezTo>
                      <a:pt x="828" y="1195"/>
                      <a:pt x="1087" y="1150"/>
                      <a:pt x="1352" y="1059"/>
                    </a:cubicBezTo>
                    <a:cubicBezTo>
                      <a:pt x="1958" y="837"/>
                      <a:pt x="2389" y="464"/>
                      <a:pt x="2296" y="208"/>
                    </a:cubicBezTo>
                    <a:cubicBezTo>
                      <a:pt x="2251" y="71"/>
                      <a:pt x="2053" y="0"/>
                      <a:pt x="1782" y="0"/>
                    </a:cubicBezTo>
                    <a:close/>
                  </a:path>
                </a:pathLst>
              </a:custGeom>
              <a:solidFill>
                <a:srgbClr val="FF8D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789;p69">
                <a:extLst>
                  <a:ext uri="{FF2B5EF4-FFF2-40B4-BE49-F238E27FC236}">
                    <a16:creationId xmlns:a16="http://schemas.microsoft.com/office/drawing/2014/main" xmlns="" id="{95921BA7-595D-3172-0879-E8D42A6E9FC2}"/>
                  </a:ext>
                </a:extLst>
              </p:cNvPr>
              <p:cNvSpPr/>
              <p:nvPr/>
            </p:nvSpPr>
            <p:spPr>
              <a:xfrm>
                <a:off x="1358375" y="2643300"/>
                <a:ext cx="88525" cy="83500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3340" extrusionOk="0">
                    <a:moveTo>
                      <a:pt x="1816" y="1"/>
                    </a:moveTo>
                    <a:cubicBezTo>
                      <a:pt x="1632" y="1"/>
                      <a:pt x="1431" y="46"/>
                      <a:pt x="1213" y="148"/>
                    </a:cubicBezTo>
                    <a:cubicBezTo>
                      <a:pt x="1" y="719"/>
                      <a:pt x="82" y="2362"/>
                      <a:pt x="723" y="3329"/>
                    </a:cubicBezTo>
                    <a:cubicBezTo>
                      <a:pt x="726" y="3336"/>
                      <a:pt x="732" y="3339"/>
                      <a:pt x="738" y="3339"/>
                    </a:cubicBezTo>
                    <a:cubicBezTo>
                      <a:pt x="751" y="3339"/>
                      <a:pt x="766" y="3323"/>
                      <a:pt x="758" y="3306"/>
                    </a:cubicBezTo>
                    <a:cubicBezTo>
                      <a:pt x="537" y="2339"/>
                      <a:pt x="187" y="1115"/>
                      <a:pt x="1282" y="521"/>
                    </a:cubicBezTo>
                    <a:cubicBezTo>
                      <a:pt x="1484" y="409"/>
                      <a:pt x="1666" y="359"/>
                      <a:pt x="1830" y="359"/>
                    </a:cubicBezTo>
                    <a:cubicBezTo>
                      <a:pt x="2669" y="359"/>
                      <a:pt x="3036" y="1650"/>
                      <a:pt x="3182" y="2362"/>
                    </a:cubicBezTo>
                    <a:cubicBezTo>
                      <a:pt x="3197" y="2444"/>
                      <a:pt x="3263" y="2480"/>
                      <a:pt x="3334" y="2480"/>
                    </a:cubicBezTo>
                    <a:cubicBezTo>
                      <a:pt x="3433" y="2480"/>
                      <a:pt x="3541" y="2408"/>
                      <a:pt x="3520" y="2292"/>
                    </a:cubicBezTo>
                    <a:cubicBezTo>
                      <a:pt x="3362" y="1385"/>
                      <a:pt x="2837" y="1"/>
                      <a:pt x="18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" name="Google Shape;1790;p69">
              <a:extLst>
                <a:ext uri="{FF2B5EF4-FFF2-40B4-BE49-F238E27FC236}">
                  <a16:creationId xmlns:a16="http://schemas.microsoft.com/office/drawing/2014/main" xmlns="" id="{EEF6C757-ED9D-F42F-F5D0-63F53228346C}"/>
                </a:ext>
              </a:extLst>
            </p:cNvPr>
            <p:cNvSpPr/>
            <p:nvPr/>
          </p:nvSpPr>
          <p:spPr>
            <a:xfrm>
              <a:off x="8476525" y="2297275"/>
              <a:ext cx="78028" cy="467939"/>
            </a:xfrm>
            <a:custGeom>
              <a:avLst/>
              <a:gdLst/>
              <a:ahLst/>
              <a:cxnLst/>
              <a:rect l="l" t="t" r="r" b="b"/>
              <a:pathLst>
                <a:path w="2434" h="14598" extrusionOk="0">
                  <a:moveTo>
                    <a:pt x="101" y="0"/>
                  </a:moveTo>
                  <a:cubicBezTo>
                    <a:pt x="49" y="0"/>
                    <a:pt x="0" y="41"/>
                    <a:pt x="21" y="109"/>
                  </a:cubicBezTo>
                  <a:cubicBezTo>
                    <a:pt x="1489" y="5004"/>
                    <a:pt x="1431" y="9398"/>
                    <a:pt x="674" y="14397"/>
                  </a:cubicBezTo>
                  <a:cubicBezTo>
                    <a:pt x="653" y="14517"/>
                    <a:pt x="750" y="14598"/>
                    <a:pt x="846" y="14598"/>
                  </a:cubicBezTo>
                  <a:cubicBezTo>
                    <a:pt x="909" y="14598"/>
                    <a:pt x="972" y="14562"/>
                    <a:pt x="1000" y="14479"/>
                  </a:cubicBezTo>
                  <a:cubicBezTo>
                    <a:pt x="2433" y="9922"/>
                    <a:pt x="1886" y="4468"/>
                    <a:pt x="196" y="63"/>
                  </a:cubicBezTo>
                  <a:cubicBezTo>
                    <a:pt x="177" y="20"/>
                    <a:pt x="138" y="0"/>
                    <a:pt x="1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03" grpId="0" animBg="1"/>
      <p:bldP spid="32004" grpId="0" animBg="1"/>
      <p:bldP spid="32005" grpId="0" animBg="1"/>
      <p:bldP spid="32007" grpId="0"/>
      <p:bldP spid="32026" grpId="0" animBg="1"/>
      <p:bldP spid="32027" grpId="0" animBg="1"/>
      <p:bldP spid="32041" grpId="0" animBg="1"/>
      <p:bldP spid="32042" grpId="0" build="p"/>
      <p:bldP spid="320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77" name="Google Shape;32677;p51"/>
          <p:cNvGrpSpPr/>
          <p:nvPr/>
        </p:nvGrpSpPr>
        <p:grpSpPr>
          <a:xfrm>
            <a:off x="1136006" y="1157891"/>
            <a:ext cx="810342" cy="520705"/>
            <a:chOff x="1577176" y="1001463"/>
            <a:chExt cx="810342" cy="520705"/>
          </a:xfrm>
        </p:grpSpPr>
        <p:sp>
          <p:nvSpPr>
            <p:cNvPr id="32678" name="Google Shape;32678;p51"/>
            <p:cNvSpPr/>
            <p:nvPr/>
          </p:nvSpPr>
          <p:spPr>
            <a:xfrm rot="1201761">
              <a:off x="1901606" y="1200793"/>
              <a:ext cx="293859" cy="279505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9" name="Google Shape;32679;p51"/>
            <p:cNvSpPr/>
            <p:nvPr/>
          </p:nvSpPr>
          <p:spPr>
            <a:xfrm rot="1201787">
              <a:off x="1604222" y="1040208"/>
              <a:ext cx="203890" cy="193930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0" name="Google Shape;32680;p51"/>
            <p:cNvSpPr/>
            <p:nvPr/>
          </p:nvSpPr>
          <p:spPr>
            <a:xfrm rot="5491767">
              <a:off x="2218718" y="1007770"/>
              <a:ext cx="170720" cy="162381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81" name="Google Shape;32681;p51"/>
          <p:cNvGrpSpPr/>
          <p:nvPr/>
        </p:nvGrpSpPr>
        <p:grpSpPr>
          <a:xfrm>
            <a:off x="7366401" y="897538"/>
            <a:ext cx="810342" cy="520705"/>
            <a:chOff x="1577176" y="1001463"/>
            <a:chExt cx="810342" cy="520705"/>
          </a:xfrm>
        </p:grpSpPr>
        <p:sp>
          <p:nvSpPr>
            <p:cNvPr id="32682" name="Google Shape;32682;p51"/>
            <p:cNvSpPr/>
            <p:nvPr/>
          </p:nvSpPr>
          <p:spPr>
            <a:xfrm rot="1201761">
              <a:off x="1901606" y="1200793"/>
              <a:ext cx="293859" cy="279505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3" name="Google Shape;32683;p51"/>
            <p:cNvSpPr/>
            <p:nvPr/>
          </p:nvSpPr>
          <p:spPr>
            <a:xfrm rot="1201787">
              <a:off x="1604222" y="1040208"/>
              <a:ext cx="203890" cy="193930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4" name="Google Shape;32684;p51"/>
            <p:cNvSpPr/>
            <p:nvPr/>
          </p:nvSpPr>
          <p:spPr>
            <a:xfrm rot="5491767">
              <a:off x="2218718" y="1007770"/>
              <a:ext cx="170720" cy="162381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85" name="Google Shape;32685;p51"/>
          <p:cNvGrpSpPr/>
          <p:nvPr/>
        </p:nvGrpSpPr>
        <p:grpSpPr>
          <a:xfrm rot="-1100601">
            <a:off x="1610019" y="4344267"/>
            <a:ext cx="752290" cy="391542"/>
            <a:chOff x="5150950" y="1689975"/>
            <a:chExt cx="342625" cy="178325"/>
          </a:xfrm>
        </p:grpSpPr>
        <p:sp>
          <p:nvSpPr>
            <p:cNvPr id="32686" name="Google Shape;32686;p51"/>
            <p:cNvSpPr/>
            <p:nvPr/>
          </p:nvSpPr>
          <p:spPr>
            <a:xfrm>
              <a:off x="5150950" y="1692950"/>
              <a:ext cx="255100" cy="175350"/>
            </a:xfrm>
            <a:custGeom>
              <a:avLst/>
              <a:gdLst/>
              <a:ahLst/>
              <a:cxnLst/>
              <a:rect l="l" t="t" r="r" b="b"/>
              <a:pathLst>
                <a:path w="10204" h="7014" extrusionOk="0">
                  <a:moveTo>
                    <a:pt x="9911" y="1"/>
                  </a:moveTo>
                  <a:lnTo>
                    <a:pt x="832" y="401"/>
                  </a:lnTo>
                  <a:cubicBezTo>
                    <a:pt x="362" y="421"/>
                    <a:pt x="0" y="817"/>
                    <a:pt x="21" y="1286"/>
                  </a:cubicBezTo>
                  <a:lnTo>
                    <a:pt x="238" y="6201"/>
                  </a:lnTo>
                  <a:cubicBezTo>
                    <a:pt x="258" y="6657"/>
                    <a:pt x="633" y="7013"/>
                    <a:pt x="1085" y="7013"/>
                  </a:cubicBezTo>
                  <a:cubicBezTo>
                    <a:pt x="1098" y="7013"/>
                    <a:pt x="1111" y="7013"/>
                    <a:pt x="1123" y="7012"/>
                  </a:cubicBezTo>
                  <a:lnTo>
                    <a:pt x="10203" y="6612"/>
                  </a:lnTo>
                  <a:lnTo>
                    <a:pt x="9911" y="1"/>
                  </a:lnTo>
                  <a:close/>
                </a:path>
              </a:pathLst>
            </a:custGeom>
            <a:solidFill>
              <a:srgbClr val="FBDA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7" name="Google Shape;32687;p51"/>
            <p:cNvSpPr/>
            <p:nvPr/>
          </p:nvSpPr>
          <p:spPr>
            <a:xfrm>
              <a:off x="5398725" y="1689975"/>
              <a:ext cx="94850" cy="168300"/>
            </a:xfrm>
            <a:custGeom>
              <a:avLst/>
              <a:gdLst/>
              <a:ahLst/>
              <a:cxnLst/>
              <a:rect l="l" t="t" r="r" b="b"/>
              <a:pathLst>
                <a:path w="3794" h="6732" extrusionOk="0">
                  <a:moveTo>
                    <a:pt x="2708" y="1"/>
                  </a:moveTo>
                  <a:cubicBezTo>
                    <a:pt x="2695" y="1"/>
                    <a:pt x="2683" y="1"/>
                    <a:pt x="2670" y="1"/>
                  </a:cubicBezTo>
                  <a:lnTo>
                    <a:pt x="0" y="120"/>
                  </a:lnTo>
                  <a:lnTo>
                    <a:pt x="292" y="6731"/>
                  </a:lnTo>
                  <a:lnTo>
                    <a:pt x="2962" y="6613"/>
                  </a:lnTo>
                  <a:cubicBezTo>
                    <a:pt x="3432" y="6592"/>
                    <a:pt x="3794" y="6197"/>
                    <a:pt x="3773" y="5728"/>
                  </a:cubicBezTo>
                  <a:lnTo>
                    <a:pt x="3556" y="813"/>
                  </a:lnTo>
                  <a:cubicBezTo>
                    <a:pt x="3536" y="358"/>
                    <a:pt x="3161" y="1"/>
                    <a:pt x="2708" y="1"/>
                  </a:cubicBezTo>
                  <a:close/>
                </a:path>
              </a:pathLst>
            </a:custGeom>
            <a:solidFill>
              <a:srgbClr val="F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88" name="Google Shape;32688;p51"/>
          <p:cNvGrpSpPr/>
          <p:nvPr/>
        </p:nvGrpSpPr>
        <p:grpSpPr>
          <a:xfrm rot="6506274">
            <a:off x="6633111" y="3899845"/>
            <a:ext cx="202903" cy="1264420"/>
            <a:chOff x="3620900" y="3197850"/>
            <a:chExt cx="165225" cy="1029625"/>
          </a:xfrm>
        </p:grpSpPr>
        <p:sp>
          <p:nvSpPr>
            <p:cNvPr id="32689" name="Google Shape;32689;p51"/>
            <p:cNvSpPr/>
            <p:nvPr/>
          </p:nvSpPr>
          <p:spPr>
            <a:xfrm>
              <a:off x="3620900" y="3338225"/>
              <a:ext cx="63225" cy="290950"/>
            </a:xfrm>
            <a:custGeom>
              <a:avLst/>
              <a:gdLst/>
              <a:ahLst/>
              <a:cxnLst/>
              <a:rect l="l" t="t" r="r" b="b"/>
              <a:pathLst>
                <a:path w="2529" h="11638" extrusionOk="0">
                  <a:moveTo>
                    <a:pt x="2513" y="1"/>
                  </a:moveTo>
                  <a:lnTo>
                    <a:pt x="1252" y="19"/>
                  </a:lnTo>
                  <a:cubicBezTo>
                    <a:pt x="559" y="30"/>
                    <a:pt x="1" y="606"/>
                    <a:pt x="10" y="1299"/>
                  </a:cubicBezTo>
                  <a:lnTo>
                    <a:pt x="156" y="11078"/>
                  </a:lnTo>
                  <a:cubicBezTo>
                    <a:pt x="161" y="11389"/>
                    <a:pt x="415" y="11637"/>
                    <a:pt x="727" y="11632"/>
                  </a:cubicBezTo>
                  <a:lnTo>
                    <a:pt x="727" y="11632"/>
                  </a:lnTo>
                  <a:cubicBezTo>
                    <a:pt x="1037" y="11627"/>
                    <a:pt x="1285" y="11372"/>
                    <a:pt x="1281" y="11061"/>
                  </a:cubicBezTo>
                  <a:lnTo>
                    <a:pt x="1139" y="1487"/>
                  </a:lnTo>
                  <a:cubicBezTo>
                    <a:pt x="1137" y="1301"/>
                    <a:pt x="1287" y="1144"/>
                    <a:pt x="1473" y="1142"/>
                  </a:cubicBezTo>
                  <a:lnTo>
                    <a:pt x="2528" y="1127"/>
                  </a:lnTo>
                  <a:close/>
                </a:path>
              </a:pathLst>
            </a:custGeom>
            <a:solidFill>
              <a:srgbClr val="F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0" name="Google Shape;32690;p51"/>
            <p:cNvSpPr/>
            <p:nvPr/>
          </p:nvSpPr>
          <p:spPr>
            <a:xfrm>
              <a:off x="3670175" y="3271275"/>
              <a:ext cx="115950" cy="791675"/>
            </a:xfrm>
            <a:custGeom>
              <a:avLst/>
              <a:gdLst/>
              <a:ahLst/>
              <a:cxnLst/>
              <a:rect l="l" t="t" r="r" b="b"/>
              <a:pathLst>
                <a:path w="4638" h="31667" extrusionOk="0">
                  <a:moveTo>
                    <a:pt x="3082" y="6"/>
                  </a:moveTo>
                  <a:lnTo>
                    <a:pt x="2606" y="14"/>
                  </a:lnTo>
                  <a:lnTo>
                    <a:pt x="1018" y="37"/>
                  </a:lnTo>
                  <a:cubicBezTo>
                    <a:pt x="454" y="45"/>
                    <a:pt x="0" y="514"/>
                    <a:pt x="7" y="1078"/>
                  </a:cubicBezTo>
                  <a:lnTo>
                    <a:pt x="520" y="31667"/>
                  </a:lnTo>
                  <a:lnTo>
                    <a:pt x="2578" y="31636"/>
                  </a:lnTo>
                  <a:lnTo>
                    <a:pt x="2578" y="31636"/>
                  </a:lnTo>
                  <a:lnTo>
                    <a:pt x="4637" y="31605"/>
                  </a:lnTo>
                  <a:lnTo>
                    <a:pt x="4541" y="25905"/>
                  </a:lnTo>
                  <a:lnTo>
                    <a:pt x="4124" y="1017"/>
                  </a:lnTo>
                  <a:cubicBezTo>
                    <a:pt x="4121" y="829"/>
                    <a:pt x="4067" y="654"/>
                    <a:pt x="3976" y="504"/>
                  </a:cubicBezTo>
                  <a:cubicBezTo>
                    <a:pt x="3794" y="201"/>
                    <a:pt x="3460" y="1"/>
                    <a:pt x="3082" y="6"/>
                  </a:cubicBezTo>
                  <a:close/>
                </a:path>
              </a:pathLst>
            </a:custGeom>
            <a:solidFill>
              <a:srgbClr val="655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1" name="Google Shape;32691;p51"/>
            <p:cNvSpPr/>
            <p:nvPr/>
          </p:nvSpPr>
          <p:spPr>
            <a:xfrm>
              <a:off x="3670125" y="3271200"/>
              <a:ext cx="103700" cy="67200"/>
            </a:xfrm>
            <a:custGeom>
              <a:avLst/>
              <a:gdLst/>
              <a:ahLst/>
              <a:cxnLst/>
              <a:rect l="l" t="t" r="r" b="b"/>
              <a:pathLst>
                <a:path w="4148" h="2688" extrusionOk="0">
                  <a:moveTo>
                    <a:pt x="1019" y="40"/>
                  </a:moveTo>
                  <a:lnTo>
                    <a:pt x="3083" y="9"/>
                  </a:lnTo>
                  <a:cubicBezTo>
                    <a:pt x="3648" y="1"/>
                    <a:pt x="4116" y="455"/>
                    <a:pt x="4125" y="1020"/>
                  </a:cubicBezTo>
                  <a:lnTo>
                    <a:pt x="4148" y="2627"/>
                  </a:lnTo>
                  <a:lnTo>
                    <a:pt x="32" y="2688"/>
                  </a:lnTo>
                  <a:lnTo>
                    <a:pt x="8" y="1079"/>
                  </a:lnTo>
                  <a:cubicBezTo>
                    <a:pt x="1" y="517"/>
                    <a:pt x="456" y="49"/>
                    <a:pt x="1019" y="40"/>
                  </a:cubicBezTo>
                  <a:close/>
                </a:path>
              </a:pathLst>
            </a:custGeom>
            <a:solidFill>
              <a:srgbClr val="CCC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2" name="Google Shape;32692;p51"/>
            <p:cNvSpPr/>
            <p:nvPr/>
          </p:nvSpPr>
          <p:spPr>
            <a:xfrm>
              <a:off x="3694350" y="3197850"/>
              <a:ext cx="52875" cy="74350"/>
            </a:xfrm>
            <a:custGeom>
              <a:avLst/>
              <a:gdLst/>
              <a:ahLst/>
              <a:cxnLst/>
              <a:rect l="l" t="t" r="r" b="b"/>
              <a:pathLst>
                <a:path w="2115" h="2974" extrusionOk="0">
                  <a:moveTo>
                    <a:pt x="2069" y="279"/>
                  </a:moveTo>
                  <a:cubicBezTo>
                    <a:pt x="2067" y="145"/>
                    <a:pt x="1968" y="38"/>
                    <a:pt x="1842" y="12"/>
                  </a:cubicBezTo>
                  <a:cubicBezTo>
                    <a:pt x="1822" y="8"/>
                    <a:pt x="1805" y="1"/>
                    <a:pt x="1783" y="1"/>
                  </a:cubicBezTo>
                  <a:lnTo>
                    <a:pt x="1034" y="12"/>
                  </a:lnTo>
                  <a:lnTo>
                    <a:pt x="1032" y="12"/>
                  </a:lnTo>
                  <a:lnTo>
                    <a:pt x="1032" y="12"/>
                  </a:lnTo>
                  <a:lnTo>
                    <a:pt x="281" y="23"/>
                  </a:lnTo>
                  <a:cubicBezTo>
                    <a:pt x="125" y="26"/>
                    <a:pt x="1" y="155"/>
                    <a:pt x="4" y="310"/>
                  </a:cubicBezTo>
                  <a:lnTo>
                    <a:pt x="50" y="2974"/>
                  </a:lnTo>
                  <a:lnTo>
                    <a:pt x="1082" y="2958"/>
                  </a:lnTo>
                  <a:lnTo>
                    <a:pt x="2114" y="2943"/>
                  </a:lnTo>
                  <a:lnTo>
                    <a:pt x="2069" y="279"/>
                  </a:lnTo>
                  <a:close/>
                </a:path>
              </a:pathLst>
            </a:custGeom>
            <a:solidFill>
              <a:srgbClr val="F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3" name="Google Shape;32693;p51"/>
            <p:cNvSpPr/>
            <p:nvPr/>
          </p:nvSpPr>
          <p:spPr>
            <a:xfrm>
              <a:off x="3683175" y="4061425"/>
              <a:ext cx="102950" cy="166050"/>
            </a:xfrm>
            <a:custGeom>
              <a:avLst/>
              <a:gdLst/>
              <a:ahLst/>
              <a:cxnLst/>
              <a:rect l="l" t="t" r="r" b="b"/>
              <a:pathLst>
                <a:path w="4118" h="6642" extrusionOk="0">
                  <a:moveTo>
                    <a:pt x="0" y="61"/>
                  </a:moveTo>
                  <a:lnTo>
                    <a:pt x="2144" y="6641"/>
                  </a:lnTo>
                  <a:lnTo>
                    <a:pt x="4117" y="1"/>
                  </a:lnTo>
                  <a:close/>
                </a:path>
              </a:pathLst>
            </a:custGeom>
            <a:solidFill>
              <a:srgbClr val="CCC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4" name="Google Shape;32694;p51"/>
            <p:cNvSpPr/>
            <p:nvPr/>
          </p:nvSpPr>
          <p:spPr>
            <a:xfrm>
              <a:off x="3719675" y="4174575"/>
              <a:ext cx="32775" cy="52900"/>
            </a:xfrm>
            <a:custGeom>
              <a:avLst/>
              <a:gdLst/>
              <a:ahLst/>
              <a:cxnLst/>
              <a:rect l="l" t="t" r="r" b="b"/>
              <a:pathLst>
                <a:path w="1311" h="2116" extrusionOk="0">
                  <a:moveTo>
                    <a:pt x="1311" y="1"/>
                  </a:moveTo>
                  <a:lnTo>
                    <a:pt x="683" y="2115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655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3126;p91">
            <a:extLst>
              <a:ext uri="{FF2B5EF4-FFF2-40B4-BE49-F238E27FC236}">
                <a16:creationId xmlns:a16="http://schemas.microsoft.com/office/drawing/2014/main" xmlns="" id="{C2980AFF-CB0E-A911-D7D6-F7A6FA359F27}"/>
              </a:ext>
            </a:extLst>
          </p:cNvPr>
          <p:cNvGrpSpPr/>
          <p:nvPr/>
        </p:nvGrpSpPr>
        <p:grpSpPr>
          <a:xfrm>
            <a:off x="1107512" y="597218"/>
            <a:ext cx="786708" cy="675659"/>
            <a:chOff x="157890" y="1088250"/>
            <a:chExt cx="1083822" cy="1066157"/>
          </a:xfrm>
        </p:grpSpPr>
        <p:sp>
          <p:nvSpPr>
            <p:cNvPr id="28" name="Google Shape;3127;p91">
              <a:extLst>
                <a:ext uri="{FF2B5EF4-FFF2-40B4-BE49-F238E27FC236}">
                  <a16:creationId xmlns:a16="http://schemas.microsoft.com/office/drawing/2014/main" xmlns="" id="{C3E37529-3166-3528-7A03-5BA1922FD802}"/>
                </a:ext>
              </a:extLst>
            </p:cNvPr>
            <p:cNvSpPr/>
            <p:nvPr/>
          </p:nvSpPr>
          <p:spPr>
            <a:xfrm>
              <a:off x="962825" y="1160850"/>
              <a:ext cx="249816" cy="704849"/>
            </a:xfrm>
            <a:custGeom>
              <a:avLst/>
              <a:gdLst/>
              <a:ahLst/>
              <a:cxnLst/>
              <a:rect l="l" t="t" r="r" b="b"/>
              <a:pathLst>
                <a:path w="7797" h="21934" extrusionOk="0">
                  <a:moveTo>
                    <a:pt x="0" y="1"/>
                  </a:moveTo>
                  <a:cubicBezTo>
                    <a:pt x="47" y="141"/>
                    <a:pt x="93" y="269"/>
                    <a:pt x="140" y="409"/>
                  </a:cubicBezTo>
                  <a:cubicBezTo>
                    <a:pt x="198" y="455"/>
                    <a:pt x="233" y="537"/>
                    <a:pt x="210" y="607"/>
                  </a:cubicBezTo>
                  <a:cubicBezTo>
                    <a:pt x="2587" y="7728"/>
                    <a:pt x="4557" y="15046"/>
                    <a:pt x="7634" y="21911"/>
                  </a:cubicBezTo>
                  <a:lnTo>
                    <a:pt x="7645" y="21911"/>
                  </a:lnTo>
                  <a:cubicBezTo>
                    <a:pt x="7663" y="21899"/>
                    <a:pt x="7680" y="21893"/>
                    <a:pt x="7699" y="21893"/>
                  </a:cubicBezTo>
                  <a:cubicBezTo>
                    <a:pt x="7718" y="21893"/>
                    <a:pt x="7739" y="21899"/>
                    <a:pt x="7762" y="21911"/>
                  </a:cubicBezTo>
                  <a:cubicBezTo>
                    <a:pt x="7774" y="21911"/>
                    <a:pt x="7785" y="21922"/>
                    <a:pt x="7797" y="21934"/>
                  </a:cubicBezTo>
                  <a:cubicBezTo>
                    <a:pt x="4604" y="14930"/>
                    <a:pt x="2797" y="7366"/>
                    <a:pt x="268" y="129"/>
                  </a:cubicBezTo>
                  <a:cubicBezTo>
                    <a:pt x="268" y="106"/>
                    <a:pt x="268" y="94"/>
                    <a:pt x="268" y="83"/>
                  </a:cubicBezTo>
                  <a:cubicBezTo>
                    <a:pt x="222" y="48"/>
                    <a:pt x="175" y="13"/>
                    <a:pt x="117" y="1"/>
                  </a:cubicBezTo>
                  <a:close/>
                </a:path>
              </a:pathLst>
            </a:custGeom>
            <a:solidFill>
              <a:srgbClr val="BCFFB4"/>
            </a:solidFill>
            <a:ln w="9525" cap="flat" cmpd="sng">
              <a:solidFill>
                <a:srgbClr val="BCFF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128;p91">
              <a:extLst>
                <a:ext uri="{FF2B5EF4-FFF2-40B4-BE49-F238E27FC236}">
                  <a16:creationId xmlns:a16="http://schemas.microsoft.com/office/drawing/2014/main" xmlns="" id="{72A5AF09-8827-A6CB-982D-5CDEE115AE08}"/>
                </a:ext>
              </a:extLst>
            </p:cNvPr>
            <p:cNvSpPr/>
            <p:nvPr/>
          </p:nvSpPr>
          <p:spPr>
            <a:xfrm>
              <a:off x="704198" y="1808898"/>
              <a:ext cx="474734" cy="189989"/>
            </a:xfrm>
            <a:custGeom>
              <a:avLst/>
              <a:gdLst/>
              <a:ahLst/>
              <a:cxnLst/>
              <a:rect l="l" t="t" r="r" b="b"/>
              <a:pathLst>
                <a:path w="14825" h="5933" extrusionOk="0">
                  <a:moveTo>
                    <a:pt x="12679" y="1317"/>
                  </a:moveTo>
                  <a:cubicBezTo>
                    <a:pt x="12764" y="1317"/>
                    <a:pt x="12793" y="1447"/>
                    <a:pt x="12715" y="1481"/>
                  </a:cubicBezTo>
                  <a:cubicBezTo>
                    <a:pt x="11596" y="1923"/>
                    <a:pt x="10349" y="2145"/>
                    <a:pt x="9195" y="2518"/>
                  </a:cubicBezTo>
                  <a:cubicBezTo>
                    <a:pt x="8030" y="2879"/>
                    <a:pt x="6876" y="3275"/>
                    <a:pt x="5711" y="3660"/>
                  </a:cubicBezTo>
                  <a:cubicBezTo>
                    <a:pt x="5704" y="3663"/>
                    <a:pt x="5697" y="3664"/>
                    <a:pt x="5691" y="3664"/>
                  </a:cubicBezTo>
                  <a:cubicBezTo>
                    <a:pt x="5645" y="3664"/>
                    <a:pt x="5625" y="3599"/>
                    <a:pt x="5676" y="3578"/>
                  </a:cubicBezTo>
                  <a:cubicBezTo>
                    <a:pt x="6841" y="3077"/>
                    <a:pt x="8018" y="2646"/>
                    <a:pt x="9230" y="2273"/>
                  </a:cubicBezTo>
                  <a:cubicBezTo>
                    <a:pt x="10338" y="1912"/>
                    <a:pt x="11515" y="1469"/>
                    <a:pt x="12668" y="1317"/>
                  </a:cubicBezTo>
                  <a:cubicBezTo>
                    <a:pt x="12672" y="1317"/>
                    <a:pt x="12676" y="1317"/>
                    <a:pt x="12679" y="1317"/>
                  </a:cubicBezTo>
                  <a:close/>
                  <a:moveTo>
                    <a:pt x="11048" y="0"/>
                  </a:moveTo>
                  <a:lnTo>
                    <a:pt x="10769" y="234"/>
                  </a:lnTo>
                  <a:cubicBezTo>
                    <a:pt x="10804" y="268"/>
                    <a:pt x="10804" y="327"/>
                    <a:pt x="10745" y="350"/>
                  </a:cubicBezTo>
                  <a:cubicBezTo>
                    <a:pt x="8263" y="1306"/>
                    <a:pt x="5757" y="2215"/>
                    <a:pt x="3252" y="3089"/>
                  </a:cubicBezTo>
                  <a:cubicBezTo>
                    <a:pt x="2168" y="3462"/>
                    <a:pt x="1084" y="3846"/>
                    <a:pt x="0" y="4219"/>
                  </a:cubicBezTo>
                  <a:cubicBezTo>
                    <a:pt x="59" y="4231"/>
                    <a:pt x="105" y="4266"/>
                    <a:pt x="117" y="4347"/>
                  </a:cubicBezTo>
                  <a:cubicBezTo>
                    <a:pt x="175" y="4709"/>
                    <a:pt x="245" y="5058"/>
                    <a:pt x="327" y="5408"/>
                  </a:cubicBezTo>
                  <a:cubicBezTo>
                    <a:pt x="979" y="5175"/>
                    <a:pt x="1655" y="5023"/>
                    <a:pt x="2308" y="4814"/>
                  </a:cubicBezTo>
                  <a:cubicBezTo>
                    <a:pt x="2972" y="4592"/>
                    <a:pt x="3625" y="4289"/>
                    <a:pt x="4312" y="4161"/>
                  </a:cubicBezTo>
                  <a:cubicBezTo>
                    <a:pt x="4316" y="4160"/>
                    <a:pt x="4320" y="4160"/>
                    <a:pt x="4324" y="4160"/>
                  </a:cubicBezTo>
                  <a:cubicBezTo>
                    <a:pt x="4383" y="4160"/>
                    <a:pt x="4391" y="4245"/>
                    <a:pt x="4336" y="4277"/>
                  </a:cubicBezTo>
                  <a:cubicBezTo>
                    <a:pt x="3683" y="4650"/>
                    <a:pt x="2879" y="4837"/>
                    <a:pt x="2156" y="5047"/>
                  </a:cubicBezTo>
                  <a:cubicBezTo>
                    <a:pt x="1574" y="5233"/>
                    <a:pt x="968" y="5431"/>
                    <a:pt x="362" y="5536"/>
                  </a:cubicBezTo>
                  <a:cubicBezTo>
                    <a:pt x="397" y="5676"/>
                    <a:pt x="431" y="5804"/>
                    <a:pt x="466" y="5932"/>
                  </a:cubicBezTo>
                  <a:cubicBezTo>
                    <a:pt x="5256" y="4476"/>
                    <a:pt x="10023" y="2961"/>
                    <a:pt x="14824" y="1527"/>
                  </a:cubicBezTo>
                  <a:lnTo>
                    <a:pt x="14824" y="1527"/>
                  </a:lnTo>
                  <a:cubicBezTo>
                    <a:pt x="14674" y="1537"/>
                    <a:pt x="14521" y="1542"/>
                    <a:pt x="14367" y="1542"/>
                  </a:cubicBezTo>
                  <a:cubicBezTo>
                    <a:pt x="13797" y="1542"/>
                    <a:pt x="13220" y="1471"/>
                    <a:pt x="12715" y="1306"/>
                  </a:cubicBezTo>
                  <a:cubicBezTo>
                    <a:pt x="12424" y="1201"/>
                    <a:pt x="12121" y="1003"/>
                    <a:pt x="11829" y="781"/>
                  </a:cubicBezTo>
                  <a:cubicBezTo>
                    <a:pt x="11818" y="793"/>
                    <a:pt x="11806" y="805"/>
                    <a:pt x="11794" y="805"/>
                  </a:cubicBezTo>
                  <a:cubicBezTo>
                    <a:pt x="10874" y="1259"/>
                    <a:pt x="9848" y="1527"/>
                    <a:pt x="8881" y="1865"/>
                  </a:cubicBezTo>
                  <a:cubicBezTo>
                    <a:pt x="7960" y="2203"/>
                    <a:pt x="7016" y="2529"/>
                    <a:pt x="6084" y="2856"/>
                  </a:cubicBezTo>
                  <a:cubicBezTo>
                    <a:pt x="4324" y="3485"/>
                    <a:pt x="2518" y="4266"/>
                    <a:pt x="665" y="4580"/>
                  </a:cubicBezTo>
                  <a:cubicBezTo>
                    <a:pt x="606" y="4580"/>
                    <a:pt x="606" y="4511"/>
                    <a:pt x="653" y="4499"/>
                  </a:cubicBezTo>
                  <a:cubicBezTo>
                    <a:pt x="2599" y="4009"/>
                    <a:pt x="4464" y="3205"/>
                    <a:pt x="6352" y="2529"/>
                  </a:cubicBezTo>
                  <a:cubicBezTo>
                    <a:pt x="7284" y="2191"/>
                    <a:pt x="8217" y="1865"/>
                    <a:pt x="9149" y="1527"/>
                  </a:cubicBezTo>
                  <a:cubicBezTo>
                    <a:pt x="9976" y="1224"/>
                    <a:pt x="10815" y="863"/>
                    <a:pt x="11678" y="653"/>
                  </a:cubicBezTo>
                  <a:cubicBezTo>
                    <a:pt x="11445" y="455"/>
                    <a:pt x="11235" y="222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129;p91">
              <a:extLst>
                <a:ext uri="{FF2B5EF4-FFF2-40B4-BE49-F238E27FC236}">
                  <a16:creationId xmlns:a16="http://schemas.microsoft.com/office/drawing/2014/main" xmlns="" id="{5DB311B2-B029-CBFE-2C1F-E017D6205F33}"/>
                </a:ext>
              </a:extLst>
            </p:cNvPr>
            <p:cNvSpPr/>
            <p:nvPr/>
          </p:nvSpPr>
          <p:spPr>
            <a:xfrm>
              <a:off x="510491" y="1788755"/>
              <a:ext cx="547521" cy="249327"/>
            </a:xfrm>
            <a:custGeom>
              <a:avLst/>
              <a:gdLst/>
              <a:ahLst/>
              <a:cxnLst/>
              <a:rect l="l" t="t" r="r" b="b"/>
              <a:pathLst>
                <a:path w="17098" h="7786" extrusionOk="0">
                  <a:moveTo>
                    <a:pt x="10674" y="2305"/>
                  </a:moveTo>
                  <a:cubicBezTo>
                    <a:pt x="10767" y="2305"/>
                    <a:pt x="10820" y="2438"/>
                    <a:pt x="10723" y="2471"/>
                  </a:cubicBezTo>
                  <a:cubicBezTo>
                    <a:pt x="8007" y="3252"/>
                    <a:pt x="5350" y="4196"/>
                    <a:pt x="2670" y="5081"/>
                  </a:cubicBezTo>
                  <a:cubicBezTo>
                    <a:pt x="2666" y="5082"/>
                    <a:pt x="2663" y="5083"/>
                    <a:pt x="2660" y="5083"/>
                  </a:cubicBezTo>
                  <a:cubicBezTo>
                    <a:pt x="2631" y="5083"/>
                    <a:pt x="2614" y="5034"/>
                    <a:pt x="2646" y="5023"/>
                  </a:cubicBezTo>
                  <a:cubicBezTo>
                    <a:pt x="5233" y="3904"/>
                    <a:pt x="7949" y="3053"/>
                    <a:pt x="10653" y="2308"/>
                  </a:cubicBezTo>
                  <a:cubicBezTo>
                    <a:pt x="10660" y="2306"/>
                    <a:pt x="10667" y="2305"/>
                    <a:pt x="10674" y="2305"/>
                  </a:cubicBezTo>
                  <a:close/>
                  <a:moveTo>
                    <a:pt x="16678" y="0"/>
                  </a:moveTo>
                  <a:cubicBezTo>
                    <a:pt x="12984" y="1177"/>
                    <a:pt x="9289" y="2378"/>
                    <a:pt x="5595" y="3543"/>
                  </a:cubicBezTo>
                  <a:cubicBezTo>
                    <a:pt x="4674" y="3834"/>
                    <a:pt x="3765" y="4126"/>
                    <a:pt x="2844" y="4417"/>
                  </a:cubicBezTo>
                  <a:cubicBezTo>
                    <a:pt x="2017" y="4673"/>
                    <a:pt x="327" y="4918"/>
                    <a:pt x="82" y="5944"/>
                  </a:cubicBezTo>
                  <a:cubicBezTo>
                    <a:pt x="222" y="5885"/>
                    <a:pt x="374" y="5827"/>
                    <a:pt x="525" y="5781"/>
                  </a:cubicBezTo>
                  <a:cubicBezTo>
                    <a:pt x="548" y="5781"/>
                    <a:pt x="560" y="5804"/>
                    <a:pt x="537" y="5816"/>
                  </a:cubicBezTo>
                  <a:cubicBezTo>
                    <a:pt x="385" y="5885"/>
                    <a:pt x="234" y="5944"/>
                    <a:pt x="71" y="6014"/>
                  </a:cubicBezTo>
                  <a:cubicBezTo>
                    <a:pt x="1" y="6398"/>
                    <a:pt x="152" y="6783"/>
                    <a:pt x="409" y="7086"/>
                  </a:cubicBezTo>
                  <a:cubicBezTo>
                    <a:pt x="758" y="6923"/>
                    <a:pt x="1166" y="6888"/>
                    <a:pt x="1539" y="6806"/>
                  </a:cubicBezTo>
                  <a:cubicBezTo>
                    <a:pt x="2017" y="6701"/>
                    <a:pt x="2495" y="6608"/>
                    <a:pt x="2961" y="6503"/>
                  </a:cubicBezTo>
                  <a:cubicBezTo>
                    <a:pt x="2968" y="6501"/>
                    <a:pt x="2975" y="6500"/>
                    <a:pt x="2981" y="6500"/>
                  </a:cubicBezTo>
                  <a:cubicBezTo>
                    <a:pt x="3057" y="6500"/>
                    <a:pt x="3070" y="6621"/>
                    <a:pt x="2984" y="6643"/>
                  </a:cubicBezTo>
                  <a:cubicBezTo>
                    <a:pt x="2506" y="6748"/>
                    <a:pt x="2040" y="6853"/>
                    <a:pt x="1562" y="6969"/>
                  </a:cubicBezTo>
                  <a:cubicBezTo>
                    <a:pt x="1213" y="7039"/>
                    <a:pt x="852" y="7167"/>
                    <a:pt x="490" y="7179"/>
                  </a:cubicBezTo>
                  <a:cubicBezTo>
                    <a:pt x="688" y="7377"/>
                    <a:pt x="933" y="7540"/>
                    <a:pt x="1178" y="7634"/>
                  </a:cubicBezTo>
                  <a:cubicBezTo>
                    <a:pt x="1474" y="7747"/>
                    <a:pt x="1773" y="7785"/>
                    <a:pt x="2075" y="7785"/>
                  </a:cubicBezTo>
                  <a:cubicBezTo>
                    <a:pt x="2580" y="7785"/>
                    <a:pt x="3091" y="7677"/>
                    <a:pt x="3602" y="7634"/>
                  </a:cubicBezTo>
                  <a:cubicBezTo>
                    <a:pt x="3427" y="7016"/>
                    <a:pt x="3357" y="6387"/>
                    <a:pt x="3427" y="5769"/>
                  </a:cubicBezTo>
                  <a:lnTo>
                    <a:pt x="3427" y="5769"/>
                  </a:lnTo>
                  <a:cubicBezTo>
                    <a:pt x="2949" y="5932"/>
                    <a:pt x="2460" y="6084"/>
                    <a:pt x="1970" y="6200"/>
                  </a:cubicBezTo>
                  <a:cubicBezTo>
                    <a:pt x="1967" y="6201"/>
                    <a:pt x="1964" y="6202"/>
                    <a:pt x="1962" y="6202"/>
                  </a:cubicBezTo>
                  <a:cubicBezTo>
                    <a:pt x="1934" y="6202"/>
                    <a:pt x="1927" y="6151"/>
                    <a:pt x="1959" y="6130"/>
                  </a:cubicBezTo>
                  <a:cubicBezTo>
                    <a:pt x="3147" y="5571"/>
                    <a:pt x="4441" y="5175"/>
                    <a:pt x="5676" y="4720"/>
                  </a:cubicBezTo>
                  <a:cubicBezTo>
                    <a:pt x="6888" y="4277"/>
                    <a:pt x="8100" y="3834"/>
                    <a:pt x="9312" y="3403"/>
                  </a:cubicBezTo>
                  <a:cubicBezTo>
                    <a:pt x="11772" y="2506"/>
                    <a:pt x="14242" y="1643"/>
                    <a:pt x="16725" y="828"/>
                  </a:cubicBezTo>
                  <a:cubicBezTo>
                    <a:pt x="16736" y="825"/>
                    <a:pt x="16747" y="823"/>
                    <a:pt x="16757" y="823"/>
                  </a:cubicBezTo>
                  <a:cubicBezTo>
                    <a:pt x="16787" y="823"/>
                    <a:pt x="16809" y="836"/>
                    <a:pt x="16818" y="863"/>
                  </a:cubicBezTo>
                  <a:lnTo>
                    <a:pt x="17097" y="629"/>
                  </a:lnTo>
                  <a:cubicBezTo>
                    <a:pt x="16946" y="443"/>
                    <a:pt x="16806" y="245"/>
                    <a:pt x="16690" y="70"/>
                  </a:cubicBezTo>
                  <a:cubicBezTo>
                    <a:pt x="16678" y="47"/>
                    <a:pt x="16678" y="23"/>
                    <a:pt x="166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30;p91">
              <a:extLst>
                <a:ext uri="{FF2B5EF4-FFF2-40B4-BE49-F238E27FC236}">
                  <a16:creationId xmlns:a16="http://schemas.microsoft.com/office/drawing/2014/main" xmlns="" id="{7B15304E-E8AD-1A13-32EE-5F8EF55E0AB3}"/>
                </a:ext>
              </a:extLst>
            </p:cNvPr>
            <p:cNvSpPr/>
            <p:nvPr/>
          </p:nvSpPr>
          <p:spPr>
            <a:xfrm>
              <a:off x="843402" y="1107656"/>
              <a:ext cx="353432" cy="744171"/>
            </a:xfrm>
            <a:custGeom>
              <a:avLst/>
              <a:gdLst/>
              <a:ahLst/>
              <a:cxnLst/>
              <a:rect l="l" t="t" r="r" b="b"/>
              <a:pathLst>
                <a:path w="11037" h="23239" extrusionOk="0">
                  <a:moveTo>
                    <a:pt x="2162" y="4058"/>
                  </a:moveTo>
                  <a:cubicBezTo>
                    <a:pt x="2184" y="4058"/>
                    <a:pt x="2206" y="4068"/>
                    <a:pt x="2215" y="4091"/>
                  </a:cubicBezTo>
                  <a:cubicBezTo>
                    <a:pt x="2914" y="5781"/>
                    <a:pt x="3368" y="7610"/>
                    <a:pt x="3951" y="9347"/>
                  </a:cubicBezTo>
                  <a:cubicBezTo>
                    <a:pt x="4534" y="11095"/>
                    <a:pt x="5117" y="12843"/>
                    <a:pt x="5711" y="14591"/>
                  </a:cubicBezTo>
                  <a:cubicBezTo>
                    <a:pt x="5718" y="14628"/>
                    <a:pt x="5693" y="14651"/>
                    <a:pt x="5667" y="14651"/>
                  </a:cubicBezTo>
                  <a:cubicBezTo>
                    <a:pt x="5653" y="14651"/>
                    <a:pt x="5638" y="14643"/>
                    <a:pt x="5629" y="14626"/>
                  </a:cubicBezTo>
                  <a:cubicBezTo>
                    <a:pt x="4977" y="12855"/>
                    <a:pt x="4347" y="11083"/>
                    <a:pt x="3753" y="9300"/>
                  </a:cubicBezTo>
                  <a:cubicBezTo>
                    <a:pt x="3182" y="7599"/>
                    <a:pt x="2494" y="5874"/>
                    <a:pt x="2098" y="4126"/>
                  </a:cubicBezTo>
                  <a:cubicBezTo>
                    <a:pt x="2091" y="4083"/>
                    <a:pt x="2127" y="4058"/>
                    <a:pt x="2162" y="4058"/>
                  </a:cubicBezTo>
                  <a:close/>
                  <a:moveTo>
                    <a:pt x="3492" y="10622"/>
                  </a:moveTo>
                  <a:cubicBezTo>
                    <a:pt x="3519" y="10622"/>
                    <a:pt x="3545" y="10635"/>
                    <a:pt x="3555" y="10664"/>
                  </a:cubicBezTo>
                  <a:cubicBezTo>
                    <a:pt x="4231" y="12400"/>
                    <a:pt x="4685" y="14218"/>
                    <a:pt x="5326" y="15966"/>
                  </a:cubicBezTo>
                  <a:cubicBezTo>
                    <a:pt x="5956" y="17726"/>
                    <a:pt x="6678" y="19439"/>
                    <a:pt x="7354" y="21176"/>
                  </a:cubicBezTo>
                  <a:cubicBezTo>
                    <a:pt x="7361" y="21190"/>
                    <a:pt x="7351" y="21200"/>
                    <a:pt x="7339" y="21200"/>
                  </a:cubicBezTo>
                  <a:cubicBezTo>
                    <a:pt x="7331" y="21200"/>
                    <a:pt x="7324" y="21196"/>
                    <a:pt x="7319" y="21188"/>
                  </a:cubicBezTo>
                  <a:cubicBezTo>
                    <a:pt x="6492" y="19474"/>
                    <a:pt x="5804" y="17691"/>
                    <a:pt x="5140" y="15908"/>
                  </a:cubicBezTo>
                  <a:cubicBezTo>
                    <a:pt x="4522" y="14218"/>
                    <a:pt x="3811" y="12470"/>
                    <a:pt x="3427" y="10699"/>
                  </a:cubicBezTo>
                  <a:cubicBezTo>
                    <a:pt x="3413" y="10650"/>
                    <a:pt x="3452" y="10622"/>
                    <a:pt x="3492" y="10622"/>
                  </a:cubicBezTo>
                  <a:close/>
                  <a:moveTo>
                    <a:pt x="4353" y="6948"/>
                  </a:moveTo>
                  <a:cubicBezTo>
                    <a:pt x="4375" y="6948"/>
                    <a:pt x="4397" y="6958"/>
                    <a:pt x="4406" y="6981"/>
                  </a:cubicBezTo>
                  <a:cubicBezTo>
                    <a:pt x="4907" y="8217"/>
                    <a:pt x="5245" y="9533"/>
                    <a:pt x="5641" y="10804"/>
                  </a:cubicBezTo>
                  <a:cubicBezTo>
                    <a:pt x="6037" y="12051"/>
                    <a:pt x="6422" y="13286"/>
                    <a:pt x="6818" y="14521"/>
                  </a:cubicBezTo>
                  <a:cubicBezTo>
                    <a:pt x="7611" y="17050"/>
                    <a:pt x="8380" y="19568"/>
                    <a:pt x="9149" y="22097"/>
                  </a:cubicBezTo>
                  <a:cubicBezTo>
                    <a:pt x="9156" y="22111"/>
                    <a:pt x="9145" y="22121"/>
                    <a:pt x="9134" y="22121"/>
                  </a:cubicBezTo>
                  <a:cubicBezTo>
                    <a:pt x="9126" y="22121"/>
                    <a:pt x="9118" y="22117"/>
                    <a:pt x="9114" y="22108"/>
                  </a:cubicBezTo>
                  <a:cubicBezTo>
                    <a:pt x="8275" y="19568"/>
                    <a:pt x="7447" y="17015"/>
                    <a:pt x="6632" y="14463"/>
                  </a:cubicBezTo>
                  <a:cubicBezTo>
                    <a:pt x="6224" y="13193"/>
                    <a:pt x="5816" y="11911"/>
                    <a:pt x="5408" y="10629"/>
                  </a:cubicBezTo>
                  <a:cubicBezTo>
                    <a:pt x="5023" y="9440"/>
                    <a:pt x="4569" y="8240"/>
                    <a:pt x="4289" y="7016"/>
                  </a:cubicBezTo>
                  <a:cubicBezTo>
                    <a:pt x="4282" y="6973"/>
                    <a:pt x="4318" y="6948"/>
                    <a:pt x="4353" y="6948"/>
                  </a:cubicBezTo>
                  <a:close/>
                  <a:moveTo>
                    <a:pt x="47" y="0"/>
                  </a:moveTo>
                  <a:cubicBezTo>
                    <a:pt x="47" y="12"/>
                    <a:pt x="47" y="35"/>
                    <a:pt x="47" y="47"/>
                  </a:cubicBezTo>
                  <a:cubicBezTo>
                    <a:pt x="35" y="82"/>
                    <a:pt x="24" y="105"/>
                    <a:pt x="0" y="129"/>
                  </a:cubicBezTo>
                  <a:cubicBezTo>
                    <a:pt x="653" y="1923"/>
                    <a:pt x="1061" y="3835"/>
                    <a:pt x="1609" y="5664"/>
                  </a:cubicBezTo>
                  <a:cubicBezTo>
                    <a:pt x="2168" y="7494"/>
                    <a:pt x="2716" y="9324"/>
                    <a:pt x="3310" y="11142"/>
                  </a:cubicBezTo>
                  <a:cubicBezTo>
                    <a:pt x="3904" y="12948"/>
                    <a:pt x="4511" y="14754"/>
                    <a:pt x="5151" y="16561"/>
                  </a:cubicBezTo>
                  <a:cubicBezTo>
                    <a:pt x="5466" y="17470"/>
                    <a:pt x="5804" y="18391"/>
                    <a:pt x="6142" y="19300"/>
                  </a:cubicBezTo>
                  <a:cubicBezTo>
                    <a:pt x="6340" y="19871"/>
                    <a:pt x="6643" y="20430"/>
                    <a:pt x="6468" y="21036"/>
                  </a:cubicBezTo>
                  <a:cubicBezTo>
                    <a:pt x="6457" y="21071"/>
                    <a:pt x="6457" y="21106"/>
                    <a:pt x="6433" y="21141"/>
                  </a:cubicBezTo>
                  <a:cubicBezTo>
                    <a:pt x="6433" y="21164"/>
                    <a:pt x="6422" y="21176"/>
                    <a:pt x="6398" y="21188"/>
                  </a:cubicBezTo>
                  <a:cubicBezTo>
                    <a:pt x="6410" y="21188"/>
                    <a:pt x="6422" y="21199"/>
                    <a:pt x="6422" y="21199"/>
                  </a:cubicBezTo>
                  <a:cubicBezTo>
                    <a:pt x="7156" y="21735"/>
                    <a:pt x="7576" y="22633"/>
                    <a:pt x="8473" y="22959"/>
                  </a:cubicBezTo>
                  <a:cubicBezTo>
                    <a:pt x="8508" y="22971"/>
                    <a:pt x="8555" y="22982"/>
                    <a:pt x="8589" y="22994"/>
                  </a:cubicBezTo>
                  <a:cubicBezTo>
                    <a:pt x="7715" y="20896"/>
                    <a:pt x="6876" y="18694"/>
                    <a:pt x="6294" y="16491"/>
                  </a:cubicBezTo>
                  <a:cubicBezTo>
                    <a:pt x="6286" y="16462"/>
                    <a:pt x="6316" y="16437"/>
                    <a:pt x="6344" y="16437"/>
                  </a:cubicBezTo>
                  <a:cubicBezTo>
                    <a:pt x="6361" y="16437"/>
                    <a:pt x="6378" y="16446"/>
                    <a:pt x="6387" y="16468"/>
                  </a:cubicBezTo>
                  <a:cubicBezTo>
                    <a:pt x="7179" y="18647"/>
                    <a:pt x="7902" y="20850"/>
                    <a:pt x="8718" y="23029"/>
                  </a:cubicBezTo>
                  <a:cubicBezTo>
                    <a:pt x="9464" y="23227"/>
                    <a:pt x="10291" y="23180"/>
                    <a:pt x="11037" y="23239"/>
                  </a:cubicBezTo>
                  <a:cubicBezTo>
                    <a:pt x="9394" y="19801"/>
                    <a:pt x="8193" y="16188"/>
                    <a:pt x="7016" y="12575"/>
                  </a:cubicBezTo>
                  <a:cubicBezTo>
                    <a:pt x="5874" y="9079"/>
                    <a:pt x="4720" y="5583"/>
                    <a:pt x="3613" y="2075"/>
                  </a:cubicBezTo>
                  <a:cubicBezTo>
                    <a:pt x="3333" y="2180"/>
                    <a:pt x="3054" y="2226"/>
                    <a:pt x="2786" y="2226"/>
                  </a:cubicBezTo>
                  <a:cubicBezTo>
                    <a:pt x="3100" y="3368"/>
                    <a:pt x="3497" y="4487"/>
                    <a:pt x="3928" y="5594"/>
                  </a:cubicBezTo>
                  <a:cubicBezTo>
                    <a:pt x="3943" y="5617"/>
                    <a:pt x="3924" y="5635"/>
                    <a:pt x="3902" y="5635"/>
                  </a:cubicBezTo>
                  <a:cubicBezTo>
                    <a:pt x="3890" y="5635"/>
                    <a:pt x="3878" y="5630"/>
                    <a:pt x="3870" y="5618"/>
                  </a:cubicBezTo>
                  <a:cubicBezTo>
                    <a:pt x="3333" y="4522"/>
                    <a:pt x="2914" y="3380"/>
                    <a:pt x="2564" y="2215"/>
                  </a:cubicBezTo>
                  <a:cubicBezTo>
                    <a:pt x="1842" y="2133"/>
                    <a:pt x="1201" y="1690"/>
                    <a:pt x="711" y="1096"/>
                  </a:cubicBezTo>
                  <a:lnTo>
                    <a:pt x="711" y="1096"/>
                  </a:lnTo>
                  <a:cubicBezTo>
                    <a:pt x="1609" y="3811"/>
                    <a:pt x="2436" y="6573"/>
                    <a:pt x="3170" y="9324"/>
                  </a:cubicBezTo>
                  <a:cubicBezTo>
                    <a:pt x="3179" y="9340"/>
                    <a:pt x="3163" y="9357"/>
                    <a:pt x="3150" y="9357"/>
                  </a:cubicBezTo>
                  <a:cubicBezTo>
                    <a:pt x="3144" y="9357"/>
                    <a:pt x="3139" y="9354"/>
                    <a:pt x="3135" y="9347"/>
                  </a:cubicBezTo>
                  <a:cubicBezTo>
                    <a:pt x="2180" y="6620"/>
                    <a:pt x="1306" y="3823"/>
                    <a:pt x="525" y="1049"/>
                  </a:cubicBezTo>
                  <a:cubicBezTo>
                    <a:pt x="501" y="991"/>
                    <a:pt x="536" y="944"/>
                    <a:pt x="583" y="933"/>
                  </a:cubicBezTo>
                  <a:cubicBezTo>
                    <a:pt x="362" y="641"/>
                    <a:pt x="187" y="327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131;p91">
              <a:extLst>
                <a:ext uri="{FF2B5EF4-FFF2-40B4-BE49-F238E27FC236}">
                  <a16:creationId xmlns:a16="http://schemas.microsoft.com/office/drawing/2014/main" xmlns="" id="{E62205B7-6E8E-CFE6-4537-54D79D042835}"/>
                </a:ext>
              </a:extLst>
            </p:cNvPr>
            <p:cNvSpPr/>
            <p:nvPr/>
          </p:nvSpPr>
          <p:spPr>
            <a:xfrm>
              <a:off x="704198" y="1808898"/>
              <a:ext cx="474734" cy="189989"/>
            </a:xfrm>
            <a:custGeom>
              <a:avLst/>
              <a:gdLst/>
              <a:ahLst/>
              <a:cxnLst/>
              <a:rect l="l" t="t" r="r" b="b"/>
              <a:pathLst>
                <a:path w="14825" h="5933" extrusionOk="0">
                  <a:moveTo>
                    <a:pt x="12679" y="1317"/>
                  </a:moveTo>
                  <a:cubicBezTo>
                    <a:pt x="12764" y="1317"/>
                    <a:pt x="12793" y="1447"/>
                    <a:pt x="12715" y="1481"/>
                  </a:cubicBezTo>
                  <a:cubicBezTo>
                    <a:pt x="11596" y="1923"/>
                    <a:pt x="10349" y="2145"/>
                    <a:pt x="9195" y="2518"/>
                  </a:cubicBezTo>
                  <a:cubicBezTo>
                    <a:pt x="8030" y="2879"/>
                    <a:pt x="6876" y="3275"/>
                    <a:pt x="5711" y="3660"/>
                  </a:cubicBezTo>
                  <a:cubicBezTo>
                    <a:pt x="5704" y="3663"/>
                    <a:pt x="5697" y="3664"/>
                    <a:pt x="5691" y="3664"/>
                  </a:cubicBezTo>
                  <a:cubicBezTo>
                    <a:pt x="5645" y="3664"/>
                    <a:pt x="5625" y="3599"/>
                    <a:pt x="5676" y="3578"/>
                  </a:cubicBezTo>
                  <a:cubicBezTo>
                    <a:pt x="6841" y="3077"/>
                    <a:pt x="8018" y="2646"/>
                    <a:pt x="9230" y="2273"/>
                  </a:cubicBezTo>
                  <a:cubicBezTo>
                    <a:pt x="10338" y="1912"/>
                    <a:pt x="11515" y="1469"/>
                    <a:pt x="12668" y="1317"/>
                  </a:cubicBezTo>
                  <a:cubicBezTo>
                    <a:pt x="12672" y="1317"/>
                    <a:pt x="12676" y="1317"/>
                    <a:pt x="12679" y="1317"/>
                  </a:cubicBezTo>
                  <a:close/>
                  <a:moveTo>
                    <a:pt x="11048" y="0"/>
                  </a:moveTo>
                  <a:lnTo>
                    <a:pt x="10769" y="234"/>
                  </a:lnTo>
                  <a:cubicBezTo>
                    <a:pt x="10804" y="268"/>
                    <a:pt x="10804" y="327"/>
                    <a:pt x="10745" y="350"/>
                  </a:cubicBezTo>
                  <a:cubicBezTo>
                    <a:pt x="8263" y="1306"/>
                    <a:pt x="5757" y="2215"/>
                    <a:pt x="3252" y="3089"/>
                  </a:cubicBezTo>
                  <a:cubicBezTo>
                    <a:pt x="2168" y="3462"/>
                    <a:pt x="1084" y="3846"/>
                    <a:pt x="0" y="4219"/>
                  </a:cubicBezTo>
                  <a:cubicBezTo>
                    <a:pt x="59" y="4231"/>
                    <a:pt x="105" y="4266"/>
                    <a:pt x="117" y="4347"/>
                  </a:cubicBezTo>
                  <a:cubicBezTo>
                    <a:pt x="175" y="4709"/>
                    <a:pt x="245" y="5058"/>
                    <a:pt x="327" y="5408"/>
                  </a:cubicBezTo>
                  <a:cubicBezTo>
                    <a:pt x="979" y="5175"/>
                    <a:pt x="1655" y="5023"/>
                    <a:pt x="2308" y="4814"/>
                  </a:cubicBezTo>
                  <a:cubicBezTo>
                    <a:pt x="2972" y="4592"/>
                    <a:pt x="3625" y="4289"/>
                    <a:pt x="4312" y="4161"/>
                  </a:cubicBezTo>
                  <a:cubicBezTo>
                    <a:pt x="4316" y="4160"/>
                    <a:pt x="4320" y="4160"/>
                    <a:pt x="4324" y="4160"/>
                  </a:cubicBezTo>
                  <a:cubicBezTo>
                    <a:pt x="4383" y="4160"/>
                    <a:pt x="4391" y="4245"/>
                    <a:pt x="4336" y="4277"/>
                  </a:cubicBezTo>
                  <a:cubicBezTo>
                    <a:pt x="3683" y="4650"/>
                    <a:pt x="2879" y="4837"/>
                    <a:pt x="2156" y="5047"/>
                  </a:cubicBezTo>
                  <a:cubicBezTo>
                    <a:pt x="1574" y="5233"/>
                    <a:pt x="968" y="5431"/>
                    <a:pt x="362" y="5536"/>
                  </a:cubicBezTo>
                  <a:cubicBezTo>
                    <a:pt x="397" y="5676"/>
                    <a:pt x="431" y="5804"/>
                    <a:pt x="466" y="5932"/>
                  </a:cubicBezTo>
                  <a:cubicBezTo>
                    <a:pt x="5256" y="4476"/>
                    <a:pt x="10023" y="2961"/>
                    <a:pt x="14824" y="1527"/>
                  </a:cubicBezTo>
                  <a:lnTo>
                    <a:pt x="14824" y="1527"/>
                  </a:lnTo>
                  <a:cubicBezTo>
                    <a:pt x="14674" y="1537"/>
                    <a:pt x="14521" y="1542"/>
                    <a:pt x="14367" y="1542"/>
                  </a:cubicBezTo>
                  <a:cubicBezTo>
                    <a:pt x="13797" y="1542"/>
                    <a:pt x="13220" y="1471"/>
                    <a:pt x="12715" y="1306"/>
                  </a:cubicBezTo>
                  <a:cubicBezTo>
                    <a:pt x="12424" y="1201"/>
                    <a:pt x="12121" y="1003"/>
                    <a:pt x="11829" y="781"/>
                  </a:cubicBezTo>
                  <a:cubicBezTo>
                    <a:pt x="11818" y="793"/>
                    <a:pt x="11806" y="805"/>
                    <a:pt x="11794" y="805"/>
                  </a:cubicBezTo>
                  <a:cubicBezTo>
                    <a:pt x="10874" y="1259"/>
                    <a:pt x="9848" y="1527"/>
                    <a:pt x="8881" y="1865"/>
                  </a:cubicBezTo>
                  <a:cubicBezTo>
                    <a:pt x="7960" y="2203"/>
                    <a:pt x="7016" y="2529"/>
                    <a:pt x="6084" y="2856"/>
                  </a:cubicBezTo>
                  <a:cubicBezTo>
                    <a:pt x="4324" y="3485"/>
                    <a:pt x="2518" y="4266"/>
                    <a:pt x="665" y="4580"/>
                  </a:cubicBezTo>
                  <a:cubicBezTo>
                    <a:pt x="606" y="4580"/>
                    <a:pt x="606" y="4511"/>
                    <a:pt x="653" y="4499"/>
                  </a:cubicBezTo>
                  <a:cubicBezTo>
                    <a:pt x="2599" y="4009"/>
                    <a:pt x="4464" y="3205"/>
                    <a:pt x="6352" y="2529"/>
                  </a:cubicBezTo>
                  <a:cubicBezTo>
                    <a:pt x="7284" y="2191"/>
                    <a:pt x="8217" y="1865"/>
                    <a:pt x="9149" y="1527"/>
                  </a:cubicBezTo>
                  <a:cubicBezTo>
                    <a:pt x="9976" y="1224"/>
                    <a:pt x="10815" y="863"/>
                    <a:pt x="11678" y="653"/>
                  </a:cubicBezTo>
                  <a:cubicBezTo>
                    <a:pt x="11445" y="455"/>
                    <a:pt x="11235" y="222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132;p91">
              <a:extLst>
                <a:ext uri="{FF2B5EF4-FFF2-40B4-BE49-F238E27FC236}">
                  <a16:creationId xmlns:a16="http://schemas.microsoft.com/office/drawing/2014/main" xmlns="" id="{2D89D723-5F1E-399A-62F7-079EF71252AF}"/>
                </a:ext>
              </a:extLst>
            </p:cNvPr>
            <p:cNvSpPr/>
            <p:nvPr/>
          </p:nvSpPr>
          <p:spPr>
            <a:xfrm>
              <a:off x="510491" y="1788755"/>
              <a:ext cx="547521" cy="249327"/>
            </a:xfrm>
            <a:custGeom>
              <a:avLst/>
              <a:gdLst/>
              <a:ahLst/>
              <a:cxnLst/>
              <a:rect l="l" t="t" r="r" b="b"/>
              <a:pathLst>
                <a:path w="17098" h="7786" extrusionOk="0">
                  <a:moveTo>
                    <a:pt x="10674" y="2305"/>
                  </a:moveTo>
                  <a:cubicBezTo>
                    <a:pt x="10767" y="2305"/>
                    <a:pt x="10820" y="2438"/>
                    <a:pt x="10723" y="2471"/>
                  </a:cubicBezTo>
                  <a:cubicBezTo>
                    <a:pt x="8007" y="3252"/>
                    <a:pt x="5350" y="4196"/>
                    <a:pt x="2670" y="5081"/>
                  </a:cubicBezTo>
                  <a:cubicBezTo>
                    <a:pt x="2666" y="5082"/>
                    <a:pt x="2663" y="5083"/>
                    <a:pt x="2660" y="5083"/>
                  </a:cubicBezTo>
                  <a:cubicBezTo>
                    <a:pt x="2631" y="5083"/>
                    <a:pt x="2614" y="5034"/>
                    <a:pt x="2646" y="5023"/>
                  </a:cubicBezTo>
                  <a:cubicBezTo>
                    <a:pt x="5233" y="3904"/>
                    <a:pt x="7949" y="3053"/>
                    <a:pt x="10653" y="2308"/>
                  </a:cubicBezTo>
                  <a:cubicBezTo>
                    <a:pt x="10660" y="2306"/>
                    <a:pt x="10667" y="2305"/>
                    <a:pt x="10674" y="2305"/>
                  </a:cubicBezTo>
                  <a:close/>
                  <a:moveTo>
                    <a:pt x="16678" y="0"/>
                  </a:moveTo>
                  <a:cubicBezTo>
                    <a:pt x="12984" y="1177"/>
                    <a:pt x="9289" y="2378"/>
                    <a:pt x="5595" y="3543"/>
                  </a:cubicBezTo>
                  <a:cubicBezTo>
                    <a:pt x="4674" y="3834"/>
                    <a:pt x="3765" y="4126"/>
                    <a:pt x="2844" y="4417"/>
                  </a:cubicBezTo>
                  <a:cubicBezTo>
                    <a:pt x="2017" y="4673"/>
                    <a:pt x="327" y="4918"/>
                    <a:pt x="82" y="5944"/>
                  </a:cubicBezTo>
                  <a:cubicBezTo>
                    <a:pt x="222" y="5885"/>
                    <a:pt x="374" y="5827"/>
                    <a:pt x="525" y="5781"/>
                  </a:cubicBezTo>
                  <a:cubicBezTo>
                    <a:pt x="548" y="5781"/>
                    <a:pt x="560" y="5804"/>
                    <a:pt x="537" y="5816"/>
                  </a:cubicBezTo>
                  <a:cubicBezTo>
                    <a:pt x="385" y="5885"/>
                    <a:pt x="234" y="5944"/>
                    <a:pt x="71" y="6014"/>
                  </a:cubicBezTo>
                  <a:cubicBezTo>
                    <a:pt x="1" y="6398"/>
                    <a:pt x="152" y="6783"/>
                    <a:pt x="409" y="7086"/>
                  </a:cubicBezTo>
                  <a:cubicBezTo>
                    <a:pt x="758" y="6923"/>
                    <a:pt x="1166" y="6888"/>
                    <a:pt x="1539" y="6806"/>
                  </a:cubicBezTo>
                  <a:cubicBezTo>
                    <a:pt x="2017" y="6701"/>
                    <a:pt x="2495" y="6608"/>
                    <a:pt x="2961" y="6503"/>
                  </a:cubicBezTo>
                  <a:cubicBezTo>
                    <a:pt x="2968" y="6501"/>
                    <a:pt x="2975" y="6500"/>
                    <a:pt x="2981" y="6500"/>
                  </a:cubicBezTo>
                  <a:cubicBezTo>
                    <a:pt x="3057" y="6500"/>
                    <a:pt x="3070" y="6621"/>
                    <a:pt x="2984" y="6643"/>
                  </a:cubicBezTo>
                  <a:cubicBezTo>
                    <a:pt x="2506" y="6748"/>
                    <a:pt x="2040" y="6853"/>
                    <a:pt x="1562" y="6969"/>
                  </a:cubicBezTo>
                  <a:cubicBezTo>
                    <a:pt x="1213" y="7039"/>
                    <a:pt x="852" y="7167"/>
                    <a:pt x="490" y="7179"/>
                  </a:cubicBezTo>
                  <a:cubicBezTo>
                    <a:pt x="688" y="7377"/>
                    <a:pt x="933" y="7540"/>
                    <a:pt x="1178" y="7634"/>
                  </a:cubicBezTo>
                  <a:cubicBezTo>
                    <a:pt x="1474" y="7747"/>
                    <a:pt x="1773" y="7785"/>
                    <a:pt x="2075" y="7785"/>
                  </a:cubicBezTo>
                  <a:cubicBezTo>
                    <a:pt x="2580" y="7785"/>
                    <a:pt x="3091" y="7677"/>
                    <a:pt x="3602" y="7634"/>
                  </a:cubicBezTo>
                  <a:cubicBezTo>
                    <a:pt x="3427" y="7016"/>
                    <a:pt x="3357" y="6387"/>
                    <a:pt x="3427" y="5769"/>
                  </a:cubicBezTo>
                  <a:lnTo>
                    <a:pt x="3427" y="5769"/>
                  </a:lnTo>
                  <a:cubicBezTo>
                    <a:pt x="2949" y="5932"/>
                    <a:pt x="2460" y="6084"/>
                    <a:pt x="1970" y="6200"/>
                  </a:cubicBezTo>
                  <a:cubicBezTo>
                    <a:pt x="1967" y="6201"/>
                    <a:pt x="1964" y="6202"/>
                    <a:pt x="1962" y="6202"/>
                  </a:cubicBezTo>
                  <a:cubicBezTo>
                    <a:pt x="1934" y="6202"/>
                    <a:pt x="1927" y="6151"/>
                    <a:pt x="1959" y="6130"/>
                  </a:cubicBezTo>
                  <a:cubicBezTo>
                    <a:pt x="3147" y="5571"/>
                    <a:pt x="4441" y="5175"/>
                    <a:pt x="5676" y="4720"/>
                  </a:cubicBezTo>
                  <a:cubicBezTo>
                    <a:pt x="6888" y="4277"/>
                    <a:pt x="8100" y="3834"/>
                    <a:pt x="9312" y="3403"/>
                  </a:cubicBezTo>
                  <a:cubicBezTo>
                    <a:pt x="11772" y="2506"/>
                    <a:pt x="14242" y="1643"/>
                    <a:pt x="16725" y="828"/>
                  </a:cubicBezTo>
                  <a:cubicBezTo>
                    <a:pt x="16736" y="825"/>
                    <a:pt x="16747" y="823"/>
                    <a:pt x="16757" y="823"/>
                  </a:cubicBezTo>
                  <a:cubicBezTo>
                    <a:pt x="16787" y="823"/>
                    <a:pt x="16809" y="836"/>
                    <a:pt x="16818" y="863"/>
                  </a:cubicBezTo>
                  <a:lnTo>
                    <a:pt x="17097" y="629"/>
                  </a:lnTo>
                  <a:cubicBezTo>
                    <a:pt x="16946" y="443"/>
                    <a:pt x="16806" y="245"/>
                    <a:pt x="16690" y="70"/>
                  </a:cubicBezTo>
                  <a:cubicBezTo>
                    <a:pt x="16678" y="47"/>
                    <a:pt x="16678" y="23"/>
                    <a:pt x="166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133;p91">
              <a:extLst>
                <a:ext uri="{FF2B5EF4-FFF2-40B4-BE49-F238E27FC236}">
                  <a16:creationId xmlns:a16="http://schemas.microsoft.com/office/drawing/2014/main" xmlns="" id="{0084703C-BD8A-D9A4-5209-E5E828CEF907}"/>
                </a:ext>
              </a:extLst>
            </p:cNvPr>
            <p:cNvSpPr/>
            <p:nvPr/>
          </p:nvSpPr>
          <p:spPr>
            <a:xfrm>
              <a:off x="425790" y="1088250"/>
              <a:ext cx="793806" cy="1066157"/>
            </a:xfrm>
            <a:custGeom>
              <a:avLst/>
              <a:gdLst/>
              <a:ahLst/>
              <a:cxnLst/>
              <a:rect l="l" t="t" r="r" b="b"/>
              <a:pathLst>
                <a:path w="24789" h="33294" extrusionOk="0">
                  <a:moveTo>
                    <a:pt x="12365" y="245"/>
                  </a:moveTo>
                  <a:lnTo>
                    <a:pt x="12365" y="245"/>
                  </a:lnTo>
                  <a:cubicBezTo>
                    <a:pt x="12447" y="268"/>
                    <a:pt x="12517" y="315"/>
                    <a:pt x="12587" y="373"/>
                  </a:cubicBezTo>
                  <a:cubicBezTo>
                    <a:pt x="12680" y="467"/>
                    <a:pt x="12738" y="595"/>
                    <a:pt x="12832" y="688"/>
                  </a:cubicBezTo>
                  <a:cubicBezTo>
                    <a:pt x="12820" y="688"/>
                    <a:pt x="12820" y="700"/>
                    <a:pt x="12832" y="723"/>
                  </a:cubicBezTo>
                  <a:cubicBezTo>
                    <a:pt x="13158" y="2471"/>
                    <a:pt x="13787" y="4196"/>
                    <a:pt x="14288" y="5897"/>
                  </a:cubicBezTo>
                  <a:cubicBezTo>
                    <a:pt x="14813" y="7645"/>
                    <a:pt x="15372" y="9382"/>
                    <a:pt x="15943" y="11118"/>
                  </a:cubicBezTo>
                  <a:cubicBezTo>
                    <a:pt x="16514" y="12855"/>
                    <a:pt x="17109" y="14580"/>
                    <a:pt x="17703" y="16304"/>
                  </a:cubicBezTo>
                  <a:cubicBezTo>
                    <a:pt x="18006" y="17155"/>
                    <a:pt x="18297" y="17994"/>
                    <a:pt x="18600" y="18833"/>
                  </a:cubicBezTo>
                  <a:cubicBezTo>
                    <a:pt x="18764" y="19288"/>
                    <a:pt x="18938" y="19742"/>
                    <a:pt x="19113" y="20209"/>
                  </a:cubicBezTo>
                  <a:cubicBezTo>
                    <a:pt x="19241" y="20547"/>
                    <a:pt x="19428" y="20931"/>
                    <a:pt x="19463" y="21316"/>
                  </a:cubicBezTo>
                  <a:cubicBezTo>
                    <a:pt x="19428" y="21234"/>
                    <a:pt x="19370" y="21153"/>
                    <a:pt x="19288" y="21094"/>
                  </a:cubicBezTo>
                  <a:cubicBezTo>
                    <a:pt x="19276" y="21094"/>
                    <a:pt x="19276" y="21094"/>
                    <a:pt x="19265" y="21083"/>
                  </a:cubicBezTo>
                  <a:cubicBezTo>
                    <a:pt x="18764" y="19358"/>
                    <a:pt x="18041" y="17656"/>
                    <a:pt x="17435" y="15955"/>
                  </a:cubicBezTo>
                  <a:cubicBezTo>
                    <a:pt x="16829" y="14218"/>
                    <a:pt x="16235" y="12482"/>
                    <a:pt x="15652" y="10734"/>
                  </a:cubicBezTo>
                  <a:cubicBezTo>
                    <a:pt x="14498" y="7273"/>
                    <a:pt x="13449" y="3776"/>
                    <a:pt x="12389" y="280"/>
                  </a:cubicBezTo>
                  <a:cubicBezTo>
                    <a:pt x="12389" y="268"/>
                    <a:pt x="12377" y="268"/>
                    <a:pt x="12377" y="257"/>
                  </a:cubicBezTo>
                  <a:cubicBezTo>
                    <a:pt x="12377" y="257"/>
                    <a:pt x="12365" y="245"/>
                    <a:pt x="12365" y="245"/>
                  </a:cubicBezTo>
                  <a:close/>
                  <a:moveTo>
                    <a:pt x="13088" y="606"/>
                  </a:moveTo>
                  <a:cubicBezTo>
                    <a:pt x="13228" y="933"/>
                    <a:pt x="13403" y="1247"/>
                    <a:pt x="13624" y="1539"/>
                  </a:cubicBezTo>
                  <a:cubicBezTo>
                    <a:pt x="13577" y="1550"/>
                    <a:pt x="13542" y="1597"/>
                    <a:pt x="13566" y="1655"/>
                  </a:cubicBezTo>
                  <a:cubicBezTo>
                    <a:pt x="14347" y="4429"/>
                    <a:pt x="15221" y="7226"/>
                    <a:pt x="16176" y="9953"/>
                  </a:cubicBezTo>
                  <a:cubicBezTo>
                    <a:pt x="16180" y="9960"/>
                    <a:pt x="16185" y="9963"/>
                    <a:pt x="16191" y="9963"/>
                  </a:cubicBezTo>
                  <a:cubicBezTo>
                    <a:pt x="16204" y="9963"/>
                    <a:pt x="16220" y="9946"/>
                    <a:pt x="16211" y="9930"/>
                  </a:cubicBezTo>
                  <a:cubicBezTo>
                    <a:pt x="15477" y="7179"/>
                    <a:pt x="14650" y="4417"/>
                    <a:pt x="13752" y="1702"/>
                  </a:cubicBezTo>
                  <a:lnTo>
                    <a:pt x="13752" y="1702"/>
                  </a:lnTo>
                  <a:cubicBezTo>
                    <a:pt x="14242" y="2296"/>
                    <a:pt x="14883" y="2739"/>
                    <a:pt x="15605" y="2821"/>
                  </a:cubicBezTo>
                  <a:cubicBezTo>
                    <a:pt x="15955" y="3986"/>
                    <a:pt x="16374" y="5117"/>
                    <a:pt x="16911" y="6224"/>
                  </a:cubicBezTo>
                  <a:cubicBezTo>
                    <a:pt x="16919" y="6236"/>
                    <a:pt x="16931" y="6241"/>
                    <a:pt x="16943" y="6241"/>
                  </a:cubicBezTo>
                  <a:cubicBezTo>
                    <a:pt x="16965" y="6241"/>
                    <a:pt x="16984" y="6223"/>
                    <a:pt x="16969" y="6200"/>
                  </a:cubicBezTo>
                  <a:cubicBezTo>
                    <a:pt x="16538" y="5093"/>
                    <a:pt x="16141" y="3974"/>
                    <a:pt x="15827" y="2832"/>
                  </a:cubicBezTo>
                  <a:cubicBezTo>
                    <a:pt x="16095" y="2832"/>
                    <a:pt x="16374" y="2786"/>
                    <a:pt x="16654" y="2681"/>
                  </a:cubicBezTo>
                  <a:cubicBezTo>
                    <a:pt x="17761" y="6189"/>
                    <a:pt x="18915" y="9685"/>
                    <a:pt x="20057" y="13181"/>
                  </a:cubicBezTo>
                  <a:cubicBezTo>
                    <a:pt x="21234" y="16794"/>
                    <a:pt x="22435" y="20407"/>
                    <a:pt x="24078" y="23845"/>
                  </a:cubicBezTo>
                  <a:cubicBezTo>
                    <a:pt x="23332" y="23786"/>
                    <a:pt x="22505" y="23833"/>
                    <a:pt x="21759" y="23635"/>
                  </a:cubicBezTo>
                  <a:cubicBezTo>
                    <a:pt x="20943" y="21456"/>
                    <a:pt x="20220" y="19253"/>
                    <a:pt x="19428" y="17074"/>
                  </a:cubicBezTo>
                  <a:cubicBezTo>
                    <a:pt x="19419" y="17052"/>
                    <a:pt x="19402" y="17043"/>
                    <a:pt x="19385" y="17043"/>
                  </a:cubicBezTo>
                  <a:cubicBezTo>
                    <a:pt x="19357" y="17043"/>
                    <a:pt x="19327" y="17068"/>
                    <a:pt x="19335" y="17097"/>
                  </a:cubicBezTo>
                  <a:cubicBezTo>
                    <a:pt x="19917" y="19300"/>
                    <a:pt x="20756" y="21502"/>
                    <a:pt x="21630" y="23600"/>
                  </a:cubicBezTo>
                  <a:cubicBezTo>
                    <a:pt x="21596" y="23588"/>
                    <a:pt x="21549" y="23577"/>
                    <a:pt x="21514" y="23565"/>
                  </a:cubicBezTo>
                  <a:cubicBezTo>
                    <a:pt x="20617" y="23239"/>
                    <a:pt x="20197" y="22341"/>
                    <a:pt x="19463" y="21805"/>
                  </a:cubicBezTo>
                  <a:cubicBezTo>
                    <a:pt x="19463" y="21805"/>
                    <a:pt x="19451" y="21794"/>
                    <a:pt x="19439" y="21794"/>
                  </a:cubicBezTo>
                  <a:cubicBezTo>
                    <a:pt x="19463" y="21782"/>
                    <a:pt x="19474" y="21770"/>
                    <a:pt x="19474" y="21747"/>
                  </a:cubicBezTo>
                  <a:cubicBezTo>
                    <a:pt x="19498" y="21712"/>
                    <a:pt x="19498" y="21677"/>
                    <a:pt x="19509" y="21642"/>
                  </a:cubicBezTo>
                  <a:cubicBezTo>
                    <a:pt x="19684" y="21036"/>
                    <a:pt x="19381" y="20477"/>
                    <a:pt x="19183" y="19906"/>
                  </a:cubicBezTo>
                  <a:cubicBezTo>
                    <a:pt x="18845" y="18997"/>
                    <a:pt x="18507" y="18076"/>
                    <a:pt x="18192" y="17167"/>
                  </a:cubicBezTo>
                  <a:cubicBezTo>
                    <a:pt x="17552" y="15360"/>
                    <a:pt x="16945" y="13554"/>
                    <a:pt x="16351" y="11736"/>
                  </a:cubicBezTo>
                  <a:cubicBezTo>
                    <a:pt x="15757" y="9930"/>
                    <a:pt x="15209" y="8100"/>
                    <a:pt x="14650" y="6270"/>
                  </a:cubicBezTo>
                  <a:cubicBezTo>
                    <a:pt x="14102" y="4441"/>
                    <a:pt x="13694" y="2529"/>
                    <a:pt x="13041" y="735"/>
                  </a:cubicBezTo>
                  <a:cubicBezTo>
                    <a:pt x="13065" y="711"/>
                    <a:pt x="13076" y="688"/>
                    <a:pt x="13088" y="653"/>
                  </a:cubicBezTo>
                  <a:cubicBezTo>
                    <a:pt x="13088" y="641"/>
                    <a:pt x="13088" y="618"/>
                    <a:pt x="13088" y="606"/>
                  </a:cubicBezTo>
                  <a:close/>
                  <a:moveTo>
                    <a:pt x="19323" y="21875"/>
                  </a:moveTo>
                  <a:cubicBezTo>
                    <a:pt x="19323" y="21898"/>
                    <a:pt x="19323" y="21922"/>
                    <a:pt x="19335" y="21945"/>
                  </a:cubicBezTo>
                  <a:cubicBezTo>
                    <a:pt x="19451" y="22120"/>
                    <a:pt x="19591" y="22318"/>
                    <a:pt x="19742" y="22504"/>
                  </a:cubicBezTo>
                  <a:cubicBezTo>
                    <a:pt x="19929" y="22726"/>
                    <a:pt x="20139" y="22959"/>
                    <a:pt x="20372" y="23157"/>
                  </a:cubicBezTo>
                  <a:cubicBezTo>
                    <a:pt x="19509" y="23367"/>
                    <a:pt x="18670" y="23728"/>
                    <a:pt x="17843" y="24031"/>
                  </a:cubicBezTo>
                  <a:cubicBezTo>
                    <a:pt x="16911" y="24369"/>
                    <a:pt x="15978" y="24695"/>
                    <a:pt x="15046" y="25033"/>
                  </a:cubicBezTo>
                  <a:cubicBezTo>
                    <a:pt x="13158" y="25709"/>
                    <a:pt x="11293" y="26513"/>
                    <a:pt x="9347" y="27003"/>
                  </a:cubicBezTo>
                  <a:cubicBezTo>
                    <a:pt x="9300" y="27015"/>
                    <a:pt x="9300" y="27084"/>
                    <a:pt x="9359" y="27084"/>
                  </a:cubicBezTo>
                  <a:cubicBezTo>
                    <a:pt x="11212" y="26770"/>
                    <a:pt x="13018" y="25989"/>
                    <a:pt x="14778" y="25360"/>
                  </a:cubicBezTo>
                  <a:cubicBezTo>
                    <a:pt x="15710" y="25033"/>
                    <a:pt x="16654" y="24707"/>
                    <a:pt x="17575" y="24369"/>
                  </a:cubicBezTo>
                  <a:cubicBezTo>
                    <a:pt x="18542" y="24031"/>
                    <a:pt x="19568" y="23763"/>
                    <a:pt x="20488" y="23309"/>
                  </a:cubicBezTo>
                  <a:cubicBezTo>
                    <a:pt x="20500" y="23309"/>
                    <a:pt x="20512" y="23297"/>
                    <a:pt x="20523" y="23285"/>
                  </a:cubicBezTo>
                  <a:cubicBezTo>
                    <a:pt x="20815" y="23507"/>
                    <a:pt x="21118" y="23705"/>
                    <a:pt x="21409" y="23810"/>
                  </a:cubicBezTo>
                  <a:cubicBezTo>
                    <a:pt x="21914" y="23975"/>
                    <a:pt x="22491" y="24046"/>
                    <a:pt x="23061" y="24046"/>
                  </a:cubicBezTo>
                  <a:cubicBezTo>
                    <a:pt x="23215" y="24046"/>
                    <a:pt x="23368" y="24041"/>
                    <a:pt x="23518" y="24031"/>
                  </a:cubicBezTo>
                  <a:lnTo>
                    <a:pt x="23518" y="24031"/>
                  </a:lnTo>
                  <a:cubicBezTo>
                    <a:pt x="18717" y="25465"/>
                    <a:pt x="13950" y="26980"/>
                    <a:pt x="9160" y="28436"/>
                  </a:cubicBezTo>
                  <a:cubicBezTo>
                    <a:pt x="9125" y="28308"/>
                    <a:pt x="9091" y="28180"/>
                    <a:pt x="9056" y="28040"/>
                  </a:cubicBezTo>
                  <a:cubicBezTo>
                    <a:pt x="9662" y="27935"/>
                    <a:pt x="10268" y="27737"/>
                    <a:pt x="10850" y="27551"/>
                  </a:cubicBezTo>
                  <a:cubicBezTo>
                    <a:pt x="11573" y="27341"/>
                    <a:pt x="12377" y="27154"/>
                    <a:pt x="13030" y="26781"/>
                  </a:cubicBezTo>
                  <a:cubicBezTo>
                    <a:pt x="13085" y="26749"/>
                    <a:pt x="13077" y="26664"/>
                    <a:pt x="13018" y="26664"/>
                  </a:cubicBezTo>
                  <a:cubicBezTo>
                    <a:pt x="13014" y="26664"/>
                    <a:pt x="13010" y="26664"/>
                    <a:pt x="13006" y="26665"/>
                  </a:cubicBezTo>
                  <a:cubicBezTo>
                    <a:pt x="12319" y="26793"/>
                    <a:pt x="11666" y="27096"/>
                    <a:pt x="11002" y="27318"/>
                  </a:cubicBezTo>
                  <a:cubicBezTo>
                    <a:pt x="10349" y="27527"/>
                    <a:pt x="9673" y="27679"/>
                    <a:pt x="9021" y="27912"/>
                  </a:cubicBezTo>
                  <a:cubicBezTo>
                    <a:pt x="8939" y="27562"/>
                    <a:pt x="8869" y="27213"/>
                    <a:pt x="8811" y="26851"/>
                  </a:cubicBezTo>
                  <a:cubicBezTo>
                    <a:pt x="8799" y="26770"/>
                    <a:pt x="8753" y="26735"/>
                    <a:pt x="8694" y="26723"/>
                  </a:cubicBezTo>
                  <a:cubicBezTo>
                    <a:pt x="9778" y="26350"/>
                    <a:pt x="10862" y="25966"/>
                    <a:pt x="11946" y="25593"/>
                  </a:cubicBezTo>
                  <a:cubicBezTo>
                    <a:pt x="14451" y="24719"/>
                    <a:pt x="16957" y="23810"/>
                    <a:pt x="19439" y="22854"/>
                  </a:cubicBezTo>
                  <a:cubicBezTo>
                    <a:pt x="19498" y="22831"/>
                    <a:pt x="19498" y="22772"/>
                    <a:pt x="19463" y="22738"/>
                  </a:cubicBezTo>
                  <a:cubicBezTo>
                    <a:pt x="19454" y="22711"/>
                    <a:pt x="19432" y="22698"/>
                    <a:pt x="19402" y="22698"/>
                  </a:cubicBezTo>
                  <a:cubicBezTo>
                    <a:pt x="19392" y="22698"/>
                    <a:pt x="19381" y="22700"/>
                    <a:pt x="19370" y="22703"/>
                  </a:cubicBezTo>
                  <a:cubicBezTo>
                    <a:pt x="16887" y="23518"/>
                    <a:pt x="14417" y="24381"/>
                    <a:pt x="11957" y="25278"/>
                  </a:cubicBezTo>
                  <a:cubicBezTo>
                    <a:pt x="10745" y="25709"/>
                    <a:pt x="9533" y="26152"/>
                    <a:pt x="8321" y="26595"/>
                  </a:cubicBezTo>
                  <a:cubicBezTo>
                    <a:pt x="7086" y="27050"/>
                    <a:pt x="5792" y="27446"/>
                    <a:pt x="4604" y="28005"/>
                  </a:cubicBezTo>
                  <a:cubicBezTo>
                    <a:pt x="4572" y="28026"/>
                    <a:pt x="4579" y="28077"/>
                    <a:pt x="4607" y="28077"/>
                  </a:cubicBezTo>
                  <a:cubicBezTo>
                    <a:pt x="4609" y="28077"/>
                    <a:pt x="4612" y="28076"/>
                    <a:pt x="4615" y="28075"/>
                  </a:cubicBezTo>
                  <a:cubicBezTo>
                    <a:pt x="5105" y="27959"/>
                    <a:pt x="5594" y="27807"/>
                    <a:pt x="6072" y="27644"/>
                  </a:cubicBezTo>
                  <a:lnTo>
                    <a:pt x="6072" y="27644"/>
                  </a:lnTo>
                  <a:cubicBezTo>
                    <a:pt x="6002" y="28262"/>
                    <a:pt x="6072" y="28891"/>
                    <a:pt x="6247" y="29509"/>
                  </a:cubicBezTo>
                  <a:cubicBezTo>
                    <a:pt x="5736" y="29552"/>
                    <a:pt x="5225" y="29660"/>
                    <a:pt x="4720" y="29660"/>
                  </a:cubicBezTo>
                  <a:cubicBezTo>
                    <a:pt x="4418" y="29660"/>
                    <a:pt x="4119" y="29622"/>
                    <a:pt x="3823" y="29509"/>
                  </a:cubicBezTo>
                  <a:cubicBezTo>
                    <a:pt x="3578" y="29415"/>
                    <a:pt x="3333" y="29252"/>
                    <a:pt x="3135" y="29054"/>
                  </a:cubicBezTo>
                  <a:cubicBezTo>
                    <a:pt x="3497" y="29042"/>
                    <a:pt x="3858" y="28914"/>
                    <a:pt x="4207" y="28844"/>
                  </a:cubicBezTo>
                  <a:cubicBezTo>
                    <a:pt x="4685" y="28728"/>
                    <a:pt x="5151" y="28623"/>
                    <a:pt x="5629" y="28518"/>
                  </a:cubicBezTo>
                  <a:cubicBezTo>
                    <a:pt x="5715" y="28496"/>
                    <a:pt x="5702" y="28375"/>
                    <a:pt x="5626" y="28375"/>
                  </a:cubicBezTo>
                  <a:cubicBezTo>
                    <a:pt x="5620" y="28375"/>
                    <a:pt x="5613" y="28376"/>
                    <a:pt x="5606" y="28378"/>
                  </a:cubicBezTo>
                  <a:cubicBezTo>
                    <a:pt x="5140" y="28483"/>
                    <a:pt x="4662" y="28576"/>
                    <a:pt x="4184" y="28681"/>
                  </a:cubicBezTo>
                  <a:cubicBezTo>
                    <a:pt x="3811" y="28763"/>
                    <a:pt x="3403" y="28798"/>
                    <a:pt x="3054" y="28961"/>
                  </a:cubicBezTo>
                  <a:cubicBezTo>
                    <a:pt x="2797" y="28658"/>
                    <a:pt x="2646" y="28273"/>
                    <a:pt x="2716" y="27889"/>
                  </a:cubicBezTo>
                  <a:cubicBezTo>
                    <a:pt x="2879" y="27819"/>
                    <a:pt x="3030" y="27760"/>
                    <a:pt x="3182" y="27691"/>
                  </a:cubicBezTo>
                  <a:cubicBezTo>
                    <a:pt x="3205" y="27679"/>
                    <a:pt x="3193" y="27656"/>
                    <a:pt x="3170" y="27656"/>
                  </a:cubicBezTo>
                  <a:cubicBezTo>
                    <a:pt x="3019" y="27702"/>
                    <a:pt x="2867" y="27760"/>
                    <a:pt x="2727" y="27819"/>
                  </a:cubicBezTo>
                  <a:cubicBezTo>
                    <a:pt x="2972" y="26793"/>
                    <a:pt x="4662" y="26548"/>
                    <a:pt x="5489" y="26292"/>
                  </a:cubicBezTo>
                  <a:cubicBezTo>
                    <a:pt x="6410" y="26001"/>
                    <a:pt x="7319" y="25709"/>
                    <a:pt x="8240" y="25418"/>
                  </a:cubicBezTo>
                  <a:cubicBezTo>
                    <a:pt x="11934" y="24253"/>
                    <a:pt x="15629" y="23052"/>
                    <a:pt x="19323" y="21875"/>
                  </a:cubicBezTo>
                  <a:close/>
                  <a:moveTo>
                    <a:pt x="19160" y="21292"/>
                  </a:moveTo>
                  <a:cubicBezTo>
                    <a:pt x="19253" y="21362"/>
                    <a:pt x="19300" y="21479"/>
                    <a:pt x="19300" y="21595"/>
                  </a:cubicBezTo>
                  <a:cubicBezTo>
                    <a:pt x="19288" y="21595"/>
                    <a:pt x="19265" y="21595"/>
                    <a:pt x="19253" y="21607"/>
                  </a:cubicBezTo>
                  <a:cubicBezTo>
                    <a:pt x="14626" y="23075"/>
                    <a:pt x="9988" y="24521"/>
                    <a:pt x="5373" y="26001"/>
                  </a:cubicBezTo>
                  <a:cubicBezTo>
                    <a:pt x="4126" y="26397"/>
                    <a:pt x="1574" y="27015"/>
                    <a:pt x="2587" y="28856"/>
                  </a:cubicBezTo>
                  <a:cubicBezTo>
                    <a:pt x="3044" y="29689"/>
                    <a:pt x="3912" y="29990"/>
                    <a:pt x="4806" y="29990"/>
                  </a:cubicBezTo>
                  <a:cubicBezTo>
                    <a:pt x="5325" y="29990"/>
                    <a:pt x="5854" y="29888"/>
                    <a:pt x="6317" y="29730"/>
                  </a:cubicBezTo>
                  <a:cubicBezTo>
                    <a:pt x="6340" y="29812"/>
                    <a:pt x="6375" y="29905"/>
                    <a:pt x="6410" y="29986"/>
                  </a:cubicBezTo>
                  <a:lnTo>
                    <a:pt x="6398" y="29986"/>
                  </a:lnTo>
                  <a:cubicBezTo>
                    <a:pt x="5847" y="30266"/>
                    <a:pt x="5269" y="30432"/>
                    <a:pt x="4676" y="30432"/>
                  </a:cubicBezTo>
                  <a:cubicBezTo>
                    <a:pt x="4380" y="30432"/>
                    <a:pt x="4079" y="30390"/>
                    <a:pt x="3776" y="30301"/>
                  </a:cubicBezTo>
                  <a:cubicBezTo>
                    <a:pt x="2844" y="30033"/>
                    <a:pt x="1923" y="29264"/>
                    <a:pt x="1830" y="28238"/>
                  </a:cubicBezTo>
                  <a:cubicBezTo>
                    <a:pt x="1713" y="27026"/>
                    <a:pt x="2925" y="26304"/>
                    <a:pt x="3893" y="25954"/>
                  </a:cubicBezTo>
                  <a:cubicBezTo>
                    <a:pt x="4872" y="25593"/>
                    <a:pt x="5874" y="25301"/>
                    <a:pt x="6865" y="24987"/>
                  </a:cubicBezTo>
                  <a:cubicBezTo>
                    <a:pt x="10944" y="23705"/>
                    <a:pt x="15046" y="22469"/>
                    <a:pt x="19148" y="21292"/>
                  </a:cubicBezTo>
                  <a:close/>
                  <a:moveTo>
                    <a:pt x="8531" y="26781"/>
                  </a:moveTo>
                  <a:lnTo>
                    <a:pt x="8531" y="26781"/>
                  </a:lnTo>
                  <a:cubicBezTo>
                    <a:pt x="8508" y="26805"/>
                    <a:pt x="8496" y="26840"/>
                    <a:pt x="8508" y="26886"/>
                  </a:cubicBezTo>
                  <a:cubicBezTo>
                    <a:pt x="8753" y="28576"/>
                    <a:pt x="9359" y="30161"/>
                    <a:pt x="10291" y="31571"/>
                  </a:cubicBezTo>
                  <a:cubicBezTo>
                    <a:pt x="9778" y="31245"/>
                    <a:pt x="9300" y="30872"/>
                    <a:pt x="8869" y="30429"/>
                  </a:cubicBezTo>
                  <a:cubicBezTo>
                    <a:pt x="8835" y="30395"/>
                    <a:pt x="8782" y="30372"/>
                    <a:pt x="8732" y="30372"/>
                  </a:cubicBezTo>
                  <a:cubicBezTo>
                    <a:pt x="8680" y="30372"/>
                    <a:pt x="8631" y="30398"/>
                    <a:pt x="8613" y="30464"/>
                  </a:cubicBezTo>
                  <a:cubicBezTo>
                    <a:pt x="8391" y="31175"/>
                    <a:pt x="8298" y="31898"/>
                    <a:pt x="8310" y="32632"/>
                  </a:cubicBezTo>
                  <a:cubicBezTo>
                    <a:pt x="7820" y="31956"/>
                    <a:pt x="7389" y="31233"/>
                    <a:pt x="7051" y="30464"/>
                  </a:cubicBezTo>
                  <a:cubicBezTo>
                    <a:pt x="6643" y="29532"/>
                    <a:pt x="6480" y="28588"/>
                    <a:pt x="6282" y="27597"/>
                  </a:cubicBezTo>
                  <a:cubicBezTo>
                    <a:pt x="6282" y="27586"/>
                    <a:pt x="6282" y="27586"/>
                    <a:pt x="6270" y="27574"/>
                  </a:cubicBezTo>
                  <a:cubicBezTo>
                    <a:pt x="6911" y="27353"/>
                    <a:pt x="7541" y="27119"/>
                    <a:pt x="8182" y="26898"/>
                  </a:cubicBezTo>
                  <a:cubicBezTo>
                    <a:pt x="8298" y="26863"/>
                    <a:pt x="8415" y="26816"/>
                    <a:pt x="8531" y="26781"/>
                  </a:cubicBezTo>
                  <a:close/>
                  <a:moveTo>
                    <a:pt x="12424" y="0"/>
                  </a:moveTo>
                  <a:cubicBezTo>
                    <a:pt x="12307" y="210"/>
                    <a:pt x="12202" y="408"/>
                    <a:pt x="12097" y="606"/>
                  </a:cubicBezTo>
                  <a:cubicBezTo>
                    <a:pt x="13065" y="4056"/>
                    <a:pt x="14183" y="7471"/>
                    <a:pt x="15326" y="10862"/>
                  </a:cubicBezTo>
                  <a:cubicBezTo>
                    <a:pt x="15908" y="12575"/>
                    <a:pt x="16503" y="14265"/>
                    <a:pt x="17120" y="15955"/>
                  </a:cubicBezTo>
                  <a:cubicBezTo>
                    <a:pt x="17738" y="17645"/>
                    <a:pt x="18286" y="19416"/>
                    <a:pt x="19055" y="21036"/>
                  </a:cubicBezTo>
                  <a:cubicBezTo>
                    <a:pt x="15092" y="22132"/>
                    <a:pt x="11153" y="23320"/>
                    <a:pt x="7226" y="24567"/>
                  </a:cubicBezTo>
                  <a:cubicBezTo>
                    <a:pt x="6259" y="24882"/>
                    <a:pt x="5280" y="25197"/>
                    <a:pt x="4312" y="25523"/>
                  </a:cubicBezTo>
                  <a:cubicBezTo>
                    <a:pt x="3671" y="25733"/>
                    <a:pt x="3019" y="25966"/>
                    <a:pt x="2494" y="26397"/>
                  </a:cubicBezTo>
                  <a:cubicBezTo>
                    <a:pt x="1678" y="24019"/>
                    <a:pt x="758" y="21677"/>
                    <a:pt x="35" y="19276"/>
                  </a:cubicBezTo>
                  <a:cubicBezTo>
                    <a:pt x="35" y="19267"/>
                    <a:pt x="30" y="19264"/>
                    <a:pt x="24" y="19264"/>
                  </a:cubicBezTo>
                  <a:cubicBezTo>
                    <a:pt x="14" y="19264"/>
                    <a:pt x="0" y="19273"/>
                    <a:pt x="0" y="19288"/>
                  </a:cubicBezTo>
                  <a:cubicBezTo>
                    <a:pt x="711" y="21747"/>
                    <a:pt x="1340" y="24206"/>
                    <a:pt x="2250" y="26607"/>
                  </a:cubicBezTo>
                  <a:cubicBezTo>
                    <a:pt x="2238" y="26618"/>
                    <a:pt x="2226" y="26630"/>
                    <a:pt x="2226" y="26630"/>
                  </a:cubicBezTo>
                  <a:cubicBezTo>
                    <a:pt x="1877" y="26991"/>
                    <a:pt x="1690" y="27376"/>
                    <a:pt x="1632" y="27784"/>
                  </a:cubicBezTo>
                  <a:cubicBezTo>
                    <a:pt x="1632" y="27784"/>
                    <a:pt x="1632" y="27772"/>
                    <a:pt x="1632" y="27772"/>
                  </a:cubicBezTo>
                  <a:cubicBezTo>
                    <a:pt x="1609" y="27935"/>
                    <a:pt x="1597" y="28110"/>
                    <a:pt x="1597" y="28273"/>
                  </a:cubicBezTo>
                  <a:cubicBezTo>
                    <a:pt x="1609" y="28297"/>
                    <a:pt x="1620" y="28331"/>
                    <a:pt x="1632" y="28355"/>
                  </a:cubicBezTo>
                  <a:cubicBezTo>
                    <a:pt x="1702" y="28914"/>
                    <a:pt x="2016" y="29462"/>
                    <a:pt x="2518" y="29881"/>
                  </a:cubicBezTo>
                  <a:cubicBezTo>
                    <a:pt x="3116" y="30395"/>
                    <a:pt x="3927" y="30678"/>
                    <a:pt x="4729" y="30678"/>
                  </a:cubicBezTo>
                  <a:cubicBezTo>
                    <a:pt x="5348" y="30678"/>
                    <a:pt x="5961" y="30510"/>
                    <a:pt x="6468" y="30150"/>
                  </a:cubicBezTo>
                  <a:cubicBezTo>
                    <a:pt x="6923" y="31292"/>
                    <a:pt x="7669" y="32352"/>
                    <a:pt x="8368" y="33238"/>
                  </a:cubicBezTo>
                  <a:cubicBezTo>
                    <a:pt x="8399" y="33276"/>
                    <a:pt x="8441" y="33293"/>
                    <a:pt x="8483" y="33293"/>
                  </a:cubicBezTo>
                  <a:cubicBezTo>
                    <a:pt x="8569" y="33293"/>
                    <a:pt x="8655" y="33223"/>
                    <a:pt x="8648" y="33121"/>
                  </a:cubicBezTo>
                  <a:cubicBezTo>
                    <a:pt x="8566" y="32329"/>
                    <a:pt x="8624" y="31560"/>
                    <a:pt x="8822" y="30802"/>
                  </a:cubicBezTo>
                  <a:cubicBezTo>
                    <a:pt x="9417" y="31362"/>
                    <a:pt x="10058" y="31839"/>
                    <a:pt x="10780" y="32224"/>
                  </a:cubicBezTo>
                  <a:cubicBezTo>
                    <a:pt x="10802" y="32234"/>
                    <a:pt x="10824" y="32239"/>
                    <a:pt x="10844" y="32239"/>
                  </a:cubicBezTo>
                  <a:cubicBezTo>
                    <a:pt x="10964" y="32239"/>
                    <a:pt x="11047" y="32079"/>
                    <a:pt x="10967" y="31979"/>
                  </a:cubicBezTo>
                  <a:cubicBezTo>
                    <a:pt x="10338" y="31152"/>
                    <a:pt x="9848" y="30266"/>
                    <a:pt x="9475" y="29322"/>
                  </a:cubicBezTo>
                  <a:cubicBezTo>
                    <a:pt x="10652" y="29077"/>
                    <a:pt x="11818" y="28646"/>
                    <a:pt x="12960" y="28285"/>
                  </a:cubicBezTo>
                  <a:cubicBezTo>
                    <a:pt x="14265" y="27889"/>
                    <a:pt x="15559" y="27481"/>
                    <a:pt x="16852" y="27061"/>
                  </a:cubicBezTo>
                  <a:cubicBezTo>
                    <a:pt x="19405" y="26234"/>
                    <a:pt x="21933" y="25360"/>
                    <a:pt x="24451" y="24474"/>
                  </a:cubicBezTo>
                  <a:cubicBezTo>
                    <a:pt x="24462" y="24474"/>
                    <a:pt x="24474" y="24474"/>
                    <a:pt x="24474" y="24462"/>
                  </a:cubicBezTo>
                  <a:cubicBezTo>
                    <a:pt x="24486" y="24470"/>
                    <a:pt x="24499" y="24474"/>
                    <a:pt x="24512" y="24474"/>
                  </a:cubicBezTo>
                  <a:cubicBezTo>
                    <a:pt x="24538" y="24474"/>
                    <a:pt x="24563" y="24458"/>
                    <a:pt x="24579" y="24427"/>
                  </a:cubicBezTo>
                  <a:cubicBezTo>
                    <a:pt x="24591" y="24427"/>
                    <a:pt x="24591" y="24416"/>
                    <a:pt x="24602" y="24404"/>
                  </a:cubicBezTo>
                  <a:cubicBezTo>
                    <a:pt x="24614" y="24381"/>
                    <a:pt x="24626" y="24357"/>
                    <a:pt x="24637" y="24334"/>
                  </a:cubicBezTo>
                  <a:cubicBezTo>
                    <a:pt x="24637" y="24346"/>
                    <a:pt x="24649" y="24357"/>
                    <a:pt x="24649" y="24369"/>
                  </a:cubicBezTo>
                  <a:cubicBezTo>
                    <a:pt x="24669" y="24402"/>
                    <a:pt x="24699" y="24416"/>
                    <a:pt x="24729" y="24416"/>
                  </a:cubicBezTo>
                  <a:cubicBezTo>
                    <a:pt x="24752" y="24416"/>
                    <a:pt x="24774" y="24408"/>
                    <a:pt x="24789" y="24392"/>
                  </a:cubicBezTo>
                  <a:cubicBezTo>
                    <a:pt x="24719" y="24299"/>
                    <a:pt x="24672" y="24194"/>
                    <a:pt x="24626" y="24089"/>
                  </a:cubicBezTo>
                  <a:cubicBezTo>
                    <a:pt x="24614" y="24066"/>
                    <a:pt x="24602" y="24054"/>
                    <a:pt x="24591" y="24043"/>
                  </a:cubicBezTo>
                  <a:cubicBezTo>
                    <a:pt x="24591" y="24066"/>
                    <a:pt x="24579" y="24078"/>
                    <a:pt x="24567" y="24101"/>
                  </a:cubicBezTo>
                  <a:cubicBezTo>
                    <a:pt x="24567" y="24136"/>
                    <a:pt x="24567" y="24171"/>
                    <a:pt x="24567" y="24206"/>
                  </a:cubicBezTo>
                  <a:cubicBezTo>
                    <a:pt x="24567" y="24290"/>
                    <a:pt x="24500" y="24329"/>
                    <a:pt x="24437" y="24329"/>
                  </a:cubicBezTo>
                  <a:cubicBezTo>
                    <a:pt x="24421" y="24329"/>
                    <a:pt x="24406" y="24327"/>
                    <a:pt x="24393" y="24322"/>
                  </a:cubicBezTo>
                  <a:cubicBezTo>
                    <a:pt x="21899" y="25173"/>
                    <a:pt x="19381" y="25977"/>
                    <a:pt x="16876" y="26793"/>
                  </a:cubicBezTo>
                  <a:cubicBezTo>
                    <a:pt x="15629" y="27201"/>
                    <a:pt x="14370" y="27597"/>
                    <a:pt x="13111" y="28005"/>
                  </a:cubicBezTo>
                  <a:cubicBezTo>
                    <a:pt x="11888" y="28401"/>
                    <a:pt x="10606" y="28704"/>
                    <a:pt x="9417" y="29194"/>
                  </a:cubicBezTo>
                  <a:cubicBezTo>
                    <a:pt x="9370" y="29054"/>
                    <a:pt x="9312" y="28914"/>
                    <a:pt x="9265" y="28774"/>
                  </a:cubicBezTo>
                  <a:cubicBezTo>
                    <a:pt x="14253" y="27189"/>
                    <a:pt x="19265" y="25663"/>
                    <a:pt x="24241" y="24054"/>
                  </a:cubicBezTo>
                  <a:cubicBezTo>
                    <a:pt x="24253" y="24066"/>
                    <a:pt x="24264" y="24078"/>
                    <a:pt x="24276" y="24089"/>
                  </a:cubicBezTo>
                  <a:cubicBezTo>
                    <a:pt x="24288" y="24089"/>
                    <a:pt x="24299" y="24101"/>
                    <a:pt x="24311" y="24101"/>
                  </a:cubicBezTo>
                  <a:cubicBezTo>
                    <a:pt x="24299" y="24089"/>
                    <a:pt x="24299" y="24066"/>
                    <a:pt x="24311" y="24043"/>
                  </a:cubicBezTo>
                  <a:cubicBezTo>
                    <a:pt x="24311" y="23973"/>
                    <a:pt x="24323" y="23903"/>
                    <a:pt x="24346" y="23833"/>
                  </a:cubicBezTo>
                  <a:cubicBezTo>
                    <a:pt x="24339" y="23830"/>
                    <a:pt x="24331" y="23828"/>
                    <a:pt x="24323" y="23828"/>
                  </a:cubicBezTo>
                  <a:cubicBezTo>
                    <a:pt x="24303" y="23828"/>
                    <a:pt x="24281" y="23836"/>
                    <a:pt x="24264" y="23845"/>
                  </a:cubicBezTo>
                  <a:lnTo>
                    <a:pt x="24253" y="23845"/>
                  </a:lnTo>
                  <a:cubicBezTo>
                    <a:pt x="24113" y="23530"/>
                    <a:pt x="23973" y="23215"/>
                    <a:pt x="23845" y="22901"/>
                  </a:cubicBezTo>
                  <a:cubicBezTo>
                    <a:pt x="23798" y="22796"/>
                    <a:pt x="23752" y="22691"/>
                    <a:pt x="23705" y="22574"/>
                  </a:cubicBezTo>
                  <a:cubicBezTo>
                    <a:pt x="23332" y="21700"/>
                    <a:pt x="22971" y="20826"/>
                    <a:pt x="22633" y="19952"/>
                  </a:cubicBezTo>
                  <a:cubicBezTo>
                    <a:pt x="22411" y="19498"/>
                    <a:pt x="22248" y="19020"/>
                    <a:pt x="22097" y="18542"/>
                  </a:cubicBezTo>
                  <a:cubicBezTo>
                    <a:pt x="20150" y="13286"/>
                    <a:pt x="18600" y="7855"/>
                    <a:pt x="16829" y="2541"/>
                  </a:cubicBezTo>
                  <a:cubicBezTo>
                    <a:pt x="16841" y="2483"/>
                    <a:pt x="16829" y="2424"/>
                    <a:pt x="16794" y="2378"/>
                  </a:cubicBezTo>
                  <a:cubicBezTo>
                    <a:pt x="16689" y="2378"/>
                    <a:pt x="16596" y="2366"/>
                    <a:pt x="16491" y="2366"/>
                  </a:cubicBezTo>
                  <a:cubicBezTo>
                    <a:pt x="16253" y="2454"/>
                    <a:pt x="16026" y="2493"/>
                    <a:pt x="15808" y="2493"/>
                  </a:cubicBezTo>
                  <a:cubicBezTo>
                    <a:pt x="14689" y="2493"/>
                    <a:pt x="13827" y="1455"/>
                    <a:pt x="13193" y="548"/>
                  </a:cubicBezTo>
                  <a:cubicBezTo>
                    <a:pt x="13181" y="536"/>
                    <a:pt x="13167" y="531"/>
                    <a:pt x="13153" y="531"/>
                  </a:cubicBezTo>
                  <a:cubicBezTo>
                    <a:pt x="13128" y="531"/>
                    <a:pt x="13103" y="549"/>
                    <a:pt x="13088" y="571"/>
                  </a:cubicBezTo>
                  <a:cubicBezTo>
                    <a:pt x="13065" y="385"/>
                    <a:pt x="12843" y="210"/>
                    <a:pt x="12692" y="129"/>
                  </a:cubicBezTo>
                  <a:cubicBezTo>
                    <a:pt x="12610" y="70"/>
                    <a:pt x="12517" y="35"/>
                    <a:pt x="124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134;p91">
              <a:extLst>
                <a:ext uri="{FF2B5EF4-FFF2-40B4-BE49-F238E27FC236}">
                  <a16:creationId xmlns:a16="http://schemas.microsoft.com/office/drawing/2014/main" xmlns="" id="{61D63AC0-6B32-4806-3979-D191D2126E07}"/>
                </a:ext>
              </a:extLst>
            </p:cNvPr>
            <p:cNvSpPr/>
            <p:nvPr/>
          </p:nvSpPr>
          <p:spPr>
            <a:xfrm rot="10369192" flipH="1">
              <a:off x="157890" y="1637479"/>
              <a:ext cx="270105" cy="281285"/>
            </a:xfrm>
            <a:custGeom>
              <a:avLst/>
              <a:gdLst/>
              <a:ahLst/>
              <a:cxnLst/>
              <a:rect l="l" t="t" r="r" b="b"/>
              <a:pathLst>
                <a:path w="8135" h="8471" extrusionOk="0">
                  <a:moveTo>
                    <a:pt x="2550" y="0"/>
                  </a:moveTo>
                  <a:cubicBezTo>
                    <a:pt x="2362" y="0"/>
                    <a:pt x="2185" y="119"/>
                    <a:pt x="2191" y="369"/>
                  </a:cubicBezTo>
                  <a:cubicBezTo>
                    <a:pt x="2203" y="613"/>
                    <a:pt x="2215" y="858"/>
                    <a:pt x="2226" y="1103"/>
                  </a:cubicBezTo>
                  <a:cubicBezTo>
                    <a:pt x="2086" y="951"/>
                    <a:pt x="1947" y="812"/>
                    <a:pt x="1807" y="672"/>
                  </a:cubicBezTo>
                  <a:cubicBezTo>
                    <a:pt x="1724" y="586"/>
                    <a:pt x="1633" y="550"/>
                    <a:pt x="1546" y="550"/>
                  </a:cubicBezTo>
                  <a:cubicBezTo>
                    <a:pt x="1266" y="550"/>
                    <a:pt x="1030" y="926"/>
                    <a:pt x="1271" y="1219"/>
                  </a:cubicBezTo>
                  <a:cubicBezTo>
                    <a:pt x="1410" y="1394"/>
                    <a:pt x="1527" y="1569"/>
                    <a:pt x="1632" y="1767"/>
                  </a:cubicBezTo>
                  <a:cubicBezTo>
                    <a:pt x="1393" y="1727"/>
                    <a:pt x="1154" y="1709"/>
                    <a:pt x="911" y="1709"/>
                  </a:cubicBezTo>
                  <a:cubicBezTo>
                    <a:pt x="799" y="1709"/>
                    <a:pt x="686" y="1713"/>
                    <a:pt x="571" y="1721"/>
                  </a:cubicBezTo>
                  <a:cubicBezTo>
                    <a:pt x="128" y="1756"/>
                    <a:pt x="0" y="2385"/>
                    <a:pt x="466" y="2513"/>
                  </a:cubicBezTo>
                  <a:cubicBezTo>
                    <a:pt x="979" y="2676"/>
                    <a:pt x="1504" y="2839"/>
                    <a:pt x="2028" y="2979"/>
                  </a:cubicBezTo>
                  <a:cubicBezTo>
                    <a:pt x="2070" y="2990"/>
                    <a:pt x="2109" y="2995"/>
                    <a:pt x="2147" y="2995"/>
                  </a:cubicBezTo>
                  <a:cubicBezTo>
                    <a:pt x="2266" y="2995"/>
                    <a:pt x="2362" y="2943"/>
                    <a:pt x="2424" y="2863"/>
                  </a:cubicBezTo>
                  <a:cubicBezTo>
                    <a:pt x="2588" y="4075"/>
                    <a:pt x="3240" y="5263"/>
                    <a:pt x="3986" y="6161"/>
                  </a:cubicBezTo>
                  <a:cubicBezTo>
                    <a:pt x="4715" y="7044"/>
                    <a:pt x="6227" y="8470"/>
                    <a:pt x="7494" y="8470"/>
                  </a:cubicBezTo>
                  <a:cubicBezTo>
                    <a:pt x="7565" y="8470"/>
                    <a:pt x="7635" y="8466"/>
                    <a:pt x="7704" y="8457"/>
                  </a:cubicBezTo>
                  <a:cubicBezTo>
                    <a:pt x="7948" y="8422"/>
                    <a:pt x="8135" y="8130"/>
                    <a:pt x="7914" y="7921"/>
                  </a:cubicBezTo>
                  <a:cubicBezTo>
                    <a:pt x="7482" y="7501"/>
                    <a:pt x="6865" y="7373"/>
                    <a:pt x="6352" y="7070"/>
                  </a:cubicBezTo>
                  <a:cubicBezTo>
                    <a:pt x="5769" y="6720"/>
                    <a:pt x="5245" y="6289"/>
                    <a:pt x="4779" y="5788"/>
                  </a:cubicBezTo>
                  <a:cubicBezTo>
                    <a:pt x="3835" y="4774"/>
                    <a:pt x="3392" y="3655"/>
                    <a:pt x="2937" y="2408"/>
                  </a:cubicBezTo>
                  <a:cubicBezTo>
                    <a:pt x="3007" y="2396"/>
                    <a:pt x="3077" y="2373"/>
                    <a:pt x="3135" y="2327"/>
                  </a:cubicBezTo>
                  <a:cubicBezTo>
                    <a:pt x="3508" y="2035"/>
                    <a:pt x="3881" y="1744"/>
                    <a:pt x="4231" y="1418"/>
                  </a:cubicBezTo>
                  <a:cubicBezTo>
                    <a:pt x="4462" y="1205"/>
                    <a:pt x="4255" y="841"/>
                    <a:pt x="3991" y="841"/>
                  </a:cubicBezTo>
                  <a:cubicBezTo>
                    <a:pt x="3936" y="841"/>
                    <a:pt x="3879" y="857"/>
                    <a:pt x="3823" y="893"/>
                  </a:cubicBezTo>
                  <a:cubicBezTo>
                    <a:pt x="3613" y="1021"/>
                    <a:pt x="3415" y="1161"/>
                    <a:pt x="3217" y="1301"/>
                  </a:cubicBezTo>
                  <a:cubicBezTo>
                    <a:pt x="3170" y="951"/>
                    <a:pt x="3089" y="613"/>
                    <a:pt x="2949" y="264"/>
                  </a:cubicBezTo>
                  <a:cubicBezTo>
                    <a:pt x="2884" y="90"/>
                    <a:pt x="2713" y="0"/>
                    <a:pt x="25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135;p91">
              <a:extLst>
                <a:ext uri="{FF2B5EF4-FFF2-40B4-BE49-F238E27FC236}">
                  <a16:creationId xmlns:a16="http://schemas.microsoft.com/office/drawing/2014/main" xmlns="" id="{F7C64BC8-9374-1425-F284-93B34C846930}"/>
                </a:ext>
              </a:extLst>
            </p:cNvPr>
            <p:cNvSpPr/>
            <p:nvPr/>
          </p:nvSpPr>
          <p:spPr>
            <a:xfrm>
              <a:off x="843402" y="1107656"/>
              <a:ext cx="353432" cy="744171"/>
            </a:xfrm>
            <a:custGeom>
              <a:avLst/>
              <a:gdLst/>
              <a:ahLst/>
              <a:cxnLst/>
              <a:rect l="l" t="t" r="r" b="b"/>
              <a:pathLst>
                <a:path w="11037" h="23239" extrusionOk="0">
                  <a:moveTo>
                    <a:pt x="2162" y="4058"/>
                  </a:moveTo>
                  <a:cubicBezTo>
                    <a:pt x="2184" y="4058"/>
                    <a:pt x="2206" y="4068"/>
                    <a:pt x="2215" y="4091"/>
                  </a:cubicBezTo>
                  <a:cubicBezTo>
                    <a:pt x="2914" y="5781"/>
                    <a:pt x="3368" y="7610"/>
                    <a:pt x="3951" y="9347"/>
                  </a:cubicBezTo>
                  <a:cubicBezTo>
                    <a:pt x="4534" y="11095"/>
                    <a:pt x="5117" y="12843"/>
                    <a:pt x="5711" y="14591"/>
                  </a:cubicBezTo>
                  <a:cubicBezTo>
                    <a:pt x="5718" y="14628"/>
                    <a:pt x="5693" y="14651"/>
                    <a:pt x="5667" y="14651"/>
                  </a:cubicBezTo>
                  <a:cubicBezTo>
                    <a:pt x="5653" y="14651"/>
                    <a:pt x="5638" y="14643"/>
                    <a:pt x="5629" y="14626"/>
                  </a:cubicBezTo>
                  <a:cubicBezTo>
                    <a:pt x="4977" y="12855"/>
                    <a:pt x="4347" y="11083"/>
                    <a:pt x="3753" y="9300"/>
                  </a:cubicBezTo>
                  <a:cubicBezTo>
                    <a:pt x="3182" y="7599"/>
                    <a:pt x="2494" y="5874"/>
                    <a:pt x="2098" y="4126"/>
                  </a:cubicBezTo>
                  <a:cubicBezTo>
                    <a:pt x="2091" y="4083"/>
                    <a:pt x="2127" y="4058"/>
                    <a:pt x="2162" y="4058"/>
                  </a:cubicBezTo>
                  <a:close/>
                  <a:moveTo>
                    <a:pt x="3492" y="10622"/>
                  </a:moveTo>
                  <a:cubicBezTo>
                    <a:pt x="3519" y="10622"/>
                    <a:pt x="3545" y="10635"/>
                    <a:pt x="3555" y="10664"/>
                  </a:cubicBezTo>
                  <a:cubicBezTo>
                    <a:pt x="4231" y="12400"/>
                    <a:pt x="4685" y="14218"/>
                    <a:pt x="5326" y="15966"/>
                  </a:cubicBezTo>
                  <a:cubicBezTo>
                    <a:pt x="5956" y="17726"/>
                    <a:pt x="6678" y="19439"/>
                    <a:pt x="7354" y="21176"/>
                  </a:cubicBezTo>
                  <a:cubicBezTo>
                    <a:pt x="7361" y="21190"/>
                    <a:pt x="7351" y="21200"/>
                    <a:pt x="7339" y="21200"/>
                  </a:cubicBezTo>
                  <a:cubicBezTo>
                    <a:pt x="7331" y="21200"/>
                    <a:pt x="7324" y="21196"/>
                    <a:pt x="7319" y="21188"/>
                  </a:cubicBezTo>
                  <a:cubicBezTo>
                    <a:pt x="6492" y="19474"/>
                    <a:pt x="5804" y="17691"/>
                    <a:pt x="5140" y="15908"/>
                  </a:cubicBezTo>
                  <a:cubicBezTo>
                    <a:pt x="4522" y="14218"/>
                    <a:pt x="3811" y="12470"/>
                    <a:pt x="3427" y="10699"/>
                  </a:cubicBezTo>
                  <a:cubicBezTo>
                    <a:pt x="3413" y="10650"/>
                    <a:pt x="3452" y="10622"/>
                    <a:pt x="3492" y="10622"/>
                  </a:cubicBezTo>
                  <a:close/>
                  <a:moveTo>
                    <a:pt x="4353" y="6948"/>
                  </a:moveTo>
                  <a:cubicBezTo>
                    <a:pt x="4375" y="6948"/>
                    <a:pt x="4397" y="6958"/>
                    <a:pt x="4406" y="6981"/>
                  </a:cubicBezTo>
                  <a:cubicBezTo>
                    <a:pt x="4907" y="8217"/>
                    <a:pt x="5245" y="9533"/>
                    <a:pt x="5641" y="10804"/>
                  </a:cubicBezTo>
                  <a:cubicBezTo>
                    <a:pt x="6037" y="12051"/>
                    <a:pt x="6422" y="13286"/>
                    <a:pt x="6818" y="14521"/>
                  </a:cubicBezTo>
                  <a:cubicBezTo>
                    <a:pt x="7611" y="17050"/>
                    <a:pt x="8380" y="19568"/>
                    <a:pt x="9149" y="22097"/>
                  </a:cubicBezTo>
                  <a:cubicBezTo>
                    <a:pt x="9156" y="22111"/>
                    <a:pt x="9145" y="22121"/>
                    <a:pt x="9134" y="22121"/>
                  </a:cubicBezTo>
                  <a:cubicBezTo>
                    <a:pt x="9126" y="22121"/>
                    <a:pt x="9118" y="22117"/>
                    <a:pt x="9114" y="22108"/>
                  </a:cubicBezTo>
                  <a:cubicBezTo>
                    <a:pt x="8275" y="19568"/>
                    <a:pt x="7447" y="17015"/>
                    <a:pt x="6632" y="14463"/>
                  </a:cubicBezTo>
                  <a:cubicBezTo>
                    <a:pt x="6224" y="13193"/>
                    <a:pt x="5816" y="11911"/>
                    <a:pt x="5408" y="10629"/>
                  </a:cubicBezTo>
                  <a:cubicBezTo>
                    <a:pt x="5023" y="9440"/>
                    <a:pt x="4569" y="8240"/>
                    <a:pt x="4289" y="7016"/>
                  </a:cubicBezTo>
                  <a:cubicBezTo>
                    <a:pt x="4282" y="6973"/>
                    <a:pt x="4318" y="6948"/>
                    <a:pt x="4353" y="6948"/>
                  </a:cubicBezTo>
                  <a:close/>
                  <a:moveTo>
                    <a:pt x="47" y="0"/>
                  </a:moveTo>
                  <a:cubicBezTo>
                    <a:pt x="47" y="12"/>
                    <a:pt x="47" y="35"/>
                    <a:pt x="47" y="47"/>
                  </a:cubicBezTo>
                  <a:cubicBezTo>
                    <a:pt x="35" y="82"/>
                    <a:pt x="24" y="105"/>
                    <a:pt x="0" y="129"/>
                  </a:cubicBezTo>
                  <a:cubicBezTo>
                    <a:pt x="653" y="1923"/>
                    <a:pt x="1061" y="3835"/>
                    <a:pt x="1609" y="5664"/>
                  </a:cubicBezTo>
                  <a:cubicBezTo>
                    <a:pt x="2168" y="7494"/>
                    <a:pt x="2716" y="9324"/>
                    <a:pt x="3310" y="11142"/>
                  </a:cubicBezTo>
                  <a:cubicBezTo>
                    <a:pt x="3904" y="12948"/>
                    <a:pt x="4511" y="14754"/>
                    <a:pt x="5151" y="16561"/>
                  </a:cubicBezTo>
                  <a:cubicBezTo>
                    <a:pt x="5466" y="17470"/>
                    <a:pt x="5804" y="18391"/>
                    <a:pt x="6142" y="19300"/>
                  </a:cubicBezTo>
                  <a:cubicBezTo>
                    <a:pt x="6340" y="19871"/>
                    <a:pt x="6643" y="20430"/>
                    <a:pt x="6468" y="21036"/>
                  </a:cubicBezTo>
                  <a:cubicBezTo>
                    <a:pt x="6457" y="21071"/>
                    <a:pt x="6457" y="21106"/>
                    <a:pt x="6433" y="21141"/>
                  </a:cubicBezTo>
                  <a:cubicBezTo>
                    <a:pt x="6433" y="21164"/>
                    <a:pt x="6422" y="21176"/>
                    <a:pt x="6398" y="21188"/>
                  </a:cubicBezTo>
                  <a:cubicBezTo>
                    <a:pt x="6410" y="21188"/>
                    <a:pt x="6422" y="21199"/>
                    <a:pt x="6422" y="21199"/>
                  </a:cubicBezTo>
                  <a:cubicBezTo>
                    <a:pt x="7156" y="21735"/>
                    <a:pt x="7576" y="22633"/>
                    <a:pt x="8473" y="22959"/>
                  </a:cubicBezTo>
                  <a:cubicBezTo>
                    <a:pt x="8508" y="22971"/>
                    <a:pt x="8555" y="22982"/>
                    <a:pt x="8589" y="22994"/>
                  </a:cubicBezTo>
                  <a:cubicBezTo>
                    <a:pt x="7715" y="20896"/>
                    <a:pt x="6876" y="18694"/>
                    <a:pt x="6294" y="16491"/>
                  </a:cubicBezTo>
                  <a:cubicBezTo>
                    <a:pt x="6286" y="16462"/>
                    <a:pt x="6316" y="16437"/>
                    <a:pt x="6344" y="16437"/>
                  </a:cubicBezTo>
                  <a:cubicBezTo>
                    <a:pt x="6361" y="16437"/>
                    <a:pt x="6378" y="16446"/>
                    <a:pt x="6387" y="16468"/>
                  </a:cubicBezTo>
                  <a:cubicBezTo>
                    <a:pt x="7179" y="18647"/>
                    <a:pt x="7902" y="20850"/>
                    <a:pt x="8718" y="23029"/>
                  </a:cubicBezTo>
                  <a:cubicBezTo>
                    <a:pt x="9464" y="23227"/>
                    <a:pt x="10291" y="23180"/>
                    <a:pt x="11037" y="23239"/>
                  </a:cubicBezTo>
                  <a:cubicBezTo>
                    <a:pt x="9394" y="19801"/>
                    <a:pt x="8193" y="16188"/>
                    <a:pt x="7016" y="12575"/>
                  </a:cubicBezTo>
                  <a:cubicBezTo>
                    <a:pt x="5874" y="9079"/>
                    <a:pt x="4720" y="5583"/>
                    <a:pt x="3613" y="2075"/>
                  </a:cubicBezTo>
                  <a:cubicBezTo>
                    <a:pt x="3333" y="2180"/>
                    <a:pt x="3054" y="2226"/>
                    <a:pt x="2786" y="2226"/>
                  </a:cubicBezTo>
                  <a:cubicBezTo>
                    <a:pt x="3100" y="3368"/>
                    <a:pt x="3497" y="4487"/>
                    <a:pt x="3928" y="5594"/>
                  </a:cubicBezTo>
                  <a:cubicBezTo>
                    <a:pt x="3943" y="5617"/>
                    <a:pt x="3924" y="5635"/>
                    <a:pt x="3902" y="5635"/>
                  </a:cubicBezTo>
                  <a:cubicBezTo>
                    <a:pt x="3890" y="5635"/>
                    <a:pt x="3878" y="5630"/>
                    <a:pt x="3870" y="5618"/>
                  </a:cubicBezTo>
                  <a:cubicBezTo>
                    <a:pt x="3333" y="4522"/>
                    <a:pt x="2914" y="3380"/>
                    <a:pt x="2564" y="2215"/>
                  </a:cubicBezTo>
                  <a:cubicBezTo>
                    <a:pt x="1842" y="2133"/>
                    <a:pt x="1201" y="1690"/>
                    <a:pt x="711" y="1096"/>
                  </a:cubicBezTo>
                  <a:lnTo>
                    <a:pt x="711" y="1096"/>
                  </a:lnTo>
                  <a:cubicBezTo>
                    <a:pt x="1609" y="3811"/>
                    <a:pt x="2436" y="6573"/>
                    <a:pt x="3170" y="9324"/>
                  </a:cubicBezTo>
                  <a:cubicBezTo>
                    <a:pt x="3179" y="9340"/>
                    <a:pt x="3163" y="9357"/>
                    <a:pt x="3150" y="9357"/>
                  </a:cubicBezTo>
                  <a:cubicBezTo>
                    <a:pt x="3144" y="9357"/>
                    <a:pt x="3139" y="9354"/>
                    <a:pt x="3135" y="9347"/>
                  </a:cubicBezTo>
                  <a:cubicBezTo>
                    <a:pt x="2180" y="6620"/>
                    <a:pt x="1306" y="3823"/>
                    <a:pt x="525" y="1049"/>
                  </a:cubicBezTo>
                  <a:cubicBezTo>
                    <a:pt x="501" y="991"/>
                    <a:pt x="536" y="944"/>
                    <a:pt x="583" y="933"/>
                  </a:cubicBezTo>
                  <a:cubicBezTo>
                    <a:pt x="362" y="641"/>
                    <a:pt x="187" y="327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136;p91">
              <a:extLst>
                <a:ext uri="{FF2B5EF4-FFF2-40B4-BE49-F238E27FC236}">
                  <a16:creationId xmlns:a16="http://schemas.microsoft.com/office/drawing/2014/main" xmlns="" id="{648B8EA4-57EE-3B13-06DF-55C61D73E79E}"/>
                </a:ext>
              </a:extLst>
            </p:cNvPr>
            <p:cNvSpPr/>
            <p:nvPr/>
          </p:nvSpPr>
          <p:spPr>
            <a:xfrm>
              <a:off x="821755" y="1096096"/>
              <a:ext cx="227296" cy="674746"/>
            </a:xfrm>
            <a:custGeom>
              <a:avLst/>
              <a:gdLst/>
              <a:ahLst/>
              <a:cxnLst/>
              <a:rect l="l" t="t" r="r" b="b"/>
              <a:pathLst>
                <a:path w="7098" h="2107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12"/>
                    <a:pt x="12" y="12"/>
                  </a:cubicBezTo>
                  <a:cubicBezTo>
                    <a:pt x="12" y="23"/>
                    <a:pt x="24" y="23"/>
                    <a:pt x="24" y="35"/>
                  </a:cubicBezTo>
                  <a:cubicBezTo>
                    <a:pt x="1084" y="3531"/>
                    <a:pt x="2133" y="7028"/>
                    <a:pt x="3287" y="10489"/>
                  </a:cubicBezTo>
                  <a:cubicBezTo>
                    <a:pt x="3870" y="12237"/>
                    <a:pt x="4464" y="13973"/>
                    <a:pt x="5070" y="15710"/>
                  </a:cubicBezTo>
                  <a:cubicBezTo>
                    <a:pt x="5676" y="17411"/>
                    <a:pt x="6399" y="19113"/>
                    <a:pt x="6900" y="20838"/>
                  </a:cubicBezTo>
                  <a:cubicBezTo>
                    <a:pt x="6911" y="20849"/>
                    <a:pt x="6911" y="20849"/>
                    <a:pt x="6923" y="20849"/>
                  </a:cubicBezTo>
                  <a:cubicBezTo>
                    <a:pt x="7005" y="20908"/>
                    <a:pt x="7063" y="20989"/>
                    <a:pt x="7098" y="21071"/>
                  </a:cubicBezTo>
                  <a:cubicBezTo>
                    <a:pt x="7063" y="20686"/>
                    <a:pt x="6876" y="20302"/>
                    <a:pt x="6748" y="19964"/>
                  </a:cubicBezTo>
                  <a:cubicBezTo>
                    <a:pt x="6573" y="19497"/>
                    <a:pt x="6399" y="19043"/>
                    <a:pt x="6235" y="18588"/>
                  </a:cubicBezTo>
                  <a:cubicBezTo>
                    <a:pt x="5932" y="17749"/>
                    <a:pt x="5641" y="16910"/>
                    <a:pt x="5338" y="16059"/>
                  </a:cubicBezTo>
                  <a:cubicBezTo>
                    <a:pt x="4744" y="14335"/>
                    <a:pt x="4149" y="12610"/>
                    <a:pt x="3578" y="10873"/>
                  </a:cubicBezTo>
                  <a:cubicBezTo>
                    <a:pt x="3007" y="9137"/>
                    <a:pt x="2448" y="7400"/>
                    <a:pt x="1923" y="5652"/>
                  </a:cubicBezTo>
                  <a:cubicBezTo>
                    <a:pt x="1422" y="3951"/>
                    <a:pt x="793" y="2226"/>
                    <a:pt x="467" y="478"/>
                  </a:cubicBezTo>
                  <a:cubicBezTo>
                    <a:pt x="455" y="455"/>
                    <a:pt x="455" y="443"/>
                    <a:pt x="467" y="443"/>
                  </a:cubicBezTo>
                  <a:cubicBezTo>
                    <a:pt x="373" y="350"/>
                    <a:pt x="315" y="222"/>
                    <a:pt x="222" y="128"/>
                  </a:cubicBezTo>
                  <a:cubicBezTo>
                    <a:pt x="152" y="70"/>
                    <a:pt x="82" y="23"/>
                    <a:pt x="0" y="0"/>
                  </a:cubicBezTo>
                  <a:close/>
                </a:path>
              </a:pathLst>
            </a:custGeom>
            <a:solidFill>
              <a:srgbClr val="67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137;p91">
              <a:extLst>
                <a:ext uri="{FF2B5EF4-FFF2-40B4-BE49-F238E27FC236}">
                  <a16:creationId xmlns:a16="http://schemas.microsoft.com/office/drawing/2014/main" xmlns="" id="{04BA115E-CE1E-92A7-5A86-6AB07A090028}"/>
                </a:ext>
              </a:extLst>
            </p:cNvPr>
            <p:cNvSpPr/>
            <p:nvPr/>
          </p:nvSpPr>
          <p:spPr>
            <a:xfrm>
              <a:off x="288827" y="1098690"/>
              <a:ext cx="747149" cy="905404"/>
            </a:xfrm>
            <a:custGeom>
              <a:avLst/>
              <a:gdLst/>
              <a:ahLst/>
              <a:cxnLst/>
              <a:rect l="l" t="t" r="r" b="b"/>
              <a:pathLst>
                <a:path w="23332" h="28274" extrusionOk="0">
                  <a:moveTo>
                    <a:pt x="16293" y="1"/>
                  </a:moveTo>
                  <a:cubicBezTo>
                    <a:pt x="13566" y="793"/>
                    <a:pt x="10850" y="1609"/>
                    <a:pt x="8181" y="2565"/>
                  </a:cubicBezTo>
                  <a:cubicBezTo>
                    <a:pt x="6899" y="3019"/>
                    <a:pt x="5641" y="3497"/>
                    <a:pt x="4382" y="3998"/>
                  </a:cubicBezTo>
                  <a:cubicBezTo>
                    <a:pt x="3753" y="4254"/>
                    <a:pt x="3123" y="4511"/>
                    <a:pt x="2506" y="4767"/>
                  </a:cubicBezTo>
                  <a:cubicBezTo>
                    <a:pt x="1876" y="5035"/>
                    <a:pt x="1131" y="5268"/>
                    <a:pt x="676" y="5804"/>
                  </a:cubicBezTo>
                  <a:cubicBezTo>
                    <a:pt x="711" y="5816"/>
                    <a:pt x="478" y="6107"/>
                    <a:pt x="478" y="6107"/>
                  </a:cubicBezTo>
                  <a:cubicBezTo>
                    <a:pt x="0" y="6947"/>
                    <a:pt x="187" y="8881"/>
                    <a:pt x="361" y="9778"/>
                  </a:cubicBezTo>
                  <a:cubicBezTo>
                    <a:pt x="641" y="11177"/>
                    <a:pt x="1002" y="12540"/>
                    <a:pt x="1387" y="13904"/>
                  </a:cubicBezTo>
                  <a:cubicBezTo>
                    <a:pt x="2774" y="18729"/>
                    <a:pt x="4440" y="23472"/>
                    <a:pt x="5909" y="28274"/>
                  </a:cubicBezTo>
                  <a:cubicBezTo>
                    <a:pt x="5967" y="27866"/>
                    <a:pt x="6154" y="26665"/>
                    <a:pt x="6503" y="26304"/>
                  </a:cubicBezTo>
                  <a:cubicBezTo>
                    <a:pt x="6503" y="26304"/>
                    <a:pt x="6515" y="26292"/>
                    <a:pt x="6527" y="26281"/>
                  </a:cubicBezTo>
                  <a:cubicBezTo>
                    <a:pt x="5617" y="23880"/>
                    <a:pt x="4988" y="21421"/>
                    <a:pt x="4277" y="18962"/>
                  </a:cubicBezTo>
                  <a:cubicBezTo>
                    <a:pt x="4277" y="18947"/>
                    <a:pt x="4291" y="18938"/>
                    <a:pt x="4301" y="18938"/>
                  </a:cubicBezTo>
                  <a:cubicBezTo>
                    <a:pt x="4307" y="18938"/>
                    <a:pt x="4312" y="18941"/>
                    <a:pt x="4312" y="18950"/>
                  </a:cubicBezTo>
                  <a:cubicBezTo>
                    <a:pt x="5035" y="21351"/>
                    <a:pt x="5955" y="23693"/>
                    <a:pt x="6771" y="26071"/>
                  </a:cubicBezTo>
                  <a:cubicBezTo>
                    <a:pt x="7296" y="25640"/>
                    <a:pt x="7948" y="25407"/>
                    <a:pt x="8589" y="25197"/>
                  </a:cubicBezTo>
                  <a:cubicBezTo>
                    <a:pt x="9557" y="24871"/>
                    <a:pt x="10536" y="24556"/>
                    <a:pt x="11503" y="24241"/>
                  </a:cubicBezTo>
                  <a:cubicBezTo>
                    <a:pt x="15430" y="22994"/>
                    <a:pt x="19369" y="21806"/>
                    <a:pt x="23332" y="20710"/>
                  </a:cubicBezTo>
                  <a:cubicBezTo>
                    <a:pt x="22563" y="19090"/>
                    <a:pt x="22015" y="17319"/>
                    <a:pt x="21397" y="15629"/>
                  </a:cubicBezTo>
                  <a:cubicBezTo>
                    <a:pt x="20780" y="13939"/>
                    <a:pt x="20185" y="12249"/>
                    <a:pt x="19603" y="10536"/>
                  </a:cubicBezTo>
                  <a:cubicBezTo>
                    <a:pt x="18425" y="7063"/>
                    <a:pt x="17295" y="3555"/>
                    <a:pt x="16293" y="24"/>
                  </a:cubicBezTo>
                  <a:cubicBezTo>
                    <a:pt x="16293" y="12"/>
                    <a:pt x="16293" y="1"/>
                    <a:pt x="16293" y="1"/>
                  </a:cubicBezTo>
                  <a:close/>
                </a:path>
              </a:pathLst>
            </a:custGeom>
            <a:solidFill>
              <a:srgbClr val="BCF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138;p91">
              <a:extLst>
                <a:ext uri="{FF2B5EF4-FFF2-40B4-BE49-F238E27FC236}">
                  <a16:creationId xmlns:a16="http://schemas.microsoft.com/office/drawing/2014/main" xmlns="" id="{6B6B3C50-E863-535D-DACC-6F9EB6175C67}"/>
                </a:ext>
              </a:extLst>
            </p:cNvPr>
            <p:cNvSpPr/>
            <p:nvPr/>
          </p:nvSpPr>
          <p:spPr>
            <a:xfrm>
              <a:off x="722483" y="1858533"/>
              <a:ext cx="484436" cy="164596"/>
            </a:xfrm>
            <a:custGeom>
              <a:avLst/>
              <a:gdLst/>
              <a:ahLst/>
              <a:cxnLst/>
              <a:rect l="l" t="t" r="r" b="b"/>
              <a:pathLst>
                <a:path w="15128" h="5140" extrusionOk="0">
                  <a:moveTo>
                    <a:pt x="14976" y="0"/>
                  </a:moveTo>
                  <a:cubicBezTo>
                    <a:pt x="10000" y="1609"/>
                    <a:pt x="4988" y="3135"/>
                    <a:pt x="0" y="4720"/>
                  </a:cubicBezTo>
                  <a:cubicBezTo>
                    <a:pt x="47" y="4860"/>
                    <a:pt x="105" y="5000"/>
                    <a:pt x="152" y="5140"/>
                  </a:cubicBezTo>
                  <a:cubicBezTo>
                    <a:pt x="1341" y="4650"/>
                    <a:pt x="2623" y="4347"/>
                    <a:pt x="3846" y="3951"/>
                  </a:cubicBezTo>
                  <a:cubicBezTo>
                    <a:pt x="5105" y="3543"/>
                    <a:pt x="6364" y="3147"/>
                    <a:pt x="7611" y="2739"/>
                  </a:cubicBezTo>
                  <a:cubicBezTo>
                    <a:pt x="10116" y="1923"/>
                    <a:pt x="12634" y="1119"/>
                    <a:pt x="15128" y="268"/>
                  </a:cubicBezTo>
                  <a:cubicBezTo>
                    <a:pt x="15128" y="245"/>
                    <a:pt x="15128" y="234"/>
                    <a:pt x="15128" y="210"/>
                  </a:cubicBezTo>
                  <a:cubicBezTo>
                    <a:pt x="15128" y="199"/>
                    <a:pt x="15116" y="175"/>
                    <a:pt x="15116" y="152"/>
                  </a:cubicBezTo>
                  <a:cubicBezTo>
                    <a:pt x="15104" y="105"/>
                    <a:pt x="15058" y="59"/>
                    <a:pt x="15011" y="35"/>
                  </a:cubicBezTo>
                  <a:cubicBezTo>
                    <a:pt x="14999" y="24"/>
                    <a:pt x="14988" y="12"/>
                    <a:pt x="14976" y="0"/>
                  </a:cubicBezTo>
                  <a:close/>
                </a:path>
              </a:pathLst>
            </a:custGeom>
            <a:solidFill>
              <a:srgbClr val="BCF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139;p91">
              <a:extLst>
                <a:ext uri="{FF2B5EF4-FFF2-40B4-BE49-F238E27FC236}">
                  <a16:creationId xmlns:a16="http://schemas.microsoft.com/office/drawing/2014/main" xmlns="" id="{2680DF46-2B21-5DAE-D5A4-D6E0DB50F484}"/>
                </a:ext>
              </a:extLst>
            </p:cNvPr>
            <p:cNvSpPr/>
            <p:nvPr/>
          </p:nvSpPr>
          <p:spPr>
            <a:xfrm>
              <a:off x="476162" y="1770086"/>
              <a:ext cx="567663" cy="292686"/>
            </a:xfrm>
            <a:custGeom>
              <a:avLst/>
              <a:gdLst/>
              <a:ahLst/>
              <a:cxnLst/>
              <a:rect l="l" t="t" r="r" b="b"/>
              <a:pathLst>
                <a:path w="17727" h="9140" extrusionOk="0">
                  <a:moveTo>
                    <a:pt x="17575" y="0"/>
                  </a:moveTo>
                  <a:cubicBezTo>
                    <a:pt x="13473" y="1177"/>
                    <a:pt x="9371" y="2413"/>
                    <a:pt x="5292" y="3695"/>
                  </a:cubicBezTo>
                  <a:cubicBezTo>
                    <a:pt x="4301" y="4009"/>
                    <a:pt x="3299" y="4301"/>
                    <a:pt x="2320" y="4662"/>
                  </a:cubicBezTo>
                  <a:cubicBezTo>
                    <a:pt x="1352" y="5012"/>
                    <a:pt x="140" y="5734"/>
                    <a:pt x="257" y="6946"/>
                  </a:cubicBezTo>
                  <a:cubicBezTo>
                    <a:pt x="350" y="7972"/>
                    <a:pt x="1271" y="8741"/>
                    <a:pt x="2203" y="9009"/>
                  </a:cubicBezTo>
                  <a:cubicBezTo>
                    <a:pt x="2506" y="9098"/>
                    <a:pt x="2807" y="9140"/>
                    <a:pt x="3103" y="9140"/>
                  </a:cubicBezTo>
                  <a:cubicBezTo>
                    <a:pt x="3696" y="9140"/>
                    <a:pt x="4274" y="8974"/>
                    <a:pt x="4825" y="8694"/>
                  </a:cubicBezTo>
                  <a:lnTo>
                    <a:pt x="4837" y="8694"/>
                  </a:lnTo>
                  <a:cubicBezTo>
                    <a:pt x="4802" y="8613"/>
                    <a:pt x="4767" y="8520"/>
                    <a:pt x="4744" y="8438"/>
                  </a:cubicBezTo>
                  <a:cubicBezTo>
                    <a:pt x="4281" y="8596"/>
                    <a:pt x="3752" y="8698"/>
                    <a:pt x="3233" y="8698"/>
                  </a:cubicBezTo>
                  <a:cubicBezTo>
                    <a:pt x="2339" y="8698"/>
                    <a:pt x="1471" y="8397"/>
                    <a:pt x="1014" y="7564"/>
                  </a:cubicBezTo>
                  <a:cubicBezTo>
                    <a:pt x="1" y="5723"/>
                    <a:pt x="2553" y="5105"/>
                    <a:pt x="3800" y="4709"/>
                  </a:cubicBezTo>
                  <a:cubicBezTo>
                    <a:pt x="8415" y="3229"/>
                    <a:pt x="13053" y="1783"/>
                    <a:pt x="17680" y="315"/>
                  </a:cubicBezTo>
                  <a:cubicBezTo>
                    <a:pt x="17692" y="303"/>
                    <a:pt x="17715" y="303"/>
                    <a:pt x="17727" y="303"/>
                  </a:cubicBezTo>
                  <a:cubicBezTo>
                    <a:pt x="17727" y="187"/>
                    <a:pt x="17680" y="70"/>
                    <a:pt x="17587" y="0"/>
                  </a:cubicBezTo>
                  <a:close/>
                </a:path>
              </a:pathLst>
            </a:custGeom>
            <a:solidFill>
              <a:srgbClr val="BCF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140;p91">
              <a:extLst>
                <a:ext uri="{FF2B5EF4-FFF2-40B4-BE49-F238E27FC236}">
                  <a16:creationId xmlns:a16="http://schemas.microsoft.com/office/drawing/2014/main" xmlns="" id="{2503EFF3-CE1B-2C46-FAF0-FB3098DD35BC}"/>
                </a:ext>
              </a:extLst>
            </p:cNvPr>
            <p:cNvSpPr/>
            <p:nvPr/>
          </p:nvSpPr>
          <p:spPr>
            <a:xfrm>
              <a:off x="626574" y="1945860"/>
              <a:ext cx="128762" cy="187364"/>
            </a:xfrm>
            <a:custGeom>
              <a:avLst/>
              <a:gdLst/>
              <a:ahLst/>
              <a:cxnLst/>
              <a:rect l="l" t="t" r="r" b="b"/>
              <a:pathLst>
                <a:path w="4021" h="5851" extrusionOk="0">
                  <a:moveTo>
                    <a:pt x="2261" y="0"/>
                  </a:moveTo>
                  <a:lnTo>
                    <a:pt x="2261" y="0"/>
                  </a:lnTo>
                  <a:cubicBezTo>
                    <a:pt x="2145" y="35"/>
                    <a:pt x="2028" y="82"/>
                    <a:pt x="1912" y="117"/>
                  </a:cubicBezTo>
                  <a:cubicBezTo>
                    <a:pt x="1271" y="338"/>
                    <a:pt x="641" y="572"/>
                    <a:pt x="0" y="793"/>
                  </a:cubicBezTo>
                  <a:cubicBezTo>
                    <a:pt x="12" y="805"/>
                    <a:pt x="12" y="805"/>
                    <a:pt x="12" y="816"/>
                  </a:cubicBezTo>
                  <a:cubicBezTo>
                    <a:pt x="210" y="1807"/>
                    <a:pt x="373" y="2751"/>
                    <a:pt x="781" y="3683"/>
                  </a:cubicBezTo>
                  <a:cubicBezTo>
                    <a:pt x="1119" y="4452"/>
                    <a:pt x="1550" y="5175"/>
                    <a:pt x="2040" y="5851"/>
                  </a:cubicBezTo>
                  <a:cubicBezTo>
                    <a:pt x="2028" y="5117"/>
                    <a:pt x="2121" y="4394"/>
                    <a:pt x="2343" y="3683"/>
                  </a:cubicBezTo>
                  <a:cubicBezTo>
                    <a:pt x="2361" y="3617"/>
                    <a:pt x="2410" y="3591"/>
                    <a:pt x="2462" y="3591"/>
                  </a:cubicBezTo>
                  <a:cubicBezTo>
                    <a:pt x="2512" y="3591"/>
                    <a:pt x="2565" y="3614"/>
                    <a:pt x="2599" y="3648"/>
                  </a:cubicBezTo>
                  <a:cubicBezTo>
                    <a:pt x="3030" y="4091"/>
                    <a:pt x="3508" y="4464"/>
                    <a:pt x="4021" y="4790"/>
                  </a:cubicBezTo>
                  <a:cubicBezTo>
                    <a:pt x="3089" y="3380"/>
                    <a:pt x="2483" y="1795"/>
                    <a:pt x="2238" y="105"/>
                  </a:cubicBezTo>
                  <a:cubicBezTo>
                    <a:pt x="2226" y="59"/>
                    <a:pt x="2238" y="24"/>
                    <a:pt x="2261" y="0"/>
                  </a:cubicBezTo>
                  <a:close/>
                </a:path>
              </a:pathLst>
            </a:custGeom>
            <a:solidFill>
              <a:srgbClr val="FE2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141;p91">
              <a:extLst>
                <a:ext uri="{FF2B5EF4-FFF2-40B4-BE49-F238E27FC236}">
                  <a16:creationId xmlns:a16="http://schemas.microsoft.com/office/drawing/2014/main" xmlns="" id="{2505F40C-13A7-5200-226B-7E5DB2199613}"/>
                </a:ext>
              </a:extLst>
            </p:cNvPr>
            <p:cNvSpPr/>
            <p:nvPr/>
          </p:nvSpPr>
          <p:spPr>
            <a:xfrm>
              <a:off x="821755" y="1096096"/>
              <a:ext cx="227296" cy="674746"/>
            </a:xfrm>
            <a:custGeom>
              <a:avLst/>
              <a:gdLst/>
              <a:ahLst/>
              <a:cxnLst/>
              <a:rect l="l" t="t" r="r" b="b"/>
              <a:pathLst>
                <a:path w="7098" h="2107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12"/>
                    <a:pt x="12" y="12"/>
                  </a:cubicBezTo>
                  <a:cubicBezTo>
                    <a:pt x="12" y="23"/>
                    <a:pt x="24" y="23"/>
                    <a:pt x="24" y="35"/>
                  </a:cubicBezTo>
                  <a:cubicBezTo>
                    <a:pt x="1084" y="3531"/>
                    <a:pt x="2133" y="7028"/>
                    <a:pt x="3287" y="10489"/>
                  </a:cubicBezTo>
                  <a:cubicBezTo>
                    <a:pt x="3870" y="12237"/>
                    <a:pt x="4464" y="13973"/>
                    <a:pt x="5070" y="15710"/>
                  </a:cubicBezTo>
                  <a:cubicBezTo>
                    <a:pt x="5676" y="17411"/>
                    <a:pt x="6399" y="19113"/>
                    <a:pt x="6900" y="20838"/>
                  </a:cubicBezTo>
                  <a:cubicBezTo>
                    <a:pt x="6911" y="20849"/>
                    <a:pt x="6911" y="20849"/>
                    <a:pt x="6923" y="20849"/>
                  </a:cubicBezTo>
                  <a:cubicBezTo>
                    <a:pt x="7005" y="20908"/>
                    <a:pt x="7063" y="20989"/>
                    <a:pt x="7098" y="21071"/>
                  </a:cubicBezTo>
                  <a:cubicBezTo>
                    <a:pt x="7063" y="20686"/>
                    <a:pt x="6876" y="20302"/>
                    <a:pt x="6748" y="19964"/>
                  </a:cubicBezTo>
                  <a:cubicBezTo>
                    <a:pt x="6573" y="19497"/>
                    <a:pt x="6399" y="19043"/>
                    <a:pt x="6235" y="18588"/>
                  </a:cubicBezTo>
                  <a:cubicBezTo>
                    <a:pt x="5932" y="17749"/>
                    <a:pt x="5641" y="16910"/>
                    <a:pt x="5338" y="16059"/>
                  </a:cubicBezTo>
                  <a:cubicBezTo>
                    <a:pt x="4744" y="14335"/>
                    <a:pt x="4149" y="12610"/>
                    <a:pt x="3578" y="10873"/>
                  </a:cubicBezTo>
                  <a:cubicBezTo>
                    <a:pt x="3007" y="9137"/>
                    <a:pt x="2448" y="7400"/>
                    <a:pt x="1923" y="5652"/>
                  </a:cubicBezTo>
                  <a:cubicBezTo>
                    <a:pt x="1422" y="3951"/>
                    <a:pt x="793" y="2226"/>
                    <a:pt x="467" y="478"/>
                  </a:cubicBezTo>
                  <a:cubicBezTo>
                    <a:pt x="455" y="455"/>
                    <a:pt x="455" y="443"/>
                    <a:pt x="467" y="443"/>
                  </a:cubicBezTo>
                  <a:cubicBezTo>
                    <a:pt x="373" y="350"/>
                    <a:pt x="315" y="222"/>
                    <a:pt x="222" y="128"/>
                  </a:cubicBezTo>
                  <a:cubicBezTo>
                    <a:pt x="152" y="70"/>
                    <a:pt x="82" y="23"/>
                    <a:pt x="0" y="0"/>
                  </a:cubicBezTo>
                  <a:close/>
                </a:path>
              </a:pathLst>
            </a:custGeom>
            <a:solidFill>
              <a:srgbClr val="BCF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142;p91">
              <a:extLst>
                <a:ext uri="{FF2B5EF4-FFF2-40B4-BE49-F238E27FC236}">
                  <a16:creationId xmlns:a16="http://schemas.microsoft.com/office/drawing/2014/main" xmlns="" id="{23FCEFB6-B7BA-990A-418D-45D5A6FD5871}"/>
                </a:ext>
              </a:extLst>
            </p:cNvPr>
            <p:cNvSpPr/>
            <p:nvPr/>
          </p:nvSpPr>
          <p:spPr>
            <a:xfrm>
              <a:off x="910330" y="1237574"/>
              <a:ext cx="116210" cy="339278"/>
            </a:xfrm>
            <a:custGeom>
              <a:avLst/>
              <a:gdLst/>
              <a:ahLst/>
              <a:cxnLst/>
              <a:rect l="l" t="t" r="r" b="b"/>
              <a:pathLst>
                <a:path w="3629" h="10595" extrusionOk="0">
                  <a:moveTo>
                    <a:pt x="72" y="1"/>
                  </a:moveTo>
                  <a:cubicBezTo>
                    <a:pt x="37" y="1"/>
                    <a:pt x="1" y="26"/>
                    <a:pt x="8" y="69"/>
                  </a:cubicBezTo>
                  <a:cubicBezTo>
                    <a:pt x="404" y="1817"/>
                    <a:pt x="1092" y="3542"/>
                    <a:pt x="1663" y="5243"/>
                  </a:cubicBezTo>
                  <a:cubicBezTo>
                    <a:pt x="2257" y="7026"/>
                    <a:pt x="2887" y="8798"/>
                    <a:pt x="3539" y="10569"/>
                  </a:cubicBezTo>
                  <a:cubicBezTo>
                    <a:pt x="3548" y="10586"/>
                    <a:pt x="3563" y="10594"/>
                    <a:pt x="3577" y="10594"/>
                  </a:cubicBezTo>
                  <a:cubicBezTo>
                    <a:pt x="3603" y="10594"/>
                    <a:pt x="3628" y="10571"/>
                    <a:pt x="3621" y="10534"/>
                  </a:cubicBezTo>
                  <a:cubicBezTo>
                    <a:pt x="3027" y="8786"/>
                    <a:pt x="2444" y="7038"/>
                    <a:pt x="1861" y="5290"/>
                  </a:cubicBezTo>
                  <a:cubicBezTo>
                    <a:pt x="1278" y="3553"/>
                    <a:pt x="824" y="1724"/>
                    <a:pt x="125" y="34"/>
                  </a:cubicBezTo>
                  <a:cubicBezTo>
                    <a:pt x="116" y="11"/>
                    <a:pt x="94" y="1"/>
                    <a:pt x="72" y="1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143;p91">
              <a:extLst>
                <a:ext uri="{FF2B5EF4-FFF2-40B4-BE49-F238E27FC236}">
                  <a16:creationId xmlns:a16="http://schemas.microsoft.com/office/drawing/2014/main" xmlns="" id="{1CD79856-34DF-D9D1-4FFA-D3FEC2AEA706}"/>
                </a:ext>
              </a:extLst>
            </p:cNvPr>
            <p:cNvSpPr/>
            <p:nvPr/>
          </p:nvSpPr>
          <p:spPr>
            <a:xfrm>
              <a:off x="980493" y="1330152"/>
              <a:ext cx="156142" cy="485877"/>
            </a:xfrm>
            <a:custGeom>
              <a:avLst/>
              <a:gdLst/>
              <a:ahLst/>
              <a:cxnLst/>
              <a:rect l="l" t="t" r="r" b="b"/>
              <a:pathLst>
                <a:path w="4876" h="15173" extrusionOk="0">
                  <a:moveTo>
                    <a:pt x="72" y="0"/>
                  </a:moveTo>
                  <a:cubicBezTo>
                    <a:pt x="37" y="0"/>
                    <a:pt x="1" y="25"/>
                    <a:pt x="8" y="68"/>
                  </a:cubicBezTo>
                  <a:cubicBezTo>
                    <a:pt x="288" y="1292"/>
                    <a:pt x="742" y="2492"/>
                    <a:pt x="1127" y="3681"/>
                  </a:cubicBezTo>
                  <a:cubicBezTo>
                    <a:pt x="1535" y="4963"/>
                    <a:pt x="1943" y="6245"/>
                    <a:pt x="2351" y="7515"/>
                  </a:cubicBezTo>
                  <a:cubicBezTo>
                    <a:pt x="3166" y="10067"/>
                    <a:pt x="3994" y="12620"/>
                    <a:pt x="4833" y="15160"/>
                  </a:cubicBezTo>
                  <a:cubicBezTo>
                    <a:pt x="4837" y="15169"/>
                    <a:pt x="4845" y="15173"/>
                    <a:pt x="4853" y="15173"/>
                  </a:cubicBezTo>
                  <a:cubicBezTo>
                    <a:pt x="4864" y="15173"/>
                    <a:pt x="4875" y="15163"/>
                    <a:pt x="4868" y="15149"/>
                  </a:cubicBezTo>
                  <a:cubicBezTo>
                    <a:pt x="4099" y="12620"/>
                    <a:pt x="3330" y="10102"/>
                    <a:pt x="2537" y="7573"/>
                  </a:cubicBezTo>
                  <a:cubicBezTo>
                    <a:pt x="2141" y="6338"/>
                    <a:pt x="1756" y="5103"/>
                    <a:pt x="1360" y="3856"/>
                  </a:cubicBezTo>
                  <a:cubicBezTo>
                    <a:pt x="964" y="2585"/>
                    <a:pt x="626" y="1269"/>
                    <a:pt x="125" y="33"/>
                  </a:cubicBezTo>
                  <a:cubicBezTo>
                    <a:pt x="116" y="10"/>
                    <a:pt x="94" y="0"/>
                    <a:pt x="72" y="0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144;p91">
              <a:extLst>
                <a:ext uri="{FF2B5EF4-FFF2-40B4-BE49-F238E27FC236}">
                  <a16:creationId xmlns:a16="http://schemas.microsoft.com/office/drawing/2014/main" xmlns="" id="{76558ABD-40E6-5772-B617-3BF8CC539CD6}"/>
                </a:ext>
              </a:extLst>
            </p:cNvPr>
            <p:cNvSpPr/>
            <p:nvPr/>
          </p:nvSpPr>
          <p:spPr>
            <a:xfrm>
              <a:off x="952665" y="1447805"/>
              <a:ext cx="126489" cy="338766"/>
            </a:xfrm>
            <a:custGeom>
              <a:avLst/>
              <a:gdLst/>
              <a:ahLst/>
              <a:cxnLst/>
              <a:rect l="l" t="t" r="r" b="b"/>
              <a:pathLst>
                <a:path w="3950" h="10579" extrusionOk="0">
                  <a:moveTo>
                    <a:pt x="80" y="0"/>
                  </a:moveTo>
                  <a:cubicBezTo>
                    <a:pt x="40" y="0"/>
                    <a:pt x="1" y="28"/>
                    <a:pt x="15" y="77"/>
                  </a:cubicBezTo>
                  <a:cubicBezTo>
                    <a:pt x="399" y="1848"/>
                    <a:pt x="1110" y="3596"/>
                    <a:pt x="1728" y="5286"/>
                  </a:cubicBezTo>
                  <a:cubicBezTo>
                    <a:pt x="2392" y="7069"/>
                    <a:pt x="3080" y="8852"/>
                    <a:pt x="3907" y="10566"/>
                  </a:cubicBezTo>
                  <a:cubicBezTo>
                    <a:pt x="3912" y="10574"/>
                    <a:pt x="3919" y="10578"/>
                    <a:pt x="3927" y="10578"/>
                  </a:cubicBezTo>
                  <a:cubicBezTo>
                    <a:pt x="3939" y="10578"/>
                    <a:pt x="3949" y="10568"/>
                    <a:pt x="3942" y="10554"/>
                  </a:cubicBezTo>
                  <a:cubicBezTo>
                    <a:pt x="3266" y="8817"/>
                    <a:pt x="2544" y="7104"/>
                    <a:pt x="1914" y="5344"/>
                  </a:cubicBezTo>
                  <a:cubicBezTo>
                    <a:pt x="1273" y="3596"/>
                    <a:pt x="819" y="1778"/>
                    <a:pt x="143" y="42"/>
                  </a:cubicBezTo>
                  <a:cubicBezTo>
                    <a:pt x="133" y="13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145;p91">
              <a:extLst>
                <a:ext uri="{FF2B5EF4-FFF2-40B4-BE49-F238E27FC236}">
                  <a16:creationId xmlns:a16="http://schemas.microsoft.com/office/drawing/2014/main" xmlns="" id="{1EF6DFC7-5F64-1840-0837-5F7E6F4C4E08}"/>
                </a:ext>
              </a:extLst>
            </p:cNvPr>
            <p:cNvSpPr/>
            <p:nvPr/>
          </p:nvSpPr>
          <p:spPr>
            <a:xfrm>
              <a:off x="884296" y="1851040"/>
              <a:ext cx="229601" cy="75189"/>
            </a:xfrm>
            <a:custGeom>
              <a:avLst/>
              <a:gdLst/>
              <a:ahLst/>
              <a:cxnLst/>
              <a:rect l="l" t="t" r="r" b="b"/>
              <a:pathLst>
                <a:path w="7170" h="2348" extrusionOk="0">
                  <a:moveTo>
                    <a:pt x="7055" y="1"/>
                  </a:moveTo>
                  <a:cubicBezTo>
                    <a:pt x="7052" y="1"/>
                    <a:pt x="7048" y="1"/>
                    <a:pt x="7044" y="1"/>
                  </a:cubicBezTo>
                  <a:cubicBezTo>
                    <a:pt x="5891" y="153"/>
                    <a:pt x="4714" y="596"/>
                    <a:pt x="3606" y="957"/>
                  </a:cubicBezTo>
                  <a:cubicBezTo>
                    <a:pt x="2394" y="1330"/>
                    <a:pt x="1217" y="1761"/>
                    <a:pt x="52" y="2262"/>
                  </a:cubicBezTo>
                  <a:cubicBezTo>
                    <a:pt x="1" y="2283"/>
                    <a:pt x="21" y="2348"/>
                    <a:pt x="67" y="2348"/>
                  </a:cubicBezTo>
                  <a:cubicBezTo>
                    <a:pt x="73" y="2348"/>
                    <a:pt x="80" y="2347"/>
                    <a:pt x="87" y="2344"/>
                  </a:cubicBezTo>
                  <a:cubicBezTo>
                    <a:pt x="1252" y="1959"/>
                    <a:pt x="2406" y="1563"/>
                    <a:pt x="3571" y="1202"/>
                  </a:cubicBezTo>
                  <a:cubicBezTo>
                    <a:pt x="4725" y="829"/>
                    <a:pt x="5972" y="607"/>
                    <a:pt x="7091" y="165"/>
                  </a:cubicBezTo>
                  <a:cubicBezTo>
                    <a:pt x="7169" y="131"/>
                    <a:pt x="7140" y="1"/>
                    <a:pt x="7055" y="1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146;p91">
              <a:extLst>
                <a:ext uri="{FF2B5EF4-FFF2-40B4-BE49-F238E27FC236}">
                  <a16:creationId xmlns:a16="http://schemas.microsoft.com/office/drawing/2014/main" xmlns="" id="{1A40DF94-9359-EC89-F66C-89ABD8C4C54D}"/>
                </a:ext>
              </a:extLst>
            </p:cNvPr>
            <p:cNvSpPr/>
            <p:nvPr/>
          </p:nvSpPr>
          <p:spPr>
            <a:xfrm>
              <a:off x="594199" y="1862568"/>
              <a:ext cx="262809" cy="88959"/>
            </a:xfrm>
            <a:custGeom>
              <a:avLst/>
              <a:gdLst/>
              <a:ahLst/>
              <a:cxnLst/>
              <a:rect l="l" t="t" r="r" b="b"/>
              <a:pathLst>
                <a:path w="8207" h="2778" extrusionOk="0">
                  <a:moveTo>
                    <a:pt x="8060" y="0"/>
                  </a:moveTo>
                  <a:cubicBezTo>
                    <a:pt x="8053" y="0"/>
                    <a:pt x="8046" y="1"/>
                    <a:pt x="8039" y="3"/>
                  </a:cubicBezTo>
                  <a:cubicBezTo>
                    <a:pt x="5335" y="748"/>
                    <a:pt x="2619" y="1599"/>
                    <a:pt x="32" y="2718"/>
                  </a:cubicBezTo>
                  <a:cubicBezTo>
                    <a:pt x="0" y="2729"/>
                    <a:pt x="17" y="2778"/>
                    <a:pt x="46" y="2778"/>
                  </a:cubicBezTo>
                  <a:cubicBezTo>
                    <a:pt x="49" y="2778"/>
                    <a:pt x="52" y="2777"/>
                    <a:pt x="56" y="2776"/>
                  </a:cubicBezTo>
                  <a:cubicBezTo>
                    <a:pt x="2736" y="1891"/>
                    <a:pt x="5393" y="947"/>
                    <a:pt x="8109" y="166"/>
                  </a:cubicBezTo>
                  <a:cubicBezTo>
                    <a:pt x="8206" y="133"/>
                    <a:pt x="8153" y="0"/>
                    <a:pt x="8060" y="0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147;p91">
              <a:extLst>
                <a:ext uri="{FF2B5EF4-FFF2-40B4-BE49-F238E27FC236}">
                  <a16:creationId xmlns:a16="http://schemas.microsoft.com/office/drawing/2014/main" xmlns="" id="{0890A28E-98C5-E699-AE7A-6CCF0D20E04E}"/>
                </a:ext>
              </a:extLst>
            </p:cNvPr>
            <p:cNvSpPr/>
            <p:nvPr/>
          </p:nvSpPr>
          <p:spPr>
            <a:xfrm>
              <a:off x="626574" y="1945860"/>
              <a:ext cx="128762" cy="187364"/>
            </a:xfrm>
            <a:custGeom>
              <a:avLst/>
              <a:gdLst/>
              <a:ahLst/>
              <a:cxnLst/>
              <a:rect l="l" t="t" r="r" b="b"/>
              <a:pathLst>
                <a:path w="4021" h="5851" extrusionOk="0">
                  <a:moveTo>
                    <a:pt x="2261" y="0"/>
                  </a:moveTo>
                  <a:lnTo>
                    <a:pt x="2261" y="0"/>
                  </a:lnTo>
                  <a:cubicBezTo>
                    <a:pt x="2145" y="35"/>
                    <a:pt x="2028" y="82"/>
                    <a:pt x="1912" y="117"/>
                  </a:cubicBezTo>
                  <a:cubicBezTo>
                    <a:pt x="1271" y="338"/>
                    <a:pt x="641" y="572"/>
                    <a:pt x="0" y="793"/>
                  </a:cubicBezTo>
                  <a:cubicBezTo>
                    <a:pt x="12" y="805"/>
                    <a:pt x="12" y="805"/>
                    <a:pt x="12" y="816"/>
                  </a:cubicBezTo>
                  <a:cubicBezTo>
                    <a:pt x="210" y="1807"/>
                    <a:pt x="373" y="2751"/>
                    <a:pt x="781" y="3683"/>
                  </a:cubicBezTo>
                  <a:cubicBezTo>
                    <a:pt x="1119" y="4452"/>
                    <a:pt x="1550" y="5175"/>
                    <a:pt x="2040" y="5851"/>
                  </a:cubicBezTo>
                  <a:cubicBezTo>
                    <a:pt x="2028" y="5117"/>
                    <a:pt x="2121" y="4394"/>
                    <a:pt x="2343" y="3683"/>
                  </a:cubicBezTo>
                  <a:cubicBezTo>
                    <a:pt x="2361" y="3617"/>
                    <a:pt x="2410" y="3591"/>
                    <a:pt x="2462" y="3591"/>
                  </a:cubicBezTo>
                  <a:cubicBezTo>
                    <a:pt x="2512" y="3591"/>
                    <a:pt x="2565" y="3614"/>
                    <a:pt x="2599" y="3648"/>
                  </a:cubicBezTo>
                  <a:cubicBezTo>
                    <a:pt x="3030" y="4091"/>
                    <a:pt x="3508" y="4464"/>
                    <a:pt x="4021" y="4790"/>
                  </a:cubicBezTo>
                  <a:cubicBezTo>
                    <a:pt x="3089" y="3380"/>
                    <a:pt x="2483" y="1795"/>
                    <a:pt x="2238" y="105"/>
                  </a:cubicBezTo>
                  <a:cubicBezTo>
                    <a:pt x="2226" y="59"/>
                    <a:pt x="2238" y="24"/>
                    <a:pt x="2261" y="0"/>
                  </a:cubicBezTo>
                  <a:close/>
                </a:path>
              </a:pathLst>
            </a:custGeom>
            <a:solidFill>
              <a:srgbClr val="FF8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148;p91">
              <a:extLst>
                <a:ext uri="{FF2B5EF4-FFF2-40B4-BE49-F238E27FC236}">
                  <a16:creationId xmlns:a16="http://schemas.microsoft.com/office/drawing/2014/main" xmlns="" id="{C6F8AED2-E915-78EF-0028-205747E1B71D}"/>
                </a:ext>
              </a:extLst>
            </p:cNvPr>
            <p:cNvSpPr/>
            <p:nvPr/>
          </p:nvSpPr>
          <p:spPr>
            <a:xfrm>
              <a:off x="349030" y="1296880"/>
              <a:ext cx="68944" cy="236806"/>
            </a:xfrm>
            <a:custGeom>
              <a:avLst/>
              <a:gdLst/>
              <a:ahLst/>
              <a:cxnLst/>
              <a:rect l="l" t="t" r="r" b="b"/>
              <a:pathLst>
                <a:path w="2153" h="7395" extrusionOk="0">
                  <a:moveTo>
                    <a:pt x="261" y="1"/>
                  </a:moveTo>
                  <a:cubicBezTo>
                    <a:pt x="131" y="1"/>
                    <a:pt x="1" y="96"/>
                    <a:pt x="20" y="268"/>
                  </a:cubicBezTo>
                  <a:cubicBezTo>
                    <a:pt x="171" y="1503"/>
                    <a:pt x="439" y="2727"/>
                    <a:pt x="777" y="3927"/>
                  </a:cubicBezTo>
                  <a:cubicBezTo>
                    <a:pt x="1092" y="5081"/>
                    <a:pt x="1453" y="6351"/>
                    <a:pt x="2083" y="7377"/>
                  </a:cubicBezTo>
                  <a:cubicBezTo>
                    <a:pt x="2091" y="7389"/>
                    <a:pt x="2102" y="7394"/>
                    <a:pt x="2112" y="7394"/>
                  </a:cubicBezTo>
                  <a:cubicBezTo>
                    <a:pt x="2133" y="7394"/>
                    <a:pt x="2152" y="7377"/>
                    <a:pt x="2152" y="7354"/>
                  </a:cubicBezTo>
                  <a:cubicBezTo>
                    <a:pt x="1884" y="6165"/>
                    <a:pt x="1418" y="5023"/>
                    <a:pt x="1127" y="3834"/>
                  </a:cubicBezTo>
                  <a:cubicBezTo>
                    <a:pt x="847" y="2634"/>
                    <a:pt x="661" y="1422"/>
                    <a:pt x="498" y="210"/>
                  </a:cubicBezTo>
                  <a:cubicBezTo>
                    <a:pt x="476" y="67"/>
                    <a:pt x="369" y="1"/>
                    <a:pt x="2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149;p91">
              <a:extLst>
                <a:ext uri="{FF2B5EF4-FFF2-40B4-BE49-F238E27FC236}">
                  <a16:creationId xmlns:a16="http://schemas.microsoft.com/office/drawing/2014/main" xmlns="" id="{132FB5AB-F879-30C3-CBC4-E6ADE7478515}"/>
                </a:ext>
              </a:extLst>
            </p:cNvPr>
            <p:cNvSpPr/>
            <p:nvPr/>
          </p:nvSpPr>
          <p:spPr>
            <a:xfrm>
              <a:off x="910330" y="1237574"/>
              <a:ext cx="116210" cy="339278"/>
            </a:xfrm>
            <a:custGeom>
              <a:avLst/>
              <a:gdLst/>
              <a:ahLst/>
              <a:cxnLst/>
              <a:rect l="l" t="t" r="r" b="b"/>
              <a:pathLst>
                <a:path w="3629" h="10595" extrusionOk="0">
                  <a:moveTo>
                    <a:pt x="72" y="1"/>
                  </a:moveTo>
                  <a:cubicBezTo>
                    <a:pt x="37" y="1"/>
                    <a:pt x="1" y="26"/>
                    <a:pt x="8" y="69"/>
                  </a:cubicBezTo>
                  <a:cubicBezTo>
                    <a:pt x="404" y="1817"/>
                    <a:pt x="1092" y="3542"/>
                    <a:pt x="1663" y="5243"/>
                  </a:cubicBezTo>
                  <a:cubicBezTo>
                    <a:pt x="2257" y="7026"/>
                    <a:pt x="2887" y="8798"/>
                    <a:pt x="3539" y="10569"/>
                  </a:cubicBezTo>
                  <a:cubicBezTo>
                    <a:pt x="3548" y="10586"/>
                    <a:pt x="3563" y="10594"/>
                    <a:pt x="3577" y="10594"/>
                  </a:cubicBezTo>
                  <a:cubicBezTo>
                    <a:pt x="3603" y="10594"/>
                    <a:pt x="3628" y="10571"/>
                    <a:pt x="3621" y="10534"/>
                  </a:cubicBezTo>
                  <a:cubicBezTo>
                    <a:pt x="3027" y="8786"/>
                    <a:pt x="2444" y="7038"/>
                    <a:pt x="1861" y="5290"/>
                  </a:cubicBezTo>
                  <a:cubicBezTo>
                    <a:pt x="1278" y="3553"/>
                    <a:pt x="824" y="1724"/>
                    <a:pt x="125" y="34"/>
                  </a:cubicBezTo>
                  <a:cubicBezTo>
                    <a:pt x="116" y="11"/>
                    <a:pt x="94" y="1"/>
                    <a:pt x="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150;p91">
              <a:extLst>
                <a:ext uri="{FF2B5EF4-FFF2-40B4-BE49-F238E27FC236}">
                  <a16:creationId xmlns:a16="http://schemas.microsoft.com/office/drawing/2014/main" xmlns="" id="{87BEC333-D71D-0F87-1373-66B3FEFDD321}"/>
                </a:ext>
              </a:extLst>
            </p:cNvPr>
            <p:cNvSpPr/>
            <p:nvPr/>
          </p:nvSpPr>
          <p:spPr>
            <a:xfrm>
              <a:off x="980493" y="1330152"/>
              <a:ext cx="156142" cy="485877"/>
            </a:xfrm>
            <a:custGeom>
              <a:avLst/>
              <a:gdLst/>
              <a:ahLst/>
              <a:cxnLst/>
              <a:rect l="l" t="t" r="r" b="b"/>
              <a:pathLst>
                <a:path w="4876" h="15173" extrusionOk="0">
                  <a:moveTo>
                    <a:pt x="72" y="0"/>
                  </a:moveTo>
                  <a:cubicBezTo>
                    <a:pt x="37" y="0"/>
                    <a:pt x="1" y="25"/>
                    <a:pt x="8" y="68"/>
                  </a:cubicBezTo>
                  <a:cubicBezTo>
                    <a:pt x="288" y="1292"/>
                    <a:pt x="742" y="2492"/>
                    <a:pt x="1127" y="3681"/>
                  </a:cubicBezTo>
                  <a:cubicBezTo>
                    <a:pt x="1535" y="4963"/>
                    <a:pt x="1943" y="6245"/>
                    <a:pt x="2351" y="7515"/>
                  </a:cubicBezTo>
                  <a:cubicBezTo>
                    <a:pt x="3166" y="10067"/>
                    <a:pt x="3994" y="12620"/>
                    <a:pt x="4833" y="15160"/>
                  </a:cubicBezTo>
                  <a:cubicBezTo>
                    <a:pt x="4837" y="15169"/>
                    <a:pt x="4845" y="15173"/>
                    <a:pt x="4853" y="15173"/>
                  </a:cubicBezTo>
                  <a:cubicBezTo>
                    <a:pt x="4864" y="15173"/>
                    <a:pt x="4875" y="15163"/>
                    <a:pt x="4868" y="15149"/>
                  </a:cubicBezTo>
                  <a:cubicBezTo>
                    <a:pt x="4099" y="12620"/>
                    <a:pt x="3330" y="10102"/>
                    <a:pt x="2537" y="7573"/>
                  </a:cubicBezTo>
                  <a:cubicBezTo>
                    <a:pt x="2141" y="6338"/>
                    <a:pt x="1756" y="5103"/>
                    <a:pt x="1360" y="3856"/>
                  </a:cubicBezTo>
                  <a:cubicBezTo>
                    <a:pt x="964" y="2585"/>
                    <a:pt x="626" y="1269"/>
                    <a:pt x="125" y="33"/>
                  </a:cubicBezTo>
                  <a:cubicBezTo>
                    <a:pt x="116" y="10"/>
                    <a:pt x="94" y="0"/>
                    <a:pt x="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151;p91">
              <a:extLst>
                <a:ext uri="{FF2B5EF4-FFF2-40B4-BE49-F238E27FC236}">
                  <a16:creationId xmlns:a16="http://schemas.microsoft.com/office/drawing/2014/main" xmlns="" id="{539188B6-C3AC-8371-0412-D6FBE9CBBF79}"/>
                </a:ext>
              </a:extLst>
            </p:cNvPr>
            <p:cNvSpPr/>
            <p:nvPr/>
          </p:nvSpPr>
          <p:spPr>
            <a:xfrm>
              <a:off x="952665" y="1447805"/>
              <a:ext cx="126489" cy="338766"/>
            </a:xfrm>
            <a:custGeom>
              <a:avLst/>
              <a:gdLst/>
              <a:ahLst/>
              <a:cxnLst/>
              <a:rect l="l" t="t" r="r" b="b"/>
              <a:pathLst>
                <a:path w="3950" h="10579" extrusionOk="0">
                  <a:moveTo>
                    <a:pt x="80" y="0"/>
                  </a:moveTo>
                  <a:cubicBezTo>
                    <a:pt x="40" y="0"/>
                    <a:pt x="1" y="28"/>
                    <a:pt x="15" y="77"/>
                  </a:cubicBezTo>
                  <a:cubicBezTo>
                    <a:pt x="399" y="1848"/>
                    <a:pt x="1110" y="3596"/>
                    <a:pt x="1728" y="5286"/>
                  </a:cubicBezTo>
                  <a:cubicBezTo>
                    <a:pt x="2392" y="7069"/>
                    <a:pt x="3080" y="8852"/>
                    <a:pt x="3907" y="10566"/>
                  </a:cubicBezTo>
                  <a:cubicBezTo>
                    <a:pt x="3912" y="10574"/>
                    <a:pt x="3919" y="10578"/>
                    <a:pt x="3927" y="10578"/>
                  </a:cubicBezTo>
                  <a:cubicBezTo>
                    <a:pt x="3939" y="10578"/>
                    <a:pt x="3949" y="10568"/>
                    <a:pt x="3942" y="10554"/>
                  </a:cubicBezTo>
                  <a:cubicBezTo>
                    <a:pt x="3266" y="8817"/>
                    <a:pt x="2544" y="7104"/>
                    <a:pt x="1914" y="5344"/>
                  </a:cubicBezTo>
                  <a:cubicBezTo>
                    <a:pt x="1273" y="3596"/>
                    <a:pt x="819" y="1778"/>
                    <a:pt x="143" y="42"/>
                  </a:cubicBezTo>
                  <a:cubicBezTo>
                    <a:pt x="133" y="13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152;p91">
              <a:extLst>
                <a:ext uri="{FF2B5EF4-FFF2-40B4-BE49-F238E27FC236}">
                  <a16:creationId xmlns:a16="http://schemas.microsoft.com/office/drawing/2014/main" xmlns="" id="{935F8629-3988-01F2-0221-FBAE638D42D1}"/>
                </a:ext>
              </a:extLst>
            </p:cNvPr>
            <p:cNvSpPr/>
            <p:nvPr/>
          </p:nvSpPr>
          <p:spPr>
            <a:xfrm>
              <a:off x="884296" y="1851040"/>
              <a:ext cx="229601" cy="75189"/>
            </a:xfrm>
            <a:custGeom>
              <a:avLst/>
              <a:gdLst/>
              <a:ahLst/>
              <a:cxnLst/>
              <a:rect l="l" t="t" r="r" b="b"/>
              <a:pathLst>
                <a:path w="7170" h="2348" extrusionOk="0">
                  <a:moveTo>
                    <a:pt x="7055" y="1"/>
                  </a:moveTo>
                  <a:cubicBezTo>
                    <a:pt x="7052" y="1"/>
                    <a:pt x="7048" y="1"/>
                    <a:pt x="7044" y="1"/>
                  </a:cubicBezTo>
                  <a:cubicBezTo>
                    <a:pt x="5891" y="153"/>
                    <a:pt x="4714" y="596"/>
                    <a:pt x="3606" y="957"/>
                  </a:cubicBezTo>
                  <a:cubicBezTo>
                    <a:pt x="2394" y="1330"/>
                    <a:pt x="1217" y="1761"/>
                    <a:pt x="52" y="2262"/>
                  </a:cubicBezTo>
                  <a:cubicBezTo>
                    <a:pt x="1" y="2283"/>
                    <a:pt x="21" y="2348"/>
                    <a:pt x="67" y="2348"/>
                  </a:cubicBezTo>
                  <a:cubicBezTo>
                    <a:pt x="73" y="2348"/>
                    <a:pt x="80" y="2347"/>
                    <a:pt x="87" y="2344"/>
                  </a:cubicBezTo>
                  <a:cubicBezTo>
                    <a:pt x="1252" y="1959"/>
                    <a:pt x="2406" y="1563"/>
                    <a:pt x="3571" y="1202"/>
                  </a:cubicBezTo>
                  <a:cubicBezTo>
                    <a:pt x="4725" y="829"/>
                    <a:pt x="5972" y="607"/>
                    <a:pt x="7091" y="165"/>
                  </a:cubicBezTo>
                  <a:cubicBezTo>
                    <a:pt x="7169" y="131"/>
                    <a:pt x="7140" y="1"/>
                    <a:pt x="70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153;p91">
              <a:extLst>
                <a:ext uri="{FF2B5EF4-FFF2-40B4-BE49-F238E27FC236}">
                  <a16:creationId xmlns:a16="http://schemas.microsoft.com/office/drawing/2014/main" xmlns="" id="{0C4C7318-5D5D-0545-B1AC-369627AA2892}"/>
                </a:ext>
              </a:extLst>
            </p:cNvPr>
            <p:cNvSpPr/>
            <p:nvPr/>
          </p:nvSpPr>
          <p:spPr>
            <a:xfrm>
              <a:off x="594199" y="1862568"/>
              <a:ext cx="262809" cy="88959"/>
            </a:xfrm>
            <a:custGeom>
              <a:avLst/>
              <a:gdLst/>
              <a:ahLst/>
              <a:cxnLst/>
              <a:rect l="l" t="t" r="r" b="b"/>
              <a:pathLst>
                <a:path w="8207" h="2778" extrusionOk="0">
                  <a:moveTo>
                    <a:pt x="8060" y="0"/>
                  </a:moveTo>
                  <a:cubicBezTo>
                    <a:pt x="8053" y="0"/>
                    <a:pt x="8046" y="1"/>
                    <a:pt x="8039" y="3"/>
                  </a:cubicBezTo>
                  <a:cubicBezTo>
                    <a:pt x="5335" y="748"/>
                    <a:pt x="2619" y="1599"/>
                    <a:pt x="32" y="2718"/>
                  </a:cubicBezTo>
                  <a:cubicBezTo>
                    <a:pt x="0" y="2729"/>
                    <a:pt x="17" y="2778"/>
                    <a:pt x="46" y="2778"/>
                  </a:cubicBezTo>
                  <a:cubicBezTo>
                    <a:pt x="49" y="2778"/>
                    <a:pt x="52" y="2777"/>
                    <a:pt x="56" y="2776"/>
                  </a:cubicBezTo>
                  <a:cubicBezTo>
                    <a:pt x="2736" y="1891"/>
                    <a:pt x="5393" y="947"/>
                    <a:pt x="8109" y="166"/>
                  </a:cubicBezTo>
                  <a:cubicBezTo>
                    <a:pt x="8206" y="133"/>
                    <a:pt x="8153" y="0"/>
                    <a:pt x="8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154;p91">
              <a:extLst>
                <a:ext uri="{FF2B5EF4-FFF2-40B4-BE49-F238E27FC236}">
                  <a16:creationId xmlns:a16="http://schemas.microsoft.com/office/drawing/2014/main" xmlns="" id="{5D71BBFF-5AF6-E79D-78CD-704FC3DF8882}"/>
                </a:ext>
              </a:extLst>
            </p:cNvPr>
            <p:cNvSpPr/>
            <p:nvPr/>
          </p:nvSpPr>
          <p:spPr>
            <a:xfrm>
              <a:off x="581774" y="1368164"/>
              <a:ext cx="64974" cy="68752"/>
            </a:xfrm>
            <a:custGeom>
              <a:avLst/>
              <a:gdLst/>
              <a:ahLst/>
              <a:cxnLst/>
              <a:rect l="l" t="t" r="r" b="b"/>
              <a:pathLst>
                <a:path w="2029" h="2147" extrusionOk="0">
                  <a:moveTo>
                    <a:pt x="1511" y="0"/>
                  </a:moveTo>
                  <a:cubicBezTo>
                    <a:pt x="1457" y="0"/>
                    <a:pt x="1407" y="34"/>
                    <a:pt x="1399" y="105"/>
                  </a:cubicBezTo>
                  <a:cubicBezTo>
                    <a:pt x="1376" y="350"/>
                    <a:pt x="1562" y="583"/>
                    <a:pt x="1621" y="827"/>
                  </a:cubicBezTo>
                  <a:cubicBezTo>
                    <a:pt x="1702" y="1142"/>
                    <a:pt x="1679" y="1503"/>
                    <a:pt x="1388" y="1713"/>
                  </a:cubicBezTo>
                  <a:cubicBezTo>
                    <a:pt x="1297" y="1778"/>
                    <a:pt x="1213" y="1806"/>
                    <a:pt x="1135" y="1806"/>
                  </a:cubicBezTo>
                  <a:cubicBezTo>
                    <a:pt x="683" y="1806"/>
                    <a:pt x="434" y="849"/>
                    <a:pt x="245" y="571"/>
                  </a:cubicBezTo>
                  <a:cubicBezTo>
                    <a:pt x="222" y="534"/>
                    <a:pt x="184" y="517"/>
                    <a:pt x="146" y="517"/>
                  </a:cubicBezTo>
                  <a:cubicBezTo>
                    <a:pt x="88" y="517"/>
                    <a:pt x="31" y="555"/>
                    <a:pt x="24" y="618"/>
                  </a:cubicBezTo>
                  <a:cubicBezTo>
                    <a:pt x="1" y="1037"/>
                    <a:pt x="280" y="1538"/>
                    <a:pt x="548" y="1841"/>
                  </a:cubicBezTo>
                  <a:cubicBezTo>
                    <a:pt x="711" y="2028"/>
                    <a:pt x="929" y="2147"/>
                    <a:pt x="1161" y="2147"/>
                  </a:cubicBezTo>
                  <a:cubicBezTo>
                    <a:pt x="1263" y="2147"/>
                    <a:pt x="1366" y="2124"/>
                    <a:pt x="1469" y="2074"/>
                  </a:cubicBezTo>
                  <a:cubicBezTo>
                    <a:pt x="1784" y="1911"/>
                    <a:pt x="1994" y="1573"/>
                    <a:pt x="2017" y="1224"/>
                  </a:cubicBezTo>
                  <a:cubicBezTo>
                    <a:pt x="2029" y="862"/>
                    <a:pt x="1900" y="221"/>
                    <a:pt x="1586" y="23"/>
                  </a:cubicBezTo>
                  <a:cubicBezTo>
                    <a:pt x="1563" y="8"/>
                    <a:pt x="1537" y="0"/>
                    <a:pt x="15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155;p91">
              <a:extLst>
                <a:ext uri="{FF2B5EF4-FFF2-40B4-BE49-F238E27FC236}">
                  <a16:creationId xmlns:a16="http://schemas.microsoft.com/office/drawing/2014/main" xmlns="" id="{F96C08CF-835C-CE6B-B007-F02617B7BDDF}"/>
                </a:ext>
              </a:extLst>
            </p:cNvPr>
            <p:cNvSpPr/>
            <p:nvPr/>
          </p:nvSpPr>
          <p:spPr>
            <a:xfrm>
              <a:off x="481029" y="1350487"/>
              <a:ext cx="58249" cy="78263"/>
            </a:xfrm>
            <a:custGeom>
              <a:avLst/>
              <a:gdLst/>
              <a:ahLst/>
              <a:cxnLst/>
              <a:rect l="l" t="t" r="r" b="b"/>
              <a:pathLst>
                <a:path w="1819" h="2444" extrusionOk="0">
                  <a:moveTo>
                    <a:pt x="578" y="1"/>
                  </a:moveTo>
                  <a:cubicBezTo>
                    <a:pt x="528" y="1"/>
                    <a:pt x="478" y="9"/>
                    <a:pt x="431" y="27"/>
                  </a:cubicBezTo>
                  <a:cubicBezTo>
                    <a:pt x="82" y="167"/>
                    <a:pt x="0" y="820"/>
                    <a:pt x="256" y="1473"/>
                  </a:cubicBezTo>
                  <a:cubicBezTo>
                    <a:pt x="480" y="2051"/>
                    <a:pt x="888" y="2443"/>
                    <a:pt x="1228" y="2443"/>
                  </a:cubicBezTo>
                  <a:cubicBezTo>
                    <a:pt x="1279" y="2443"/>
                    <a:pt x="1328" y="2435"/>
                    <a:pt x="1375" y="2417"/>
                  </a:cubicBezTo>
                  <a:cubicBezTo>
                    <a:pt x="1737" y="2265"/>
                    <a:pt x="1818" y="1624"/>
                    <a:pt x="1562" y="960"/>
                  </a:cubicBezTo>
                  <a:cubicBezTo>
                    <a:pt x="1329" y="392"/>
                    <a:pt x="919" y="1"/>
                    <a:pt x="5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156;p91">
              <a:extLst>
                <a:ext uri="{FF2B5EF4-FFF2-40B4-BE49-F238E27FC236}">
                  <a16:creationId xmlns:a16="http://schemas.microsoft.com/office/drawing/2014/main" xmlns="" id="{6D045A80-5C1A-581B-2E03-145382E9A772}"/>
                </a:ext>
              </a:extLst>
            </p:cNvPr>
            <p:cNvSpPr/>
            <p:nvPr/>
          </p:nvSpPr>
          <p:spPr>
            <a:xfrm>
              <a:off x="483239" y="1447037"/>
              <a:ext cx="92225" cy="58345"/>
            </a:xfrm>
            <a:custGeom>
              <a:avLst/>
              <a:gdLst/>
              <a:ahLst/>
              <a:cxnLst/>
              <a:rect l="l" t="t" r="r" b="b"/>
              <a:pathLst>
                <a:path w="2880" h="1822" extrusionOk="0">
                  <a:moveTo>
                    <a:pt x="1892" y="0"/>
                  </a:moveTo>
                  <a:cubicBezTo>
                    <a:pt x="1661" y="0"/>
                    <a:pt x="1402" y="48"/>
                    <a:pt x="1143" y="147"/>
                  </a:cubicBezTo>
                  <a:cubicBezTo>
                    <a:pt x="432" y="427"/>
                    <a:pt x="1" y="998"/>
                    <a:pt x="164" y="1418"/>
                  </a:cubicBezTo>
                  <a:cubicBezTo>
                    <a:pt x="267" y="1682"/>
                    <a:pt x="587" y="1821"/>
                    <a:pt x="985" y="1821"/>
                  </a:cubicBezTo>
                  <a:cubicBezTo>
                    <a:pt x="1218" y="1821"/>
                    <a:pt x="1479" y="1773"/>
                    <a:pt x="1737" y="1674"/>
                  </a:cubicBezTo>
                  <a:cubicBezTo>
                    <a:pt x="2437" y="1394"/>
                    <a:pt x="2880" y="823"/>
                    <a:pt x="2705" y="404"/>
                  </a:cubicBezTo>
                  <a:cubicBezTo>
                    <a:pt x="2602" y="140"/>
                    <a:pt x="2286" y="0"/>
                    <a:pt x="1892" y="0"/>
                  </a:cubicBezTo>
                  <a:close/>
                </a:path>
              </a:pathLst>
            </a:custGeom>
            <a:solidFill>
              <a:srgbClr val="FCA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157;p91">
              <a:extLst>
                <a:ext uri="{FF2B5EF4-FFF2-40B4-BE49-F238E27FC236}">
                  <a16:creationId xmlns:a16="http://schemas.microsoft.com/office/drawing/2014/main" xmlns="" id="{5AE98B92-3B5C-A727-6ADE-3E8B034947EB}"/>
                </a:ext>
              </a:extLst>
            </p:cNvPr>
            <p:cNvSpPr/>
            <p:nvPr/>
          </p:nvSpPr>
          <p:spPr>
            <a:xfrm>
              <a:off x="451152" y="1325989"/>
              <a:ext cx="21967" cy="29493"/>
            </a:xfrm>
            <a:custGeom>
              <a:avLst/>
              <a:gdLst/>
              <a:ahLst/>
              <a:cxnLst/>
              <a:rect l="l" t="t" r="r" b="b"/>
              <a:pathLst>
                <a:path w="686" h="921" extrusionOk="0">
                  <a:moveTo>
                    <a:pt x="435" y="1"/>
                  </a:moveTo>
                  <a:cubicBezTo>
                    <a:pt x="402" y="1"/>
                    <a:pt x="365" y="11"/>
                    <a:pt x="327" y="35"/>
                  </a:cubicBezTo>
                  <a:cubicBezTo>
                    <a:pt x="164" y="128"/>
                    <a:pt x="71" y="291"/>
                    <a:pt x="36" y="478"/>
                  </a:cubicBezTo>
                  <a:cubicBezTo>
                    <a:pt x="1" y="629"/>
                    <a:pt x="12" y="851"/>
                    <a:pt x="187" y="921"/>
                  </a:cubicBezTo>
                  <a:cubicBezTo>
                    <a:pt x="211" y="921"/>
                    <a:pt x="234" y="921"/>
                    <a:pt x="245" y="897"/>
                  </a:cubicBezTo>
                  <a:cubicBezTo>
                    <a:pt x="292" y="792"/>
                    <a:pt x="269" y="676"/>
                    <a:pt x="304" y="571"/>
                  </a:cubicBezTo>
                  <a:cubicBezTo>
                    <a:pt x="339" y="478"/>
                    <a:pt x="420" y="385"/>
                    <a:pt x="502" y="338"/>
                  </a:cubicBezTo>
                  <a:cubicBezTo>
                    <a:pt x="685" y="241"/>
                    <a:pt x="597" y="1"/>
                    <a:pt x="4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158;p91">
              <a:extLst>
                <a:ext uri="{FF2B5EF4-FFF2-40B4-BE49-F238E27FC236}">
                  <a16:creationId xmlns:a16="http://schemas.microsoft.com/office/drawing/2014/main" xmlns="" id="{2825B4C0-32E6-8A8F-3C46-C88781A6D782}"/>
                </a:ext>
              </a:extLst>
            </p:cNvPr>
            <p:cNvSpPr/>
            <p:nvPr/>
          </p:nvSpPr>
          <p:spPr>
            <a:xfrm>
              <a:off x="657925" y="1280709"/>
              <a:ext cx="58249" cy="77911"/>
            </a:xfrm>
            <a:custGeom>
              <a:avLst/>
              <a:gdLst/>
              <a:ahLst/>
              <a:cxnLst/>
              <a:rect l="l" t="t" r="r" b="b"/>
              <a:pathLst>
                <a:path w="1819" h="2433" extrusionOk="0">
                  <a:moveTo>
                    <a:pt x="578" y="0"/>
                  </a:moveTo>
                  <a:cubicBezTo>
                    <a:pt x="528" y="0"/>
                    <a:pt x="478" y="9"/>
                    <a:pt x="431" y="27"/>
                  </a:cubicBezTo>
                  <a:cubicBezTo>
                    <a:pt x="82" y="167"/>
                    <a:pt x="0" y="820"/>
                    <a:pt x="257" y="1472"/>
                  </a:cubicBezTo>
                  <a:cubicBezTo>
                    <a:pt x="479" y="2049"/>
                    <a:pt x="886" y="2432"/>
                    <a:pt x="1226" y="2432"/>
                  </a:cubicBezTo>
                  <a:cubicBezTo>
                    <a:pt x="1277" y="2432"/>
                    <a:pt x="1328" y="2423"/>
                    <a:pt x="1375" y="2405"/>
                  </a:cubicBezTo>
                  <a:cubicBezTo>
                    <a:pt x="1737" y="2265"/>
                    <a:pt x="1818" y="1624"/>
                    <a:pt x="1562" y="960"/>
                  </a:cubicBezTo>
                  <a:cubicBezTo>
                    <a:pt x="1329" y="392"/>
                    <a:pt x="919" y="0"/>
                    <a:pt x="5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159;p91">
              <a:extLst>
                <a:ext uri="{FF2B5EF4-FFF2-40B4-BE49-F238E27FC236}">
                  <a16:creationId xmlns:a16="http://schemas.microsoft.com/office/drawing/2014/main" xmlns="" id="{683C9C2A-1EF1-DDDA-ED07-BCF0908AD81A}"/>
                </a:ext>
              </a:extLst>
            </p:cNvPr>
            <p:cNvSpPr/>
            <p:nvPr/>
          </p:nvSpPr>
          <p:spPr>
            <a:xfrm>
              <a:off x="685913" y="1367011"/>
              <a:ext cx="92193" cy="58281"/>
            </a:xfrm>
            <a:custGeom>
              <a:avLst/>
              <a:gdLst/>
              <a:ahLst/>
              <a:cxnLst/>
              <a:rect l="l" t="t" r="r" b="b"/>
              <a:pathLst>
                <a:path w="2879" h="1820" extrusionOk="0">
                  <a:moveTo>
                    <a:pt x="1893" y="0"/>
                  </a:moveTo>
                  <a:cubicBezTo>
                    <a:pt x="1660" y="0"/>
                    <a:pt x="1400" y="49"/>
                    <a:pt x="1142" y="152"/>
                  </a:cubicBezTo>
                  <a:cubicBezTo>
                    <a:pt x="443" y="421"/>
                    <a:pt x="0" y="992"/>
                    <a:pt x="175" y="1411"/>
                  </a:cubicBezTo>
                  <a:cubicBezTo>
                    <a:pt x="278" y="1676"/>
                    <a:pt x="594" y="1820"/>
                    <a:pt x="993" y="1820"/>
                  </a:cubicBezTo>
                  <a:cubicBezTo>
                    <a:pt x="1225" y="1820"/>
                    <a:pt x="1486" y="1771"/>
                    <a:pt x="1748" y="1668"/>
                  </a:cubicBezTo>
                  <a:cubicBezTo>
                    <a:pt x="2448" y="1388"/>
                    <a:pt x="2879" y="817"/>
                    <a:pt x="2716" y="409"/>
                  </a:cubicBezTo>
                  <a:cubicBezTo>
                    <a:pt x="2613" y="144"/>
                    <a:pt x="2292" y="0"/>
                    <a:pt x="1893" y="0"/>
                  </a:cubicBezTo>
                  <a:close/>
                </a:path>
              </a:pathLst>
            </a:custGeom>
            <a:solidFill>
              <a:srgbClr val="FCA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160;p91">
              <a:extLst>
                <a:ext uri="{FF2B5EF4-FFF2-40B4-BE49-F238E27FC236}">
                  <a16:creationId xmlns:a16="http://schemas.microsoft.com/office/drawing/2014/main" xmlns="" id="{AB6ACA10-D976-2987-4CB1-B1D3EBB2DBEA}"/>
                </a:ext>
              </a:extLst>
            </p:cNvPr>
            <p:cNvSpPr/>
            <p:nvPr/>
          </p:nvSpPr>
          <p:spPr>
            <a:xfrm>
              <a:off x="672079" y="1240520"/>
              <a:ext cx="32887" cy="18829"/>
            </a:xfrm>
            <a:custGeom>
              <a:avLst/>
              <a:gdLst/>
              <a:ahLst/>
              <a:cxnLst/>
              <a:rect l="l" t="t" r="r" b="b"/>
              <a:pathLst>
                <a:path w="1027" h="588" extrusionOk="0">
                  <a:moveTo>
                    <a:pt x="354" y="1"/>
                  </a:moveTo>
                  <a:cubicBezTo>
                    <a:pt x="315" y="1"/>
                    <a:pt x="275" y="4"/>
                    <a:pt x="234" y="12"/>
                  </a:cubicBezTo>
                  <a:cubicBezTo>
                    <a:pt x="1" y="65"/>
                    <a:pt x="57" y="359"/>
                    <a:pt x="253" y="359"/>
                  </a:cubicBezTo>
                  <a:cubicBezTo>
                    <a:pt x="273" y="359"/>
                    <a:pt x="294" y="356"/>
                    <a:pt x="316" y="350"/>
                  </a:cubicBezTo>
                  <a:cubicBezTo>
                    <a:pt x="347" y="342"/>
                    <a:pt x="382" y="338"/>
                    <a:pt x="418" y="338"/>
                  </a:cubicBezTo>
                  <a:cubicBezTo>
                    <a:pt x="489" y="338"/>
                    <a:pt x="564" y="354"/>
                    <a:pt x="619" y="385"/>
                  </a:cubicBezTo>
                  <a:cubicBezTo>
                    <a:pt x="712" y="443"/>
                    <a:pt x="782" y="548"/>
                    <a:pt x="887" y="583"/>
                  </a:cubicBezTo>
                  <a:cubicBezTo>
                    <a:pt x="893" y="586"/>
                    <a:pt x="899" y="588"/>
                    <a:pt x="905" y="588"/>
                  </a:cubicBezTo>
                  <a:cubicBezTo>
                    <a:pt x="921" y="588"/>
                    <a:pt x="933" y="577"/>
                    <a:pt x="933" y="560"/>
                  </a:cubicBezTo>
                  <a:cubicBezTo>
                    <a:pt x="1027" y="396"/>
                    <a:pt x="875" y="233"/>
                    <a:pt x="747" y="140"/>
                  </a:cubicBezTo>
                  <a:cubicBezTo>
                    <a:pt x="628" y="49"/>
                    <a:pt x="496" y="1"/>
                    <a:pt x="3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161;p91">
              <a:extLst>
                <a:ext uri="{FF2B5EF4-FFF2-40B4-BE49-F238E27FC236}">
                  <a16:creationId xmlns:a16="http://schemas.microsoft.com/office/drawing/2014/main" xmlns="" id="{2C975DDC-CA10-2F7B-DB10-5F44294D3DD5}"/>
                </a:ext>
              </a:extLst>
            </p:cNvPr>
            <p:cNvSpPr/>
            <p:nvPr/>
          </p:nvSpPr>
          <p:spPr>
            <a:xfrm rot="98897" flipH="1">
              <a:off x="971620" y="1232209"/>
              <a:ext cx="270092" cy="281268"/>
            </a:xfrm>
            <a:custGeom>
              <a:avLst/>
              <a:gdLst/>
              <a:ahLst/>
              <a:cxnLst/>
              <a:rect l="l" t="t" r="r" b="b"/>
              <a:pathLst>
                <a:path w="8135" h="8471" extrusionOk="0">
                  <a:moveTo>
                    <a:pt x="2550" y="0"/>
                  </a:moveTo>
                  <a:cubicBezTo>
                    <a:pt x="2362" y="0"/>
                    <a:pt x="2185" y="119"/>
                    <a:pt x="2191" y="369"/>
                  </a:cubicBezTo>
                  <a:cubicBezTo>
                    <a:pt x="2203" y="613"/>
                    <a:pt x="2215" y="858"/>
                    <a:pt x="2226" y="1103"/>
                  </a:cubicBezTo>
                  <a:cubicBezTo>
                    <a:pt x="2086" y="951"/>
                    <a:pt x="1947" y="812"/>
                    <a:pt x="1807" y="672"/>
                  </a:cubicBezTo>
                  <a:cubicBezTo>
                    <a:pt x="1724" y="586"/>
                    <a:pt x="1633" y="550"/>
                    <a:pt x="1546" y="550"/>
                  </a:cubicBezTo>
                  <a:cubicBezTo>
                    <a:pt x="1266" y="550"/>
                    <a:pt x="1030" y="926"/>
                    <a:pt x="1271" y="1219"/>
                  </a:cubicBezTo>
                  <a:cubicBezTo>
                    <a:pt x="1410" y="1394"/>
                    <a:pt x="1527" y="1569"/>
                    <a:pt x="1632" y="1767"/>
                  </a:cubicBezTo>
                  <a:cubicBezTo>
                    <a:pt x="1393" y="1727"/>
                    <a:pt x="1154" y="1709"/>
                    <a:pt x="911" y="1709"/>
                  </a:cubicBezTo>
                  <a:cubicBezTo>
                    <a:pt x="799" y="1709"/>
                    <a:pt x="686" y="1713"/>
                    <a:pt x="571" y="1721"/>
                  </a:cubicBezTo>
                  <a:cubicBezTo>
                    <a:pt x="128" y="1756"/>
                    <a:pt x="0" y="2385"/>
                    <a:pt x="466" y="2513"/>
                  </a:cubicBezTo>
                  <a:cubicBezTo>
                    <a:pt x="979" y="2676"/>
                    <a:pt x="1504" y="2839"/>
                    <a:pt x="2028" y="2979"/>
                  </a:cubicBezTo>
                  <a:cubicBezTo>
                    <a:pt x="2070" y="2990"/>
                    <a:pt x="2109" y="2995"/>
                    <a:pt x="2147" y="2995"/>
                  </a:cubicBezTo>
                  <a:cubicBezTo>
                    <a:pt x="2266" y="2995"/>
                    <a:pt x="2362" y="2943"/>
                    <a:pt x="2424" y="2863"/>
                  </a:cubicBezTo>
                  <a:cubicBezTo>
                    <a:pt x="2588" y="4075"/>
                    <a:pt x="3240" y="5263"/>
                    <a:pt x="3986" y="6161"/>
                  </a:cubicBezTo>
                  <a:cubicBezTo>
                    <a:pt x="4715" y="7044"/>
                    <a:pt x="6227" y="8470"/>
                    <a:pt x="7494" y="8470"/>
                  </a:cubicBezTo>
                  <a:cubicBezTo>
                    <a:pt x="7565" y="8470"/>
                    <a:pt x="7635" y="8466"/>
                    <a:pt x="7704" y="8457"/>
                  </a:cubicBezTo>
                  <a:cubicBezTo>
                    <a:pt x="7948" y="8422"/>
                    <a:pt x="8135" y="8130"/>
                    <a:pt x="7914" y="7921"/>
                  </a:cubicBezTo>
                  <a:cubicBezTo>
                    <a:pt x="7482" y="7501"/>
                    <a:pt x="6865" y="7373"/>
                    <a:pt x="6352" y="7070"/>
                  </a:cubicBezTo>
                  <a:cubicBezTo>
                    <a:pt x="5769" y="6720"/>
                    <a:pt x="5245" y="6289"/>
                    <a:pt x="4779" y="5788"/>
                  </a:cubicBezTo>
                  <a:cubicBezTo>
                    <a:pt x="3835" y="4774"/>
                    <a:pt x="3392" y="3655"/>
                    <a:pt x="2937" y="2408"/>
                  </a:cubicBezTo>
                  <a:cubicBezTo>
                    <a:pt x="3007" y="2396"/>
                    <a:pt x="3077" y="2373"/>
                    <a:pt x="3135" y="2327"/>
                  </a:cubicBezTo>
                  <a:cubicBezTo>
                    <a:pt x="3508" y="2035"/>
                    <a:pt x="3881" y="1744"/>
                    <a:pt x="4231" y="1418"/>
                  </a:cubicBezTo>
                  <a:cubicBezTo>
                    <a:pt x="4462" y="1205"/>
                    <a:pt x="4255" y="841"/>
                    <a:pt x="3991" y="841"/>
                  </a:cubicBezTo>
                  <a:cubicBezTo>
                    <a:pt x="3936" y="841"/>
                    <a:pt x="3879" y="857"/>
                    <a:pt x="3823" y="893"/>
                  </a:cubicBezTo>
                  <a:cubicBezTo>
                    <a:pt x="3613" y="1021"/>
                    <a:pt x="3415" y="1161"/>
                    <a:pt x="3217" y="1301"/>
                  </a:cubicBezTo>
                  <a:cubicBezTo>
                    <a:pt x="3170" y="951"/>
                    <a:pt x="3089" y="613"/>
                    <a:pt x="2949" y="264"/>
                  </a:cubicBezTo>
                  <a:cubicBezTo>
                    <a:pt x="2884" y="90"/>
                    <a:pt x="2713" y="0"/>
                    <a:pt x="25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388;p4">
            <a:extLst>
              <a:ext uri="{FF2B5EF4-FFF2-40B4-BE49-F238E27FC236}">
                <a16:creationId xmlns:a16="http://schemas.microsoft.com/office/drawing/2014/main" xmlns="" id="{D40ED039-4E7F-AD7A-2312-F1F89DAB4C60}"/>
              </a:ext>
            </a:extLst>
          </p:cNvPr>
          <p:cNvGrpSpPr/>
          <p:nvPr/>
        </p:nvGrpSpPr>
        <p:grpSpPr>
          <a:xfrm rot="-5400000">
            <a:off x="110281" y="145983"/>
            <a:ext cx="465090" cy="510645"/>
            <a:chOff x="818450" y="719950"/>
            <a:chExt cx="162075" cy="177950"/>
          </a:xfrm>
        </p:grpSpPr>
        <p:sp>
          <p:nvSpPr>
            <p:cNvPr id="32576" name="Google Shape;389;p4">
              <a:extLst>
                <a:ext uri="{FF2B5EF4-FFF2-40B4-BE49-F238E27FC236}">
                  <a16:creationId xmlns:a16="http://schemas.microsoft.com/office/drawing/2014/main" xmlns="" id="{CCEAD2F6-C1A5-609F-990C-C44960218822}"/>
                </a:ext>
              </a:extLst>
            </p:cNvPr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rgbClr val="DB3B44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77" name="Google Shape;390;p4">
              <a:extLst>
                <a:ext uri="{FF2B5EF4-FFF2-40B4-BE49-F238E27FC236}">
                  <a16:creationId xmlns:a16="http://schemas.microsoft.com/office/drawing/2014/main" xmlns="" id="{4A73C214-13EA-377B-7B69-88C2668D3405}"/>
                </a:ext>
              </a:extLst>
            </p:cNvPr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rgbClr val="DB3B44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78" name="Google Shape;391;p4">
              <a:extLst>
                <a:ext uri="{FF2B5EF4-FFF2-40B4-BE49-F238E27FC236}">
                  <a16:creationId xmlns:a16="http://schemas.microsoft.com/office/drawing/2014/main" xmlns="" id="{DCA9FC09-DA31-E84A-2CA9-6EE50C4FFB76}"/>
                </a:ext>
              </a:extLst>
            </p:cNvPr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rgbClr val="DB3B44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001" name="Google Shape;702;p4">
            <a:extLst>
              <a:ext uri="{FF2B5EF4-FFF2-40B4-BE49-F238E27FC236}">
                <a16:creationId xmlns:a16="http://schemas.microsoft.com/office/drawing/2014/main" xmlns="" id="{AED07A7A-7780-84BA-D90A-4861AF395628}"/>
              </a:ext>
            </a:extLst>
          </p:cNvPr>
          <p:cNvGrpSpPr/>
          <p:nvPr/>
        </p:nvGrpSpPr>
        <p:grpSpPr>
          <a:xfrm>
            <a:off x="8056367" y="71392"/>
            <a:ext cx="959718" cy="875881"/>
            <a:chOff x="4097300" y="529025"/>
            <a:chExt cx="796050" cy="726450"/>
          </a:xfrm>
        </p:grpSpPr>
        <p:sp>
          <p:nvSpPr>
            <p:cNvPr id="33002" name="Google Shape;703;p4">
              <a:extLst>
                <a:ext uri="{FF2B5EF4-FFF2-40B4-BE49-F238E27FC236}">
                  <a16:creationId xmlns:a16="http://schemas.microsoft.com/office/drawing/2014/main" xmlns="" id="{BC082F9D-8A6A-0271-A12B-4921A3250E88}"/>
                </a:ext>
              </a:extLst>
            </p:cNvPr>
            <p:cNvSpPr/>
            <p:nvPr/>
          </p:nvSpPr>
          <p:spPr>
            <a:xfrm>
              <a:off x="4097300" y="529025"/>
              <a:ext cx="796050" cy="726450"/>
            </a:xfrm>
            <a:custGeom>
              <a:avLst/>
              <a:gdLst/>
              <a:ahLst/>
              <a:cxnLst/>
              <a:rect l="l" t="t" r="r" b="b"/>
              <a:pathLst>
                <a:path w="31842" h="29058" extrusionOk="0">
                  <a:moveTo>
                    <a:pt x="15088" y="1"/>
                  </a:moveTo>
                  <a:cubicBezTo>
                    <a:pt x="14837" y="1"/>
                    <a:pt x="14563" y="69"/>
                    <a:pt x="14335" y="160"/>
                  </a:cubicBezTo>
                  <a:cubicBezTo>
                    <a:pt x="13741" y="389"/>
                    <a:pt x="13308" y="891"/>
                    <a:pt x="13171" y="1461"/>
                  </a:cubicBezTo>
                  <a:cubicBezTo>
                    <a:pt x="12920" y="2374"/>
                    <a:pt x="12486" y="3356"/>
                    <a:pt x="11847" y="4451"/>
                  </a:cubicBezTo>
                  <a:cubicBezTo>
                    <a:pt x="10957" y="5981"/>
                    <a:pt x="9838" y="7487"/>
                    <a:pt x="8743" y="8948"/>
                  </a:cubicBezTo>
                  <a:lnTo>
                    <a:pt x="8149" y="9770"/>
                  </a:lnTo>
                  <a:cubicBezTo>
                    <a:pt x="8149" y="9770"/>
                    <a:pt x="7761" y="10272"/>
                    <a:pt x="7624" y="10454"/>
                  </a:cubicBezTo>
                  <a:cubicBezTo>
                    <a:pt x="7442" y="10706"/>
                    <a:pt x="7259" y="10934"/>
                    <a:pt x="7076" y="11162"/>
                  </a:cubicBezTo>
                  <a:cubicBezTo>
                    <a:pt x="6711" y="11641"/>
                    <a:pt x="6346" y="12121"/>
                    <a:pt x="5958" y="12577"/>
                  </a:cubicBezTo>
                  <a:cubicBezTo>
                    <a:pt x="5228" y="13445"/>
                    <a:pt x="4451" y="14358"/>
                    <a:pt x="3584" y="15362"/>
                  </a:cubicBezTo>
                  <a:cubicBezTo>
                    <a:pt x="3196" y="15773"/>
                    <a:pt x="2785" y="16206"/>
                    <a:pt x="2352" y="16640"/>
                  </a:cubicBezTo>
                  <a:cubicBezTo>
                    <a:pt x="2306" y="16686"/>
                    <a:pt x="2283" y="16709"/>
                    <a:pt x="2260" y="16754"/>
                  </a:cubicBezTo>
                  <a:cubicBezTo>
                    <a:pt x="1735" y="17256"/>
                    <a:pt x="1210" y="17713"/>
                    <a:pt x="708" y="18169"/>
                  </a:cubicBezTo>
                  <a:cubicBezTo>
                    <a:pt x="343" y="18489"/>
                    <a:pt x="115" y="18900"/>
                    <a:pt x="46" y="19356"/>
                  </a:cubicBezTo>
                  <a:cubicBezTo>
                    <a:pt x="1" y="19607"/>
                    <a:pt x="1" y="19859"/>
                    <a:pt x="46" y="20110"/>
                  </a:cubicBezTo>
                  <a:cubicBezTo>
                    <a:pt x="46" y="20132"/>
                    <a:pt x="46" y="20155"/>
                    <a:pt x="69" y="20178"/>
                  </a:cubicBezTo>
                  <a:cubicBezTo>
                    <a:pt x="138" y="20475"/>
                    <a:pt x="297" y="20908"/>
                    <a:pt x="754" y="21296"/>
                  </a:cubicBezTo>
                  <a:cubicBezTo>
                    <a:pt x="2511" y="22712"/>
                    <a:pt x="4497" y="24013"/>
                    <a:pt x="6894" y="25268"/>
                  </a:cubicBezTo>
                  <a:cubicBezTo>
                    <a:pt x="7875" y="25793"/>
                    <a:pt x="8948" y="26318"/>
                    <a:pt x="10112" y="26843"/>
                  </a:cubicBezTo>
                  <a:cubicBezTo>
                    <a:pt x="10637" y="27071"/>
                    <a:pt x="11162" y="27322"/>
                    <a:pt x="11733" y="27551"/>
                  </a:cubicBezTo>
                  <a:cubicBezTo>
                    <a:pt x="12440" y="27847"/>
                    <a:pt x="13011" y="28076"/>
                    <a:pt x="13536" y="28281"/>
                  </a:cubicBezTo>
                  <a:cubicBezTo>
                    <a:pt x="14609" y="28646"/>
                    <a:pt x="15567" y="28920"/>
                    <a:pt x="16480" y="29057"/>
                  </a:cubicBezTo>
                  <a:lnTo>
                    <a:pt x="16777" y="29057"/>
                  </a:lnTo>
                  <a:cubicBezTo>
                    <a:pt x="17256" y="29057"/>
                    <a:pt x="17713" y="28897"/>
                    <a:pt x="18078" y="28578"/>
                  </a:cubicBezTo>
                  <a:cubicBezTo>
                    <a:pt x="18101" y="28578"/>
                    <a:pt x="18124" y="28555"/>
                    <a:pt x="18124" y="28532"/>
                  </a:cubicBezTo>
                  <a:cubicBezTo>
                    <a:pt x="18192" y="28486"/>
                    <a:pt x="18261" y="28418"/>
                    <a:pt x="18306" y="28350"/>
                  </a:cubicBezTo>
                  <a:cubicBezTo>
                    <a:pt x="19197" y="27551"/>
                    <a:pt x="20041" y="26729"/>
                    <a:pt x="20817" y="25907"/>
                  </a:cubicBezTo>
                  <a:cubicBezTo>
                    <a:pt x="21274" y="25428"/>
                    <a:pt x="21707" y="24949"/>
                    <a:pt x="22073" y="24492"/>
                  </a:cubicBezTo>
                  <a:cubicBezTo>
                    <a:pt x="22461" y="24081"/>
                    <a:pt x="22803" y="23670"/>
                    <a:pt x="23100" y="23305"/>
                  </a:cubicBezTo>
                  <a:lnTo>
                    <a:pt x="23237" y="23145"/>
                  </a:lnTo>
                  <a:cubicBezTo>
                    <a:pt x="23465" y="22894"/>
                    <a:pt x="23693" y="22598"/>
                    <a:pt x="23967" y="22278"/>
                  </a:cubicBezTo>
                  <a:cubicBezTo>
                    <a:pt x="23967" y="22278"/>
                    <a:pt x="24081" y="22118"/>
                    <a:pt x="24127" y="22073"/>
                  </a:cubicBezTo>
                  <a:cubicBezTo>
                    <a:pt x="24355" y="21799"/>
                    <a:pt x="24561" y="21525"/>
                    <a:pt x="24766" y="21274"/>
                  </a:cubicBezTo>
                  <a:cubicBezTo>
                    <a:pt x="24994" y="21000"/>
                    <a:pt x="25154" y="20794"/>
                    <a:pt x="25314" y="20543"/>
                  </a:cubicBezTo>
                  <a:lnTo>
                    <a:pt x="25496" y="20338"/>
                  </a:lnTo>
                  <a:lnTo>
                    <a:pt x="25702" y="20041"/>
                  </a:lnTo>
                  <a:lnTo>
                    <a:pt x="26044" y="19585"/>
                  </a:lnTo>
                  <a:lnTo>
                    <a:pt x="26181" y="19425"/>
                  </a:lnTo>
                  <a:lnTo>
                    <a:pt x="26455" y="19082"/>
                  </a:lnTo>
                  <a:cubicBezTo>
                    <a:pt x="26661" y="18809"/>
                    <a:pt x="26843" y="18535"/>
                    <a:pt x="27003" y="18306"/>
                  </a:cubicBezTo>
                  <a:lnTo>
                    <a:pt x="27117" y="18147"/>
                  </a:lnTo>
                  <a:lnTo>
                    <a:pt x="27208" y="18032"/>
                  </a:lnTo>
                  <a:cubicBezTo>
                    <a:pt x="27368" y="17827"/>
                    <a:pt x="27528" y="17599"/>
                    <a:pt x="27688" y="17371"/>
                  </a:cubicBezTo>
                  <a:cubicBezTo>
                    <a:pt x="28532" y="16206"/>
                    <a:pt x="29171" y="15293"/>
                    <a:pt x="29719" y="14403"/>
                  </a:cubicBezTo>
                  <a:cubicBezTo>
                    <a:pt x="30427" y="13239"/>
                    <a:pt x="30974" y="12166"/>
                    <a:pt x="31363" y="11116"/>
                  </a:cubicBezTo>
                  <a:cubicBezTo>
                    <a:pt x="31499" y="10751"/>
                    <a:pt x="31614" y="10386"/>
                    <a:pt x="31728" y="10021"/>
                  </a:cubicBezTo>
                  <a:cubicBezTo>
                    <a:pt x="31728" y="9998"/>
                    <a:pt x="31751" y="9952"/>
                    <a:pt x="31751" y="9930"/>
                  </a:cubicBezTo>
                  <a:cubicBezTo>
                    <a:pt x="31819" y="9701"/>
                    <a:pt x="31842" y="9496"/>
                    <a:pt x="31819" y="9313"/>
                  </a:cubicBezTo>
                  <a:cubicBezTo>
                    <a:pt x="31819" y="8628"/>
                    <a:pt x="31477" y="8012"/>
                    <a:pt x="30883" y="7670"/>
                  </a:cubicBezTo>
                  <a:cubicBezTo>
                    <a:pt x="30723" y="7556"/>
                    <a:pt x="30518" y="7487"/>
                    <a:pt x="30335" y="7442"/>
                  </a:cubicBezTo>
                  <a:cubicBezTo>
                    <a:pt x="30221" y="7419"/>
                    <a:pt x="30130" y="7396"/>
                    <a:pt x="30016" y="7373"/>
                  </a:cubicBezTo>
                  <a:lnTo>
                    <a:pt x="29993" y="7373"/>
                  </a:lnTo>
                  <a:cubicBezTo>
                    <a:pt x="29263" y="7259"/>
                    <a:pt x="28487" y="7008"/>
                    <a:pt x="27459" y="6620"/>
                  </a:cubicBezTo>
                  <a:cubicBezTo>
                    <a:pt x="26980" y="6437"/>
                    <a:pt x="26524" y="6232"/>
                    <a:pt x="26136" y="6072"/>
                  </a:cubicBezTo>
                  <a:cubicBezTo>
                    <a:pt x="25725" y="5889"/>
                    <a:pt x="25314" y="5707"/>
                    <a:pt x="24834" y="5501"/>
                  </a:cubicBezTo>
                  <a:cubicBezTo>
                    <a:pt x="22575" y="4474"/>
                    <a:pt x="20657" y="3447"/>
                    <a:pt x="18968" y="2352"/>
                  </a:cubicBezTo>
                  <a:cubicBezTo>
                    <a:pt x="18078" y="1781"/>
                    <a:pt x="17234" y="1165"/>
                    <a:pt x="16458" y="548"/>
                  </a:cubicBezTo>
                  <a:cubicBezTo>
                    <a:pt x="16298" y="389"/>
                    <a:pt x="16115" y="274"/>
                    <a:pt x="15887" y="183"/>
                  </a:cubicBezTo>
                  <a:cubicBezTo>
                    <a:pt x="15636" y="69"/>
                    <a:pt x="15362" y="1"/>
                    <a:pt x="150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3" name="Google Shape;704;p4">
              <a:extLst>
                <a:ext uri="{FF2B5EF4-FFF2-40B4-BE49-F238E27FC236}">
                  <a16:creationId xmlns:a16="http://schemas.microsoft.com/office/drawing/2014/main" xmlns="" id="{13D974C5-2511-4A8E-C5DD-19258D1DA86B}"/>
                </a:ext>
              </a:extLst>
            </p:cNvPr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BF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4" name="Google Shape;705;p4">
              <a:extLst>
                <a:ext uri="{FF2B5EF4-FFF2-40B4-BE49-F238E27FC236}">
                  <a16:creationId xmlns:a16="http://schemas.microsoft.com/office/drawing/2014/main" xmlns="" id="{821AD310-3935-3C9B-2925-56EA5C2579F7}"/>
                </a:ext>
              </a:extLst>
            </p:cNvPr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5" name="Google Shape;706;p4">
              <a:extLst>
                <a:ext uri="{FF2B5EF4-FFF2-40B4-BE49-F238E27FC236}">
                  <a16:creationId xmlns:a16="http://schemas.microsoft.com/office/drawing/2014/main" xmlns="" id="{75E68622-6EF1-6D38-7430-B20AB877AC86}"/>
                </a:ext>
              </a:extLst>
            </p:cNvPr>
            <p:cNvSpPr/>
            <p:nvPr/>
          </p:nvSpPr>
          <p:spPr>
            <a:xfrm>
              <a:off x="4511000" y="1193250"/>
              <a:ext cx="6300" cy="11425"/>
            </a:xfrm>
            <a:custGeom>
              <a:avLst/>
              <a:gdLst/>
              <a:ahLst/>
              <a:cxnLst/>
              <a:rect l="l" t="t" r="r" b="b"/>
              <a:pathLst>
                <a:path w="252" h="457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114"/>
                    <a:pt x="69" y="183"/>
                    <a:pt x="47" y="228"/>
                  </a:cubicBezTo>
                  <a:cubicBezTo>
                    <a:pt x="47" y="228"/>
                    <a:pt x="47" y="251"/>
                    <a:pt x="47" y="251"/>
                  </a:cubicBezTo>
                  <a:cubicBezTo>
                    <a:pt x="24" y="274"/>
                    <a:pt x="1" y="297"/>
                    <a:pt x="1" y="320"/>
                  </a:cubicBezTo>
                  <a:cubicBezTo>
                    <a:pt x="1" y="343"/>
                    <a:pt x="1" y="365"/>
                    <a:pt x="1" y="388"/>
                  </a:cubicBezTo>
                  <a:cubicBezTo>
                    <a:pt x="1" y="411"/>
                    <a:pt x="47" y="457"/>
                    <a:pt x="69" y="457"/>
                  </a:cubicBezTo>
                  <a:cubicBezTo>
                    <a:pt x="115" y="457"/>
                    <a:pt x="138" y="434"/>
                    <a:pt x="161" y="411"/>
                  </a:cubicBezTo>
                  <a:cubicBezTo>
                    <a:pt x="183" y="411"/>
                    <a:pt x="183" y="388"/>
                    <a:pt x="183" y="365"/>
                  </a:cubicBezTo>
                  <a:cubicBezTo>
                    <a:pt x="183" y="365"/>
                    <a:pt x="183" y="343"/>
                    <a:pt x="183" y="320"/>
                  </a:cubicBezTo>
                  <a:cubicBezTo>
                    <a:pt x="206" y="297"/>
                    <a:pt x="206" y="251"/>
                    <a:pt x="229" y="228"/>
                  </a:cubicBezTo>
                  <a:cubicBezTo>
                    <a:pt x="229" y="183"/>
                    <a:pt x="229" y="137"/>
                    <a:pt x="229" y="91"/>
                  </a:cubicBezTo>
                  <a:cubicBezTo>
                    <a:pt x="252" y="46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6" name="Google Shape;707;p4">
              <a:extLst>
                <a:ext uri="{FF2B5EF4-FFF2-40B4-BE49-F238E27FC236}">
                  <a16:creationId xmlns:a16="http://schemas.microsoft.com/office/drawing/2014/main" xmlns="" id="{23765607-93DD-4E26-0A75-CC487FB925A8}"/>
                </a:ext>
              </a:extLst>
            </p:cNvPr>
            <p:cNvSpPr/>
            <p:nvPr/>
          </p:nvSpPr>
          <p:spPr>
            <a:xfrm>
              <a:off x="4786625" y="758425"/>
              <a:ext cx="28550" cy="51375"/>
            </a:xfrm>
            <a:custGeom>
              <a:avLst/>
              <a:gdLst/>
              <a:ahLst/>
              <a:cxnLst/>
              <a:rect l="l" t="t" r="r" b="b"/>
              <a:pathLst>
                <a:path w="1142" h="2055" extrusionOk="0">
                  <a:moveTo>
                    <a:pt x="1050" y="0"/>
                  </a:moveTo>
                  <a:cubicBezTo>
                    <a:pt x="1028" y="0"/>
                    <a:pt x="1028" y="0"/>
                    <a:pt x="1028" y="23"/>
                  </a:cubicBezTo>
                  <a:cubicBezTo>
                    <a:pt x="1005" y="23"/>
                    <a:pt x="982" y="46"/>
                    <a:pt x="959" y="69"/>
                  </a:cubicBezTo>
                  <a:cubicBezTo>
                    <a:pt x="936" y="137"/>
                    <a:pt x="914" y="206"/>
                    <a:pt x="891" y="274"/>
                  </a:cubicBezTo>
                  <a:cubicBezTo>
                    <a:pt x="891" y="320"/>
                    <a:pt x="868" y="365"/>
                    <a:pt x="845" y="411"/>
                  </a:cubicBezTo>
                  <a:cubicBezTo>
                    <a:pt x="822" y="457"/>
                    <a:pt x="799" y="502"/>
                    <a:pt x="777" y="548"/>
                  </a:cubicBezTo>
                  <a:cubicBezTo>
                    <a:pt x="754" y="594"/>
                    <a:pt x="731" y="639"/>
                    <a:pt x="708" y="708"/>
                  </a:cubicBezTo>
                  <a:cubicBezTo>
                    <a:pt x="662" y="799"/>
                    <a:pt x="617" y="913"/>
                    <a:pt x="548" y="1005"/>
                  </a:cubicBezTo>
                  <a:cubicBezTo>
                    <a:pt x="503" y="1096"/>
                    <a:pt x="457" y="1187"/>
                    <a:pt x="411" y="1278"/>
                  </a:cubicBezTo>
                  <a:cubicBezTo>
                    <a:pt x="274" y="1507"/>
                    <a:pt x="137" y="1712"/>
                    <a:pt x="23" y="1940"/>
                  </a:cubicBezTo>
                  <a:cubicBezTo>
                    <a:pt x="1" y="1986"/>
                    <a:pt x="23" y="2032"/>
                    <a:pt x="46" y="2055"/>
                  </a:cubicBezTo>
                  <a:lnTo>
                    <a:pt x="115" y="2055"/>
                  </a:lnTo>
                  <a:cubicBezTo>
                    <a:pt x="137" y="2055"/>
                    <a:pt x="160" y="2032"/>
                    <a:pt x="183" y="2009"/>
                  </a:cubicBezTo>
                  <a:cubicBezTo>
                    <a:pt x="183" y="1986"/>
                    <a:pt x="206" y="1963"/>
                    <a:pt x="206" y="1940"/>
                  </a:cubicBezTo>
                  <a:lnTo>
                    <a:pt x="229" y="1940"/>
                  </a:lnTo>
                  <a:cubicBezTo>
                    <a:pt x="297" y="1803"/>
                    <a:pt x="389" y="1667"/>
                    <a:pt x="480" y="1530"/>
                  </a:cubicBezTo>
                  <a:cubicBezTo>
                    <a:pt x="548" y="1393"/>
                    <a:pt x="640" y="1256"/>
                    <a:pt x="708" y="1119"/>
                  </a:cubicBezTo>
                  <a:cubicBezTo>
                    <a:pt x="777" y="959"/>
                    <a:pt x="868" y="799"/>
                    <a:pt x="936" y="617"/>
                  </a:cubicBezTo>
                  <a:cubicBezTo>
                    <a:pt x="982" y="548"/>
                    <a:pt x="1005" y="480"/>
                    <a:pt x="1028" y="388"/>
                  </a:cubicBezTo>
                  <a:cubicBezTo>
                    <a:pt x="1050" y="365"/>
                    <a:pt x="1050" y="320"/>
                    <a:pt x="1073" y="297"/>
                  </a:cubicBezTo>
                  <a:cubicBezTo>
                    <a:pt x="1096" y="229"/>
                    <a:pt x="1096" y="183"/>
                    <a:pt x="1119" y="137"/>
                  </a:cubicBezTo>
                  <a:cubicBezTo>
                    <a:pt x="1142" y="114"/>
                    <a:pt x="1142" y="92"/>
                    <a:pt x="1119" y="69"/>
                  </a:cubicBezTo>
                  <a:cubicBezTo>
                    <a:pt x="1119" y="46"/>
                    <a:pt x="1096" y="23"/>
                    <a:pt x="1073" y="23"/>
                  </a:cubicBezTo>
                  <a:cubicBezTo>
                    <a:pt x="1073" y="23"/>
                    <a:pt x="1050" y="0"/>
                    <a:pt x="10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7" name="Google Shape;708;p4">
              <a:extLst>
                <a:ext uri="{FF2B5EF4-FFF2-40B4-BE49-F238E27FC236}">
                  <a16:creationId xmlns:a16="http://schemas.microsoft.com/office/drawing/2014/main" xmlns="" id="{4A3493C4-1856-6F5A-DEAD-C3A7A6962F69}"/>
                </a:ext>
              </a:extLst>
            </p:cNvPr>
            <p:cNvSpPr/>
            <p:nvPr/>
          </p:nvSpPr>
          <p:spPr>
            <a:xfrm>
              <a:off x="4782625" y="759000"/>
              <a:ext cx="31425" cy="56200"/>
            </a:xfrm>
            <a:custGeom>
              <a:avLst/>
              <a:gdLst/>
              <a:ahLst/>
              <a:cxnLst/>
              <a:rect l="l" t="t" r="r" b="b"/>
              <a:pathLst>
                <a:path w="1257" h="2248" extrusionOk="0">
                  <a:moveTo>
                    <a:pt x="1142" y="0"/>
                  </a:moveTo>
                  <a:cubicBezTo>
                    <a:pt x="1096" y="0"/>
                    <a:pt x="1051" y="23"/>
                    <a:pt x="1051" y="69"/>
                  </a:cubicBezTo>
                  <a:cubicBezTo>
                    <a:pt x="959" y="251"/>
                    <a:pt x="891" y="434"/>
                    <a:pt x="800" y="616"/>
                  </a:cubicBezTo>
                  <a:cubicBezTo>
                    <a:pt x="708" y="776"/>
                    <a:pt x="640" y="959"/>
                    <a:pt x="549" y="1119"/>
                  </a:cubicBezTo>
                  <a:cubicBezTo>
                    <a:pt x="480" y="1278"/>
                    <a:pt x="389" y="1438"/>
                    <a:pt x="297" y="1575"/>
                  </a:cubicBezTo>
                  <a:cubicBezTo>
                    <a:pt x="252" y="1666"/>
                    <a:pt x="206" y="1735"/>
                    <a:pt x="183" y="1803"/>
                  </a:cubicBezTo>
                  <a:cubicBezTo>
                    <a:pt x="115" y="1895"/>
                    <a:pt x="69" y="2009"/>
                    <a:pt x="24" y="2100"/>
                  </a:cubicBezTo>
                  <a:cubicBezTo>
                    <a:pt x="1" y="2146"/>
                    <a:pt x="24" y="2214"/>
                    <a:pt x="69" y="2237"/>
                  </a:cubicBezTo>
                  <a:cubicBezTo>
                    <a:pt x="84" y="2237"/>
                    <a:pt x="100" y="2247"/>
                    <a:pt x="115" y="2247"/>
                  </a:cubicBezTo>
                  <a:cubicBezTo>
                    <a:pt x="122" y="2247"/>
                    <a:pt x="130" y="2245"/>
                    <a:pt x="138" y="2237"/>
                  </a:cubicBezTo>
                  <a:cubicBezTo>
                    <a:pt x="183" y="2237"/>
                    <a:pt x="183" y="2214"/>
                    <a:pt x="206" y="2191"/>
                  </a:cubicBezTo>
                  <a:cubicBezTo>
                    <a:pt x="252" y="2100"/>
                    <a:pt x="320" y="1986"/>
                    <a:pt x="366" y="1895"/>
                  </a:cubicBezTo>
                  <a:cubicBezTo>
                    <a:pt x="412" y="1826"/>
                    <a:pt x="457" y="1758"/>
                    <a:pt x="503" y="1689"/>
                  </a:cubicBezTo>
                  <a:cubicBezTo>
                    <a:pt x="594" y="1529"/>
                    <a:pt x="663" y="1370"/>
                    <a:pt x="754" y="1210"/>
                  </a:cubicBezTo>
                  <a:cubicBezTo>
                    <a:pt x="845" y="1050"/>
                    <a:pt x="914" y="867"/>
                    <a:pt x="982" y="708"/>
                  </a:cubicBezTo>
                  <a:cubicBezTo>
                    <a:pt x="1074" y="525"/>
                    <a:pt x="1165" y="342"/>
                    <a:pt x="1233" y="160"/>
                  </a:cubicBezTo>
                  <a:cubicBezTo>
                    <a:pt x="1256" y="114"/>
                    <a:pt x="1233" y="46"/>
                    <a:pt x="1188" y="23"/>
                  </a:cubicBezTo>
                  <a:cubicBezTo>
                    <a:pt x="1165" y="0"/>
                    <a:pt x="1165" y="0"/>
                    <a:pt x="114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8" name="Google Shape;709;p4">
              <a:extLst>
                <a:ext uri="{FF2B5EF4-FFF2-40B4-BE49-F238E27FC236}">
                  <a16:creationId xmlns:a16="http://schemas.microsoft.com/office/drawing/2014/main" xmlns="" id="{0ED34D1B-C959-4B18-5409-D88ACAFAFE12}"/>
                </a:ext>
              </a:extLst>
            </p:cNvPr>
            <p:cNvSpPr/>
            <p:nvPr/>
          </p:nvSpPr>
          <p:spPr>
            <a:xfrm>
              <a:off x="4770650" y="759000"/>
              <a:ext cx="41675" cy="76475"/>
            </a:xfrm>
            <a:custGeom>
              <a:avLst/>
              <a:gdLst/>
              <a:ahLst/>
              <a:cxnLst/>
              <a:rect l="l" t="t" r="r" b="b"/>
              <a:pathLst>
                <a:path w="1667" h="3059" extrusionOk="0">
                  <a:moveTo>
                    <a:pt x="1621" y="0"/>
                  </a:moveTo>
                  <a:cubicBezTo>
                    <a:pt x="1598" y="0"/>
                    <a:pt x="1575" y="0"/>
                    <a:pt x="1575" y="23"/>
                  </a:cubicBezTo>
                  <a:cubicBezTo>
                    <a:pt x="1553" y="46"/>
                    <a:pt x="1530" y="69"/>
                    <a:pt x="1530" y="69"/>
                  </a:cubicBezTo>
                  <a:cubicBezTo>
                    <a:pt x="1507" y="91"/>
                    <a:pt x="1507" y="114"/>
                    <a:pt x="1530" y="137"/>
                  </a:cubicBezTo>
                  <a:cubicBezTo>
                    <a:pt x="1507" y="206"/>
                    <a:pt x="1461" y="274"/>
                    <a:pt x="1438" y="342"/>
                  </a:cubicBezTo>
                  <a:cubicBezTo>
                    <a:pt x="1393" y="457"/>
                    <a:pt x="1347" y="548"/>
                    <a:pt x="1301" y="639"/>
                  </a:cubicBezTo>
                  <a:cubicBezTo>
                    <a:pt x="1279" y="685"/>
                    <a:pt x="1256" y="708"/>
                    <a:pt x="1256" y="753"/>
                  </a:cubicBezTo>
                  <a:cubicBezTo>
                    <a:pt x="1233" y="799"/>
                    <a:pt x="1210" y="845"/>
                    <a:pt x="1165" y="913"/>
                  </a:cubicBezTo>
                  <a:cubicBezTo>
                    <a:pt x="1119" y="1004"/>
                    <a:pt x="1073" y="1096"/>
                    <a:pt x="1028" y="1187"/>
                  </a:cubicBezTo>
                  <a:cubicBezTo>
                    <a:pt x="913" y="1370"/>
                    <a:pt x="799" y="1575"/>
                    <a:pt x="685" y="1758"/>
                  </a:cubicBezTo>
                  <a:cubicBezTo>
                    <a:pt x="594" y="1940"/>
                    <a:pt x="480" y="2123"/>
                    <a:pt x="366" y="2305"/>
                  </a:cubicBezTo>
                  <a:cubicBezTo>
                    <a:pt x="320" y="2420"/>
                    <a:pt x="251" y="2511"/>
                    <a:pt x="206" y="2625"/>
                  </a:cubicBezTo>
                  <a:cubicBezTo>
                    <a:pt x="137" y="2739"/>
                    <a:pt x="69" y="2830"/>
                    <a:pt x="0" y="2945"/>
                  </a:cubicBezTo>
                  <a:cubicBezTo>
                    <a:pt x="0" y="2967"/>
                    <a:pt x="0" y="2990"/>
                    <a:pt x="0" y="3013"/>
                  </a:cubicBezTo>
                  <a:cubicBezTo>
                    <a:pt x="0" y="3036"/>
                    <a:pt x="23" y="3059"/>
                    <a:pt x="46" y="3059"/>
                  </a:cubicBezTo>
                  <a:lnTo>
                    <a:pt x="115" y="3059"/>
                  </a:lnTo>
                  <a:cubicBezTo>
                    <a:pt x="137" y="3059"/>
                    <a:pt x="137" y="3036"/>
                    <a:pt x="160" y="3013"/>
                  </a:cubicBezTo>
                  <a:cubicBezTo>
                    <a:pt x="206" y="2922"/>
                    <a:pt x="274" y="2808"/>
                    <a:pt x="343" y="2693"/>
                  </a:cubicBezTo>
                  <a:cubicBezTo>
                    <a:pt x="388" y="2602"/>
                    <a:pt x="434" y="2534"/>
                    <a:pt x="480" y="2442"/>
                  </a:cubicBezTo>
                  <a:cubicBezTo>
                    <a:pt x="594" y="2260"/>
                    <a:pt x="685" y="2077"/>
                    <a:pt x="799" y="1895"/>
                  </a:cubicBezTo>
                  <a:cubicBezTo>
                    <a:pt x="891" y="1712"/>
                    <a:pt x="982" y="1529"/>
                    <a:pt x="1073" y="1347"/>
                  </a:cubicBezTo>
                  <a:cubicBezTo>
                    <a:pt x="1096" y="1301"/>
                    <a:pt x="1119" y="1255"/>
                    <a:pt x="1165" y="1210"/>
                  </a:cubicBezTo>
                  <a:cubicBezTo>
                    <a:pt x="1187" y="1141"/>
                    <a:pt x="1210" y="1096"/>
                    <a:pt x="1233" y="1050"/>
                  </a:cubicBezTo>
                  <a:cubicBezTo>
                    <a:pt x="1279" y="936"/>
                    <a:pt x="1324" y="845"/>
                    <a:pt x="1370" y="731"/>
                  </a:cubicBezTo>
                  <a:cubicBezTo>
                    <a:pt x="1393" y="685"/>
                    <a:pt x="1416" y="662"/>
                    <a:pt x="1438" y="616"/>
                  </a:cubicBezTo>
                  <a:cubicBezTo>
                    <a:pt x="1461" y="548"/>
                    <a:pt x="1484" y="502"/>
                    <a:pt x="1507" y="434"/>
                  </a:cubicBezTo>
                  <a:cubicBezTo>
                    <a:pt x="1530" y="365"/>
                    <a:pt x="1553" y="320"/>
                    <a:pt x="1598" y="251"/>
                  </a:cubicBezTo>
                  <a:cubicBezTo>
                    <a:pt x="1621" y="183"/>
                    <a:pt x="1644" y="114"/>
                    <a:pt x="1667" y="69"/>
                  </a:cubicBezTo>
                  <a:cubicBezTo>
                    <a:pt x="1667" y="23"/>
                    <a:pt x="1644" y="0"/>
                    <a:pt x="16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9" name="Google Shape;710;p4">
              <a:extLst>
                <a:ext uri="{FF2B5EF4-FFF2-40B4-BE49-F238E27FC236}">
                  <a16:creationId xmlns:a16="http://schemas.microsoft.com/office/drawing/2014/main" xmlns="" id="{0B9BC505-C10F-16BB-EB6C-126CC8754268}"/>
                </a:ext>
              </a:extLst>
            </p:cNvPr>
            <p:cNvSpPr/>
            <p:nvPr/>
          </p:nvSpPr>
          <p:spPr>
            <a:xfrm>
              <a:off x="4763225" y="764700"/>
              <a:ext cx="47400" cy="82200"/>
            </a:xfrm>
            <a:custGeom>
              <a:avLst/>
              <a:gdLst/>
              <a:ahLst/>
              <a:cxnLst/>
              <a:rect l="l" t="t" r="r" b="b"/>
              <a:pathLst>
                <a:path w="1896" h="3288" extrusionOk="0">
                  <a:moveTo>
                    <a:pt x="1827" y="0"/>
                  </a:moveTo>
                  <a:cubicBezTo>
                    <a:pt x="1804" y="0"/>
                    <a:pt x="1758" y="23"/>
                    <a:pt x="1758" y="46"/>
                  </a:cubicBezTo>
                  <a:cubicBezTo>
                    <a:pt x="1713" y="137"/>
                    <a:pt x="1667" y="251"/>
                    <a:pt x="1621" y="343"/>
                  </a:cubicBezTo>
                  <a:cubicBezTo>
                    <a:pt x="1553" y="457"/>
                    <a:pt x="1507" y="548"/>
                    <a:pt x="1462" y="662"/>
                  </a:cubicBezTo>
                  <a:cubicBezTo>
                    <a:pt x="1347" y="868"/>
                    <a:pt x="1256" y="1050"/>
                    <a:pt x="1142" y="1256"/>
                  </a:cubicBezTo>
                  <a:cubicBezTo>
                    <a:pt x="1051" y="1416"/>
                    <a:pt x="937" y="1598"/>
                    <a:pt x="845" y="1781"/>
                  </a:cubicBezTo>
                  <a:cubicBezTo>
                    <a:pt x="731" y="1963"/>
                    <a:pt x="617" y="2146"/>
                    <a:pt x="503" y="2329"/>
                  </a:cubicBezTo>
                  <a:cubicBezTo>
                    <a:pt x="343" y="2602"/>
                    <a:pt x="183" y="2899"/>
                    <a:pt x="1" y="3173"/>
                  </a:cubicBezTo>
                  <a:cubicBezTo>
                    <a:pt x="1" y="3196"/>
                    <a:pt x="1" y="3219"/>
                    <a:pt x="1" y="3242"/>
                  </a:cubicBezTo>
                  <a:cubicBezTo>
                    <a:pt x="24" y="3264"/>
                    <a:pt x="24" y="3287"/>
                    <a:pt x="46" y="3287"/>
                  </a:cubicBezTo>
                  <a:lnTo>
                    <a:pt x="115" y="3287"/>
                  </a:lnTo>
                  <a:cubicBezTo>
                    <a:pt x="138" y="3287"/>
                    <a:pt x="160" y="3264"/>
                    <a:pt x="160" y="3242"/>
                  </a:cubicBezTo>
                  <a:cubicBezTo>
                    <a:pt x="297" y="3036"/>
                    <a:pt x="412" y="2831"/>
                    <a:pt x="526" y="2625"/>
                  </a:cubicBezTo>
                  <a:cubicBezTo>
                    <a:pt x="640" y="2465"/>
                    <a:pt x="754" y="2260"/>
                    <a:pt x="845" y="2077"/>
                  </a:cubicBezTo>
                  <a:cubicBezTo>
                    <a:pt x="891" y="2009"/>
                    <a:pt x="937" y="1918"/>
                    <a:pt x="982" y="1849"/>
                  </a:cubicBezTo>
                  <a:cubicBezTo>
                    <a:pt x="1028" y="1758"/>
                    <a:pt x="1073" y="1667"/>
                    <a:pt x="1142" y="1575"/>
                  </a:cubicBezTo>
                  <a:cubicBezTo>
                    <a:pt x="1233" y="1393"/>
                    <a:pt x="1347" y="1187"/>
                    <a:pt x="1439" y="1005"/>
                  </a:cubicBezTo>
                  <a:cubicBezTo>
                    <a:pt x="1484" y="936"/>
                    <a:pt x="1507" y="868"/>
                    <a:pt x="1553" y="799"/>
                  </a:cubicBezTo>
                  <a:cubicBezTo>
                    <a:pt x="1576" y="731"/>
                    <a:pt x="1621" y="662"/>
                    <a:pt x="1667" y="571"/>
                  </a:cubicBezTo>
                  <a:cubicBezTo>
                    <a:pt x="1735" y="411"/>
                    <a:pt x="1804" y="251"/>
                    <a:pt x="1895" y="92"/>
                  </a:cubicBezTo>
                  <a:cubicBezTo>
                    <a:pt x="1895" y="69"/>
                    <a:pt x="1895" y="23"/>
                    <a:pt x="1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0" name="Google Shape;711;p4">
              <a:extLst>
                <a:ext uri="{FF2B5EF4-FFF2-40B4-BE49-F238E27FC236}">
                  <a16:creationId xmlns:a16="http://schemas.microsoft.com/office/drawing/2014/main" xmlns="" id="{8A808053-B49C-E13A-F37E-4F6A5D9E4E0F}"/>
                </a:ext>
              </a:extLst>
            </p:cNvPr>
            <p:cNvSpPr/>
            <p:nvPr/>
          </p:nvSpPr>
          <p:spPr>
            <a:xfrm>
              <a:off x="4149800" y="1019200"/>
              <a:ext cx="327575" cy="167225"/>
            </a:xfrm>
            <a:custGeom>
              <a:avLst/>
              <a:gdLst/>
              <a:ahLst/>
              <a:cxnLst/>
              <a:rect l="l" t="t" r="r" b="b"/>
              <a:pathLst>
                <a:path w="13103" h="6689" extrusionOk="0">
                  <a:moveTo>
                    <a:pt x="137" y="0"/>
                  </a:moveTo>
                  <a:cubicBezTo>
                    <a:pt x="92" y="0"/>
                    <a:pt x="46" y="23"/>
                    <a:pt x="23" y="46"/>
                  </a:cubicBezTo>
                  <a:cubicBezTo>
                    <a:pt x="0" y="115"/>
                    <a:pt x="23" y="160"/>
                    <a:pt x="69" y="206"/>
                  </a:cubicBezTo>
                  <a:cubicBezTo>
                    <a:pt x="206" y="343"/>
                    <a:pt x="343" y="457"/>
                    <a:pt x="503" y="571"/>
                  </a:cubicBezTo>
                  <a:cubicBezTo>
                    <a:pt x="571" y="640"/>
                    <a:pt x="640" y="708"/>
                    <a:pt x="731" y="776"/>
                  </a:cubicBezTo>
                  <a:cubicBezTo>
                    <a:pt x="799" y="822"/>
                    <a:pt x="891" y="891"/>
                    <a:pt x="959" y="959"/>
                  </a:cubicBezTo>
                  <a:cubicBezTo>
                    <a:pt x="1096" y="1073"/>
                    <a:pt x="1256" y="1187"/>
                    <a:pt x="1393" y="1301"/>
                  </a:cubicBezTo>
                  <a:cubicBezTo>
                    <a:pt x="1575" y="1393"/>
                    <a:pt x="1735" y="1507"/>
                    <a:pt x="1895" y="1621"/>
                  </a:cubicBezTo>
                  <a:cubicBezTo>
                    <a:pt x="2032" y="1712"/>
                    <a:pt x="2169" y="1804"/>
                    <a:pt x="2329" y="1872"/>
                  </a:cubicBezTo>
                  <a:cubicBezTo>
                    <a:pt x="2443" y="1963"/>
                    <a:pt x="2580" y="2032"/>
                    <a:pt x="2717" y="2123"/>
                  </a:cubicBezTo>
                  <a:cubicBezTo>
                    <a:pt x="2854" y="2192"/>
                    <a:pt x="2991" y="2283"/>
                    <a:pt x="3128" y="2374"/>
                  </a:cubicBezTo>
                  <a:cubicBezTo>
                    <a:pt x="3264" y="2443"/>
                    <a:pt x="3401" y="2511"/>
                    <a:pt x="3538" y="2603"/>
                  </a:cubicBezTo>
                  <a:cubicBezTo>
                    <a:pt x="3630" y="2648"/>
                    <a:pt x="3721" y="2694"/>
                    <a:pt x="3812" y="2739"/>
                  </a:cubicBezTo>
                  <a:lnTo>
                    <a:pt x="3789" y="2739"/>
                  </a:lnTo>
                  <a:cubicBezTo>
                    <a:pt x="3926" y="2808"/>
                    <a:pt x="4063" y="2876"/>
                    <a:pt x="4178" y="2945"/>
                  </a:cubicBezTo>
                  <a:cubicBezTo>
                    <a:pt x="4314" y="2991"/>
                    <a:pt x="4429" y="3059"/>
                    <a:pt x="4543" y="3127"/>
                  </a:cubicBezTo>
                  <a:cubicBezTo>
                    <a:pt x="4611" y="3150"/>
                    <a:pt x="4657" y="3173"/>
                    <a:pt x="4702" y="3219"/>
                  </a:cubicBezTo>
                  <a:cubicBezTo>
                    <a:pt x="4702" y="3214"/>
                    <a:pt x="4702" y="3210"/>
                    <a:pt x="4702" y="3207"/>
                  </a:cubicBezTo>
                  <a:lnTo>
                    <a:pt x="4702" y="3207"/>
                  </a:lnTo>
                  <a:cubicBezTo>
                    <a:pt x="4877" y="3295"/>
                    <a:pt x="5051" y="3382"/>
                    <a:pt x="5205" y="3470"/>
                  </a:cubicBezTo>
                  <a:cubicBezTo>
                    <a:pt x="5387" y="3538"/>
                    <a:pt x="5547" y="3630"/>
                    <a:pt x="5730" y="3721"/>
                  </a:cubicBezTo>
                  <a:cubicBezTo>
                    <a:pt x="5912" y="3789"/>
                    <a:pt x="6095" y="3881"/>
                    <a:pt x="6277" y="3972"/>
                  </a:cubicBezTo>
                  <a:cubicBezTo>
                    <a:pt x="6460" y="4063"/>
                    <a:pt x="6643" y="4132"/>
                    <a:pt x="6825" y="4223"/>
                  </a:cubicBezTo>
                  <a:cubicBezTo>
                    <a:pt x="7008" y="4314"/>
                    <a:pt x="7213" y="4406"/>
                    <a:pt x="7396" y="4497"/>
                  </a:cubicBezTo>
                  <a:cubicBezTo>
                    <a:pt x="7487" y="4543"/>
                    <a:pt x="7578" y="4565"/>
                    <a:pt x="7670" y="4611"/>
                  </a:cubicBezTo>
                  <a:cubicBezTo>
                    <a:pt x="7693" y="4634"/>
                    <a:pt x="7715" y="4657"/>
                    <a:pt x="7761" y="4680"/>
                  </a:cubicBezTo>
                  <a:cubicBezTo>
                    <a:pt x="7761" y="4702"/>
                    <a:pt x="7784" y="4725"/>
                    <a:pt x="7784" y="4748"/>
                  </a:cubicBezTo>
                  <a:cubicBezTo>
                    <a:pt x="7830" y="4817"/>
                    <a:pt x="7875" y="4885"/>
                    <a:pt x="7944" y="4954"/>
                  </a:cubicBezTo>
                  <a:cubicBezTo>
                    <a:pt x="7989" y="4999"/>
                    <a:pt x="8058" y="5045"/>
                    <a:pt x="8126" y="5090"/>
                  </a:cubicBezTo>
                  <a:cubicBezTo>
                    <a:pt x="8218" y="5136"/>
                    <a:pt x="8332" y="5182"/>
                    <a:pt x="8423" y="5227"/>
                  </a:cubicBezTo>
                  <a:cubicBezTo>
                    <a:pt x="8606" y="5296"/>
                    <a:pt x="8788" y="5387"/>
                    <a:pt x="8971" y="5456"/>
                  </a:cubicBezTo>
                  <a:cubicBezTo>
                    <a:pt x="9108" y="5501"/>
                    <a:pt x="9245" y="5547"/>
                    <a:pt x="9382" y="5593"/>
                  </a:cubicBezTo>
                  <a:cubicBezTo>
                    <a:pt x="9473" y="5638"/>
                    <a:pt x="9541" y="5684"/>
                    <a:pt x="9633" y="5730"/>
                  </a:cubicBezTo>
                  <a:cubicBezTo>
                    <a:pt x="9815" y="5821"/>
                    <a:pt x="9998" y="5912"/>
                    <a:pt x="10181" y="5981"/>
                  </a:cubicBezTo>
                  <a:cubicBezTo>
                    <a:pt x="10363" y="6072"/>
                    <a:pt x="10569" y="6163"/>
                    <a:pt x="10751" y="6232"/>
                  </a:cubicBezTo>
                  <a:cubicBezTo>
                    <a:pt x="10957" y="6323"/>
                    <a:pt x="11162" y="6391"/>
                    <a:pt x="11367" y="6460"/>
                  </a:cubicBezTo>
                  <a:cubicBezTo>
                    <a:pt x="11459" y="6483"/>
                    <a:pt x="11573" y="6528"/>
                    <a:pt x="11664" y="6551"/>
                  </a:cubicBezTo>
                  <a:cubicBezTo>
                    <a:pt x="11756" y="6574"/>
                    <a:pt x="11847" y="6620"/>
                    <a:pt x="11938" y="6643"/>
                  </a:cubicBezTo>
                  <a:lnTo>
                    <a:pt x="11961" y="6643"/>
                  </a:lnTo>
                  <a:cubicBezTo>
                    <a:pt x="11984" y="6665"/>
                    <a:pt x="12029" y="6688"/>
                    <a:pt x="12052" y="6688"/>
                  </a:cubicBezTo>
                  <a:cubicBezTo>
                    <a:pt x="12075" y="6688"/>
                    <a:pt x="12098" y="6688"/>
                    <a:pt x="12121" y="6665"/>
                  </a:cubicBezTo>
                  <a:cubicBezTo>
                    <a:pt x="12166" y="6643"/>
                    <a:pt x="12189" y="6620"/>
                    <a:pt x="12212" y="6574"/>
                  </a:cubicBezTo>
                  <a:cubicBezTo>
                    <a:pt x="12212" y="6551"/>
                    <a:pt x="12235" y="6551"/>
                    <a:pt x="12235" y="6528"/>
                  </a:cubicBezTo>
                  <a:cubicBezTo>
                    <a:pt x="12326" y="6551"/>
                    <a:pt x="12417" y="6574"/>
                    <a:pt x="12509" y="6597"/>
                  </a:cubicBezTo>
                  <a:lnTo>
                    <a:pt x="12463" y="6597"/>
                  </a:lnTo>
                  <a:cubicBezTo>
                    <a:pt x="12577" y="6620"/>
                    <a:pt x="12714" y="6643"/>
                    <a:pt x="12828" y="6688"/>
                  </a:cubicBezTo>
                  <a:cubicBezTo>
                    <a:pt x="12897" y="6688"/>
                    <a:pt x="12942" y="6688"/>
                    <a:pt x="12988" y="6665"/>
                  </a:cubicBezTo>
                  <a:cubicBezTo>
                    <a:pt x="13034" y="6643"/>
                    <a:pt x="13057" y="6620"/>
                    <a:pt x="13079" y="6574"/>
                  </a:cubicBezTo>
                  <a:cubicBezTo>
                    <a:pt x="13102" y="6528"/>
                    <a:pt x="13102" y="6460"/>
                    <a:pt x="13079" y="6414"/>
                  </a:cubicBezTo>
                  <a:cubicBezTo>
                    <a:pt x="13057" y="6369"/>
                    <a:pt x="13011" y="6346"/>
                    <a:pt x="12965" y="6323"/>
                  </a:cubicBezTo>
                  <a:cubicBezTo>
                    <a:pt x="12942" y="6300"/>
                    <a:pt x="12897" y="6300"/>
                    <a:pt x="12851" y="6277"/>
                  </a:cubicBezTo>
                  <a:cubicBezTo>
                    <a:pt x="12805" y="6255"/>
                    <a:pt x="12760" y="6255"/>
                    <a:pt x="12714" y="6232"/>
                  </a:cubicBezTo>
                  <a:cubicBezTo>
                    <a:pt x="12623" y="6209"/>
                    <a:pt x="12509" y="6186"/>
                    <a:pt x="12417" y="6140"/>
                  </a:cubicBezTo>
                  <a:cubicBezTo>
                    <a:pt x="12235" y="6072"/>
                    <a:pt x="12029" y="6026"/>
                    <a:pt x="11847" y="5958"/>
                  </a:cubicBezTo>
                  <a:cubicBezTo>
                    <a:pt x="11664" y="5889"/>
                    <a:pt x="11459" y="5821"/>
                    <a:pt x="11276" y="5752"/>
                  </a:cubicBezTo>
                  <a:cubicBezTo>
                    <a:pt x="11094" y="5684"/>
                    <a:pt x="10911" y="5615"/>
                    <a:pt x="10728" y="5547"/>
                  </a:cubicBezTo>
                  <a:cubicBezTo>
                    <a:pt x="10637" y="5501"/>
                    <a:pt x="10546" y="5456"/>
                    <a:pt x="10432" y="5433"/>
                  </a:cubicBezTo>
                  <a:cubicBezTo>
                    <a:pt x="10340" y="5387"/>
                    <a:pt x="10249" y="5364"/>
                    <a:pt x="10181" y="5319"/>
                  </a:cubicBezTo>
                  <a:cubicBezTo>
                    <a:pt x="9975" y="5227"/>
                    <a:pt x="9793" y="5159"/>
                    <a:pt x="9587" y="5068"/>
                  </a:cubicBezTo>
                  <a:cubicBezTo>
                    <a:pt x="9405" y="4999"/>
                    <a:pt x="9222" y="4908"/>
                    <a:pt x="9016" y="4839"/>
                  </a:cubicBezTo>
                  <a:cubicBezTo>
                    <a:pt x="8925" y="4794"/>
                    <a:pt x="8834" y="4748"/>
                    <a:pt x="8743" y="4702"/>
                  </a:cubicBezTo>
                  <a:cubicBezTo>
                    <a:pt x="8651" y="4657"/>
                    <a:pt x="8560" y="4611"/>
                    <a:pt x="8446" y="4565"/>
                  </a:cubicBezTo>
                  <a:cubicBezTo>
                    <a:pt x="8286" y="4497"/>
                    <a:pt x="8103" y="4406"/>
                    <a:pt x="7921" y="4314"/>
                  </a:cubicBezTo>
                  <a:cubicBezTo>
                    <a:pt x="7830" y="4269"/>
                    <a:pt x="7738" y="4223"/>
                    <a:pt x="7647" y="4177"/>
                  </a:cubicBezTo>
                  <a:cubicBezTo>
                    <a:pt x="7556" y="4132"/>
                    <a:pt x="7464" y="4086"/>
                    <a:pt x="7373" y="4063"/>
                  </a:cubicBezTo>
                  <a:cubicBezTo>
                    <a:pt x="7282" y="4018"/>
                    <a:pt x="7190" y="3949"/>
                    <a:pt x="7099" y="3904"/>
                  </a:cubicBezTo>
                  <a:cubicBezTo>
                    <a:pt x="7008" y="3881"/>
                    <a:pt x="6917" y="3835"/>
                    <a:pt x="6825" y="3789"/>
                  </a:cubicBezTo>
                  <a:cubicBezTo>
                    <a:pt x="6711" y="3744"/>
                    <a:pt x="6620" y="3698"/>
                    <a:pt x="6529" y="3652"/>
                  </a:cubicBezTo>
                  <a:cubicBezTo>
                    <a:pt x="6437" y="3630"/>
                    <a:pt x="6346" y="3584"/>
                    <a:pt x="6255" y="3538"/>
                  </a:cubicBezTo>
                  <a:cubicBezTo>
                    <a:pt x="6049" y="3424"/>
                    <a:pt x="5798" y="3333"/>
                    <a:pt x="5570" y="3219"/>
                  </a:cubicBezTo>
                  <a:cubicBezTo>
                    <a:pt x="5364" y="3105"/>
                    <a:pt x="5136" y="2991"/>
                    <a:pt x="4908" y="2876"/>
                  </a:cubicBezTo>
                  <a:cubicBezTo>
                    <a:pt x="4862" y="2854"/>
                    <a:pt x="4817" y="2831"/>
                    <a:pt x="4748" y="2808"/>
                  </a:cubicBezTo>
                  <a:lnTo>
                    <a:pt x="4771" y="2808"/>
                  </a:lnTo>
                  <a:cubicBezTo>
                    <a:pt x="4543" y="2671"/>
                    <a:pt x="4314" y="2580"/>
                    <a:pt x="4086" y="2443"/>
                  </a:cubicBezTo>
                  <a:cubicBezTo>
                    <a:pt x="4018" y="2420"/>
                    <a:pt x="3949" y="2374"/>
                    <a:pt x="3881" y="2351"/>
                  </a:cubicBezTo>
                  <a:cubicBezTo>
                    <a:pt x="3795" y="2287"/>
                    <a:pt x="3688" y="2243"/>
                    <a:pt x="3600" y="2200"/>
                  </a:cubicBezTo>
                  <a:lnTo>
                    <a:pt x="3600" y="2200"/>
                  </a:lnTo>
                  <a:cubicBezTo>
                    <a:pt x="3430" y="2113"/>
                    <a:pt x="3279" y="2026"/>
                    <a:pt x="3128" y="1918"/>
                  </a:cubicBezTo>
                  <a:cubicBezTo>
                    <a:pt x="2968" y="1826"/>
                    <a:pt x="2808" y="1735"/>
                    <a:pt x="2648" y="1621"/>
                  </a:cubicBezTo>
                  <a:cubicBezTo>
                    <a:pt x="2306" y="1438"/>
                    <a:pt x="1963" y="1233"/>
                    <a:pt x="1644" y="1028"/>
                  </a:cubicBezTo>
                  <a:cubicBezTo>
                    <a:pt x="1507" y="959"/>
                    <a:pt x="1393" y="868"/>
                    <a:pt x="1279" y="799"/>
                  </a:cubicBezTo>
                  <a:cubicBezTo>
                    <a:pt x="1165" y="708"/>
                    <a:pt x="1028" y="640"/>
                    <a:pt x="913" y="548"/>
                  </a:cubicBezTo>
                  <a:cubicBezTo>
                    <a:pt x="777" y="457"/>
                    <a:pt x="662" y="388"/>
                    <a:pt x="548" y="297"/>
                  </a:cubicBezTo>
                  <a:cubicBezTo>
                    <a:pt x="411" y="206"/>
                    <a:pt x="297" y="137"/>
                    <a:pt x="183" y="23"/>
                  </a:cubicBezTo>
                  <a:cubicBezTo>
                    <a:pt x="160" y="23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1" name="Google Shape;712;p4">
              <a:extLst>
                <a:ext uri="{FF2B5EF4-FFF2-40B4-BE49-F238E27FC236}">
                  <a16:creationId xmlns:a16="http://schemas.microsoft.com/office/drawing/2014/main" xmlns="" id="{04545185-6117-4112-00BE-B96D98260532}"/>
                </a:ext>
              </a:extLst>
            </p:cNvPr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2" name="Google Shape;713;p4">
              <a:extLst>
                <a:ext uri="{FF2B5EF4-FFF2-40B4-BE49-F238E27FC236}">
                  <a16:creationId xmlns:a16="http://schemas.microsoft.com/office/drawing/2014/main" xmlns="" id="{214D687A-C323-9F2F-752A-BE702E2AD37A}"/>
                </a:ext>
              </a:extLst>
            </p:cNvPr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3" name="Google Shape;714;p4">
              <a:extLst>
                <a:ext uri="{FF2B5EF4-FFF2-40B4-BE49-F238E27FC236}">
                  <a16:creationId xmlns:a16="http://schemas.microsoft.com/office/drawing/2014/main" xmlns="" id="{F3E35315-9C03-88EC-95C1-8EFA39BEBC19}"/>
                </a:ext>
              </a:extLst>
            </p:cNvPr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4" name="Google Shape;715;p4">
              <a:extLst>
                <a:ext uri="{FF2B5EF4-FFF2-40B4-BE49-F238E27FC236}">
                  <a16:creationId xmlns:a16="http://schemas.microsoft.com/office/drawing/2014/main" xmlns="" id="{436E6E20-0887-CFC1-A3FE-7483B0724908}"/>
                </a:ext>
              </a:extLst>
            </p:cNvPr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5" name="Google Shape;716;p4">
              <a:extLst>
                <a:ext uri="{FF2B5EF4-FFF2-40B4-BE49-F238E27FC236}">
                  <a16:creationId xmlns:a16="http://schemas.microsoft.com/office/drawing/2014/main" xmlns="" id="{38F8455D-113A-7630-98DF-D19911BBD2AA}"/>
                </a:ext>
              </a:extLst>
            </p:cNvPr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6" name="Google Shape;717;p4">
              <a:extLst>
                <a:ext uri="{FF2B5EF4-FFF2-40B4-BE49-F238E27FC236}">
                  <a16:creationId xmlns:a16="http://schemas.microsoft.com/office/drawing/2014/main" xmlns="" id="{B20104A5-97CB-A588-9B4E-E552B05909E5}"/>
                </a:ext>
              </a:extLst>
            </p:cNvPr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7" name="Google Shape;718;p4">
              <a:extLst>
                <a:ext uri="{FF2B5EF4-FFF2-40B4-BE49-F238E27FC236}">
                  <a16:creationId xmlns:a16="http://schemas.microsoft.com/office/drawing/2014/main" xmlns="" id="{EAF9B49A-02FD-3197-32F0-1F56F1C67281}"/>
                </a:ext>
              </a:extLst>
            </p:cNvPr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8" name="Google Shape;719;p4">
              <a:extLst>
                <a:ext uri="{FF2B5EF4-FFF2-40B4-BE49-F238E27FC236}">
                  <a16:creationId xmlns:a16="http://schemas.microsoft.com/office/drawing/2014/main" xmlns="" id="{A5E19029-4A0B-92C2-7773-D55AFB83E216}"/>
                </a:ext>
              </a:extLst>
            </p:cNvPr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9" name="Google Shape;720;p4">
              <a:extLst>
                <a:ext uri="{FF2B5EF4-FFF2-40B4-BE49-F238E27FC236}">
                  <a16:creationId xmlns:a16="http://schemas.microsoft.com/office/drawing/2014/main" xmlns="" id="{D8549B60-3D56-3762-3C72-BC9980478498}"/>
                </a:ext>
              </a:extLst>
            </p:cNvPr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0" name="Google Shape;721;p4">
              <a:extLst>
                <a:ext uri="{FF2B5EF4-FFF2-40B4-BE49-F238E27FC236}">
                  <a16:creationId xmlns:a16="http://schemas.microsoft.com/office/drawing/2014/main" xmlns="" id="{1C72107B-F4E6-3FB2-E0EF-10ABBFEA6956}"/>
                </a:ext>
              </a:extLst>
            </p:cNvPr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1" name="Google Shape;722;p4">
              <a:extLst>
                <a:ext uri="{FF2B5EF4-FFF2-40B4-BE49-F238E27FC236}">
                  <a16:creationId xmlns:a16="http://schemas.microsoft.com/office/drawing/2014/main" xmlns="" id="{65C5EA2B-1E88-B3D7-9292-0C6A171CE2B0}"/>
                </a:ext>
              </a:extLst>
            </p:cNvPr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2" name="Google Shape;723;p4">
              <a:extLst>
                <a:ext uri="{FF2B5EF4-FFF2-40B4-BE49-F238E27FC236}">
                  <a16:creationId xmlns:a16="http://schemas.microsoft.com/office/drawing/2014/main" xmlns="" id="{3BD1A727-5231-463B-6E71-41C7A26831AE}"/>
                </a:ext>
              </a:extLst>
            </p:cNvPr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3" name="Google Shape;724;p4">
              <a:extLst>
                <a:ext uri="{FF2B5EF4-FFF2-40B4-BE49-F238E27FC236}">
                  <a16:creationId xmlns:a16="http://schemas.microsoft.com/office/drawing/2014/main" xmlns="" id="{6B1B87AD-F863-EC07-93EB-D55A16041018}"/>
                </a:ext>
              </a:extLst>
            </p:cNvPr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4" name="Google Shape;725;p4">
              <a:extLst>
                <a:ext uri="{FF2B5EF4-FFF2-40B4-BE49-F238E27FC236}">
                  <a16:creationId xmlns:a16="http://schemas.microsoft.com/office/drawing/2014/main" xmlns="" id="{20071C5B-415F-3247-FA77-AC4E8F428E46}"/>
                </a:ext>
              </a:extLst>
            </p:cNvPr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5" name="Google Shape;726;p4">
              <a:extLst>
                <a:ext uri="{FF2B5EF4-FFF2-40B4-BE49-F238E27FC236}">
                  <a16:creationId xmlns:a16="http://schemas.microsoft.com/office/drawing/2014/main" xmlns="" id="{63D42507-819C-E4AB-4996-5BF850953EC6}"/>
                </a:ext>
              </a:extLst>
            </p:cNvPr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6" name="Google Shape;727;p4">
              <a:extLst>
                <a:ext uri="{FF2B5EF4-FFF2-40B4-BE49-F238E27FC236}">
                  <a16:creationId xmlns:a16="http://schemas.microsoft.com/office/drawing/2014/main" xmlns="" id="{F111D2D3-07F6-1091-93EC-F1F5B38F2477}"/>
                </a:ext>
              </a:extLst>
            </p:cNvPr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7" name="Google Shape;728;p4">
              <a:extLst>
                <a:ext uri="{FF2B5EF4-FFF2-40B4-BE49-F238E27FC236}">
                  <a16:creationId xmlns:a16="http://schemas.microsoft.com/office/drawing/2014/main" xmlns="" id="{1A3DB38B-9CD2-A17A-94F7-E28235E57559}"/>
                </a:ext>
              </a:extLst>
            </p:cNvPr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8" name="Google Shape;729;p4">
              <a:extLst>
                <a:ext uri="{FF2B5EF4-FFF2-40B4-BE49-F238E27FC236}">
                  <a16:creationId xmlns:a16="http://schemas.microsoft.com/office/drawing/2014/main" xmlns="" id="{5C7ABBE8-6074-C7FB-05B0-3761578C8B2D}"/>
                </a:ext>
              </a:extLst>
            </p:cNvPr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9" name="Google Shape;730;p4">
              <a:extLst>
                <a:ext uri="{FF2B5EF4-FFF2-40B4-BE49-F238E27FC236}">
                  <a16:creationId xmlns:a16="http://schemas.microsoft.com/office/drawing/2014/main" xmlns="" id="{D6C2825E-FC41-6A76-4BAC-FFE4132969B8}"/>
                </a:ext>
              </a:extLst>
            </p:cNvPr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0" name="Google Shape;731;p4">
              <a:extLst>
                <a:ext uri="{FF2B5EF4-FFF2-40B4-BE49-F238E27FC236}">
                  <a16:creationId xmlns:a16="http://schemas.microsoft.com/office/drawing/2014/main" xmlns="" id="{AE9B8D24-80EE-7EA6-F6C0-5BC2CA82204D}"/>
                </a:ext>
              </a:extLst>
            </p:cNvPr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1" name="Google Shape;732;p4">
              <a:extLst>
                <a:ext uri="{FF2B5EF4-FFF2-40B4-BE49-F238E27FC236}">
                  <a16:creationId xmlns:a16="http://schemas.microsoft.com/office/drawing/2014/main" xmlns="" id="{F910056C-6EAB-6CC4-5D5D-C21D04AF0DB8}"/>
                </a:ext>
              </a:extLst>
            </p:cNvPr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2" name="Google Shape;733;p4">
              <a:extLst>
                <a:ext uri="{FF2B5EF4-FFF2-40B4-BE49-F238E27FC236}">
                  <a16:creationId xmlns:a16="http://schemas.microsoft.com/office/drawing/2014/main" xmlns="" id="{B3DC4413-9F13-0637-739D-224E858608F1}"/>
                </a:ext>
              </a:extLst>
            </p:cNvPr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3" name="Google Shape;734;p4">
              <a:extLst>
                <a:ext uri="{FF2B5EF4-FFF2-40B4-BE49-F238E27FC236}">
                  <a16:creationId xmlns:a16="http://schemas.microsoft.com/office/drawing/2014/main" xmlns="" id="{241AFC1A-79C4-423A-C3EB-390FB912B172}"/>
                </a:ext>
              </a:extLst>
            </p:cNvPr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4" name="Google Shape;735;p4">
              <a:extLst>
                <a:ext uri="{FF2B5EF4-FFF2-40B4-BE49-F238E27FC236}">
                  <a16:creationId xmlns:a16="http://schemas.microsoft.com/office/drawing/2014/main" xmlns="" id="{D0CDA4B7-C9DF-8316-8EE3-3407D51203E1}"/>
                </a:ext>
              </a:extLst>
            </p:cNvPr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5" name="Google Shape;736;p4">
              <a:extLst>
                <a:ext uri="{FF2B5EF4-FFF2-40B4-BE49-F238E27FC236}">
                  <a16:creationId xmlns:a16="http://schemas.microsoft.com/office/drawing/2014/main" xmlns="" id="{594D8C30-6441-087C-3473-BF22BADFAEA7}"/>
                </a:ext>
              </a:extLst>
            </p:cNvPr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6" name="Google Shape;737;p4">
              <a:extLst>
                <a:ext uri="{FF2B5EF4-FFF2-40B4-BE49-F238E27FC236}">
                  <a16:creationId xmlns:a16="http://schemas.microsoft.com/office/drawing/2014/main" xmlns="" id="{BC9A5288-7381-0F22-2691-638B83A6A0AF}"/>
                </a:ext>
              </a:extLst>
            </p:cNvPr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7" name="Google Shape;738;p4">
              <a:extLst>
                <a:ext uri="{FF2B5EF4-FFF2-40B4-BE49-F238E27FC236}">
                  <a16:creationId xmlns:a16="http://schemas.microsoft.com/office/drawing/2014/main" xmlns="" id="{4CB71F82-96F7-A1B6-D38A-034B9D5B613A}"/>
                </a:ext>
              </a:extLst>
            </p:cNvPr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8" name="Google Shape;739;p4">
              <a:extLst>
                <a:ext uri="{FF2B5EF4-FFF2-40B4-BE49-F238E27FC236}">
                  <a16:creationId xmlns:a16="http://schemas.microsoft.com/office/drawing/2014/main" xmlns="" id="{01967E44-2069-11EA-06CA-38E6BB80B899}"/>
                </a:ext>
              </a:extLst>
            </p:cNvPr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9" name="Google Shape;740;p4">
              <a:extLst>
                <a:ext uri="{FF2B5EF4-FFF2-40B4-BE49-F238E27FC236}">
                  <a16:creationId xmlns:a16="http://schemas.microsoft.com/office/drawing/2014/main" xmlns="" id="{A643DAA6-6F1D-68E6-0FEC-51B404334C5E}"/>
                </a:ext>
              </a:extLst>
            </p:cNvPr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0" name="Google Shape;741;p4">
              <a:extLst>
                <a:ext uri="{FF2B5EF4-FFF2-40B4-BE49-F238E27FC236}">
                  <a16:creationId xmlns:a16="http://schemas.microsoft.com/office/drawing/2014/main" xmlns="" id="{F3803636-A683-623E-453F-2F8D48DD9C81}"/>
                </a:ext>
              </a:extLst>
            </p:cNvPr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1" name="Google Shape;742;p4">
              <a:extLst>
                <a:ext uri="{FF2B5EF4-FFF2-40B4-BE49-F238E27FC236}">
                  <a16:creationId xmlns:a16="http://schemas.microsoft.com/office/drawing/2014/main" xmlns="" id="{D9FED390-D255-93BA-35F6-5A2A68CB4579}"/>
                </a:ext>
              </a:extLst>
            </p:cNvPr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2" name="Google Shape;743;p4">
              <a:extLst>
                <a:ext uri="{FF2B5EF4-FFF2-40B4-BE49-F238E27FC236}">
                  <a16:creationId xmlns:a16="http://schemas.microsoft.com/office/drawing/2014/main" xmlns="" id="{30FB7924-B66C-8581-D8A5-4927A45A129C}"/>
                </a:ext>
              </a:extLst>
            </p:cNvPr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3" name="Google Shape;744;p4">
              <a:extLst>
                <a:ext uri="{FF2B5EF4-FFF2-40B4-BE49-F238E27FC236}">
                  <a16:creationId xmlns:a16="http://schemas.microsoft.com/office/drawing/2014/main" xmlns="" id="{12051BEA-B8BC-ADD1-9205-6B2F9E1C6A44}"/>
                </a:ext>
              </a:extLst>
            </p:cNvPr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4" name="Google Shape;745;p4">
              <a:extLst>
                <a:ext uri="{FF2B5EF4-FFF2-40B4-BE49-F238E27FC236}">
                  <a16:creationId xmlns:a16="http://schemas.microsoft.com/office/drawing/2014/main" xmlns="" id="{42FE2D6E-1A1C-8520-DB6A-DF4606E1BBD0}"/>
                </a:ext>
              </a:extLst>
            </p:cNvPr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5" name="Google Shape;746;p4">
              <a:extLst>
                <a:ext uri="{FF2B5EF4-FFF2-40B4-BE49-F238E27FC236}">
                  <a16:creationId xmlns:a16="http://schemas.microsoft.com/office/drawing/2014/main" xmlns="" id="{13FFE2DE-814A-1388-D0EC-D9FB62D69A94}"/>
                </a:ext>
              </a:extLst>
            </p:cNvPr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6" name="Google Shape;747;p4">
              <a:extLst>
                <a:ext uri="{FF2B5EF4-FFF2-40B4-BE49-F238E27FC236}">
                  <a16:creationId xmlns:a16="http://schemas.microsoft.com/office/drawing/2014/main" xmlns="" id="{E8C3DC23-A129-400D-5A02-1438D9CB8329}"/>
                </a:ext>
              </a:extLst>
            </p:cNvPr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7" name="Google Shape;748;p4">
              <a:extLst>
                <a:ext uri="{FF2B5EF4-FFF2-40B4-BE49-F238E27FC236}">
                  <a16:creationId xmlns:a16="http://schemas.microsoft.com/office/drawing/2014/main" xmlns="" id="{47A98F9A-ACE2-977A-E56D-BA8539587BEC}"/>
                </a:ext>
              </a:extLst>
            </p:cNvPr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8" name="Google Shape;749;p4">
              <a:extLst>
                <a:ext uri="{FF2B5EF4-FFF2-40B4-BE49-F238E27FC236}">
                  <a16:creationId xmlns:a16="http://schemas.microsoft.com/office/drawing/2014/main" xmlns="" id="{9936E3C9-7DC4-B884-80EB-858765D87339}"/>
                </a:ext>
              </a:extLst>
            </p:cNvPr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9" name="Google Shape;750;p4">
              <a:extLst>
                <a:ext uri="{FF2B5EF4-FFF2-40B4-BE49-F238E27FC236}">
                  <a16:creationId xmlns:a16="http://schemas.microsoft.com/office/drawing/2014/main" xmlns="" id="{F174B3C6-4DEC-5724-24C6-446426AE02C1}"/>
                </a:ext>
              </a:extLst>
            </p:cNvPr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0" name="Google Shape;751;p4">
              <a:extLst>
                <a:ext uri="{FF2B5EF4-FFF2-40B4-BE49-F238E27FC236}">
                  <a16:creationId xmlns:a16="http://schemas.microsoft.com/office/drawing/2014/main" xmlns="" id="{AB542498-AE77-FEE2-7426-7D447A463964}"/>
                </a:ext>
              </a:extLst>
            </p:cNvPr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1" name="Google Shape;752;p4">
              <a:extLst>
                <a:ext uri="{FF2B5EF4-FFF2-40B4-BE49-F238E27FC236}">
                  <a16:creationId xmlns:a16="http://schemas.microsoft.com/office/drawing/2014/main" xmlns="" id="{F13207F7-35AC-4C7F-EDA2-B941262A13D7}"/>
                </a:ext>
              </a:extLst>
            </p:cNvPr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2" name="Google Shape;753;p4">
              <a:extLst>
                <a:ext uri="{FF2B5EF4-FFF2-40B4-BE49-F238E27FC236}">
                  <a16:creationId xmlns:a16="http://schemas.microsoft.com/office/drawing/2014/main" xmlns="" id="{3CFEA14A-2E9C-C8BC-BB31-AA6F38C4F086}"/>
                </a:ext>
              </a:extLst>
            </p:cNvPr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3" name="Google Shape;754;p4">
              <a:extLst>
                <a:ext uri="{FF2B5EF4-FFF2-40B4-BE49-F238E27FC236}">
                  <a16:creationId xmlns:a16="http://schemas.microsoft.com/office/drawing/2014/main" xmlns="" id="{8D984978-3A34-0506-A695-C4A2BFBD8F7C}"/>
                </a:ext>
              </a:extLst>
            </p:cNvPr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4" name="Google Shape;755;p4">
              <a:extLst>
                <a:ext uri="{FF2B5EF4-FFF2-40B4-BE49-F238E27FC236}">
                  <a16:creationId xmlns:a16="http://schemas.microsoft.com/office/drawing/2014/main" xmlns="" id="{9730C331-2801-EB63-9D2E-F897BC6DA460}"/>
                </a:ext>
              </a:extLst>
            </p:cNvPr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5" name="Google Shape;756;p4">
              <a:extLst>
                <a:ext uri="{FF2B5EF4-FFF2-40B4-BE49-F238E27FC236}">
                  <a16:creationId xmlns:a16="http://schemas.microsoft.com/office/drawing/2014/main" xmlns="" id="{75B0F72A-2BA1-A5DE-FF20-08352011DF92}"/>
                </a:ext>
              </a:extLst>
            </p:cNvPr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6" name="Google Shape;757;p4">
              <a:extLst>
                <a:ext uri="{FF2B5EF4-FFF2-40B4-BE49-F238E27FC236}">
                  <a16:creationId xmlns:a16="http://schemas.microsoft.com/office/drawing/2014/main" xmlns="" id="{09A8C43A-3D1F-C8ED-86DD-BEAAF6A5E67D}"/>
                </a:ext>
              </a:extLst>
            </p:cNvPr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7" name="Google Shape;758;p4">
              <a:extLst>
                <a:ext uri="{FF2B5EF4-FFF2-40B4-BE49-F238E27FC236}">
                  <a16:creationId xmlns:a16="http://schemas.microsoft.com/office/drawing/2014/main" xmlns="" id="{18F03004-5015-C1AC-EB12-580FD596F6B6}"/>
                </a:ext>
              </a:extLst>
            </p:cNvPr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8" name="Google Shape;759;p4">
              <a:extLst>
                <a:ext uri="{FF2B5EF4-FFF2-40B4-BE49-F238E27FC236}">
                  <a16:creationId xmlns:a16="http://schemas.microsoft.com/office/drawing/2014/main" xmlns="" id="{14F1E341-76AA-B1D5-D999-92A5A7517C47}"/>
                </a:ext>
              </a:extLst>
            </p:cNvPr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9" name="Google Shape;760;p4">
              <a:extLst>
                <a:ext uri="{FF2B5EF4-FFF2-40B4-BE49-F238E27FC236}">
                  <a16:creationId xmlns:a16="http://schemas.microsoft.com/office/drawing/2014/main" xmlns="" id="{27EBC7B6-33BA-C938-77D6-AD77EF7F91C5}"/>
                </a:ext>
              </a:extLst>
            </p:cNvPr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0" name="Google Shape;761;p4">
              <a:extLst>
                <a:ext uri="{FF2B5EF4-FFF2-40B4-BE49-F238E27FC236}">
                  <a16:creationId xmlns:a16="http://schemas.microsoft.com/office/drawing/2014/main" xmlns="" id="{2C92F3B4-F05F-D41C-42FD-DA2F4F72094E}"/>
                </a:ext>
              </a:extLst>
            </p:cNvPr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1" name="Google Shape;762;p4">
              <a:extLst>
                <a:ext uri="{FF2B5EF4-FFF2-40B4-BE49-F238E27FC236}">
                  <a16:creationId xmlns:a16="http://schemas.microsoft.com/office/drawing/2014/main" xmlns="" id="{8676DACB-0712-BD95-BA74-14FCE9F1D977}"/>
                </a:ext>
              </a:extLst>
            </p:cNvPr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2" name="Google Shape;763;p4">
              <a:extLst>
                <a:ext uri="{FF2B5EF4-FFF2-40B4-BE49-F238E27FC236}">
                  <a16:creationId xmlns:a16="http://schemas.microsoft.com/office/drawing/2014/main" xmlns="" id="{C51AD31D-479E-6B8E-14BA-26281D49A0BF}"/>
                </a:ext>
              </a:extLst>
            </p:cNvPr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3" name="Google Shape;764;p4">
              <a:extLst>
                <a:ext uri="{FF2B5EF4-FFF2-40B4-BE49-F238E27FC236}">
                  <a16:creationId xmlns:a16="http://schemas.microsoft.com/office/drawing/2014/main" xmlns="" id="{6B05C190-8E8A-AB18-60C1-2CBE60E84FC8}"/>
                </a:ext>
              </a:extLst>
            </p:cNvPr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4" name="Google Shape;765;p4">
              <a:extLst>
                <a:ext uri="{FF2B5EF4-FFF2-40B4-BE49-F238E27FC236}">
                  <a16:creationId xmlns:a16="http://schemas.microsoft.com/office/drawing/2014/main" xmlns="" id="{DC62030A-5AA2-098D-03B6-88B090048F33}"/>
                </a:ext>
              </a:extLst>
            </p:cNvPr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5" name="Google Shape;766;p4">
              <a:extLst>
                <a:ext uri="{FF2B5EF4-FFF2-40B4-BE49-F238E27FC236}">
                  <a16:creationId xmlns:a16="http://schemas.microsoft.com/office/drawing/2014/main" xmlns="" id="{536A579C-F742-C3C0-2729-CCB3A47605D0}"/>
                </a:ext>
              </a:extLst>
            </p:cNvPr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6" name="Google Shape;767;p4">
              <a:extLst>
                <a:ext uri="{FF2B5EF4-FFF2-40B4-BE49-F238E27FC236}">
                  <a16:creationId xmlns:a16="http://schemas.microsoft.com/office/drawing/2014/main" xmlns="" id="{86956FF4-9360-EE49-F29C-6A968FB021E7}"/>
                </a:ext>
              </a:extLst>
            </p:cNvPr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7" name="Google Shape;768;p4">
              <a:extLst>
                <a:ext uri="{FF2B5EF4-FFF2-40B4-BE49-F238E27FC236}">
                  <a16:creationId xmlns:a16="http://schemas.microsoft.com/office/drawing/2014/main" xmlns="" id="{C291CA1C-B330-761E-D8E0-697C32BC8F60}"/>
                </a:ext>
              </a:extLst>
            </p:cNvPr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8" name="Google Shape;769;p4">
              <a:extLst>
                <a:ext uri="{FF2B5EF4-FFF2-40B4-BE49-F238E27FC236}">
                  <a16:creationId xmlns:a16="http://schemas.microsoft.com/office/drawing/2014/main" xmlns="" id="{1F171585-0956-D855-407F-002BEEB5724E}"/>
                </a:ext>
              </a:extLst>
            </p:cNvPr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9" name="Google Shape;770;p4">
              <a:extLst>
                <a:ext uri="{FF2B5EF4-FFF2-40B4-BE49-F238E27FC236}">
                  <a16:creationId xmlns:a16="http://schemas.microsoft.com/office/drawing/2014/main" xmlns="" id="{B488B439-D157-A750-B847-A183DD01FD1E}"/>
                </a:ext>
              </a:extLst>
            </p:cNvPr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0" name="Google Shape;771;p4">
              <a:extLst>
                <a:ext uri="{FF2B5EF4-FFF2-40B4-BE49-F238E27FC236}">
                  <a16:creationId xmlns:a16="http://schemas.microsoft.com/office/drawing/2014/main" xmlns="" id="{68AF3B45-4523-AB0C-E1B2-3082A01BF0A9}"/>
                </a:ext>
              </a:extLst>
            </p:cNvPr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1" name="Google Shape;772;p4">
              <a:extLst>
                <a:ext uri="{FF2B5EF4-FFF2-40B4-BE49-F238E27FC236}">
                  <a16:creationId xmlns:a16="http://schemas.microsoft.com/office/drawing/2014/main" xmlns="" id="{3609FD40-9AF2-ED25-B187-0A6E70C456FB}"/>
                </a:ext>
              </a:extLst>
            </p:cNvPr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2" name="Google Shape;773;p4">
              <a:extLst>
                <a:ext uri="{FF2B5EF4-FFF2-40B4-BE49-F238E27FC236}">
                  <a16:creationId xmlns:a16="http://schemas.microsoft.com/office/drawing/2014/main" xmlns="" id="{B40E382C-0A17-7B1F-A77A-93D7156C71CF}"/>
                </a:ext>
              </a:extLst>
            </p:cNvPr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3" name="Google Shape;774;p4">
              <a:extLst>
                <a:ext uri="{FF2B5EF4-FFF2-40B4-BE49-F238E27FC236}">
                  <a16:creationId xmlns:a16="http://schemas.microsoft.com/office/drawing/2014/main" xmlns="" id="{BBFE83AF-BC2D-9158-B3E7-40E924FE0FCA}"/>
                </a:ext>
              </a:extLst>
            </p:cNvPr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4" name="Google Shape;775;p4">
              <a:extLst>
                <a:ext uri="{FF2B5EF4-FFF2-40B4-BE49-F238E27FC236}">
                  <a16:creationId xmlns:a16="http://schemas.microsoft.com/office/drawing/2014/main" xmlns="" id="{64F2D85E-90AA-185E-3C34-42E3136C8312}"/>
                </a:ext>
              </a:extLst>
            </p:cNvPr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5" name="Google Shape;776;p4">
              <a:extLst>
                <a:ext uri="{FF2B5EF4-FFF2-40B4-BE49-F238E27FC236}">
                  <a16:creationId xmlns:a16="http://schemas.microsoft.com/office/drawing/2014/main" xmlns="" id="{2A8FC18B-8AF5-035C-CEFB-A830E07A316C}"/>
                </a:ext>
              </a:extLst>
            </p:cNvPr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6" name="Google Shape;777;p4">
              <a:extLst>
                <a:ext uri="{FF2B5EF4-FFF2-40B4-BE49-F238E27FC236}">
                  <a16:creationId xmlns:a16="http://schemas.microsoft.com/office/drawing/2014/main" xmlns="" id="{733E3916-5315-E4D1-E44F-25CEDB964E8B}"/>
                </a:ext>
              </a:extLst>
            </p:cNvPr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7" name="Google Shape;778;p4">
              <a:extLst>
                <a:ext uri="{FF2B5EF4-FFF2-40B4-BE49-F238E27FC236}">
                  <a16:creationId xmlns:a16="http://schemas.microsoft.com/office/drawing/2014/main" xmlns="" id="{18764F0A-300E-0847-F05C-E7F3976F552B}"/>
                </a:ext>
              </a:extLst>
            </p:cNvPr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8" name="Google Shape;779;p4">
              <a:extLst>
                <a:ext uri="{FF2B5EF4-FFF2-40B4-BE49-F238E27FC236}">
                  <a16:creationId xmlns:a16="http://schemas.microsoft.com/office/drawing/2014/main" xmlns="" id="{B386487F-A133-C1FD-467C-8ED68F94073C}"/>
                </a:ext>
              </a:extLst>
            </p:cNvPr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9" name="Google Shape;780;p4">
              <a:extLst>
                <a:ext uri="{FF2B5EF4-FFF2-40B4-BE49-F238E27FC236}">
                  <a16:creationId xmlns:a16="http://schemas.microsoft.com/office/drawing/2014/main" xmlns="" id="{48E09B3A-75F7-5891-E965-018C18903CFF}"/>
                </a:ext>
              </a:extLst>
            </p:cNvPr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80" name="Google Shape;781;p4">
              <a:extLst>
                <a:ext uri="{FF2B5EF4-FFF2-40B4-BE49-F238E27FC236}">
                  <a16:creationId xmlns:a16="http://schemas.microsoft.com/office/drawing/2014/main" xmlns="" id="{8AADB5E7-6987-C2F6-A6C6-34850B9D1917}"/>
                </a:ext>
              </a:extLst>
            </p:cNvPr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3CA6C6-C23B-B0D6-1104-10F53E430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51" y="2952496"/>
            <a:ext cx="1184779" cy="1628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947911-9E40-2E5A-CFEC-A4AFFBC73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515" y="3026792"/>
            <a:ext cx="1449161" cy="167758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D4457AB9-5839-F5CE-B083-5D7996BD37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424953"/>
              </p:ext>
            </p:extLst>
          </p:nvPr>
        </p:nvGraphicFramePr>
        <p:xfrm>
          <a:off x="543410" y="215065"/>
          <a:ext cx="8087184" cy="4899015"/>
        </p:xfrm>
        <a:graphic>
          <a:graphicData uri="http://schemas.openxmlformats.org/drawingml/2006/table">
            <a:tbl>
              <a:tblPr firstRow="1" firstCol="1" bandRow="1"/>
              <a:tblGrid>
                <a:gridCol w="1075251">
                  <a:extLst>
                    <a:ext uri="{9D8B030D-6E8A-4147-A177-3AD203B41FA5}">
                      <a16:colId xmlns:a16="http://schemas.microsoft.com/office/drawing/2014/main" xmlns="" val="3935099418"/>
                    </a:ext>
                  </a:extLst>
                </a:gridCol>
                <a:gridCol w="4870345">
                  <a:extLst>
                    <a:ext uri="{9D8B030D-6E8A-4147-A177-3AD203B41FA5}">
                      <a16:colId xmlns:a16="http://schemas.microsoft.com/office/drawing/2014/main" xmlns="" val="2870666127"/>
                    </a:ext>
                  </a:extLst>
                </a:gridCol>
                <a:gridCol w="1070794">
                  <a:extLst>
                    <a:ext uri="{9D8B030D-6E8A-4147-A177-3AD203B41FA5}">
                      <a16:colId xmlns:a16="http://schemas.microsoft.com/office/drawing/2014/main" xmlns="" val="3107753986"/>
                    </a:ext>
                  </a:extLst>
                </a:gridCol>
                <a:gridCol w="1070794">
                  <a:extLst>
                    <a:ext uri="{9D8B030D-6E8A-4147-A177-3AD203B41FA5}">
                      <a16:colId xmlns:a16="http://schemas.microsoft.com/office/drawing/2014/main" xmlns="" val="2216016575"/>
                    </a:ext>
                  </a:extLst>
                </a:gridCol>
              </a:tblGrid>
              <a:tr h="412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 phần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1666828"/>
                  </a:ext>
                </a:extLst>
              </a:tr>
              <a:tr h="26781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Nhan đề,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Mở bài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Nhan đề nêu được quy tắc, luật lệ của hoạt động/ trò chơi cần thuyết minh.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001843"/>
                  </a:ext>
                </a:extLst>
              </a:tr>
              <a:tr h="2678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 do thuyết minh quy tắc, luật lệ của hoạt động/ trò chơi.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9932922"/>
                  </a:ext>
                </a:extLst>
              </a:tr>
              <a:tr h="406111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vi-VN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bài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 thiệu mục đích bối cảnh, thời gian, không gian diễn ra hoạt động/ trò chơi và sự cần thiết thực hiện hoạt động/ trò chơi theo quy tắc.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8245572"/>
                  </a:ext>
                </a:extLst>
              </a:tr>
              <a:tr h="2678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Trình bày các điều khoản/ nội dung của quy tắc, luật lệ.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0656893"/>
                  </a:ext>
                </a:extLst>
              </a:tr>
              <a:tr h="2678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Sắp xếp các điều khoản/ nội dung của quy tắc, luật lệ theo trình tự hợp lí.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1002304"/>
                  </a:ext>
                </a:extLst>
              </a:tr>
              <a:tr h="2678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Sử dụng từ ngữ thể hiện được trình tự các điều khoản nội dung thuyết minh.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0734374"/>
                  </a:ext>
                </a:extLst>
              </a:tr>
              <a:tr h="2678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Hướng đến việc tác động hay thuyết phục người đọc tuân thủ quy tắc hay luật lệ.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3467751"/>
                  </a:ext>
                </a:extLst>
              </a:tr>
              <a:tr h="26781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 bài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Khẳng định ý nghĩa của việc tuân thủ quy tắc hay luật lệ.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9002280"/>
                  </a:ext>
                </a:extLst>
              </a:tr>
              <a:tr h="2678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Đưa ra khuyến nghị, động viên đối với người đọc/ người nghe (nếu có).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7674729"/>
                  </a:ext>
                </a:extLst>
              </a:tr>
            </a:tbl>
          </a:graphicData>
        </a:graphic>
      </p:graphicFrame>
      <p:grpSp>
        <p:nvGrpSpPr>
          <p:cNvPr id="32579" name="Google Shape;392;p4">
            <a:extLst>
              <a:ext uri="{FF2B5EF4-FFF2-40B4-BE49-F238E27FC236}">
                <a16:creationId xmlns:a16="http://schemas.microsoft.com/office/drawing/2014/main" xmlns="" id="{F3F707C2-23F4-7E5D-DADA-1CA89712BCA9}"/>
              </a:ext>
            </a:extLst>
          </p:cNvPr>
          <p:cNvGrpSpPr/>
          <p:nvPr/>
        </p:nvGrpSpPr>
        <p:grpSpPr>
          <a:xfrm rot="672145">
            <a:off x="8693545" y="3507216"/>
            <a:ext cx="329643" cy="423839"/>
            <a:chOff x="3526675" y="707075"/>
            <a:chExt cx="187750" cy="241400"/>
          </a:xfrm>
        </p:grpSpPr>
        <p:sp>
          <p:nvSpPr>
            <p:cNvPr id="32695" name="Google Shape;393;p4">
              <a:extLst>
                <a:ext uri="{FF2B5EF4-FFF2-40B4-BE49-F238E27FC236}">
                  <a16:creationId xmlns:a16="http://schemas.microsoft.com/office/drawing/2014/main" xmlns="" id="{808B7A01-12F7-146A-2C55-56E695642D79}"/>
                </a:ext>
              </a:extLst>
            </p:cNvPr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rgbClr val="FEAE9D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96" name="Google Shape;394;p4">
              <a:extLst>
                <a:ext uri="{FF2B5EF4-FFF2-40B4-BE49-F238E27FC236}">
                  <a16:creationId xmlns:a16="http://schemas.microsoft.com/office/drawing/2014/main" xmlns="" id="{EAEFBB39-3533-F826-F911-FCC8358EECD0}"/>
                </a:ext>
              </a:extLst>
            </p:cNvPr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rgbClr val="FEAE9D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97" name="Google Shape;395;p4">
              <a:extLst>
                <a:ext uri="{FF2B5EF4-FFF2-40B4-BE49-F238E27FC236}">
                  <a16:creationId xmlns:a16="http://schemas.microsoft.com/office/drawing/2014/main" xmlns="" id="{3BF18188-576F-248E-9474-125E8CB2D99C}"/>
                </a:ext>
              </a:extLst>
            </p:cNvPr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rgbClr val="FEAE9D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9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80" name="Google Shape;32580;p51"/>
          <p:cNvSpPr txBox="1">
            <a:spLocks noGrp="1"/>
          </p:cNvSpPr>
          <p:nvPr>
            <p:ph type="ctrTitle"/>
          </p:nvPr>
        </p:nvSpPr>
        <p:spPr>
          <a:xfrm>
            <a:off x="1267755" y="549481"/>
            <a:ext cx="7159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4. Xem lại, chỉnh sửa và rút kinh nghiệm</a:t>
            </a:r>
            <a:endParaRPr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677" name="Google Shape;32677;p51"/>
          <p:cNvGrpSpPr/>
          <p:nvPr/>
        </p:nvGrpSpPr>
        <p:grpSpPr>
          <a:xfrm>
            <a:off x="917705" y="1103088"/>
            <a:ext cx="810342" cy="520705"/>
            <a:chOff x="1577176" y="1001463"/>
            <a:chExt cx="810342" cy="520705"/>
          </a:xfrm>
        </p:grpSpPr>
        <p:sp>
          <p:nvSpPr>
            <p:cNvPr id="32678" name="Google Shape;32678;p51"/>
            <p:cNvSpPr/>
            <p:nvPr/>
          </p:nvSpPr>
          <p:spPr>
            <a:xfrm rot="1201761">
              <a:off x="1901606" y="1200793"/>
              <a:ext cx="293859" cy="279505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9" name="Google Shape;32679;p51"/>
            <p:cNvSpPr/>
            <p:nvPr/>
          </p:nvSpPr>
          <p:spPr>
            <a:xfrm rot="1201787">
              <a:off x="1604222" y="1040208"/>
              <a:ext cx="203890" cy="193930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0" name="Google Shape;32680;p51"/>
            <p:cNvSpPr/>
            <p:nvPr/>
          </p:nvSpPr>
          <p:spPr>
            <a:xfrm rot="5491767">
              <a:off x="2218718" y="1007770"/>
              <a:ext cx="170720" cy="162381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81" name="Google Shape;32681;p51"/>
          <p:cNvGrpSpPr/>
          <p:nvPr/>
        </p:nvGrpSpPr>
        <p:grpSpPr>
          <a:xfrm>
            <a:off x="7366401" y="897538"/>
            <a:ext cx="810342" cy="520705"/>
            <a:chOff x="1577176" y="1001463"/>
            <a:chExt cx="810342" cy="520705"/>
          </a:xfrm>
        </p:grpSpPr>
        <p:sp>
          <p:nvSpPr>
            <p:cNvPr id="32682" name="Google Shape;32682;p51"/>
            <p:cNvSpPr/>
            <p:nvPr/>
          </p:nvSpPr>
          <p:spPr>
            <a:xfrm rot="1201761">
              <a:off x="1901606" y="1200793"/>
              <a:ext cx="293859" cy="279505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3" name="Google Shape;32683;p51"/>
            <p:cNvSpPr/>
            <p:nvPr/>
          </p:nvSpPr>
          <p:spPr>
            <a:xfrm rot="1201787">
              <a:off x="1604222" y="1040208"/>
              <a:ext cx="203890" cy="193930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4" name="Google Shape;32684;p51"/>
            <p:cNvSpPr/>
            <p:nvPr/>
          </p:nvSpPr>
          <p:spPr>
            <a:xfrm rot="5491767">
              <a:off x="2218718" y="1007770"/>
              <a:ext cx="170720" cy="162381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85" name="Google Shape;32685;p51"/>
          <p:cNvGrpSpPr/>
          <p:nvPr/>
        </p:nvGrpSpPr>
        <p:grpSpPr>
          <a:xfrm rot="-1100601">
            <a:off x="1610019" y="4344267"/>
            <a:ext cx="752290" cy="391542"/>
            <a:chOff x="5150950" y="1689975"/>
            <a:chExt cx="342625" cy="178325"/>
          </a:xfrm>
        </p:grpSpPr>
        <p:sp>
          <p:nvSpPr>
            <p:cNvPr id="32686" name="Google Shape;32686;p51"/>
            <p:cNvSpPr/>
            <p:nvPr/>
          </p:nvSpPr>
          <p:spPr>
            <a:xfrm>
              <a:off x="5150950" y="1692950"/>
              <a:ext cx="255100" cy="175350"/>
            </a:xfrm>
            <a:custGeom>
              <a:avLst/>
              <a:gdLst/>
              <a:ahLst/>
              <a:cxnLst/>
              <a:rect l="l" t="t" r="r" b="b"/>
              <a:pathLst>
                <a:path w="10204" h="7014" extrusionOk="0">
                  <a:moveTo>
                    <a:pt x="9911" y="1"/>
                  </a:moveTo>
                  <a:lnTo>
                    <a:pt x="832" y="401"/>
                  </a:lnTo>
                  <a:cubicBezTo>
                    <a:pt x="362" y="421"/>
                    <a:pt x="0" y="817"/>
                    <a:pt x="21" y="1286"/>
                  </a:cubicBezTo>
                  <a:lnTo>
                    <a:pt x="238" y="6201"/>
                  </a:lnTo>
                  <a:cubicBezTo>
                    <a:pt x="258" y="6657"/>
                    <a:pt x="633" y="7013"/>
                    <a:pt x="1085" y="7013"/>
                  </a:cubicBezTo>
                  <a:cubicBezTo>
                    <a:pt x="1098" y="7013"/>
                    <a:pt x="1111" y="7013"/>
                    <a:pt x="1123" y="7012"/>
                  </a:cubicBezTo>
                  <a:lnTo>
                    <a:pt x="10203" y="6612"/>
                  </a:lnTo>
                  <a:lnTo>
                    <a:pt x="9911" y="1"/>
                  </a:lnTo>
                  <a:close/>
                </a:path>
              </a:pathLst>
            </a:custGeom>
            <a:solidFill>
              <a:srgbClr val="FBDA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7" name="Google Shape;32687;p51"/>
            <p:cNvSpPr/>
            <p:nvPr/>
          </p:nvSpPr>
          <p:spPr>
            <a:xfrm>
              <a:off x="5398725" y="1689975"/>
              <a:ext cx="94850" cy="168300"/>
            </a:xfrm>
            <a:custGeom>
              <a:avLst/>
              <a:gdLst/>
              <a:ahLst/>
              <a:cxnLst/>
              <a:rect l="l" t="t" r="r" b="b"/>
              <a:pathLst>
                <a:path w="3794" h="6732" extrusionOk="0">
                  <a:moveTo>
                    <a:pt x="2708" y="1"/>
                  </a:moveTo>
                  <a:cubicBezTo>
                    <a:pt x="2695" y="1"/>
                    <a:pt x="2683" y="1"/>
                    <a:pt x="2670" y="1"/>
                  </a:cubicBezTo>
                  <a:lnTo>
                    <a:pt x="0" y="120"/>
                  </a:lnTo>
                  <a:lnTo>
                    <a:pt x="292" y="6731"/>
                  </a:lnTo>
                  <a:lnTo>
                    <a:pt x="2962" y="6613"/>
                  </a:lnTo>
                  <a:cubicBezTo>
                    <a:pt x="3432" y="6592"/>
                    <a:pt x="3794" y="6197"/>
                    <a:pt x="3773" y="5728"/>
                  </a:cubicBezTo>
                  <a:lnTo>
                    <a:pt x="3556" y="813"/>
                  </a:lnTo>
                  <a:cubicBezTo>
                    <a:pt x="3536" y="358"/>
                    <a:pt x="3161" y="1"/>
                    <a:pt x="2708" y="1"/>
                  </a:cubicBezTo>
                  <a:close/>
                </a:path>
              </a:pathLst>
            </a:custGeom>
            <a:solidFill>
              <a:srgbClr val="F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88" name="Google Shape;32688;p51"/>
          <p:cNvGrpSpPr/>
          <p:nvPr/>
        </p:nvGrpSpPr>
        <p:grpSpPr>
          <a:xfrm rot="6506274">
            <a:off x="6633111" y="3899845"/>
            <a:ext cx="202903" cy="1264420"/>
            <a:chOff x="3620900" y="3197850"/>
            <a:chExt cx="165225" cy="1029625"/>
          </a:xfrm>
        </p:grpSpPr>
        <p:sp>
          <p:nvSpPr>
            <p:cNvPr id="32689" name="Google Shape;32689;p51"/>
            <p:cNvSpPr/>
            <p:nvPr/>
          </p:nvSpPr>
          <p:spPr>
            <a:xfrm>
              <a:off x="3620900" y="3338225"/>
              <a:ext cx="63225" cy="290950"/>
            </a:xfrm>
            <a:custGeom>
              <a:avLst/>
              <a:gdLst/>
              <a:ahLst/>
              <a:cxnLst/>
              <a:rect l="l" t="t" r="r" b="b"/>
              <a:pathLst>
                <a:path w="2529" h="11638" extrusionOk="0">
                  <a:moveTo>
                    <a:pt x="2513" y="1"/>
                  </a:moveTo>
                  <a:lnTo>
                    <a:pt x="1252" y="19"/>
                  </a:lnTo>
                  <a:cubicBezTo>
                    <a:pt x="559" y="30"/>
                    <a:pt x="1" y="606"/>
                    <a:pt x="10" y="1299"/>
                  </a:cubicBezTo>
                  <a:lnTo>
                    <a:pt x="156" y="11078"/>
                  </a:lnTo>
                  <a:cubicBezTo>
                    <a:pt x="161" y="11389"/>
                    <a:pt x="415" y="11637"/>
                    <a:pt x="727" y="11632"/>
                  </a:cubicBezTo>
                  <a:lnTo>
                    <a:pt x="727" y="11632"/>
                  </a:lnTo>
                  <a:cubicBezTo>
                    <a:pt x="1037" y="11627"/>
                    <a:pt x="1285" y="11372"/>
                    <a:pt x="1281" y="11061"/>
                  </a:cubicBezTo>
                  <a:lnTo>
                    <a:pt x="1139" y="1487"/>
                  </a:lnTo>
                  <a:cubicBezTo>
                    <a:pt x="1137" y="1301"/>
                    <a:pt x="1287" y="1144"/>
                    <a:pt x="1473" y="1142"/>
                  </a:cubicBezTo>
                  <a:lnTo>
                    <a:pt x="2528" y="1127"/>
                  </a:lnTo>
                  <a:close/>
                </a:path>
              </a:pathLst>
            </a:custGeom>
            <a:solidFill>
              <a:srgbClr val="F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0" name="Google Shape;32690;p51"/>
            <p:cNvSpPr/>
            <p:nvPr/>
          </p:nvSpPr>
          <p:spPr>
            <a:xfrm>
              <a:off x="3670175" y="3271275"/>
              <a:ext cx="115950" cy="791675"/>
            </a:xfrm>
            <a:custGeom>
              <a:avLst/>
              <a:gdLst/>
              <a:ahLst/>
              <a:cxnLst/>
              <a:rect l="l" t="t" r="r" b="b"/>
              <a:pathLst>
                <a:path w="4638" h="31667" extrusionOk="0">
                  <a:moveTo>
                    <a:pt x="3082" y="6"/>
                  </a:moveTo>
                  <a:lnTo>
                    <a:pt x="2606" y="14"/>
                  </a:lnTo>
                  <a:lnTo>
                    <a:pt x="1018" y="37"/>
                  </a:lnTo>
                  <a:cubicBezTo>
                    <a:pt x="454" y="45"/>
                    <a:pt x="0" y="514"/>
                    <a:pt x="7" y="1078"/>
                  </a:cubicBezTo>
                  <a:lnTo>
                    <a:pt x="520" y="31667"/>
                  </a:lnTo>
                  <a:lnTo>
                    <a:pt x="2578" y="31636"/>
                  </a:lnTo>
                  <a:lnTo>
                    <a:pt x="2578" y="31636"/>
                  </a:lnTo>
                  <a:lnTo>
                    <a:pt x="4637" y="31605"/>
                  </a:lnTo>
                  <a:lnTo>
                    <a:pt x="4541" y="25905"/>
                  </a:lnTo>
                  <a:lnTo>
                    <a:pt x="4124" y="1017"/>
                  </a:lnTo>
                  <a:cubicBezTo>
                    <a:pt x="4121" y="829"/>
                    <a:pt x="4067" y="654"/>
                    <a:pt x="3976" y="504"/>
                  </a:cubicBezTo>
                  <a:cubicBezTo>
                    <a:pt x="3794" y="201"/>
                    <a:pt x="3460" y="1"/>
                    <a:pt x="3082" y="6"/>
                  </a:cubicBezTo>
                  <a:close/>
                </a:path>
              </a:pathLst>
            </a:custGeom>
            <a:solidFill>
              <a:srgbClr val="655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1" name="Google Shape;32691;p51"/>
            <p:cNvSpPr/>
            <p:nvPr/>
          </p:nvSpPr>
          <p:spPr>
            <a:xfrm>
              <a:off x="3670125" y="3271200"/>
              <a:ext cx="103700" cy="67200"/>
            </a:xfrm>
            <a:custGeom>
              <a:avLst/>
              <a:gdLst/>
              <a:ahLst/>
              <a:cxnLst/>
              <a:rect l="l" t="t" r="r" b="b"/>
              <a:pathLst>
                <a:path w="4148" h="2688" extrusionOk="0">
                  <a:moveTo>
                    <a:pt x="1019" y="40"/>
                  </a:moveTo>
                  <a:lnTo>
                    <a:pt x="3083" y="9"/>
                  </a:lnTo>
                  <a:cubicBezTo>
                    <a:pt x="3648" y="1"/>
                    <a:pt x="4116" y="455"/>
                    <a:pt x="4125" y="1020"/>
                  </a:cubicBezTo>
                  <a:lnTo>
                    <a:pt x="4148" y="2627"/>
                  </a:lnTo>
                  <a:lnTo>
                    <a:pt x="32" y="2688"/>
                  </a:lnTo>
                  <a:lnTo>
                    <a:pt x="8" y="1079"/>
                  </a:lnTo>
                  <a:cubicBezTo>
                    <a:pt x="1" y="517"/>
                    <a:pt x="456" y="49"/>
                    <a:pt x="1019" y="40"/>
                  </a:cubicBezTo>
                  <a:close/>
                </a:path>
              </a:pathLst>
            </a:custGeom>
            <a:solidFill>
              <a:srgbClr val="CCC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2" name="Google Shape;32692;p51"/>
            <p:cNvSpPr/>
            <p:nvPr/>
          </p:nvSpPr>
          <p:spPr>
            <a:xfrm>
              <a:off x="3694350" y="3197850"/>
              <a:ext cx="52875" cy="74350"/>
            </a:xfrm>
            <a:custGeom>
              <a:avLst/>
              <a:gdLst/>
              <a:ahLst/>
              <a:cxnLst/>
              <a:rect l="l" t="t" r="r" b="b"/>
              <a:pathLst>
                <a:path w="2115" h="2974" extrusionOk="0">
                  <a:moveTo>
                    <a:pt x="2069" y="279"/>
                  </a:moveTo>
                  <a:cubicBezTo>
                    <a:pt x="2067" y="145"/>
                    <a:pt x="1968" y="38"/>
                    <a:pt x="1842" y="12"/>
                  </a:cubicBezTo>
                  <a:cubicBezTo>
                    <a:pt x="1822" y="8"/>
                    <a:pt x="1805" y="1"/>
                    <a:pt x="1783" y="1"/>
                  </a:cubicBezTo>
                  <a:lnTo>
                    <a:pt x="1034" y="12"/>
                  </a:lnTo>
                  <a:lnTo>
                    <a:pt x="1032" y="12"/>
                  </a:lnTo>
                  <a:lnTo>
                    <a:pt x="1032" y="12"/>
                  </a:lnTo>
                  <a:lnTo>
                    <a:pt x="281" y="23"/>
                  </a:lnTo>
                  <a:cubicBezTo>
                    <a:pt x="125" y="26"/>
                    <a:pt x="1" y="155"/>
                    <a:pt x="4" y="310"/>
                  </a:cubicBezTo>
                  <a:lnTo>
                    <a:pt x="50" y="2974"/>
                  </a:lnTo>
                  <a:lnTo>
                    <a:pt x="1082" y="2958"/>
                  </a:lnTo>
                  <a:lnTo>
                    <a:pt x="2114" y="2943"/>
                  </a:lnTo>
                  <a:lnTo>
                    <a:pt x="2069" y="279"/>
                  </a:lnTo>
                  <a:close/>
                </a:path>
              </a:pathLst>
            </a:custGeom>
            <a:solidFill>
              <a:srgbClr val="F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3" name="Google Shape;32693;p51"/>
            <p:cNvSpPr/>
            <p:nvPr/>
          </p:nvSpPr>
          <p:spPr>
            <a:xfrm>
              <a:off x="3683175" y="4061425"/>
              <a:ext cx="102950" cy="166050"/>
            </a:xfrm>
            <a:custGeom>
              <a:avLst/>
              <a:gdLst/>
              <a:ahLst/>
              <a:cxnLst/>
              <a:rect l="l" t="t" r="r" b="b"/>
              <a:pathLst>
                <a:path w="4118" h="6642" extrusionOk="0">
                  <a:moveTo>
                    <a:pt x="0" y="61"/>
                  </a:moveTo>
                  <a:lnTo>
                    <a:pt x="2144" y="6641"/>
                  </a:lnTo>
                  <a:lnTo>
                    <a:pt x="4117" y="1"/>
                  </a:lnTo>
                  <a:close/>
                </a:path>
              </a:pathLst>
            </a:custGeom>
            <a:solidFill>
              <a:srgbClr val="CCC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4" name="Google Shape;32694;p51"/>
            <p:cNvSpPr/>
            <p:nvPr/>
          </p:nvSpPr>
          <p:spPr>
            <a:xfrm>
              <a:off x="3719675" y="4174575"/>
              <a:ext cx="32775" cy="52900"/>
            </a:xfrm>
            <a:custGeom>
              <a:avLst/>
              <a:gdLst/>
              <a:ahLst/>
              <a:cxnLst/>
              <a:rect l="l" t="t" r="r" b="b"/>
              <a:pathLst>
                <a:path w="1311" h="2116" extrusionOk="0">
                  <a:moveTo>
                    <a:pt x="1311" y="1"/>
                  </a:moveTo>
                  <a:lnTo>
                    <a:pt x="683" y="2115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655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388;p4">
            <a:extLst>
              <a:ext uri="{FF2B5EF4-FFF2-40B4-BE49-F238E27FC236}">
                <a16:creationId xmlns:a16="http://schemas.microsoft.com/office/drawing/2014/main" xmlns="" id="{D40ED039-4E7F-AD7A-2312-F1F89DAB4C60}"/>
              </a:ext>
            </a:extLst>
          </p:cNvPr>
          <p:cNvGrpSpPr/>
          <p:nvPr/>
        </p:nvGrpSpPr>
        <p:grpSpPr>
          <a:xfrm rot="-5400000">
            <a:off x="110281" y="145983"/>
            <a:ext cx="465090" cy="510645"/>
            <a:chOff x="818450" y="719950"/>
            <a:chExt cx="162075" cy="177950"/>
          </a:xfrm>
        </p:grpSpPr>
        <p:sp>
          <p:nvSpPr>
            <p:cNvPr id="32576" name="Google Shape;389;p4">
              <a:extLst>
                <a:ext uri="{FF2B5EF4-FFF2-40B4-BE49-F238E27FC236}">
                  <a16:creationId xmlns:a16="http://schemas.microsoft.com/office/drawing/2014/main" xmlns="" id="{CCEAD2F6-C1A5-609F-990C-C44960218822}"/>
                </a:ext>
              </a:extLst>
            </p:cNvPr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rgbClr val="DB3B44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77" name="Google Shape;390;p4">
              <a:extLst>
                <a:ext uri="{FF2B5EF4-FFF2-40B4-BE49-F238E27FC236}">
                  <a16:creationId xmlns:a16="http://schemas.microsoft.com/office/drawing/2014/main" xmlns="" id="{4A73C214-13EA-377B-7B69-88C2668D3405}"/>
                </a:ext>
              </a:extLst>
            </p:cNvPr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rgbClr val="DB3B44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78" name="Google Shape;391;p4">
              <a:extLst>
                <a:ext uri="{FF2B5EF4-FFF2-40B4-BE49-F238E27FC236}">
                  <a16:creationId xmlns:a16="http://schemas.microsoft.com/office/drawing/2014/main" xmlns="" id="{DCA9FC09-DA31-E84A-2CA9-6EE50C4FFB76}"/>
                </a:ext>
              </a:extLst>
            </p:cNvPr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rgbClr val="DB3B44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579" name="Google Shape;392;p4">
            <a:extLst>
              <a:ext uri="{FF2B5EF4-FFF2-40B4-BE49-F238E27FC236}">
                <a16:creationId xmlns:a16="http://schemas.microsoft.com/office/drawing/2014/main" xmlns="" id="{F3F707C2-23F4-7E5D-DADA-1CA89712BCA9}"/>
              </a:ext>
            </a:extLst>
          </p:cNvPr>
          <p:cNvGrpSpPr/>
          <p:nvPr/>
        </p:nvGrpSpPr>
        <p:grpSpPr>
          <a:xfrm rot="672145">
            <a:off x="8693545" y="3507216"/>
            <a:ext cx="329643" cy="423839"/>
            <a:chOff x="3526675" y="707075"/>
            <a:chExt cx="187750" cy="241400"/>
          </a:xfrm>
        </p:grpSpPr>
        <p:sp>
          <p:nvSpPr>
            <p:cNvPr id="32695" name="Google Shape;393;p4">
              <a:extLst>
                <a:ext uri="{FF2B5EF4-FFF2-40B4-BE49-F238E27FC236}">
                  <a16:creationId xmlns:a16="http://schemas.microsoft.com/office/drawing/2014/main" xmlns="" id="{808B7A01-12F7-146A-2C55-56E695642D79}"/>
                </a:ext>
              </a:extLst>
            </p:cNvPr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rgbClr val="FEAE9D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96" name="Google Shape;394;p4">
              <a:extLst>
                <a:ext uri="{FF2B5EF4-FFF2-40B4-BE49-F238E27FC236}">
                  <a16:creationId xmlns:a16="http://schemas.microsoft.com/office/drawing/2014/main" xmlns="" id="{EAEFBB39-3533-F826-F911-FCC8358EECD0}"/>
                </a:ext>
              </a:extLst>
            </p:cNvPr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rgbClr val="FEAE9D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97" name="Google Shape;395;p4">
              <a:extLst>
                <a:ext uri="{FF2B5EF4-FFF2-40B4-BE49-F238E27FC236}">
                  <a16:creationId xmlns:a16="http://schemas.microsoft.com/office/drawing/2014/main" xmlns="" id="{3BF18188-576F-248E-9474-125E8CB2D99C}"/>
                </a:ext>
              </a:extLst>
            </p:cNvPr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rgbClr val="FEAE9D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" name="Google Shape;989;p20">
            <a:extLst>
              <a:ext uri="{FF2B5EF4-FFF2-40B4-BE49-F238E27FC236}">
                <a16:creationId xmlns:a16="http://schemas.microsoft.com/office/drawing/2014/main" xmlns="" id="{FCBB878B-4BA3-4292-D06B-AE6CEFEAE79F}"/>
              </a:ext>
            </a:extLst>
          </p:cNvPr>
          <p:cNvGrpSpPr/>
          <p:nvPr/>
        </p:nvGrpSpPr>
        <p:grpSpPr>
          <a:xfrm>
            <a:off x="3523584" y="2592447"/>
            <a:ext cx="2370028" cy="2137946"/>
            <a:chOff x="323091" y="3294503"/>
            <a:chExt cx="2050523" cy="1895893"/>
          </a:xfrm>
        </p:grpSpPr>
        <p:grpSp>
          <p:nvGrpSpPr>
            <p:cNvPr id="3" name="Google Shape;990;p20">
              <a:extLst>
                <a:ext uri="{FF2B5EF4-FFF2-40B4-BE49-F238E27FC236}">
                  <a16:creationId xmlns:a16="http://schemas.microsoft.com/office/drawing/2014/main" xmlns="" id="{5D767D8D-C289-2FD4-5E32-2F65D2CBC9F9}"/>
                </a:ext>
              </a:extLst>
            </p:cNvPr>
            <p:cNvGrpSpPr/>
            <p:nvPr/>
          </p:nvGrpSpPr>
          <p:grpSpPr>
            <a:xfrm>
              <a:off x="1304406" y="3294503"/>
              <a:ext cx="1069208" cy="1872587"/>
              <a:chOff x="1304406" y="3294503"/>
              <a:chExt cx="1069208" cy="1872587"/>
            </a:xfrm>
          </p:grpSpPr>
          <p:sp>
            <p:nvSpPr>
              <p:cNvPr id="32581" name="Google Shape;991;p20">
                <a:extLst>
                  <a:ext uri="{FF2B5EF4-FFF2-40B4-BE49-F238E27FC236}">
                    <a16:creationId xmlns:a16="http://schemas.microsoft.com/office/drawing/2014/main" xmlns="" id="{59CAC9D6-E276-2C96-D9D7-12ADD2A498CE}"/>
                  </a:ext>
                </a:extLst>
              </p:cNvPr>
              <p:cNvSpPr/>
              <p:nvPr/>
            </p:nvSpPr>
            <p:spPr>
              <a:xfrm>
                <a:off x="1916872" y="3786371"/>
                <a:ext cx="208228" cy="210651"/>
              </a:xfrm>
              <a:custGeom>
                <a:avLst/>
                <a:gdLst/>
                <a:ahLst/>
                <a:cxnLst/>
                <a:rect l="l" t="t" r="r" b="b"/>
                <a:pathLst>
                  <a:path w="11690" h="11826" extrusionOk="0">
                    <a:moveTo>
                      <a:pt x="11690" y="0"/>
                    </a:moveTo>
                    <a:cubicBezTo>
                      <a:pt x="11689" y="1"/>
                      <a:pt x="6649" y="872"/>
                      <a:pt x="3161" y="1308"/>
                    </a:cubicBezTo>
                    <a:cubicBezTo>
                      <a:pt x="2507" y="6785"/>
                      <a:pt x="0" y="8856"/>
                      <a:pt x="0" y="8856"/>
                    </a:cubicBezTo>
                    <a:cubicBezTo>
                      <a:pt x="0" y="8856"/>
                      <a:pt x="3053" y="11825"/>
                      <a:pt x="6874" y="11825"/>
                    </a:cubicBezTo>
                    <a:cubicBezTo>
                      <a:pt x="7937" y="11825"/>
                      <a:pt x="9059" y="11596"/>
                      <a:pt x="10191" y="11009"/>
                    </a:cubicBezTo>
                    <a:cubicBezTo>
                      <a:pt x="8093" y="6731"/>
                      <a:pt x="11690" y="1"/>
                      <a:pt x="11690" y="0"/>
                    </a:cubicBezTo>
                    <a:close/>
                  </a:path>
                </a:pathLst>
              </a:custGeom>
              <a:solidFill>
                <a:srgbClr val="AD5A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82" name="Google Shape;992;p20">
                <a:extLst>
                  <a:ext uri="{FF2B5EF4-FFF2-40B4-BE49-F238E27FC236}">
                    <a16:creationId xmlns:a16="http://schemas.microsoft.com/office/drawing/2014/main" xmlns="" id="{679E7A53-390B-9F04-7F00-9B4330A946E4}"/>
                  </a:ext>
                </a:extLst>
              </p:cNvPr>
              <p:cNvSpPr/>
              <p:nvPr/>
            </p:nvSpPr>
            <p:spPr>
              <a:xfrm>
                <a:off x="1962005" y="3786371"/>
                <a:ext cx="163091" cy="76701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4306" extrusionOk="0">
                    <a:moveTo>
                      <a:pt x="9156" y="0"/>
                    </a:moveTo>
                    <a:cubicBezTo>
                      <a:pt x="9155" y="1"/>
                      <a:pt x="4115" y="872"/>
                      <a:pt x="627" y="1308"/>
                    </a:cubicBezTo>
                    <a:cubicBezTo>
                      <a:pt x="491" y="2453"/>
                      <a:pt x="273" y="3434"/>
                      <a:pt x="0" y="4306"/>
                    </a:cubicBezTo>
                    <a:cubicBezTo>
                      <a:pt x="899" y="4197"/>
                      <a:pt x="4769" y="3761"/>
                      <a:pt x="8120" y="2371"/>
                    </a:cubicBezTo>
                    <a:cubicBezTo>
                      <a:pt x="8638" y="954"/>
                      <a:pt x="9156" y="1"/>
                      <a:pt x="9156" y="0"/>
                    </a:cubicBezTo>
                    <a:close/>
                  </a:path>
                </a:pathLst>
              </a:custGeom>
              <a:solidFill>
                <a:srgbClr val="C16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83" name="Google Shape;993;p20">
                <a:extLst>
                  <a:ext uri="{FF2B5EF4-FFF2-40B4-BE49-F238E27FC236}">
                    <a16:creationId xmlns:a16="http://schemas.microsoft.com/office/drawing/2014/main" xmlns="" id="{A1E8E913-5035-C955-6CAC-22A1A76C28C3}"/>
                  </a:ext>
                </a:extLst>
              </p:cNvPr>
              <p:cNvSpPr/>
              <p:nvPr/>
            </p:nvSpPr>
            <p:spPr>
              <a:xfrm>
                <a:off x="1793104" y="3409776"/>
                <a:ext cx="440236" cy="433432"/>
              </a:xfrm>
              <a:custGeom>
                <a:avLst/>
                <a:gdLst/>
                <a:ahLst/>
                <a:cxnLst/>
                <a:rect l="l" t="t" r="r" b="b"/>
                <a:pathLst>
                  <a:path w="24715" h="24333" extrusionOk="0">
                    <a:moveTo>
                      <a:pt x="14365" y="246"/>
                    </a:moveTo>
                    <a:cubicBezTo>
                      <a:pt x="14147" y="246"/>
                      <a:pt x="13928" y="255"/>
                      <a:pt x="13707" y="273"/>
                    </a:cubicBezTo>
                    <a:cubicBezTo>
                      <a:pt x="13107" y="327"/>
                      <a:pt x="3652" y="0"/>
                      <a:pt x="1827" y="9564"/>
                    </a:cubicBezTo>
                    <a:cubicBezTo>
                      <a:pt x="1" y="19128"/>
                      <a:pt x="8938" y="24332"/>
                      <a:pt x="8938" y="24332"/>
                    </a:cubicBezTo>
                    <a:cubicBezTo>
                      <a:pt x="8938" y="24332"/>
                      <a:pt x="18094" y="23842"/>
                      <a:pt x="21500" y="20082"/>
                    </a:cubicBezTo>
                    <a:cubicBezTo>
                      <a:pt x="21500" y="20082"/>
                      <a:pt x="24715" y="16267"/>
                      <a:pt x="23571" y="10000"/>
                    </a:cubicBezTo>
                    <a:cubicBezTo>
                      <a:pt x="22505" y="3995"/>
                      <a:pt x="18884" y="246"/>
                      <a:pt x="14365" y="246"/>
                    </a:cubicBezTo>
                    <a:close/>
                  </a:path>
                </a:pathLst>
              </a:custGeom>
              <a:solidFill>
                <a:srgbClr val="AD5A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84" name="Google Shape;994;p20">
                <a:extLst>
                  <a:ext uri="{FF2B5EF4-FFF2-40B4-BE49-F238E27FC236}">
                    <a16:creationId xmlns:a16="http://schemas.microsoft.com/office/drawing/2014/main" xmlns="" id="{A4DBA272-EB27-7884-FC64-A257D9797A7A}"/>
                  </a:ext>
                </a:extLst>
              </p:cNvPr>
              <p:cNvSpPr/>
              <p:nvPr/>
            </p:nvSpPr>
            <p:spPr>
              <a:xfrm>
                <a:off x="2211448" y="4724563"/>
                <a:ext cx="140826" cy="63876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3586" extrusionOk="0">
                    <a:moveTo>
                      <a:pt x="4301" y="0"/>
                    </a:moveTo>
                    <a:cubicBezTo>
                      <a:pt x="2814" y="0"/>
                      <a:pt x="1157" y="742"/>
                      <a:pt x="1" y="3184"/>
                    </a:cubicBezTo>
                    <a:cubicBezTo>
                      <a:pt x="1" y="3184"/>
                      <a:pt x="1359" y="3586"/>
                      <a:pt x="3017" y="3586"/>
                    </a:cubicBezTo>
                    <a:cubicBezTo>
                      <a:pt x="4646" y="3586"/>
                      <a:pt x="6564" y="3197"/>
                      <a:pt x="7766" y="1658"/>
                    </a:cubicBezTo>
                    <a:cubicBezTo>
                      <a:pt x="7906" y="1272"/>
                      <a:pt x="6249" y="0"/>
                      <a:pt x="4301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85" name="Google Shape;995;p20">
                <a:extLst>
                  <a:ext uri="{FF2B5EF4-FFF2-40B4-BE49-F238E27FC236}">
                    <a16:creationId xmlns:a16="http://schemas.microsoft.com/office/drawing/2014/main" xmlns="" id="{13259F8F-AF58-A43A-87C8-8766832D7CD3}"/>
                  </a:ext>
                </a:extLst>
              </p:cNvPr>
              <p:cNvSpPr/>
              <p:nvPr/>
            </p:nvSpPr>
            <p:spPr>
              <a:xfrm>
                <a:off x="2204662" y="4664789"/>
                <a:ext cx="168952" cy="352972"/>
              </a:xfrm>
              <a:custGeom>
                <a:avLst/>
                <a:gdLst/>
                <a:ahLst/>
                <a:cxnLst/>
                <a:rect l="l" t="t" r="r" b="b"/>
                <a:pathLst>
                  <a:path w="9485" h="19816" extrusionOk="0">
                    <a:moveTo>
                      <a:pt x="6351" y="0"/>
                    </a:moveTo>
                    <a:cubicBezTo>
                      <a:pt x="6350" y="0"/>
                      <a:pt x="6350" y="0"/>
                      <a:pt x="6349" y="0"/>
                    </a:cubicBezTo>
                    <a:cubicBezTo>
                      <a:pt x="6213" y="27"/>
                      <a:pt x="1417" y="3624"/>
                      <a:pt x="1417" y="3624"/>
                    </a:cubicBezTo>
                    <a:cubicBezTo>
                      <a:pt x="1417" y="3624"/>
                      <a:pt x="3134" y="7739"/>
                      <a:pt x="2098" y="9319"/>
                    </a:cubicBezTo>
                    <a:cubicBezTo>
                      <a:pt x="1063" y="10872"/>
                      <a:pt x="0" y="12534"/>
                      <a:pt x="545" y="13134"/>
                    </a:cubicBezTo>
                    <a:cubicBezTo>
                      <a:pt x="596" y="13178"/>
                      <a:pt x="657" y="13199"/>
                      <a:pt x="726" y="13199"/>
                    </a:cubicBezTo>
                    <a:cubicBezTo>
                      <a:pt x="1246" y="13199"/>
                      <a:pt x="2231" y="12025"/>
                      <a:pt x="3025" y="11063"/>
                    </a:cubicBezTo>
                    <a:cubicBezTo>
                      <a:pt x="3107" y="13760"/>
                      <a:pt x="3488" y="17330"/>
                      <a:pt x="3297" y="18910"/>
                    </a:cubicBezTo>
                    <a:cubicBezTo>
                      <a:pt x="3253" y="19134"/>
                      <a:pt x="3446" y="19320"/>
                      <a:pt x="3652" y="19320"/>
                    </a:cubicBezTo>
                    <a:cubicBezTo>
                      <a:pt x="3698" y="19320"/>
                      <a:pt x="3744" y="19311"/>
                      <a:pt x="3788" y="19292"/>
                    </a:cubicBezTo>
                    <a:cubicBezTo>
                      <a:pt x="4442" y="18965"/>
                      <a:pt x="5096" y="17929"/>
                      <a:pt x="4959" y="14796"/>
                    </a:cubicBezTo>
                    <a:lnTo>
                      <a:pt x="4959" y="14796"/>
                    </a:lnTo>
                    <a:cubicBezTo>
                      <a:pt x="5286" y="16104"/>
                      <a:pt x="5559" y="18747"/>
                      <a:pt x="5504" y="19401"/>
                    </a:cubicBezTo>
                    <a:cubicBezTo>
                      <a:pt x="5524" y="19653"/>
                      <a:pt x="5668" y="19815"/>
                      <a:pt x="5863" y="19815"/>
                    </a:cubicBezTo>
                    <a:cubicBezTo>
                      <a:pt x="6217" y="19815"/>
                      <a:pt x="6740" y="19284"/>
                      <a:pt x="7003" y="17793"/>
                    </a:cubicBezTo>
                    <a:cubicBezTo>
                      <a:pt x="7274" y="18015"/>
                      <a:pt x="7517" y="18118"/>
                      <a:pt x="7721" y="18118"/>
                    </a:cubicBezTo>
                    <a:cubicBezTo>
                      <a:pt x="8194" y="18118"/>
                      <a:pt x="8452" y="17563"/>
                      <a:pt x="8338" y="16649"/>
                    </a:cubicBezTo>
                    <a:lnTo>
                      <a:pt x="8338" y="16649"/>
                    </a:lnTo>
                    <a:cubicBezTo>
                      <a:pt x="8547" y="16833"/>
                      <a:pt x="8723" y="16913"/>
                      <a:pt x="8867" y="16913"/>
                    </a:cubicBezTo>
                    <a:cubicBezTo>
                      <a:pt x="9344" y="16913"/>
                      <a:pt x="9485" y="16036"/>
                      <a:pt x="9401" y="15096"/>
                    </a:cubicBezTo>
                    <a:cubicBezTo>
                      <a:pt x="9319" y="13842"/>
                      <a:pt x="7248" y="9128"/>
                      <a:pt x="6894" y="6240"/>
                    </a:cubicBezTo>
                    <a:cubicBezTo>
                      <a:pt x="6541" y="3390"/>
                      <a:pt x="6486" y="0"/>
                      <a:pt x="6351" y="0"/>
                    </a:cubicBezTo>
                    <a:close/>
                  </a:path>
                </a:pathLst>
              </a:custGeom>
              <a:solidFill>
                <a:srgbClr val="AD5A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86" name="Google Shape;996;p20">
                <a:extLst>
                  <a:ext uri="{FF2B5EF4-FFF2-40B4-BE49-F238E27FC236}">
                    <a16:creationId xmlns:a16="http://schemas.microsoft.com/office/drawing/2014/main" xmlns="" id="{E59903BF-2CC3-1EB8-0A91-9B3F91C105C2}"/>
                  </a:ext>
                </a:extLst>
              </p:cNvPr>
              <p:cNvSpPr/>
              <p:nvPr/>
            </p:nvSpPr>
            <p:spPr>
              <a:xfrm>
                <a:off x="1587333" y="4588113"/>
                <a:ext cx="539737" cy="578978"/>
              </a:xfrm>
              <a:custGeom>
                <a:avLst/>
                <a:gdLst/>
                <a:ahLst/>
                <a:cxnLst/>
                <a:rect l="l" t="t" r="r" b="b"/>
                <a:pathLst>
                  <a:path w="30301" h="32504" extrusionOk="0">
                    <a:moveTo>
                      <a:pt x="2617" y="0"/>
                    </a:moveTo>
                    <a:cubicBezTo>
                      <a:pt x="2617" y="0"/>
                      <a:pt x="1" y="22289"/>
                      <a:pt x="2426" y="32153"/>
                    </a:cubicBezTo>
                    <a:cubicBezTo>
                      <a:pt x="5623" y="32416"/>
                      <a:pt x="9786" y="32504"/>
                      <a:pt x="13915" y="32504"/>
                    </a:cubicBezTo>
                    <a:cubicBezTo>
                      <a:pt x="22175" y="32504"/>
                      <a:pt x="30301" y="32153"/>
                      <a:pt x="30301" y="32153"/>
                    </a:cubicBezTo>
                    <a:cubicBezTo>
                      <a:pt x="30301" y="32153"/>
                      <a:pt x="28175" y="10654"/>
                      <a:pt x="28557" y="5722"/>
                    </a:cubicBezTo>
                    <a:cubicBezTo>
                      <a:pt x="20709" y="5722"/>
                      <a:pt x="2617" y="0"/>
                      <a:pt x="2617" y="0"/>
                    </a:cubicBezTo>
                    <a:close/>
                  </a:path>
                </a:pathLst>
              </a:custGeom>
              <a:solidFill>
                <a:srgbClr val="0C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87" name="Google Shape;997;p20">
                <a:extLst>
                  <a:ext uri="{FF2B5EF4-FFF2-40B4-BE49-F238E27FC236}">
                    <a16:creationId xmlns:a16="http://schemas.microsoft.com/office/drawing/2014/main" xmlns="" id="{BD70B5A2-5104-A916-19A2-5CA3E9CB1710}"/>
                  </a:ext>
                </a:extLst>
              </p:cNvPr>
              <p:cNvSpPr/>
              <p:nvPr/>
            </p:nvSpPr>
            <p:spPr>
              <a:xfrm>
                <a:off x="1304406" y="3472381"/>
                <a:ext cx="172318" cy="405288"/>
              </a:xfrm>
              <a:custGeom>
                <a:avLst/>
                <a:gdLst/>
                <a:ahLst/>
                <a:cxnLst/>
                <a:rect l="l" t="t" r="r" b="b"/>
                <a:pathLst>
                  <a:path w="9674" h="22753" extrusionOk="0">
                    <a:moveTo>
                      <a:pt x="3978" y="0"/>
                    </a:moveTo>
                    <a:cubicBezTo>
                      <a:pt x="3760" y="0"/>
                      <a:pt x="3651" y="245"/>
                      <a:pt x="3624" y="491"/>
                    </a:cubicBezTo>
                    <a:cubicBezTo>
                      <a:pt x="3604" y="629"/>
                      <a:pt x="3484" y="725"/>
                      <a:pt x="3346" y="725"/>
                    </a:cubicBezTo>
                    <a:cubicBezTo>
                      <a:pt x="3295" y="725"/>
                      <a:pt x="3240" y="711"/>
                      <a:pt x="3188" y="681"/>
                    </a:cubicBezTo>
                    <a:cubicBezTo>
                      <a:pt x="3071" y="623"/>
                      <a:pt x="2938" y="579"/>
                      <a:pt x="2808" y="579"/>
                    </a:cubicBezTo>
                    <a:cubicBezTo>
                      <a:pt x="2636" y="579"/>
                      <a:pt x="2468" y="655"/>
                      <a:pt x="2344" y="872"/>
                    </a:cubicBezTo>
                    <a:lnTo>
                      <a:pt x="1962" y="1580"/>
                    </a:lnTo>
                    <a:cubicBezTo>
                      <a:pt x="1962" y="1580"/>
                      <a:pt x="899" y="1935"/>
                      <a:pt x="818" y="2616"/>
                    </a:cubicBezTo>
                    <a:cubicBezTo>
                      <a:pt x="736" y="3243"/>
                      <a:pt x="0" y="15150"/>
                      <a:pt x="2562" y="22752"/>
                    </a:cubicBezTo>
                    <a:cubicBezTo>
                      <a:pt x="4523" y="21935"/>
                      <a:pt x="8147" y="20599"/>
                      <a:pt x="8147" y="20599"/>
                    </a:cubicBezTo>
                    <a:cubicBezTo>
                      <a:pt x="8147" y="20599"/>
                      <a:pt x="7194" y="14387"/>
                      <a:pt x="7194" y="12997"/>
                    </a:cubicBezTo>
                    <a:cubicBezTo>
                      <a:pt x="8093" y="11798"/>
                      <a:pt x="9673" y="9101"/>
                      <a:pt x="9210" y="8202"/>
                    </a:cubicBezTo>
                    <a:cubicBezTo>
                      <a:pt x="9147" y="8086"/>
                      <a:pt x="9061" y="8036"/>
                      <a:pt x="8958" y="8036"/>
                    </a:cubicBezTo>
                    <a:cubicBezTo>
                      <a:pt x="8261" y="8036"/>
                      <a:pt x="6812" y="10354"/>
                      <a:pt x="6812" y="10354"/>
                    </a:cubicBezTo>
                    <a:cubicBezTo>
                      <a:pt x="6812" y="10354"/>
                      <a:pt x="6948" y="1008"/>
                      <a:pt x="5096" y="872"/>
                    </a:cubicBezTo>
                    <a:cubicBezTo>
                      <a:pt x="4714" y="164"/>
                      <a:pt x="4469" y="0"/>
                      <a:pt x="3978" y="0"/>
                    </a:cubicBezTo>
                    <a:close/>
                  </a:path>
                </a:pathLst>
              </a:custGeom>
              <a:solidFill>
                <a:srgbClr val="AD5A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88" name="Google Shape;998;p20">
                <a:extLst>
                  <a:ext uri="{FF2B5EF4-FFF2-40B4-BE49-F238E27FC236}">
                    <a16:creationId xmlns:a16="http://schemas.microsoft.com/office/drawing/2014/main" xmlns="" id="{DA87A533-1629-F778-DA93-B892957E923B}"/>
                  </a:ext>
                </a:extLst>
              </p:cNvPr>
              <p:cNvSpPr/>
              <p:nvPr/>
            </p:nvSpPr>
            <p:spPr>
              <a:xfrm>
                <a:off x="2137693" y="4222668"/>
                <a:ext cx="212111" cy="558653"/>
              </a:xfrm>
              <a:custGeom>
                <a:avLst/>
                <a:gdLst/>
                <a:ahLst/>
                <a:cxnLst/>
                <a:rect l="l" t="t" r="r" b="b"/>
                <a:pathLst>
                  <a:path w="11908" h="31363" extrusionOk="0">
                    <a:moveTo>
                      <a:pt x="6758" y="0"/>
                    </a:moveTo>
                    <a:lnTo>
                      <a:pt x="0" y="5423"/>
                    </a:lnTo>
                    <a:lnTo>
                      <a:pt x="4142" y="31363"/>
                    </a:lnTo>
                    <a:cubicBezTo>
                      <a:pt x="4142" y="31363"/>
                      <a:pt x="6253" y="28879"/>
                      <a:pt x="9033" y="28879"/>
                    </a:cubicBezTo>
                    <a:cubicBezTo>
                      <a:pt x="9937" y="28879"/>
                      <a:pt x="10912" y="29142"/>
                      <a:pt x="11907" y="29837"/>
                    </a:cubicBezTo>
                    <a:cubicBezTo>
                      <a:pt x="10736" y="21690"/>
                      <a:pt x="6758" y="0"/>
                      <a:pt x="6758" y="0"/>
                    </a:cubicBezTo>
                    <a:close/>
                  </a:path>
                </a:pathLst>
              </a:custGeom>
              <a:solidFill>
                <a:srgbClr val="0C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89" name="Google Shape;999;p20">
                <a:extLst>
                  <a:ext uri="{FF2B5EF4-FFF2-40B4-BE49-F238E27FC236}">
                    <a16:creationId xmlns:a16="http://schemas.microsoft.com/office/drawing/2014/main" xmlns="" id="{CA581074-3963-DE41-5E4B-32CE11D28668}"/>
                  </a:ext>
                </a:extLst>
              </p:cNvPr>
              <p:cNvSpPr/>
              <p:nvPr/>
            </p:nvSpPr>
            <p:spPr>
              <a:xfrm>
                <a:off x="1341773" y="3811609"/>
                <a:ext cx="361113" cy="430582"/>
              </a:xfrm>
              <a:custGeom>
                <a:avLst/>
                <a:gdLst/>
                <a:ahLst/>
                <a:cxnLst/>
                <a:rect l="l" t="t" r="r" b="b"/>
                <a:pathLst>
                  <a:path w="20273" h="24173" extrusionOk="0">
                    <a:moveTo>
                      <a:pt x="6649" y="0"/>
                    </a:moveTo>
                    <a:cubicBezTo>
                      <a:pt x="1799" y="382"/>
                      <a:pt x="0" y="3706"/>
                      <a:pt x="0" y="3706"/>
                    </a:cubicBezTo>
                    <a:cubicBezTo>
                      <a:pt x="0" y="3706"/>
                      <a:pt x="573" y="11989"/>
                      <a:pt x="5886" y="19237"/>
                    </a:cubicBezTo>
                    <a:cubicBezTo>
                      <a:pt x="8847" y="23283"/>
                      <a:pt x="12604" y="24172"/>
                      <a:pt x="15336" y="24172"/>
                    </a:cubicBezTo>
                    <a:cubicBezTo>
                      <a:pt x="17480" y="24172"/>
                      <a:pt x="18992" y="23624"/>
                      <a:pt x="18992" y="23624"/>
                    </a:cubicBezTo>
                    <a:cubicBezTo>
                      <a:pt x="18992" y="23624"/>
                      <a:pt x="20273" y="18011"/>
                      <a:pt x="18474" y="14387"/>
                    </a:cubicBezTo>
                    <a:cubicBezTo>
                      <a:pt x="17771" y="14553"/>
                      <a:pt x="17108" y="14630"/>
                      <a:pt x="16485" y="14630"/>
                    </a:cubicBezTo>
                    <a:cubicBezTo>
                      <a:pt x="8400" y="14630"/>
                      <a:pt x="6902" y="1619"/>
                      <a:pt x="6649" y="0"/>
                    </a:cubicBezTo>
                    <a:close/>
                  </a:path>
                </a:pathLst>
              </a:custGeom>
              <a:solidFill>
                <a:srgbClr val="0C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90" name="Google Shape;1000;p20">
                <a:extLst>
                  <a:ext uri="{FF2B5EF4-FFF2-40B4-BE49-F238E27FC236}">
                    <a16:creationId xmlns:a16="http://schemas.microsoft.com/office/drawing/2014/main" xmlns="" id="{558B97B4-1309-176D-DD60-F663E8C4240E}"/>
                  </a:ext>
                </a:extLst>
              </p:cNvPr>
              <p:cNvSpPr/>
              <p:nvPr/>
            </p:nvSpPr>
            <p:spPr>
              <a:xfrm>
                <a:off x="1581028" y="3914984"/>
                <a:ext cx="762019" cy="825289"/>
              </a:xfrm>
              <a:custGeom>
                <a:avLst/>
                <a:gdLst/>
                <a:ahLst/>
                <a:cxnLst/>
                <a:rect l="l" t="t" r="r" b="b"/>
                <a:pathLst>
                  <a:path w="42780" h="46332" extrusionOk="0">
                    <a:moveTo>
                      <a:pt x="20137" y="0"/>
                    </a:moveTo>
                    <a:cubicBezTo>
                      <a:pt x="20137" y="0"/>
                      <a:pt x="15788" y="378"/>
                      <a:pt x="14045" y="378"/>
                    </a:cubicBezTo>
                    <a:cubicBezTo>
                      <a:pt x="13803" y="378"/>
                      <a:pt x="13611" y="371"/>
                      <a:pt x="13488" y="354"/>
                    </a:cubicBezTo>
                    <a:cubicBezTo>
                      <a:pt x="13464" y="350"/>
                      <a:pt x="13438" y="348"/>
                      <a:pt x="13409" y="348"/>
                    </a:cubicBezTo>
                    <a:cubicBezTo>
                      <a:pt x="12240" y="348"/>
                      <a:pt x="6921" y="3503"/>
                      <a:pt x="2535" y="7357"/>
                    </a:cubicBezTo>
                    <a:cubicBezTo>
                      <a:pt x="1336" y="14060"/>
                      <a:pt x="4578" y="20273"/>
                      <a:pt x="4578" y="20273"/>
                    </a:cubicBezTo>
                    <a:cubicBezTo>
                      <a:pt x="4578" y="20273"/>
                      <a:pt x="1908" y="26812"/>
                      <a:pt x="1" y="38474"/>
                    </a:cubicBezTo>
                    <a:cubicBezTo>
                      <a:pt x="6496" y="44938"/>
                      <a:pt x="15716" y="46332"/>
                      <a:pt x="22458" y="46332"/>
                    </a:cubicBezTo>
                    <a:cubicBezTo>
                      <a:pt x="27567" y="46332"/>
                      <a:pt x="31254" y="45531"/>
                      <a:pt x="31254" y="45531"/>
                    </a:cubicBezTo>
                    <a:lnTo>
                      <a:pt x="31254" y="25858"/>
                    </a:lnTo>
                    <a:cubicBezTo>
                      <a:pt x="33757" y="24329"/>
                      <a:pt x="36355" y="23911"/>
                      <a:pt x="38450" y="23911"/>
                    </a:cubicBezTo>
                    <a:cubicBezTo>
                      <a:pt x="40983" y="23911"/>
                      <a:pt x="42780" y="24523"/>
                      <a:pt x="42780" y="24523"/>
                    </a:cubicBezTo>
                    <a:cubicBezTo>
                      <a:pt x="42780" y="24523"/>
                      <a:pt x="40110" y="11526"/>
                      <a:pt x="35723" y="8937"/>
                    </a:cubicBezTo>
                    <a:cubicBezTo>
                      <a:pt x="31336" y="6322"/>
                      <a:pt x="29946" y="4523"/>
                      <a:pt x="28475" y="1935"/>
                    </a:cubicBezTo>
                    <a:cubicBezTo>
                      <a:pt x="27534" y="2447"/>
                      <a:pt x="26610" y="2647"/>
                      <a:pt x="25741" y="2647"/>
                    </a:cubicBezTo>
                    <a:cubicBezTo>
                      <a:pt x="22583" y="2647"/>
                      <a:pt x="20137" y="0"/>
                      <a:pt x="20137" y="0"/>
                    </a:cubicBezTo>
                    <a:close/>
                  </a:path>
                </a:pathLst>
              </a:custGeom>
              <a:solidFill>
                <a:srgbClr val="7565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91" name="Google Shape;1001;p20">
                <a:extLst>
                  <a:ext uri="{FF2B5EF4-FFF2-40B4-BE49-F238E27FC236}">
                    <a16:creationId xmlns:a16="http://schemas.microsoft.com/office/drawing/2014/main" xmlns="" id="{97B1C7C0-47B5-DF0C-6678-5B1B0052C23D}"/>
                  </a:ext>
                </a:extLst>
              </p:cNvPr>
              <p:cNvSpPr/>
              <p:nvPr/>
            </p:nvSpPr>
            <p:spPr>
              <a:xfrm>
                <a:off x="1954721" y="3380156"/>
                <a:ext cx="200961" cy="135927"/>
              </a:xfrm>
              <a:custGeom>
                <a:avLst/>
                <a:gdLst/>
                <a:ahLst/>
                <a:cxnLst/>
                <a:rect l="l" t="t" r="r" b="b"/>
                <a:pathLst>
                  <a:path w="11282" h="7631" extrusionOk="0">
                    <a:moveTo>
                      <a:pt x="8202" y="1"/>
                    </a:moveTo>
                    <a:lnTo>
                      <a:pt x="1" y="3679"/>
                    </a:lnTo>
                    <a:cubicBezTo>
                      <a:pt x="1" y="3679"/>
                      <a:pt x="18" y="3679"/>
                      <a:pt x="53" y="3679"/>
                    </a:cubicBezTo>
                    <a:cubicBezTo>
                      <a:pt x="691" y="3679"/>
                      <a:pt x="7066" y="3777"/>
                      <a:pt x="11281" y="7630"/>
                    </a:cubicBezTo>
                    <a:cubicBezTo>
                      <a:pt x="10873" y="4878"/>
                      <a:pt x="8202" y="1"/>
                      <a:pt x="8202" y="1"/>
                    </a:cubicBezTo>
                    <a:close/>
                  </a:path>
                </a:pathLst>
              </a:custGeom>
              <a:solidFill>
                <a:srgbClr val="211A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92" name="Google Shape;1002;p20">
                <a:extLst>
                  <a:ext uri="{FF2B5EF4-FFF2-40B4-BE49-F238E27FC236}">
                    <a16:creationId xmlns:a16="http://schemas.microsoft.com/office/drawing/2014/main" xmlns="" id="{527317C0-03BE-CAB8-2855-7F93D7E69160}"/>
                  </a:ext>
                </a:extLst>
              </p:cNvPr>
              <p:cNvSpPr/>
              <p:nvPr/>
            </p:nvSpPr>
            <p:spPr>
              <a:xfrm>
                <a:off x="1827087" y="3647338"/>
                <a:ext cx="417418" cy="195848"/>
              </a:xfrm>
              <a:custGeom>
                <a:avLst/>
                <a:gdLst/>
                <a:ahLst/>
                <a:cxnLst/>
                <a:rect l="l" t="t" r="r" b="b"/>
                <a:pathLst>
                  <a:path w="23434" h="10995" extrusionOk="0">
                    <a:moveTo>
                      <a:pt x="21621" y="0"/>
                    </a:moveTo>
                    <a:cubicBezTo>
                      <a:pt x="20872" y="0"/>
                      <a:pt x="20049" y="338"/>
                      <a:pt x="19319" y="640"/>
                    </a:cubicBezTo>
                    <a:cubicBezTo>
                      <a:pt x="16123" y="2033"/>
                      <a:pt x="12054" y="2763"/>
                      <a:pt x="8083" y="2763"/>
                    </a:cubicBezTo>
                    <a:cubicBezTo>
                      <a:pt x="5216" y="2763"/>
                      <a:pt x="2400" y="2382"/>
                      <a:pt x="0" y="1594"/>
                    </a:cubicBezTo>
                    <a:lnTo>
                      <a:pt x="0" y="1594"/>
                    </a:lnTo>
                    <a:cubicBezTo>
                      <a:pt x="1417" y="7697"/>
                      <a:pt x="7030" y="10994"/>
                      <a:pt x="7030" y="10994"/>
                    </a:cubicBezTo>
                    <a:cubicBezTo>
                      <a:pt x="7030" y="10994"/>
                      <a:pt x="16186" y="10504"/>
                      <a:pt x="19592" y="6744"/>
                    </a:cubicBezTo>
                    <a:cubicBezTo>
                      <a:pt x="19592" y="6744"/>
                      <a:pt x="22889" y="4727"/>
                      <a:pt x="23434" y="1458"/>
                    </a:cubicBezTo>
                    <a:cubicBezTo>
                      <a:pt x="23325" y="1022"/>
                      <a:pt x="23107" y="613"/>
                      <a:pt x="22725" y="341"/>
                    </a:cubicBezTo>
                    <a:cubicBezTo>
                      <a:pt x="22395" y="95"/>
                      <a:pt x="22018" y="0"/>
                      <a:pt x="21621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93" name="Google Shape;1003;p20">
                <a:extLst>
                  <a:ext uri="{FF2B5EF4-FFF2-40B4-BE49-F238E27FC236}">
                    <a16:creationId xmlns:a16="http://schemas.microsoft.com/office/drawing/2014/main" xmlns="" id="{50EFAA54-B923-951B-3FCA-F352CA7F51D6}"/>
                  </a:ext>
                </a:extLst>
              </p:cNvPr>
              <p:cNvSpPr/>
              <p:nvPr/>
            </p:nvSpPr>
            <p:spPr>
              <a:xfrm>
                <a:off x="1835814" y="3294503"/>
                <a:ext cx="529548" cy="508422"/>
              </a:xfrm>
              <a:custGeom>
                <a:avLst/>
                <a:gdLst/>
                <a:ahLst/>
                <a:cxnLst/>
                <a:rect l="l" t="t" r="r" b="b"/>
                <a:pathLst>
                  <a:path w="29729" h="28543" extrusionOk="0">
                    <a:moveTo>
                      <a:pt x="14603" y="0"/>
                    </a:moveTo>
                    <a:cubicBezTo>
                      <a:pt x="8544" y="0"/>
                      <a:pt x="440" y="3217"/>
                      <a:pt x="1" y="13938"/>
                    </a:cubicBezTo>
                    <a:cubicBezTo>
                      <a:pt x="1" y="13938"/>
                      <a:pt x="4333" y="8652"/>
                      <a:pt x="13325" y="6854"/>
                    </a:cubicBezTo>
                    <a:cubicBezTo>
                      <a:pt x="13325" y="6854"/>
                      <a:pt x="25232" y="17099"/>
                      <a:pt x="16241" y="28543"/>
                    </a:cubicBezTo>
                    <a:cubicBezTo>
                      <a:pt x="24306" y="28379"/>
                      <a:pt x="28993" y="21404"/>
                      <a:pt x="29347" y="14728"/>
                    </a:cubicBezTo>
                    <a:cubicBezTo>
                      <a:pt x="29728" y="8052"/>
                      <a:pt x="26431" y="2031"/>
                      <a:pt x="19946" y="1077"/>
                    </a:cubicBezTo>
                    <a:cubicBezTo>
                      <a:pt x="18752" y="429"/>
                      <a:pt x="16813" y="0"/>
                      <a:pt x="14603" y="0"/>
                    </a:cubicBezTo>
                    <a:close/>
                  </a:path>
                </a:pathLst>
              </a:custGeom>
              <a:solidFill>
                <a:srgbClr val="0C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94" name="Google Shape;1004;p20">
                <a:extLst>
                  <a:ext uri="{FF2B5EF4-FFF2-40B4-BE49-F238E27FC236}">
                    <a16:creationId xmlns:a16="http://schemas.microsoft.com/office/drawing/2014/main" xmlns="" id="{B88E8B19-A491-8332-A468-08883CC0E06D}"/>
                  </a:ext>
                </a:extLst>
              </p:cNvPr>
              <p:cNvSpPr/>
              <p:nvPr/>
            </p:nvSpPr>
            <p:spPr>
              <a:xfrm>
                <a:off x="1879006" y="3562647"/>
                <a:ext cx="56804" cy="35447"/>
              </a:xfrm>
              <a:custGeom>
                <a:avLst/>
                <a:gdLst/>
                <a:ahLst/>
                <a:cxnLst/>
                <a:rect l="l" t="t" r="r" b="b"/>
                <a:pathLst>
                  <a:path w="3189" h="1990" fill="none" extrusionOk="0">
                    <a:moveTo>
                      <a:pt x="1" y="627"/>
                    </a:moveTo>
                    <a:cubicBezTo>
                      <a:pt x="546" y="136"/>
                      <a:pt x="1363" y="0"/>
                      <a:pt x="2044" y="273"/>
                    </a:cubicBezTo>
                    <a:cubicBezTo>
                      <a:pt x="2698" y="572"/>
                      <a:pt x="3189" y="1281"/>
                      <a:pt x="3189" y="1989"/>
                    </a:cubicBezTo>
                  </a:path>
                </a:pathLst>
              </a:custGeom>
              <a:noFill/>
              <a:ln w="14300" cap="rnd" cmpd="sng">
                <a:solidFill>
                  <a:srgbClr val="762627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95" name="Google Shape;1005;p20">
                <a:extLst>
                  <a:ext uri="{FF2B5EF4-FFF2-40B4-BE49-F238E27FC236}">
                    <a16:creationId xmlns:a16="http://schemas.microsoft.com/office/drawing/2014/main" xmlns="" id="{DEFEECC6-CC4D-2327-760A-B1016C16881A}"/>
                  </a:ext>
                </a:extLst>
              </p:cNvPr>
              <p:cNvSpPr/>
              <p:nvPr/>
            </p:nvSpPr>
            <p:spPr>
              <a:xfrm>
                <a:off x="2030435" y="3611663"/>
                <a:ext cx="60206" cy="30103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1690" fill="none" extrusionOk="0">
                    <a:moveTo>
                      <a:pt x="0" y="736"/>
                    </a:moveTo>
                    <a:cubicBezTo>
                      <a:pt x="491" y="218"/>
                      <a:pt x="1281" y="0"/>
                      <a:pt x="1989" y="191"/>
                    </a:cubicBezTo>
                    <a:cubicBezTo>
                      <a:pt x="2671" y="382"/>
                      <a:pt x="3216" y="981"/>
                      <a:pt x="3379" y="1690"/>
                    </a:cubicBezTo>
                  </a:path>
                </a:pathLst>
              </a:custGeom>
              <a:noFill/>
              <a:ln w="14300" cap="rnd" cmpd="sng">
                <a:solidFill>
                  <a:srgbClr val="762627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96" name="Google Shape;1006;p20">
                <a:extLst>
                  <a:ext uri="{FF2B5EF4-FFF2-40B4-BE49-F238E27FC236}">
                    <a16:creationId xmlns:a16="http://schemas.microsoft.com/office/drawing/2014/main" xmlns="" id="{4BFD5536-EA9C-036D-D0AF-15B35C484358}"/>
                  </a:ext>
                </a:extLst>
              </p:cNvPr>
              <p:cNvSpPr/>
              <p:nvPr/>
            </p:nvSpPr>
            <p:spPr>
              <a:xfrm>
                <a:off x="1891634" y="3712598"/>
                <a:ext cx="110669" cy="67456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3787" extrusionOk="0">
                    <a:moveTo>
                      <a:pt x="6049" y="1"/>
                    </a:moveTo>
                    <a:cubicBezTo>
                      <a:pt x="5259" y="736"/>
                      <a:pt x="4251" y="1200"/>
                      <a:pt x="3188" y="1336"/>
                    </a:cubicBezTo>
                    <a:cubicBezTo>
                      <a:pt x="2993" y="1361"/>
                      <a:pt x="2797" y="1373"/>
                      <a:pt x="2600" y="1373"/>
                    </a:cubicBezTo>
                    <a:cubicBezTo>
                      <a:pt x="1722" y="1373"/>
                      <a:pt x="839" y="1132"/>
                      <a:pt x="82" y="709"/>
                    </a:cubicBezTo>
                    <a:lnTo>
                      <a:pt x="82" y="709"/>
                    </a:lnTo>
                    <a:lnTo>
                      <a:pt x="137" y="791"/>
                    </a:lnTo>
                    <a:cubicBezTo>
                      <a:pt x="0" y="1908"/>
                      <a:pt x="682" y="3080"/>
                      <a:pt x="1717" y="3543"/>
                    </a:cubicBezTo>
                    <a:cubicBezTo>
                      <a:pt x="2085" y="3708"/>
                      <a:pt x="2487" y="3786"/>
                      <a:pt x="2890" y="3786"/>
                    </a:cubicBezTo>
                    <a:cubicBezTo>
                      <a:pt x="3623" y="3786"/>
                      <a:pt x="4360" y="3527"/>
                      <a:pt x="4905" y="3053"/>
                    </a:cubicBezTo>
                    <a:cubicBezTo>
                      <a:pt x="5777" y="2317"/>
                      <a:pt x="6213" y="1118"/>
                      <a:pt x="6049" y="1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97" name="Google Shape;1007;p20">
                <a:extLst>
                  <a:ext uri="{FF2B5EF4-FFF2-40B4-BE49-F238E27FC236}">
                    <a16:creationId xmlns:a16="http://schemas.microsoft.com/office/drawing/2014/main" xmlns="" id="{4FDBBF57-8A1D-A284-23F4-6EF0EE888F4D}"/>
                  </a:ext>
                </a:extLst>
              </p:cNvPr>
              <p:cNvSpPr/>
              <p:nvPr/>
            </p:nvSpPr>
            <p:spPr>
              <a:xfrm>
                <a:off x="1900361" y="3753118"/>
                <a:ext cx="79141" cy="26932"/>
              </a:xfrm>
              <a:custGeom>
                <a:avLst/>
                <a:gdLst/>
                <a:ahLst/>
                <a:cxnLst/>
                <a:rect l="l" t="t" r="r" b="b"/>
                <a:pathLst>
                  <a:path w="4443" h="1512" extrusionOk="0">
                    <a:moveTo>
                      <a:pt x="1525" y="0"/>
                    </a:moveTo>
                    <a:cubicBezTo>
                      <a:pt x="1011" y="0"/>
                      <a:pt x="500" y="34"/>
                      <a:pt x="1" y="96"/>
                    </a:cubicBezTo>
                    <a:cubicBezTo>
                      <a:pt x="273" y="614"/>
                      <a:pt x="709" y="1023"/>
                      <a:pt x="1227" y="1268"/>
                    </a:cubicBezTo>
                    <a:cubicBezTo>
                      <a:pt x="1595" y="1433"/>
                      <a:pt x="1997" y="1511"/>
                      <a:pt x="2400" y="1511"/>
                    </a:cubicBezTo>
                    <a:cubicBezTo>
                      <a:pt x="3133" y="1511"/>
                      <a:pt x="3870" y="1252"/>
                      <a:pt x="4415" y="778"/>
                    </a:cubicBezTo>
                    <a:lnTo>
                      <a:pt x="4442" y="778"/>
                    </a:lnTo>
                    <a:cubicBezTo>
                      <a:pt x="4360" y="587"/>
                      <a:pt x="4224" y="451"/>
                      <a:pt x="4061" y="369"/>
                    </a:cubicBezTo>
                    <a:cubicBezTo>
                      <a:pt x="3843" y="233"/>
                      <a:pt x="3598" y="178"/>
                      <a:pt x="3352" y="151"/>
                    </a:cubicBezTo>
                    <a:cubicBezTo>
                      <a:pt x="2747" y="47"/>
                      <a:pt x="2133" y="0"/>
                      <a:pt x="1525" y="0"/>
                    </a:cubicBezTo>
                    <a:close/>
                  </a:path>
                </a:pathLst>
              </a:custGeom>
              <a:solidFill>
                <a:srgbClr val="F46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98" name="Google Shape;1008;p20">
                <a:extLst>
                  <a:ext uri="{FF2B5EF4-FFF2-40B4-BE49-F238E27FC236}">
                    <a16:creationId xmlns:a16="http://schemas.microsoft.com/office/drawing/2014/main" xmlns="" id="{66BF44BD-DC66-52A8-DFBA-9707A5937743}"/>
                  </a:ext>
                </a:extLst>
              </p:cNvPr>
              <p:cNvSpPr/>
              <p:nvPr/>
            </p:nvSpPr>
            <p:spPr>
              <a:xfrm>
                <a:off x="1901822" y="3514593"/>
                <a:ext cx="52921" cy="1959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110" fill="none" extrusionOk="0">
                    <a:moveTo>
                      <a:pt x="1" y="110"/>
                    </a:moveTo>
                    <a:lnTo>
                      <a:pt x="2971" y="1"/>
                    </a:lnTo>
                  </a:path>
                </a:pathLst>
              </a:custGeom>
              <a:noFill/>
              <a:ln w="19075" cap="rnd" cmpd="sng">
                <a:solidFill>
                  <a:srgbClr val="762627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99" name="Google Shape;1009;p20">
                <a:extLst>
                  <a:ext uri="{FF2B5EF4-FFF2-40B4-BE49-F238E27FC236}">
                    <a16:creationId xmlns:a16="http://schemas.microsoft.com/office/drawing/2014/main" xmlns="" id="{734ED72C-ED7C-F1E5-9429-625C9F511747}"/>
                  </a:ext>
                </a:extLst>
              </p:cNvPr>
              <p:cNvSpPr/>
              <p:nvPr/>
            </p:nvSpPr>
            <p:spPr>
              <a:xfrm>
                <a:off x="2055673" y="3551961"/>
                <a:ext cx="61168" cy="21856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1227" fill="none" extrusionOk="0">
                    <a:moveTo>
                      <a:pt x="0" y="1"/>
                    </a:moveTo>
                    <a:cubicBezTo>
                      <a:pt x="1117" y="518"/>
                      <a:pt x="2262" y="927"/>
                      <a:pt x="3433" y="1227"/>
                    </a:cubicBezTo>
                  </a:path>
                </a:pathLst>
              </a:custGeom>
              <a:noFill/>
              <a:ln w="19075" cap="rnd" cmpd="sng">
                <a:solidFill>
                  <a:srgbClr val="762627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00" name="Google Shape;1010;p20">
                <a:extLst>
                  <a:ext uri="{FF2B5EF4-FFF2-40B4-BE49-F238E27FC236}">
                    <a16:creationId xmlns:a16="http://schemas.microsoft.com/office/drawing/2014/main" xmlns="" id="{112FC732-039D-2283-96D7-9806B350EC15}"/>
                  </a:ext>
                </a:extLst>
              </p:cNvPr>
              <p:cNvSpPr/>
              <p:nvPr/>
            </p:nvSpPr>
            <p:spPr>
              <a:xfrm>
                <a:off x="1931905" y="3580298"/>
                <a:ext cx="53420" cy="99732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5599" extrusionOk="0">
                    <a:moveTo>
                      <a:pt x="2880" y="1"/>
                    </a:moveTo>
                    <a:cubicBezTo>
                      <a:pt x="2628" y="1"/>
                      <a:pt x="2060" y="1679"/>
                      <a:pt x="1527" y="2633"/>
                    </a:cubicBezTo>
                    <a:cubicBezTo>
                      <a:pt x="900" y="3778"/>
                      <a:pt x="1" y="4077"/>
                      <a:pt x="137" y="4568"/>
                    </a:cubicBezTo>
                    <a:cubicBezTo>
                      <a:pt x="268" y="4961"/>
                      <a:pt x="1536" y="5598"/>
                      <a:pt x="1727" y="5598"/>
                    </a:cubicBezTo>
                    <a:cubicBezTo>
                      <a:pt x="1774" y="5598"/>
                      <a:pt x="1755" y="5559"/>
                      <a:pt x="1636" y="5467"/>
                    </a:cubicBezTo>
                    <a:cubicBezTo>
                      <a:pt x="1036" y="5031"/>
                      <a:pt x="382" y="4105"/>
                      <a:pt x="1227" y="3750"/>
                    </a:cubicBezTo>
                    <a:cubicBezTo>
                      <a:pt x="2045" y="3396"/>
                      <a:pt x="2998" y="290"/>
                      <a:pt x="2998" y="290"/>
                    </a:cubicBezTo>
                    <a:cubicBezTo>
                      <a:pt x="2978" y="88"/>
                      <a:pt x="2937" y="1"/>
                      <a:pt x="2880" y="1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" name="Google Shape;1011;p20">
              <a:extLst>
                <a:ext uri="{FF2B5EF4-FFF2-40B4-BE49-F238E27FC236}">
                  <a16:creationId xmlns:a16="http://schemas.microsoft.com/office/drawing/2014/main" xmlns="" id="{D1507123-4C39-A624-01C6-30C315ACA1B1}"/>
                </a:ext>
              </a:extLst>
            </p:cNvPr>
            <p:cNvGrpSpPr/>
            <p:nvPr/>
          </p:nvGrpSpPr>
          <p:grpSpPr>
            <a:xfrm>
              <a:off x="323091" y="3362292"/>
              <a:ext cx="1086526" cy="1828105"/>
              <a:chOff x="323091" y="3362292"/>
              <a:chExt cx="1086526" cy="1828105"/>
            </a:xfrm>
          </p:grpSpPr>
          <p:sp>
            <p:nvSpPr>
              <p:cNvPr id="5" name="Google Shape;1012;p20">
                <a:extLst>
                  <a:ext uri="{FF2B5EF4-FFF2-40B4-BE49-F238E27FC236}">
                    <a16:creationId xmlns:a16="http://schemas.microsoft.com/office/drawing/2014/main" xmlns="" id="{06E906FD-68D8-25AC-6E67-D891791ABF08}"/>
                  </a:ext>
                </a:extLst>
              </p:cNvPr>
              <p:cNvSpPr/>
              <p:nvPr/>
            </p:nvSpPr>
            <p:spPr>
              <a:xfrm>
                <a:off x="323091" y="3725849"/>
                <a:ext cx="815367" cy="690003"/>
              </a:xfrm>
              <a:custGeom>
                <a:avLst/>
                <a:gdLst/>
                <a:ahLst/>
                <a:cxnLst/>
                <a:rect l="l" t="t" r="r" b="b"/>
                <a:pathLst>
                  <a:path w="45775" h="38737" extrusionOk="0">
                    <a:moveTo>
                      <a:pt x="17945" y="1"/>
                    </a:moveTo>
                    <a:cubicBezTo>
                      <a:pt x="17522" y="1"/>
                      <a:pt x="17303" y="20"/>
                      <a:pt x="17303" y="20"/>
                    </a:cubicBezTo>
                    <a:cubicBezTo>
                      <a:pt x="17303" y="20"/>
                      <a:pt x="18066" y="8576"/>
                      <a:pt x="11363" y="12254"/>
                    </a:cubicBezTo>
                    <a:cubicBezTo>
                      <a:pt x="4633" y="15905"/>
                      <a:pt x="1" y="19066"/>
                      <a:pt x="3216" y="25824"/>
                    </a:cubicBezTo>
                    <a:cubicBezTo>
                      <a:pt x="3851" y="27094"/>
                      <a:pt x="4775" y="27228"/>
                      <a:pt x="5803" y="27228"/>
                    </a:cubicBezTo>
                    <a:cubicBezTo>
                      <a:pt x="6079" y="27228"/>
                      <a:pt x="6363" y="27218"/>
                      <a:pt x="6650" y="27218"/>
                    </a:cubicBezTo>
                    <a:cubicBezTo>
                      <a:pt x="8142" y="27218"/>
                      <a:pt x="9742" y="27478"/>
                      <a:pt x="10954" y="30701"/>
                    </a:cubicBezTo>
                    <a:cubicBezTo>
                      <a:pt x="12619" y="35056"/>
                      <a:pt x="13967" y="38737"/>
                      <a:pt x="16435" y="38737"/>
                    </a:cubicBezTo>
                    <a:cubicBezTo>
                      <a:pt x="17441" y="38737"/>
                      <a:pt x="18634" y="38124"/>
                      <a:pt x="20110" y="36695"/>
                    </a:cubicBezTo>
                    <a:cubicBezTo>
                      <a:pt x="24152" y="32784"/>
                      <a:pt x="30638" y="31091"/>
                      <a:pt x="34992" y="31091"/>
                    </a:cubicBezTo>
                    <a:cubicBezTo>
                      <a:pt x="36097" y="31091"/>
                      <a:pt x="37065" y="31200"/>
                      <a:pt x="37821" y="31409"/>
                    </a:cubicBezTo>
                    <a:cubicBezTo>
                      <a:pt x="38204" y="31515"/>
                      <a:pt x="38595" y="31565"/>
                      <a:pt x="38985" y="31565"/>
                    </a:cubicBezTo>
                    <a:cubicBezTo>
                      <a:pt x="42420" y="31565"/>
                      <a:pt x="45774" y="27656"/>
                      <a:pt x="43107" y="23153"/>
                    </a:cubicBezTo>
                    <a:cubicBezTo>
                      <a:pt x="40137" y="18112"/>
                      <a:pt x="33434" y="9502"/>
                      <a:pt x="36023" y="5333"/>
                    </a:cubicBezTo>
                    <a:cubicBezTo>
                      <a:pt x="26527" y="428"/>
                      <a:pt x="19949" y="1"/>
                      <a:pt x="17945" y="1"/>
                    </a:cubicBezTo>
                    <a:close/>
                  </a:path>
                </a:pathLst>
              </a:custGeom>
              <a:solidFill>
                <a:srgbClr val="F4AA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" name="Google Shape;1013;p20">
                <a:extLst>
                  <a:ext uri="{FF2B5EF4-FFF2-40B4-BE49-F238E27FC236}">
                    <a16:creationId xmlns:a16="http://schemas.microsoft.com/office/drawing/2014/main" xmlns="" id="{7C2188EA-E183-8849-E4ED-8B679851B6D7}"/>
                  </a:ext>
                </a:extLst>
              </p:cNvPr>
              <p:cNvSpPr/>
              <p:nvPr/>
            </p:nvSpPr>
            <p:spPr>
              <a:xfrm>
                <a:off x="740474" y="3814031"/>
                <a:ext cx="135428" cy="187975"/>
              </a:xfrm>
              <a:custGeom>
                <a:avLst/>
                <a:gdLst/>
                <a:ahLst/>
                <a:cxnLst/>
                <a:rect l="l" t="t" r="r" b="b"/>
                <a:pathLst>
                  <a:path w="7603" h="10553" extrusionOk="0">
                    <a:moveTo>
                      <a:pt x="0" y="1"/>
                    </a:moveTo>
                    <a:cubicBezTo>
                      <a:pt x="0" y="1"/>
                      <a:pt x="436" y="5859"/>
                      <a:pt x="0" y="8502"/>
                    </a:cubicBezTo>
                    <a:cubicBezTo>
                      <a:pt x="607" y="9070"/>
                      <a:pt x="3241" y="10553"/>
                      <a:pt x="5393" y="10553"/>
                    </a:cubicBezTo>
                    <a:cubicBezTo>
                      <a:pt x="6235" y="10553"/>
                      <a:pt x="7004" y="10326"/>
                      <a:pt x="7548" y="9728"/>
                    </a:cubicBezTo>
                    <a:cubicBezTo>
                      <a:pt x="7602" y="6431"/>
                      <a:pt x="7548" y="2235"/>
                      <a:pt x="7548" y="223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D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Google Shape;1014;p20">
                <a:extLst>
                  <a:ext uri="{FF2B5EF4-FFF2-40B4-BE49-F238E27FC236}">
                    <a16:creationId xmlns:a16="http://schemas.microsoft.com/office/drawing/2014/main" xmlns="" id="{AADBD356-1D75-C0E9-0793-4A50E2E66EAE}"/>
                  </a:ext>
                </a:extLst>
              </p:cNvPr>
              <p:cNvSpPr/>
              <p:nvPr/>
            </p:nvSpPr>
            <p:spPr>
              <a:xfrm>
                <a:off x="740474" y="3814031"/>
                <a:ext cx="134930" cy="93694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526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55" y="873"/>
                      <a:pt x="109" y="2126"/>
                    </a:cubicBezTo>
                    <a:cubicBezTo>
                      <a:pt x="2153" y="3843"/>
                      <a:pt x="4632" y="4769"/>
                      <a:pt x="7575" y="5259"/>
                    </a:cubicBezTo>
                    <a:cubicBezTo>
                      <a:pt x="7575" y="3543"/>
                      <a:pt x="7548" y="2235"/>
                      <a:pt x="7548" y="223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8C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Google Shape;1015;p20">
                <a:extLst>
                  <a:ext uri="{FF2B5EF4-FFF2-40B4-BE49-F238E27FC236}">
                    <a16:creationId xmlns:a16="http://schemas.microsoft.com/office/drawing/2014/main" xmlns="" id="{459F9010-7273-BDE0-8C09-923A654823BC}"/>
                  </a:ext>
                </a:extLst>
              </p:cNvPr>
              <p:cNvSpPr/>
              <p:nvPr/>
            </p:nvSpPr>
            <p:spPr>
              <a:xfrm>
                <a:off x="638524" y="3418984"/>
                <a:ext cx="426663" cy="468629"/>
              </a:xfrm>
              <a:custGeom>
                <a:avLst/>
                <a:gdLst/>
                <a:ahLst/>
                <a:cxnLst/>
                <a:rect l="l" t="t" r="r" b="b"/>
                <a:pathLst>
                  <a:path w="23953" h="26309" extrusionOk="0">
                    <a:moveTo>
                      <a:pt x="12001" y="0"/>
                    </a:moveTo>
                    <a:cubicBezTo>
                      <a:pt x="11970" y="0"/>
                      <a:pt x="11940" y="0"/>
                      <a:pt x="11909" y="1"/>
                    </a:cubicBezTo>
                    <a:cubicBezTo>
                      <a:pt x="56" y="219"/>
                      <a:pt x="983" y="13134"/>
                      <a:pt x="983" y="13325"/>
                    </a:cubicBezTo>
                    <a:cubicBezTo>
                      <a:pt x="983" y="13325"/>
                      <a:pt x="922" y="13292"/>
                      <a:pt x="839" y="13292"/>
                    </a:cubicBezTo>
                    <a:cubicBezTo>
                      <a:pt x="550" y="13292"/>
                      <a:pt x="1" y="13705"/>
                      <a:pt x="956" y="17439"/>
                    </a:cubicBezTo>
                    <a:cubicBezTo>
                      <a:pt x="4432" y="24419"/>
                      <a:pt x="9095" y="26309"/>
                      <a:pt x="15579" y="26309"/>
                    </a:cubicBezTo>
                    <a:cubicBezTo>
                      <a:pt x="15904" y="26309"/>
                      <a:pt x="16234" y="26304"/>
                      <a:pt x="16569" y="26295"/>
                    </a:cubicBezTo>
                    <a:cubicBezTo>
                      <a:pt x="23081" y="23298"/>
                      <a:pt x="23953" y="19102"/>
                      <a:pt x="23953" y="11854"/>
                    </a:cubicBezTo>
                    <a:cubicBezTo>
                      <a:pt x="23953" y="4648"/>
                      <a:pt x="17246" y="0"/>
                      <a:pt x="12001" y="0"/>
                    </a:cubicBezTo>
                    <a:close/>
                  </a:path>
                </a:pathLst>
              </a:custGeom>
              <a:solidFill>
                <a:srgbClr val="FFD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Google Shape;1016;p20">
                <a:extLst>
                  <a:ext uri="{FF2B5EF4-FFF2-40B4-BE49-F238E27FC236}">
                    <a16:creationId xmlns:a16="http://schemas.microsoft.com/office/drawing/2014/main" xmlns="" id="{6574F0E2-8048-8482-8BA0-F69D87BD8A24}"/>
                  </a:ext>
                </a:extLst>
              </p:cNvPr>
              <p:cNvSpPr/>
              <p:nvPr/>
            </p:nvSpPr>
            <p:spPr>
              <a:xfrm>
                <a:off x="575936" y="3943820"/>
                <a:ext cx="331526" cy="657459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6910" extrusionOk="0">
                    <a:moveTo>
                      <a:pt x="5341" y="1"/>
                    </a:moveTo>
                    <a:cubicBezTo>
                      <a:pt x="1671" y="1"/>
                      <a:pt x="1" y="5814"/>
                      <a:pt x="1854" y="13068"/>
                    </a:cubicBezTo>
                    <a:cubicBezTo>
                      <a:pt x="3761" y="20534"/>
                      <a:pt x="6649" y="29199"/>
                      <a:pt x="4606" y="33858"/>
                    </a:cubicBezTo>
                    <a:cubicBezTo>
                      <a:pt x="7630" y="36447"/>
                      <a:pt x="16813" y="36910"/>
                      <a:pt x="16813" y="36910"/>
                    </a:cubicBezTo>
                    <a:lnTo>
                      <a:pt x="18611" y="21515"/>
                    </a:lnTo>
                    <a:lnTo>
                      <a:pt x="16813" y="4539"/>
                    </a:lnTo>
                    <a:cubicBezTo>
                      <a:pt x="16813" y="4539"/>
                      <a:pt x="12889" y="343"/>
                      <a:pt x="5669" y="16"/>
                    </a:cubicBezTo>
                    <a:cubicBezTo>
                      <a:pt x="5558" y="6"/>
                      <a:pt x="5449" y="1"/>
                      <a:pt x="5341" y="1"/>
                    </a:cubicBezTo>
                    <a:close/>
                  </a:path>
                </a:pathLst>
              </a:custGeom>
              <a:solidFill>
                <a:srgbClr val="F46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Google Shape;1017;p20">
                <a:extLst>
                  <a:ext uri="{FF2B5EF4-FFF2-40B4-BE49-F238E27FC236}">
                    <a16:creationId xmlns:a16="http://schemas.microsoft.com/office/drawing/2014/main" xmlns="" id="{CD873D64-83D7-FBDD-5582-C1CB231E8AD6}"/>
                  </a:ext>
                </a:extLst>
              </p:cNvPr>
              <p:cNvSpPr/>
              <p:nvPr/>
            </p:nvSpPr>
            <p:spPr>
              <a:xfrm>
                <a:off x="442478" y="4095694"/>
                <a:ext cx="612055" cy="1094703"/>
              </a:xfrm>
              <a:custGeom>
                <a:avLst/>
                <a:gdLst/>
                <a:ahLst/>
                <a:cxnLst/>
                <a:rect l="l" t="t" r="r" b="b"/>
                <a:pathLst>
                  <a:path w="34361" h="61457" extrusionOk="0">
                    <a:moveTo>
                      <a:pt x="25617" y="0"/>
                    </a:moveTo>
                    <a:cubicBezTo>
                      <a:pt x="21659" y="0"/>
                      <a:pt x="17685" y="1789"/>
                      <a:pt x="17685" y="1789"/>
                    </a:cubicBezTo>
                    <a:cubicBezTo>
                      <a:pt x="17685" y="1789"/>
                      <a:pt x="19756" y="4868"/>
                      <a:pt x="19429" y="15958"/>
                    </a:cubicBezTo>
                    <a:cubicBezTo>
                      <a:pt x="19215" y="23887"/>
                      <a:pt x="15660" y="25024"/>
                      <a:pt x="13639" y="25024"/>
                    </a:cubicBezTo>
                    <a:cubicBezTo>
                      <a:pt x="12827" y="25024"/>
                      <a:pt x="12262" y="24840"/>
                      <a:pt x="12262" y="24840"/>
                    </a:cubicBezTo>
                    <a:cubicBezTo>
                      <a:pt x="12262" y="24840"/>
                      <a:pt x="9837" y="27456"/>
                      <a:pt x="5886" y="32116"/>
                    </a:cubicBezTo>
                    <a:cubicBezTo>
                      <a:pt x="1" y="39936"/>
                      <a:pt x="5587" y="52552"/>
                      <a:pt x="7330" y="58056"/>
                    </a:cubicBezTo>
                    <a:cubicBezTo>
                      <a:pt x="10762" y="60665"/>
                      <a:pt x="15362" y="61456"/>
                      <a:pt x="19692" y="61456"/>
                    </a:cubicBezTo>
                    <a:cubicBezTo>
                      <a:pt x="25264" y="61456"/>
                      <a:pt x="30392" y="60147"/>
                      <a:pt x="32017" y="59718"/>
                    </a:cubicBezTo>
                    <a:cubicBezTo>
                      <a:pt x="31254" y="55849"/>
                      <a:pt x="30573" y="34050"/>
                      <a:pt x="30273" y="27565"/>
                    </a:cubicBezTo>
                    <a:cubicBezTo>
                      <a:pt x="30001" y="21080"/>
                      <a:pt x="32998" y="12552"/>
                      <a:pt x="33679" y="9364"/>
                    </a:cubicBezTo>
                    <a:cubicBezTo>
                      <a:pt x="34360" y="6148"/>
                      <a:pt x="31963" y="2851"/>
                      <a:pt x="31963" y="2851"/>
                    </a:cubicBezTo>
                    <a:cubicBezTo>
                      <a:pt x="30470" y="675"/>
                      <a:pt x="28047" y="0"/>
                      <a:pt x="25617" y="0"/>
                    </a:cubicBezTo>
                    <a:close/>
                  </a:path>
                </a:pathLst>
              </a:custGeom>
              <a:solidFill>
                <a:srgbClr val="45BE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Google Shape;1018;p20">
                <a:extLst>
                  <a:ext uri="{FF2B5EF4-FFF2-40B4-BE49-F238E27FC236}">
                    <a16:creationId xmlns:a16="http://schemas.microsoft.com/office/drawing/2014/main" xmlns="" id="{89BE4C85-EB06-DCEB-D8F7-4A556827F964}"/>
                  </a:ext>
                </a:extLst>
              </p:cNvPr>
              <p:cNvSpPr/>
              <p:nvPr/>
            </p:nvSpPr>
            <p:spPr>
              <a:xfrm>
                <a:off x="757448" y="3975648"/>
                <a:ext cx="237352" cy="147719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8293" extrusionOk="0">
                    <a:moveTo>
                      <a:pt x="6595" y="0"/>
                    </a:moveTo>
                    <a:cubicBezTo>
                      <a:pt x="5941" y="736"/>
                      <a:pt x="3625" y="872"/>
                      <a:pt x="3625" y="872"/>
                    </a:cubicBezTo>
                    <a:lnTo>
                      <a:pt x="1" y="3542"/>
                    </a:lnTo>
                    <a:lnTo>
                      <a:pt x="1390" y="7684"/>
                    </a:lnTo>
                    <a:cubicBezTo>
                      <a:pt x="1390" y="7684"/>
                      <a:pt x="3267" y="8292"/>
                      <a:pt x="6377" y="8292"/>
                    </a:cubicBezTo>
                    <a:cubicBezTo>
                      <a:pt x="8280" y="8292"/>
                      <a:pt x="10645" y="8064"/>
                      <a:pt x="13325" y="7330"/>
                    </a:cubicBezTo>
                    <a:cubicBezTo>
                      <a:pt x="11963" y="3597"/>
                      <a:pt x="7712" y="818"/>
                      <a:pt x="6595" y="0"/>
                    </a:cubicBezTo>
                    <a:close/>
                  </a:path>
                </a:pathLst>
              </a:custGeom>
              <a:solidFill>
                <a:srgbClr val="F46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Google Shape;1019;p20">
                <a:extLst>
                  <a:ext uri="{FF2B5EF4-FFF2-40B4-BE49-F238E27FC236}">
                    <a16:creationId xmlns:a16="http://schemas.microsoft.com/office/drawing/2014/main" xmlns="" id="{969801DB-F275-BB1F-9C5D-3D12707E6A3A}"/>
                  </a:ext>
                </a:extLst>
              </p:cNvPr>
              <p:cNvSpPr/>
              <p:nvPr/>
            </p:nvSpPr>
            <p:spPr>
              <a:xfrm>
                <a:off x="816171" y="4157213"/>
                <a:ext cx="102921" cy="59868"/>
              </a:xfrm>
              <a:custGeom>
                <a:avLst/>
                <a:gdLst/>
                <a:ahLst/>
                <a:cxnLst/>
                <a:rect l="l" t="t" r="r" b="b"/>
                <a:pathLst>
                  <a:path w="5778" h="3361" extrusionOk="0">
                    <a:moveTo>
                      <a:pt x="1430" y="0"/>
                    </a:moveTo>
                    <a:cubicBezTo>
                      <a:pt x="491" y="0"/>
                      <a:pt x="1" y="79"/>
                      <a:pt x="1" y="79"/>
                    </a:cubicBezTo>
                    <a:lnTo>
                      <a:pt x="3025" y="3294"/>
                    </a:lnTo>
                    <a:cubicBezTo>
                      <a:pt x="3025" y="3294"/>
                      <a:pt x="3152" y="3361"/>
                      <a:pt x="3364" y="3361"/>
                    </a:cubicBezTo>
                    <a:cubicBezTo>
                      <a:pt x="3869" y="3361"/>
                      <a:pt x="4857" y="2983"/>
                      <a:pt x="5777" y="433"/>
                    </a:cubicBezTo>
                    <a:cubicBezTo>
                      <a:pt x="3873" y="85"/>
                      <a:pt x="2408" y="0"/>
                      <a:pt x="1430" y="0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Google Shape;1020;p20">
                <a:extLst>
                  <a:ext uri="{FF2B5EF4-FFF2-40B4-BE49-F238E27FC236}">
                    <a16:creationId xmlns:a16="http://schemas.microsoft.com/office/drawing/2014/main" xmlns="" id="{31983ACF-B9F6-7011-EE7B-5F001A28C61F}"/>
                  </a:ext>
                </a:extLst>
              </p:cNvPr>
              <p:cNvSpPr/>
              <p:nvPr/>
            </p:nvSpPr>
            <p:spPr>
              <a:xfrm>
                <a:off x="757448" y="3511708"/>
                <a:ext cx="652169" cy="673900"/>
              </a:xfrm>
              <a:custGeom>
                <a:avLst/>
                <a:gdLst/>
                <a:ahLst/>
                <a:cxnLst/>
                <a:rect l="l" t="t" r="r" b="b"/>
                <a:pathLst>
                  <a:path w="36613" h="37833" extrusionOk="0">
                    <a:moveTo>
                      <a:pt x="32924" y="1"/>
                    </a:moveTo>
                    <a:cubicBezTo>
                      <a:pt x="32561" y="1"/>
                      <a:pt x="32187" y="438"/>
                      <a:pt x="32235" y="1280"/>
                    </a:cubicBezTo>
                    <a:cubicBezTo>
                      <a:pt x="32235" y="1280"/>
                      <a:pt x="31959" y="1066"/>
                      <a:pt x="31733" y="1066"/>
                    </a:cubicBezTo>
                    <a:cubicBezTo>
                      <a:pt x="31563" y="1066"/>
                      <a:pt x="31422" y="1186"/>
                      <a:pt x="31445" y="1607"/>
                    </a:cubicBezTo>
                    <a:cubicBezTo>
                      <a:pt x="31717" y="4958"/>
                      <a:pt x="31118" y="9481"/>
                      <a:pt x="31118" y="9481"/>
                    </a:cubicBezTo>
                    <a:cubicBezTo>
                      <a:pt x="31118" y="9481"/>
                      <a:pt x="30602" y="6678"/>
                      <a:pt x="29942" y="6678"/>
                    </a:cubicBezTo>
                    <a:cubicBezTo>
                      <a:pt x="29908" y="6678"/>
                      <a:pt x="29873" y="6686"/>
                      <a:pt x="29837" y="6702"/>
                    </a:cubicBezTo>
                    <a:cubicBezTo>
                      <a:pt x="28611" y="7029"/>
                      <a:pt x="29647" y="8065"/>
                      <a:pt x="29837" y="12751"/>
                    </a:cubicBezTo>
                    <a:cubicBezTo>
                      <a:pt x="19861" y="26744"/>
                      <a:pt x="11079" y="28805"/>
                      <a:pt x="6770" y="28805"/>
                    </a:cubicBezTo>
                    <a:cubicBezTo>
                      <a:pt x="4971" y="28805"/>
                      <a:pt x="3952" y="28446"/>
                      <a:pt x="3952" y="28446"/>
                    </a:cubicBezTo>
                    <a:lnTo>
                      <a:pt x="1" y="37165"/>
                    </a:lnTo>
                    <a:cubicBezTo>
                      <a:pt x="1" y="37165"/>
                      <a:pt x="1797" y="37833"/>
                      <a:pt x="4757" y="37833"/>
                    </a:cubicBezTo>
                    <a:cubicBezTo>
                      <a:pt x="7686" y="37833"/>
                      <a:pt x="11755" y="37179"/>
                      <a:pt x="16350" y="34577"/>
                    </a:cubicBezTo>
                    <a:cubicBezTo>
                      <a:pt x="25587" y="29345"/>
                      <a:pt x="35968" y="13078"/>
                      <a:pt x="36295" y="9154"/>
                    </a:cubicBezTo>
                    <a:cubicBezTo>
                      <a:pt x="36612" y="5320"/>
                      <a:pt x="35698" y="2307"/>
                      <a:pt x="35071" y="2307"/>
                    </a:cubicBezTo>
                    <a:cubicBezTo>
                      <a:pt x="35052" y="2307"/>
                      <a:pt x="35033" y="2310"/>
                      <a:pt x="35014" y="2315"/>
                    </a:cubicBezTo>
                    <a:cubicBezTo>
                      <a:pt x="34878" y="1389"/>
                      <a:pt x="34497" y="762"/>
                      <a:pt x="33516" y="626"/>
                    </a:cubicBezTo>
                    <a:cubicBezTo>
                      <a:pt x="33416" y="205"/>
                      <a:pt x="33173" y="1"/>
                      <a:pt x="32924" y="1"/>
                    </a:cubicBezTo>
                    <a:close/>
                  </a:path>
                </a:pathLst>
              </a:custGeom>
              <a:solidFill>
                <a:srgbClr val="FFD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Google Shape;1021;p20">
                <a:extLst>
                  <a:ext uri="{FF2B5EF4-FFF2-40B4-BE49-F238E27FC236}">
                    <a16:creationId xmlns:a16="http://schemas.microsoft.com/office/drawing/2014/main" xmlns="" id="{E1BE935A-D9A8-750B-47F3-C78746617267}"/>
                  </a:ext>
                </a:extLst>
              </p:cNvPr>
              <p:cNvSpPr/>
              <p:nvPr/>
            </p:nvSpPr>
            <p:spPr>
              <a:xfrm>
                <a:off x="588564" y="3975648"/>
                <a:ext cx="287832" cy="242588"/>
              </a:xfrm>
              <a:custGeom>
                <a:avLst/>
                <a:gdLst/>
                <a:ahLst/>
                <a:cxnLst/>
                <a:rect l="l" t="t" r="r" b="b"/>
                <a:pathLst>
                  <a:path w="16159" h="13619" extrusionOk="0">
                    <a:moveTo>
                      <a:pt x="5940" y="0"/>
                    </a:moveTo>
                    <a:cubicBezTo>
                      <a:pt x="5940" y="0"/>
                      <a:pt x="0" y="1962"/>
                      <a:pt x="4851" y="8311"/>
                    </a:cubicBezTo>
                    <a:cubicBezTo>
                      <a:pt x="8438" y="13007"/>
                      <a:pt x="12905" y="13618"/>
                      <a:pt x="14988" y="13618"/>
                    </a:cubicBezTo>
                    <a:cubicBezTo>
                      <a:pt x="15721" y="13618"/>
                      <a:pt x="16158" y="13542"/>
                      <a:pt x="16158" y="13542"/>
                    </a:cubicBezTo>
                    <a:cubicBezTo>
                      <a:pt x="16158" y="13542"/>
                      <a:pt x="11908" y="10463"/>
                      <a:pt x="16104" y="2316"/>
                    </a:cubicBezTo>
                    <a:cubicBezTo>
                      <a:pt x="12562" y="1962"/>
                      <a:pt x="5940" y="0"/>
                      <a:pt x="5940" y="0"/>
                    </a:cubicBezTo>
                    <a:close/>
                  </a:path>
                </a:pathLst>
              </a:custGeom>
              <a:solidFill>
                <a:srgbClr val="F46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Google Shape;1022;p20">
                <a:extLst>
                  <a:ext uri="{FF2B5EF4-FFF2-40B4-BE49-F238E27FC236}">
                    <a16:creationId xmlns:a16="http://schemas.microsoft.com/office/drawing/2014/main" xmlns="" id="{34E67E6E-1854-B3A1-8D9E-13248974A390}"/>
                  </a:ext>
                </a:extLst>
              </p:cNvPr>
              <p:cNvSpPr/>
              <p:nvPr/>
            </p:nvSpPr>
            <p:spPr>
              <a:xfrm>
                <a:off x="594388" y="3362292"/>
                <a:ext cx="542159" cy="320269"/>
              </a:xfrm>
              <a:custGeom>
                <a:avLst/>
                <a:gdLst/>
                <a:ahLst/>
                <a:cxnLst/>
                <a:rect l="l" t="t" r="r" b="b"/>
                <a:pathLst>
                  <a:path w="30437" h="17980" extrusionOk="0">
                    <a:moveTo>
                      <a:pt x="13380" y="0"/>
                    </a:moveTo>
                    <a:cubicBezTo>
                      <a:pt x="8317" y="0"/>
                      <a:pt x="1606" y="2593"/>
                      <a:pt x="300" y="12121"/>
                    </a:cubicBezTo>
                    <a:cubicBezTo>
                      <a:pt x="0" y="14900"/>
                      <a:pt x="1771" y="17979"/>
                      <a:pt x="1771" y="17979"/>
                    </a:cubicBezTo>
                    <a:lnTo>
                      <a:pt x="3679" y="17734"/>
                    </a:lnTo>
                    <a:cubicBezTo>
                      <a:pt x="3679" y="17734"/>
                      <a:pt x="4878" y="13075"/>
                      <a:pt x="9156" y="11767"/>
                    </a:cubicBezTo>
                    <a:cubicBezTo>
                      <a:pt x="13434" y="10486"/>
                      <a:pt x="19292" y="10132"/>
                      <a:pt x="19483" y="4819"/>
                    </a:cubicBezTo>
                    <a:cubicBezTo>
                      <a:pt x="20218" y="7734"/>
                      <a:pt x="22562" y="8306"/>
                      <a:pt x="24333" y="9751"/>
                    </a:cubicBezTo>
                    <a:cubicBezTo>
                      <a:pt x="26131" y="11195"/>
                      <a:pt x="26431" y="14274"/>
                      <a:pt x="26431" y="14274"/>
                    </a:cubicBezTo>
                    <a:cubicBezTo>
                      <a:pt x="26431" y="14274"/>
                      <a:pt x="30436" y="2830"/>
                      <a:pt x="19047" y="1603"/>
                    </a:cubicBezTo>
                    <a:cubicBezTo>
                      <a:pt x="18403" y="768"/>
                      <a:pt x="16136" y="0"/>
                      <a:pt x="13380" y="0"/>
                    </a:cubicBezTo>
                    <a:close/>
                  </a:path>
                </a:pathLst>
              </a:custGeom>
              <a:solidFill>
                <a:srgbClr val="F4AA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Google Shape;1023;p20">
                <a:extLst>
                  <a:ext uri="{FF2B5EF4-FFF2-40B4-BE49-F238E27FC236}">
                    <a16:creationId xmlns:a16="http://schemas.microsoft.com/office/drawing/2014/main" xmlns="" id="{9F6B59AF-D368-54F1-3600-EFEFA67B3CE1}"/>
                  </a:ext>
                </a:extLst>
              </p:cNvPr>
              <p:cNvSpPr/>
              <p:nvPr/>
            </p:nvSpPr>
            <p:spPr>
              <a:xfrm>
                <a:off x="475482" y="3566530"/>
                <a:ext cx="157765" cy="158228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8883" extrusionOk="0">
                    <a:moveTo>
                      <a:pt x="4415" y="0"/>
                    </a:moveTo>
                    <a:cubicBezTo>
                      <a:pt x="1962" y="0"/>
                      <a:pt x="1" y="1989"/>
                      <a:pt x="1" y="4442"/>
                    </a:cubicBezTo>
                    <a:cubicBezTo>
                      <a:pt x="1" y="6894"/>
                      <a:pt x="1962" y="8883"/>
                      <a:pt x="4415" y="8883"/>
                    </a:cubicBezTo>
                    <a:cubicBezTo>
                      <a:pt x="6867" y="8883"/>
                      <a:pt x="8856" y="6894"/>
                      <a:pt x="8856" y="4442"/>
                    </a:cubicBezTo>
                    <a:cubicBezTo>
                      <a:pt x="8856" y="1989"/>
                      <a:pt x="6867" y="0"/>
                      <a:pt x="4415" y="0"/>
                    </a:cubicBezTo>
                    <a:close/>
                  </a:path>
                </a:pathLst>
              </a:custGeom>
              <a:solidFill>
                <a:srgbClr val="F4AA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Google Shape;1024;p20">
                <a:extLst>
                  <a:ext uri="{FF2B5EF4-FFF2-40B4-BE49-F238E27FC236}">
                    <a16:creationId xmlns:a16="http://schemas.microsoft.com/office/drawing/2014/main" xmlns="" id="{680A9B07-4FD0-9799-E3FD-498B27AD1301}"/>
                  </a:ext>
                </a:extLst>
              </p:cNvPr>
              <p:cNvSpPr/>
              <p:nvPr/>
            </p:nvSpPr>
            <p:spPr>
              <a:xfrm>
                <a:off x="607978" y="3641746"/>
                <a:ext cx="108247" cy="10824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6077" extrusionOk="0">
                    <a:moveTo>
                      <a:pt x="3025" y="1"/>
                    </a:moveTo>
                    <a:cubicBezTo>
                      <a:pt x="1363" y="1"/>
                      <a:pt x="0" y="1363"/>
                      <a:pt x="0" y="3052"/>
                    </a:cubicBezTo>
                    <a:cubicBezTo>
                      <a:pt x="0" y="4714"/>
                      <a:pt x="1363" y="6077"/>
                      <a:pt x="3025" y="6077"/>
                    </a:cubicBezTo>
                    <a:cubicBezTo>
                      <a:pt x="4714" y="6077"/>
                      <a:pt x="6077" y="4714"/>
                      <a:pt x="6077" y="3052"/>
                    </a:cubicBezTo>
                    <a:cubicBezTo>
                      <a:pt x="6077" y="1363"/>
                      <a:pt x="4714" y="1"/>
                      <a:pt x="3025" y="1"/>
                    </a:cubicBezTo>
                    <a:close/>
                  </a:path>
                </a:pathLst>
              </a:custGeom>
              <a:solidFill>
                <a:srgbClr val="FFD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1025;p20">
                <a:extLst>
                  <a:ext uri="{FF2B5EF4-FFF2-40B4-BE49-F238E27FC236}">
                    <a16:creationId xmlns:a16="http://schemas.microsoft.com/office/drawing/2014/main" xmlns="" id="{05868D90-780D-9527-9A37-CCF2E0681D89}"/>
                  </a:ext>
                </a:extLst>
              </p:cNvPr>
              <p:cNvSpPr/>
              <p:nvPr/>
            </p:nvSpPr>
            <p:spPr>
              <a:xfrm>
                <a:off x="754545" y="3603417"/>
                <a:ext cx="154844" cy="154345"/>
              </a:xfrm>
              <a:custGeom>
                <a:avLst/>
                <a:gdLst/>
                <a:ahLst/>
                <a:cxnLst/>
                <a:rect l="l" t="t" r="r" b="b"/>
                <a:pathLst>
                  <a:path w="8693" h="8665" extrusionOk="0">
                    <a:moveTo>
                      <a:pt x="4333" y="490"/>
                    </a:moveTo>
                    <a:cubicBezTo>
                      <a:pt x="6458" y="490"/>
                      <a:pt x="8175" y="2207"/>
                      <a:pt x="8175" y="4332"/>
                    </a:cubicBezTo>
                    <a:cubicBezTo>
                      <a:pt x="8175" y="6431"/>
                      <a:pt x="6458" y="8147"/>
                      <a:pt x="4333" y="8147"/>
                    </a:cubicBezTo>
                    <a:cubicBezTo>
                      <a:pt x="2235" y="8147"/>
                      <a:pt x="518" y="6431"/>
                      <a:pt x="518" y="4332"/>
                    </a:cubicBezTo>
                    <a:cubicBezTo>
                      <a:pt x="518" y="2207"/>
                      <a:pt x="2235" y="490"/>
                      <a:pt x="4333" y="490"/>
                    </a:cubicBezTo>
                    <a:close/>
                    <a:moveTo>
                      <a:pt x="4333" y="0"/>
                    </a:moveTo>
                    <a:cubicBezTo>
                      <a:pt x="2316" y="0"/>
                      <a:pt x="627" y="1362"/>
                      <a:pt x="136" y="3215"/>
                    </a:cubicBezTo>
                    <a:cubicBezTo>
                      <a:pt x="109" y="3379"/>
                      <a:pt x="55" y="3542"/>
                      <a:pt x="55" y="3733"/>
                    </a:cubicBezTo>
                    <a:cubicBezTo>
                      <a:pt x="0" y="3924"/>
                      <a:pt x="0" y="4114"/>
                      <a:pt x="0" y="4332"/>
                    </a:cubicBezTo>
                    <a:cubicBezTo>
                      <a:pt x="0" y="6730"/>
                      <a:pt x="1935" y="8665"/>
                      <a:pt x="4333" y="8665"/>
                    </a:cubicBezTo>
                    <a:cubicBezTo>
                      <a:pt x="6730" y="8665"/>
                      <a:pt x="8692" y="6730"/>
                      <a:pt x="8692" y="4332"/>
                    </a:cubicBezTo>
                    <a:cubicBezTo>
                      <a:pt x="8692" y="4142"/>
                      <a:pt x="8665" y="3978"/>
                      <a:pt x="8638" y="3815"/>
                    </a:cubicBezTo>
                    <a:cubicBezTo>
                      <a:pt x="8638" y="3624"/>
                      <a:pt x="8583" y="3433"/>
                      <a:pt x="8556" y="3243"/>
                    </a:cubicBezTo>
                    <a:cubicBezTo>
                      <a:pt x="8066" y="1390"/>
                      <a:pt x="6349" y="0"/>
                      <a:pt x="4333" y="0"/>
                    </a:cubicBezTo>
                    <a:close/>
                  </a:path>
                </a:pathLst>
              </a:custGeom>
              <a:solidFill>
                <a:srgbClr val="7565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Google Shape;1026;p20">
                <a:extLst>
                  <a:ext uri="{FF2B5EF4-FFF2-40B4-BE49-F238E27FC236}">
                    <a16:creationId xmlns:a16="http://schemas.microsoft.com/office/drawing/2014/main" xmlns="" id="{27A09A1D-6039-BC1A-9485-DD137BA0E818}"/>
                  </a:ext>
                </a:extLst>
              </p:cNvPr>
              <p:cNvSpPr/>
              <p:nvPr/>
            </p:nvSpPr>
            <p:spPr>
              <a:xfrm>
                <a:off x="664759" y="3632894"/>
                <a:ext cx="97577" cy="37513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106" extrusionOk="0">
                    <a:moveTo>
                      <a:pt x="314" y="0"/>
                    </a:moveTo>
                    <a:cubicBezTo>
                      <a:pt x="202" y="0"/>
                      <a:pt x="100" y="57"/>
                      <a:pt x="55" y="171"/>
                    </a:cubicBezTo>
                    <a:cubicBezTo>
                      <a:pt x="0" y="307"/>
                      <a:pt x="82" y="443"/>
                      <a:pt x="218" y="498"/>
                    </a:cubicBezTo>
                    <a:lnTo>
                      <a:pt x="5123" y="2078"/>
                    </a:lnTo>
                    <a:cubicBezTo>
                      <a:pt x="5150" y="2078"/>
                      <a:pt x="5177" y="2105"/>
                      <a:pt x="5205" y="2105"/>
                    </a:cubicBezTo>
                    <a:cubicBezTo>
                      <a:pt x="5314" y="2105"/>
                      <a:pt x="5423" y="2023"/>
                      <a:pt x="5450" y="1914"/>
                    </a:cubicBezTo>
                    <a:cubicBezTo>
                      <a:pt x="5477" y="1805"/>
                      <a:pt x="5423" y="1642"/>
                      <a:pt x="5286" y="1615"/>
                    </a:cubicBezTo>
                    <a:lnTo>
                      <a:pt x="382" y="7"/>
                    </a:lnTo>
                    <a:cubicBezTo>
                      <a:pt x="359" y="3"/>
                      <a:pt x="336" y="0"/>
                      <a:pt x="314" y="0"/>
                    </a:cubicBezTo>
                    <a:close/>
                  </a:path>
                </a:pathLst>
              </a:custGeom>
              <a:solidFill>
                <a:srgbClr val="7565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1027;p20">
                <a:extLst>
                  <a:ext uri="{FF2B5EF4-FFF2-40B4-BE49-F238E27FC236}">
                    <a16:creationId xmlns:a16="http://schemas.microsoft.com/office/drawing/2014/main" xmlns="" id="{49BCB918-B239-3AEA-AA36-C9DB2E1306D0}"/>
                  </a:ext>
                </a:extLst>
              </p:cNvPr>
              <p:cNvSpPr/>
              <p:nvPr/>
            </p:nvSpPr>
            <p:spPr>
              <a:xfrm>
                <a:off x="855978" y="3767438"/>
                <a:ext cx="106305" cy="68097"/>
              </a:xfrm>
              <a:custGeom>
                <a:avLst/>
                <a:gdLst/>
                <a:ahLst/>
                <a:cxnLst/>
                <a:rect l="l" t="t" r="r" b="b"/>
                <a:pathLst>
                  <a:path w="5968" h="3823" extrusionOk="0">
                    <a:moveTo>
                      <a:pt x="5913" y="1"/>
                    </a:moveTo>
                    <a:cubicBezTo>
                      <a:pt x="5586" y="382"/>
                      <a:pt x="5177" y="628"/>
                      <a:pt x="4741" y="845"/>
                    </a:cubicBezTo>
                    <a:cubicBezTo>
                      <a:pt x="4186" y="1111"/>
                      <a:pt x="3589" y="1291"/>
                      <a:pt x="2987" y="1291"/>
                    </a:cubicBezTo>
                    <a:cubicBezTo>
                      <a:pt x="2908" y="1291"/>
                      <a:pt x="2830" y="1288"/>
                      <a:pt x="2752" y="1281"/>
                    </a:cubicBezTo>
                    <a:cubicBezTo>
                      <a:pt x="1771" y="1200"/>
                      <a:pt x="926" y="628"/>
                      <a:pt x="164" y="55"/>
                    </a:cubicBezTo>
                    <a:lnTo>
                      <a:pt x="136" y="55"/>
                    </a:lnTo>
                    <a:cubicBezTo>
                      <a:pt x="27" y="600"/>
                      <a:pt x="0" y="1172"/>
                      <a:pt x="136" y="1717"/>
                    </a:cubicBezTo>
                    <a:cubicBezTo>
                      <a:pt x="273" y="2235"/>
                      <a:pt x="545" y="2753"/>
                      <a:pt x="954" y="3134"/>
                    </a:cubicBezTo>
                    <a:cubicBezTo>
                      <a:pt x="1449" y="3580"/>
                      <a:pt x="2146" y="3823"/>
                      <a:pt x="2821" y="3823"/>
                    </a:cubicBezTo>
                    <a:cubicBezTo>
                      <a:pt x="2889" y="3823"/>
                      <a:pt x="2957" y="3821"/>
                      <a:pt x="3025" y="3816"/>
                    </a:cubicBezTo>
                    <a:cubicBezTo>
                      <a:pt x="3788" y="3734"/>
                      <a:pt x="4496" y="3352"/>
                      <a:pt x="5014" y="2807"/>
                    </a:cubicBezTo>
                    <a:cubicBezTo>
                      <a:pt x="5531" y="2262"/>
                      <a:pt x="5831" y="1527"/>
                      <a:pt x="5940" y="791"/>
                    </a:cubicBezTo>
                    <a:cubicBezTo>
                      <a:pt x="5967" y="519"/>
                      <a:pt x="5967" y="246"/>
                      <a:pt x="5913" y="1"/>
                    </a:cubicBezTo>
                    <a:close/>
                  </a:path>
                </a:pathLst>
              </a:custGeom>
              <a:solidFill>
                <a:srgbClr val="F5A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1028;p20">
                <a:extLst>
                  <a:ext uri="{FF2B5EF4-FFF2-40B4-BE49-F238E27FC236}">
                    <a16:creationId xmlns:a16="http://schemas.microsoft.com/office/drawing/2014/main" xmlns="" id="{C15970EA-86DC-DB37-F31F-6A0B23199EF2}"/>
                  </a:ext>
                </a:extLst>
              </p:cNvPr>
              <p:cNvSpPr/>
              <p:nvPr/>
            </p:nvSpPr>
            <p:spPr>
              <a:xfrm>
                <a:off x="873433" y="3806764"/>
                <a:ext cx="78660" cy="28767"/>
              </a:xfrm>
              <a:custGeom>
                <a:avLst/>
                <a:gdLst/>
                <a:ahLst/>
                <a:cxnLst/>
                <a:rect l="l" t="t" r="r" b="b"/>
                <a:pathLst>
                  <a:path w="4416" h="1615" extrusionOk="0">
                    <a:moveTo>
                      <a:pt x="3487" y="1"/>
                    </a:moveTo>
                    <a:cubicBezTo>
                      <a:pt x="2269" y="1"/>
                      <a:pt x="1063" y="329"/>
                      <a:pt x="1" y="926"/>
                    </a:cubicBezTo>
                    <a:cubicBezTo>
                      <a:pt x="496" y="1372"/>
                      <a:pt x="1171" y="1615"/>
                      <a:pt x="1842" y="1615"/>
                    </a:cubicBezTo>
                    <a:cubicBezTo>
                      <a:pt x="1909" y="1615"/>
                      <a:pt x="1977" y="1613"/>
                      <a:pt x="2045" y="1608"/>
                    </a:cubicBezTo>
                    <a:cubicBezTo>
                      <a:pt x="2808" y="1526"/>
                      <a:pt x="3516" y="1144"/>
                      <a:pt x="4034" y="599"/>
                    </a:cubicBezTo>
                    <a:cubicBezTo>
                      <a:pt x="4170" y="436"/>
                      <a:pt x="4306" y="245"/>
                      <a:pt x="4415" y="54"/>
                    </a:cubicBezTo>
                    <a:lnTo>
                      <a:pt x="4333" y="54"/>
                    </a:lnTo>
                    <a:cubicBezTo>
                      <a:pt x="4052" y="19"/>
                      <a:pt x="3769" y="1"/>
                      <a:pt x="3487" y="1"/>
                    </a:cubicBezTo>
                    <a:close/>
                  </a:path>
                </a:pathLst>
              </a:custGeom>
              <a:solidFill>
                <a:srgbClr val="F46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1029;p20">
                <a:extLst>
                  <a:ext uri="{FF2B5EF4-FFF2-40B4-BE49-F238E27FC236}">
                    <a16:creationId xmlns:a16="http://schemas.microsoft.com/office/drawing/2014/main" xmlns="" id="{6E95F4F3-9595-C66F-B3E6-EDB0A214482F}"/>
                  </a:ext>
                </a:extLst>
              </p:cNvPr>
              <p:cNvSpPr/>
              <p:nvPr/>
            </p:nvSpPr>
            <p:spPr>
              <a:xfrm>
                <a:off x="822974" y="3657758"/>
                <a:ext cx="17492" cy="45653"/>
              </a:xfrm>
              <a:custGeom>
                <a:avLst/>
                <a:gdLst/>
                <a:ahLst/>
                <a:cxnLst/>
                <a:rect l="l" t="t" r="r" b="b"/>
                <a:pathLst>
                  <a:path w="982" h="2563" extrusionOk="0">
                    <a:moveTo>
                      <a:pt x="491" y="1"/>
                    </a:moveTo>
                    <a:cubicBezTo>
                      <a:pt x="218" y="1"/>
                      <a:pt x="0" y="573"/>
                      <a:pt x="0" y="1281"/>
                    </a:cubicBezTo>
                    <a:cubicBezTo>
                      <a:pt x="0" y="1990"/>
                      <a:pt x="218" y="2562"/>
                      <a:pt x="491" y="2562"/>
                    </a:cubicBezTo>
                    <a:cubicBezTo>
                      <a:pt x="763" y="2562"/>
                      <a:pt x="981" y="1990"/>
                      <a:pt x="981" y="1281"/>
                    </a:cubicBezTo>
                    <a:cubicBezTo>
                      <a:pt x="981" y="573"/>
                      <a:pt x="763" y="1"/>
                      <a:pt x="491" y="1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1030;p20">
                <a:extLst>
                  <a:ext uri="{FF2B5EF4-FFF2-40B4-BE49-F238E27FC236}">
                    <a16:creationId xmlns:a16="http://schemas.microsoft.com/office/drawing/2014/main" xmlns="" id="{763C9689-107E-2B5C-DB9C-F19541574037}"/>
                  </a:ext>
                </a:extLst>
              </p:cNvPr>
              <p:cNvSpPr/>
              <p:nvPr/>
            </p:nvSpPr>
            <p:spPr>
              <a:xfrm>
                <a:off x="990879" y="3623311"/>
                <a:ext cx="17492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982" h="2562" extrusionOk="0">
                    <a:moveTo>
                      <a:pt x="491" y="0"/>
                    </a:moveTo>
                    <a:cubicBezTo>
                      <a:pt x="219" y="0"/>
                      <a:pt x="1" y="572"/>
                      <a:pt x="1" y="1281"/>
                    </a:cubicBezTo>
                    <a:cubicBezTo>
                      <a:pt x="1" y="1989"/>
                      <a:pt x="219" y="2561"/>
                      <a:pt x="491" y="2561"/>
                    </a:cubicBezTo>
                    <a:cubicBezTo>
                      <a:pt x="764" y="2561"/>
                      <a:pt x="982" y="1989"/>
                      <a:pt x="982" y="1281"/>
                    </a:cubicBezTo>
                    <a:cubicBezTo>
                      <a:pt x="982" y="572"/>
                      <a:pt x="764" y="0"/>
                      <a:pt x="491" y="0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1031;p20">
                <a:extLst>
                  <a:ext uri="{FF2B5EF4-FFF2-40B4-BE49-F238E27FC236}">
                    <a16:creationId xmlns:a16="http://schemas.microsoft.com/office/drawing/2014/main" xmlns="" id="{FDD26074-BB81-5F9C-3B38-3BE3AF41B7D6}"/>
                  </a:ext>
                </a:extLst>
              </p:cNvPr>
              <p:cNvSpPr/>
              <p:nvPr/>
            </p:nvSpPr>
            <p:spPr>
              <a:xfrm>
                <a:off x="910818" y="3658257"/>
                <a:ext cx="31564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4473" extrusionOk="0">
                    <a:moveTo>
                      <a:pt x="300" y="0"/>
                    </a:moveTo>
                    <a:cubicBezTo>
                      <a:pt x="300" y="0"/>
                      <a:pt x="1172" y="3624"/>
                      <a:pt x="1226" y="3869"/>
                    </a:cubicBezTo>
                    <a:cubicBezTo>
                      <a:pt x="1253" y="4114"/>
                      <a:pt x="0" y="4469"/>
                      <a:pt x="0" y="4469"/>
                    </a:cubicBezTo>
                    <a:cubicBezTo>
                      <a:pt x="0" y="4469"/>
                      <a:pt x="109" y="4473"/>
                      <a:pt x="270" y="4473"/>
                    </a:cubicBezTo>
                    <a:cubicBezTo>
                      <a:pt x="715" y="4473"/>
                      <a:pt x="1562" y="4443"/>
                      <a:pt x="1662" y="4223"/>
                    </a:cubicBezTo>
                    <a:cubicBezTo>
                      <a:pt x="1771" y="3896"/>
                      <a:pt x="300" y="0"/>
                      <a:pt x="300" y="0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1032;p20">
                <a:extLst>
                  <a:ext uri="{FF2B5EF4-FFF2-40B4-BE49-F238E27FC236}">
                    <a16:creationId xmlns:a16="http://schemas.microsoft.com/office/drawing/2014/main" xmlns="" id="{16789186-D373-3D2B-EAA1-2D5026BDC4F1}"/>
                  </a:ext>
                </a:extLst>
              </p:cNvPr>
              <p:cNvSpPr/>
              <p:nvPr/>
            </p:nvSpPr>
            <p:spPr>
              <a:xfrm>
                <a:off x="927792" y="3574296"/>
                <a:ext cx="154363" cy="154345"/>
              </a:xfrm>
              <a:custGeom>
                <a:avLst/>
                <a:gdLst/>
                <a:ahLst/>
                <a:cxnLst/>
                <a:rect l="l" t="t" r="r" b="b"/>
                <a:pathLst>
                  <a:path w="8666" h="8665" extrusionOk="0">
                    <a:moveTo>
                      <a:pt x="4333" y="518"/>
                    </a:moveTo>
                    <a:cubicBezTo>
                      <a:pt x="6431" y="518"/>
                      <a:pt x="8148" y="2234"/>
                      <a:pt x="8148" y="4333"/>
                    </a:cubicBezTo>
                    <a:cubicBezTo>
                      <a:pt x="8148" y="6458"/>
                      <a:pt x="6431" y="8175"/>
                      <a:pt x="4333" y="8175"/>
                    </a:cubicBezTo>
                    <a:cubicBezTo>
                      <a:pt x="2208" y="8175"/>
                      <a:pt x="491" y="6458"/>
                      <a:pt x="491" y="4333"/>
                    </a:cubicBezTo>
                    <a:cubicBezTo>
                      <a:pt x="491" y="2234"/>
                      <a:pt x="2208" y="518"/>
                      <a:pt x="4333" y="518"/>
                    </a:cubicBezTo>
                    <a:close/>
                    <a:moveTo>
                      <a:pt x="4333" y="0"/>
                    </a:moveTo>
                    <a:cubicBezTo>
                      <a:pt x="2317" y="0"/>
                      <a:pt x="627" y="1390"/>
                      <a:pt x="137" y="3243"/>
                    </a:cubicBezTo>
                    <a:cubicBezTo>
                      <a:pt x="82" y="3406"/>
                      <a:pt x="55" y="3570"/>
                      <a:pt x="28" y="3733"/>
                    </a:cubicBezTo>
                    <a:cubicBezTo>
                      <a:pt x="1" y="3924"/>
                      <a:pt x="1" y="4142"/>
                      <a:pt x="1" y="4333"/>
                    </a:cubicBezTo>
                    <a:cubicBezTo>
                      <a:pt x="1" y="6730"/>
                      <a:pt x="1935" y="8665"/>
                      <a:pt x="4333" y="8665"/>
                    </a:cubicBezTo>
                    <a:cubicBezTo>
                      <a:pt x="6731" y="8665"/>
                      <a:pt x="8666" y="6730"/>
                      <a:pt x="8666" y="4333"/>
                    </a:cubicBezTo>
                    <a:cubicBezTo>
                      <a:pt x="8666" y="4169"/>
                      <a:pt x="8666" y="4006"/>
                      <a:pt x="8638" y="3815"/>
                    </a:cubicBezTo>
                    <a:cubicBezTo>
                      <a:pt x="8611" y="3624"/>
                      <a:pt x="8584" y="3433"/>
                      <a:pt x="8529" y="3270"/>
                    </a:cubicBezTo>
                    <a:cubicBezTo>
                      <a:pt x="8066" y="1390"/>
                      <a:pt x="6350" y="0"/>
                      <a:pt x="4333" y="0"/>
                    </a:cubicBezTo>
                    <a:close/>
                  </a:path>
                </a:pathLst>
              </a:custGeom>
              <a:solidFill>
                <a:srgbClr val="7565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1033;p20">
                <a:extLst>
                  <a:ext uri="{FF2B5EF4-FFF2-40B4-BE49-F238E27FC236}">
                    <a16:creationId xmlns:a16="http://schemas.microsoft.com/office/drawing/2014/main" xmlns="" id="{9724D859-51B0-D200-4C22-5C8001706651}"/>
                  </a:ext>
                </a:extLst>
              </p:cNvPr>
              <p:cNvSpPr/>
              <p:nvPr/>
            </p:nvSpPr>
            <p:spPr>
              <a:xfrm>
                <a:off x="901111" y="3656796"/>
                <a:ext cx="36890" cy="15052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845" extrusionOk="0">
                    <a:moveTo>
                      <a:pt x="1036" y="0"/>
                    </a:moveTo>
                    <a:cubicBezTo>
                      <a:pt x="981" y="0"/>
                      <a:pt x="927" y="0"/>
                      <a:pt x="872" y="28"/>
                    </a:cubicBezTo>
                    <a:cubicBezTo>
                      <a:pt x="354" y="109"/>
                      <a:pt x="27" y="518"/>
                      <a:pt x="0" y="518"/>
                    </a:cubicBezTo>
                    <a:lnTo>
                      <a:pt x="382" y="845"/>
                    </a:lnTo>
                    <a:cubicBezTo>
                      <a:pt x="382" y="845"/>
                      <a:pt x="600" y="600"/>
                      <a:pt x="899" y="518"/>
                    </a:cubicBezTo>
                    <a:cubicBezTo>
                      <a:pt x="954" y="491"/>
                      <a:pt x="1008" y="491"/>
                      <a:pt x="1063" y="491"/>
                    </a:cubicBezTo>
                    <a:cubicBezTo>
                      <a:pt x="1145" y="491"/>
                      <a:pt x="1199" y="491"/>
                      <a:pt x="1281" y="518"/>
                    </a:cubicBezTo>
                    <a:cubicBezTo>
                      <a:pt x="1444" y="572"/>
                      <a:pt x="1580" y="654"/>
                      <a:pt x="1717" y="818"/>
                    </a:cubicBezTo>
                    <a:lnTo>
                      <a:pt x="2071" y="463"/>
                    </a:lnTo>
                    <a:cubicBezTo>
                      <a:pt x="1826" y="191"/>
                      <a:pt x="1526" y="55"/>
                      <a:pt x="1254" y="0"/>
                    </a:cubicBezTo>
                    <a:close/>
                  </a:path>
                </a:pathLst>
              </a:custGeom>
              <a:solidFill>
                <a:srgbClr val="7565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2601" name="Google Shape;1034;p20">
            <a:extLst>
              <a:ext uri="{FF2B5EF4-FFF2-40B4-BE49-F238E27FC236}">
                <a16:creationId xmlns:a16="http://schemas.microsoft.com/office/drawing/2014/main" xmlns="" id="{186151DB-E47C-9DC4-9C73-9ACFFD913FBB}"/>
              </a:ext>
            </a:extLst>
          </p:cNvPr>
          <p:cNvSpPr/>
          <p:nvPr/>
        </p:nvSpPr>
        <p:spPr>
          <a:xfrm>
            <a:off x="1011425" y="1587480"/>
            <a:ext cx="2428300" cy="1526692"/>
          </a:xfrm>
          <a:prstGeom prst="wedgeRoundRectCallout">
            <a:avLst>
              <a:gd name="adj1" fmla="val 48664"/>
              <a:gd name="adj2" fmla="val 76855"/>
              <a:gd name="adj3" fmla="val 0"/>
            </a:avLst>
          </a:prstGeom>
          <a:solidFill>
            <a:srgbClr val="F5A2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602" name="Google Shape;1038;p20">
            <a:extLst>
              <a:ext uri="{FF2B5EF4-FFF2-40B4-BE49-F238E27FC236}">
                <a16:creationId xmlns:a16="http://schemas.microsoft.com/office/drawing/2014/main" xmlns="" id="{98DF0DCF-A47E-17BF-F534-088E5B694945}"/>
              </a:ext>
            </a:extLst>
          </p:cNvPr>
          <p:cNvSpPr/>
          <p:nvPr/>
        </p:nvSpPr>
        <p:spPr>
          <a:xfrm flipH="1">
            <a:off x="6029679" y="1525503"/>
            <a:ext cx="2113307" cy="1300289"/>
          </a:xfrm>
          <a:prstGeom prst="wedgeRoundRectCallout">
            <a:avLst>
              <a:gd name="adj1" fmla="val 48664"/>
              <a:gd name="adj2" fmla="val 76855"/>
              <a:gd name="adj3" fmla="val 0"/>
            </a:avLst>
          </a:prstGeom>
          <a:solidFill>
            <a:srgbClr val="F4AA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603" name="TextBox 32602">
            <a:extLst>
              <a:ext uri="{FF2B5EF4-FFF2-40B4-BE49-F238E27FC236}">
                <a16:creationId xmlns:a16="http://schemas.microsoft.com/office/drawing/2014/main" xmlns="" id="{3E5CFFE5-C9B0-AFA3-6713-5A14467CAD36}"/>
              </a:ext>
            </a:extLst>
          </p:cNvPr>
          <p:cNvSpPr txBox="1"/>
          <p:nvPr/>
        </p:nvSpPr>
        <p:spPr>
          <a:xfrm>
            <a:off x="967726" y="1525220"/>
            <a:ext cx="25534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+mj-lt"/>
              </a:rPr>
              <a:t>Sau khi viết xong, hs tự kiểm tra, xem xét và điều chỉnh theo bảng kiểm</a:t>
            </a:r>
            <a:endParaRPr lang="en-US" sz="2400">
              <a:latin typeface="+mj-lt"/>
            </a:endParaRPr>
          </a:p>
        </p:txBody>
      </p:sp>
      <p:sp>
        <p:nvSpPr>
          <p:cNvPr id="32604" name="TextBox 32603">
            <a:extLst>
              <a:ext uri="{FF2B5EF4-FFF2-40B4-BE49-F238E27FC236}">
                <a16:creationId xmlns:a16="http://schemas.microsoft.com/office/drawing/2014/main" xmlns="" id="{4F2704F6-8B01-B3C1-9DC3-D445404657D9}"/>
              </a:ext>
            </a:extLst>
          </p:cNvPr>
          <p:cNvSpPr txBox="1"/>
          <p:nvPr/>
        </p:nvSpPr>
        <p:spPr>
          <a:xfrm>
            <a:off x="6294390" y="1753536"/>
            <a:ext cx="16690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Tx/>
            </a:pP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hỉnh sửa bài viết 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2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01" grpId="0" animBg="1"/>
      <p:bldP spid="32602" grpId="0" animBg="1"/>
      <p:bldP spid="32603" grpId="0"/>
      <p:bldP spid="326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80" name="Google Shape;32580;p51"/>
          <p:cNvSpPr txBox="1">
            <a:spLocks noGrp="1"/>
          </p:cNvSpPr>
          <p:nvPr>
            <p:ph type="ctrTitle"/>
          </p:nvPr>
        </p:nvSpPr>
        <p:spPr>
          <a:xfrm>
            <a:off x="992100" y="615615"/>
            <a:ext cx="7159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Chuẩn bị trước khi viết</a:t>
            </a:r>
            <a:endParaRPr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677" name="Google Shape;32677;p51"/>
          <p:cNvGrpSpPr/>
          <p:nvPr/>
        </p:nvGrpSpPr>
        <p:grpSpPr>
          <a:xfrm>
            <a:off x="785920" y="520447"/>
            <a:ext cx="810342" cy="520705"/>
            <a:chOff x="1577176" y="1001463"/>
            <a:chExt cx="810342" cy="520705"/>
          </a:xfrm>
        </p:grpSpPr>
        <p:sp>
          <p:nvSpPr>
            <p:cNvPr id="32678" name="Google Shape;32678;p51"/>
            <p:cNvSpPr/>
            <p:nvPr/>
          </p:nvSpPr>
          <p:spPr>
            <a:xfrm rot="1201761">
              <a:off x="1901606" y="1200793"/>
              <a:ext cx="293859" cy="279505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9" name="Google Shape;32679;p51"/>
            <p:cNvSpPr/>
            <p:nvPr/>
          </p:nvSpPr>
          <p:spPr>
            <a:xfrm rot="1201787">
              <a:off x="1604222" y="1040208"/>
              <a:ext cx="203890" cy="193930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0" name="Google Shape;32680;p51"/>
            <p:cNvSpPr/>
            <p:nvPr/>
          </p:nvSpPr>
          <p:spPr>
            <a:xfrm rot="5491767">
              <a:off x="2218718" y="1007770"/>
              <a:ext cx="170720" cy="162381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81" name="Google Shape;32681;p51"/>
          <p:cNvGrpSpPr/>
          <p:nvPr/>
        </p:nvGrpSpPr>
        <p:grpSpPr>
          <a:xfrm>
            <a:off x="7366401" y="897538"/>
            <a:ext cx="810342" cy="520705"/>
            <a:chOff x="1577176" y="1001463"/>
            <a:chExt cx="810342" cy="520705"/>
          </a:xfrm>
        </p:grpSpPr>
        <p:sp>
          <p:nvSpPr>
            <p:cNvPr id="32682" name="Google Shape;32682;p51"/>
            <p:cNvSpPr/>
            <p:nvPr/>
          </p:nvSpPr>
          <p:spPr>
            <a:xfrm rot="1201761">
              <a:off x="1901606" y="1200793"/>
              <a:ext cx="293859" cy="279505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3" name="Google Shape;32683;p51"/>
            <p:cNvSpPr/>
            <p:nvPr/>
          </p:nvSpPr>
          <p:spPr>
            <a:xfrm rot="1201787">
              <a:off x="1604222" y="1040208"/>
              <a:ext cx="203890" cy="193930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4" name="Google Shape;32684;p51"/>
            <p:cNvSpPr/>
            <p:nvPr/>
          </p:nvSpPr>
          <p:spPr>
            <a:xfrm rot="5491767">
              <a:off x="2218718" y="1007770"/>
              <a:ext cx="170720" cy="162381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85" name="Google Shape;32685;p51"/>
          <p:cNvGrpSpPr/>
          <p:nvPr/>
        </p:nvGrpSpPr>
        <p:grpSpPr>
          <a:xfrm rot="-1100601">
            <a:off x="1610019" y="4344267"/>
            <a:ext cx="752290" cy="391542"/>
            <a:chOff x="5150950" y="1689975"/>
            <a:chExt cx="342625" cy="178325"/>
          </a:xfrm>
        </p:grpSpPr>
        <p:sp>
          <p:nvSpPr>
            <p:cNvPr id="32686" name="Google Shape;32686;p51"/>
            <p:cNvSpPr/>
            <p:nvPr/>
          </p:nvSpPr>
          <p:spPr>
            <a:xfrm>
              <a:off x="5150950" y="1692950"/>
              <a:ext cx="255100" cy="175350"/>
            </a:xfrm>
            <a:custGeom>
              <a:avLst/>
              <a:gdLst/>
              <a:ahLst/>
              <a:cxnLst/>
              <a:rect l="l" t="t" r="r" b="b"/>
              <a:pathLst>
                <a:path w="10204" h="7014" extrusionOk="0">
                  <a:moveTo>
                    <a:pt x="9911" y="1"/>
                  </a:moveTo>
                  <a:lnTo>
                    <a:pt x="832" y="401"/>
                  </a:lnTo>
                  <a:cubicBezTo>
                    <a:pt x="362" y="421"/>
                    <a:pt x="0" y="817"/>
                    <a:pt x="21" y="1286"/>
                  </a:cubicBezTo>
                  <a:lnTo>
                    <a:pt x="238" y="6201"/>
                  </a:lnTo>
                  <a:cubicBezTo>
                    <a:pt x="258" y="6657"/>
                    <a:pt x="633" y="7013"/>
                    <a:pt x="1085" y="7013"/>
                  </a:cubicBezTo>
                  <a:cubicBezTo>
                    <a:pt x="1098" y="7013"/>
                    <a:pt x="1111" y="7013"/>
                    <a:pt x="1123" y="7012"/>
                  </a:cubicBezTo>
                  <a:lnTo>
                    <a:pt x="10203" y="6612"/>
                  </a:lnTo>
                  <a:lnTo>
                    <a:pt x="9911" y="1"/>
                  </a:lnTo>
                  <a:close/>
                </a:path>
              </a:pathLst>
            </a:custGeom>
            <a:solidFill>
              <a:srgbClr val="FBDA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7" name="Google Shape;32687;p51"/>
            <p:cNvSpPr/>
            <p:nvPr/>
          </p:nvSpPr>
          <p:spPr>
            <a:xfrm>
              <a:off x="5398725" y="1689975"/>
              <a:ext cx="94850" cy="168300"/>
            </a:xfrm>
            <a:custGeom>
              <a:avLst/>
              <a:gdLst/>
              <a:ahLst/>
              <a:cxnLst/>
              <a:rect l="l" t="t" r="r" b="b"/>
              <a:pathLst>
                <a:path w="3794" h="6732" extrusionOk="0">
                  <a:moveTo>
                    <a:pt x="2708" y="1"/>
                  </a:moveTo>
                  <a:cubicBezTo>
                    <a:pt x="2695" y="1"/>
                    <a:pt x="2683" y="1"/>
                    <a:pt x="2670" y="1"/>
                  </a:cubicBezTo>
                  <a:lnTo>
                    <a:pt x="0" y="120"/>
                  </a:lnTo>
                  <a:lnTo>
                    <a:pt x="292" y="6731"/>
                  </a:lnTo>
                  <a:lnTo>
                    <a:pt x="2962" y="6613"/>
                  </a:lnTo>
                  <a:cubicBezTo>
                    <a:pt x="3432" y="6592"/>
                    <a:pt x="3794" y="6197"/>
                    <a:pt x="3773" y="5728"/>
                  </a:cubicBezTo>
                  <a:lnTo>
                    <a:pt x="3556" y="813"/>
                  </a:lnTo>
                  <a:cubicBezTo>
                    <a:pt x="3536" y="358"/>
                    <a:pt x="3161" y="1"/>
                    <a:pt x="2708" y="1"/>
                  </a:cubicBezTo>
                  <a:close/>
                </a:path>
              </a:pathLst>
            </a:custGeom>
            <a:solidFill>
              <a:srgbClr val="F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88" name="Google Shape;32688;p51"/>
          <p:cNvGrpSpPr/>
          <p:nvPr/>
        </p:nvGrpSpPr>
        <p:grpSpPr>
          <a:xfrm rot="6506274">
            <a:off x="6633111" y="3899845"/>
            <a:ext cx="202903" cy="1264420"/>
            <a:chOff x="3620900" y="3197850"/>
            <a:chExt cx="165225" cy="1029625"/>
          </a:xfrm>
        </p:grpSpPr>
        <p:sp>
          <p:nvSpPr>
            <p:cNvPr id="32689" name="Google Shape;32689;p51"/>
            <p:cNvSpPr/>
            <p:nvPr/>
          </p:nvSpPr>
          <p:spPr>
            <a:xfrm>
              <a:off x="3620900" y="3338225"/>
              <a:ext cx="63225" cy="290950"/>
            </a:xfrm>
            <a:custGeom>
              <a:avLst/>
              <a:gdLst/>
              <a:ahLst/>
              <a:cxnLst/>
              <a:rect l="l" t="t" r="r" b="b"/>
              <a:pathLst>
                <a:path w="2529" h="11638" extrusionOk="0">
                  <a:moveTo>
                    <a:pt x="2513" y="1"/>
                  </a:moveTo>
                  <a:lnTo>
                    <a:pt x="1252" y="19"/>
                  </a:lnTo>
                  <a:cubicBezTo>
                    <a:pt x="559" y="30"/>
                    <a:pt x="1" y="606"/>
                    <a:pt x="10" y="1299"/>
                  </a:cubicBezTo>
                  <a:lnTo>
                    <a:pt x="156" y="11078"/>
                  </a:lnTo>
                  <a:cubicBezTo>
                    <a:pt x="161" y="11389"/>
                    <a:pt x="415" y="11637"/>
                    <a:pt x="727" y="11632"/>
                  </a:cubicBezTo>
                  <a:lnTo>
                    <a:pt x="727" y="11632"/>
                  </a:lnTo>
                  <a:cubicBezTo>
                    <a:pt x="1037" y="11627"/>
                    <a:pt x="1285" y="11372"/>
                    <a:pt x="1281" y="11061"/>
                  </a:cubicBezTo>
                  <a:lnTo>
                    <a:pt x="1139" y="1487"/>
                  </a:lnTo>
                  <a:cubicBezTo>
                    <a:pt x="1137" y="1301"/>
                    <a:pt x="1287" y="1144"/>
                    <a:pt x="1473" y="1142"/>
                  </a:cubicBezTo>
                  <a:lnTo>
                    <a:pt x="2528" y="1127"/>
                  </a:lnTo>
                  <a:close/>
                </a:path>
              </a:pathLst>
            </a:custGeom>
            <a:solidFill>
              <a:srgbClr val="F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0" name="Google Shape;32690;p51"/>
            <p:cNvSpPr/>
            <p:nvPr/>
          </p:nvSpPr>
          <p:spPr>
            <a:xfrm>
              <a:off x="3670175" y="3271275"/>
              <a:ext cx="115950" cy="791675"/>
            </a:xfrm>
            <a:custGeom>
              <a:avLst/>
              <a:gdLst/>
              <a:ahLst/>
              <a:cxnLst/>
              <a:rect l="l" t="t" r="r" b="b"/>
              <a:pathLst>
                <a:path w="4638" h="31667" extrusionOk="0">
                  <a:moveTo>
                    <a:pt x="3082" y="6"/>
                  </a:moveTo>
                  <a:lnTo>
                    <a:pt x="2606" y="14"/>
                  </a:lnTo>
                  <a:lnTo>
                    <a:pt x="1018" y="37"/>
                  </a:lnTo>
                  <a:cubicBezTo>
                    <a:pt x="454" y="45"/>
                    <a:pt x="0" y="514"/>
                    <a:pt x="7" y="1078"/>
                  </a:cubicBezTo>
                  <a:lnTo>
                    <a:pt x="520" y="31667"/>
                  </a:lnTo>
                  <a:lnTo>
                    <a:pt x="2578" y="31636"/>
                  </a:lnTo>
                  <a:lnTo>
                    <a:pt x="2578" y="31636"/>
                  </a:lnTo>
                  <a:lnTo>
                    <a:pt x="4637" y="31605"/>
                  </a:lnTo>
                  <a:lnTo>
                    <a:pt x="4541" y="25905"/>
                  </a:lnTo>
                  <a:lnTo>
                    <a:pt x="4124" y="1017"/>
                  </a:lnTo>
                  <a:cubicBezTo>
                    <a:pt x="4121" y="829"/>
                    <a:pt x="4067" y="654"/>
                    <a:pt x="3976" y="504"/>
                  </a:cubicBezTo>
                  <a:cubicBezTo>
                    <a:pt x="3794" y="201"/>
                    <a:pt x="3460" y="1"/>
                    <a:pt x="3082" y="6"/>
                  </a:cubicBezTo>
                  <a:close/>
                </a:path>
              </a:pathLst>
            </a:custGeom>
            <a:solidFill>
              <a:srgbClr val="655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1" name="Google Shape;32691;p51"/>
            <p:cNvSpPr/>
            <p:nvPr/>
          </p:nvSpPr>
          <p:spPr>
            <a:xfrm>
              <a:off x="3670125" y="3271200"/>
              <a:ext cx="103700" cy="67200"/>
            </a:xfrm>
            <a:custGeom>
              <a:avLst/>
              <a:gdLst/>
              <a:ahLst/>
              <a:cxnLst/>
              <a:rect l="l" t="t" r="r" b="b"/>
              <a:pathLst>
                <a:path w="4148" h="2688" extrusionOk="0">
                  <a:moveTo>
                    <a:pt x="1019" y="40"/>
                  </a:moveTo>
                  <a:lnTo>
                    <a:pt x="3083" y="9"/>
                  </a:lnTo>
                  <a:cubicBezTo>
                    <a:pt x="3648" y="1"/>
                    <a:pt x="4116" y="455"/>
                    <a:pt x="4125" y="1020"/>
                  </a:cubicBezTo>
                  <a:lnTo>
                    <a:pt x="4148" y="2627"/>
                  </a:lnTo>
                  <a:lnTo>
                    <a:pt x="32" y="2688"/>
                  </a:lnTo>
                  <a:lnTo>
                    <a:pt x="8" y="1079"/>
                  </a:lnTo>
                  <a:cubicBezTo>
                    <a:pt x="1" y="517"/>
                    <a:pt x="456" y="49"/>
                    <a:pt x="1019" y="40"/>
                  </a:cubicBezTo>
                  <a:close/>
                </a:path>
              </a:pathLst>
            </a:custGeom>
            <a:solidFill>
              <a:srgbClr val="CCC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2" name="Google Shape;32692;p51"/>
            <p:cNvSpPr/>
            <p:nvPr/>
          </p:nvSpPr>
          <p:spPr>
            <a:xfrm>
              <a:off x="3694350" y="3197850"/>
              <a:ext cx="52875" cy="74350"/>
            </a:xfrm>
            <a:custGeom>
              <a:avLst/>
              <a:gdLst/>
              <a:ahLst/>
              <a:cxnLst/>
              <a:rect l="l" t="t" r="r" b="b"/>
              <a:pathLst>
                <a:path w="2115" h="2974" extrusionOk="0">
                  <a:moveTo>
                    <a:pt x="2069" y="279"/>
                  </a:moveTo>
                  <a:cubicBezTo>
                    <a:pt x="2067" y="145"/>
                    <a:pt x="1968" y="38"/>
                    <a:pt x="1842" y="12"/>
                  </a:cubicBezTo>
                  <a:cubicBezTo>
                    <a:pt x="1822" y="8"/>
                    <a:pt x="1805" y="1"/>
                    <a:pt x="1783" y="1"/>
                  </a:cubicBezTo>
                  <a:lnTo>
                    <a:pt x="1034" y="12"/>
                  </a:lnTo>
                  <a:lnTo>
                    <a:pt x="1032" y="12"/>
                  </a:lnTo>
                  <a:lnTo>
                    <a:pt x="1032" y="12"/>
                  </a:lnTo>
                  <a:lnTo>
                    <a:pt x="281" y="23"/>
                  </a:lnTo>
                  <a:cubicBezTo>
                    <a:pt x="125" y="26"/>
                    <a:pt x="1" y="155"/>
                    <a:pt x="4" y="310"/>
                  </a:cubicBezTo>
                  <a:lnTo>
                    <a:pt x="50" y="2974"/>
                  </a:lnTo>
                  <a:lnTo>
                    <a:pt x="1082" y="2958"/>
                  </a:lnTo>
                  <a:lnTo>
                    <a:pt x="2114" y="2943"/>
                  </a:lnTo>
                  <a:lnTo>
                    <a:pt x="2069" y="279"/>
                  </a:lnTo>
                  <a:close/>
                </a:path>
              </a:pathLst>
            </a:custGeom>
            <a:solidFill>
              <a:srgbClr val="F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3" name="Google Shape;32693;p51"/>
            <p:cNvSpPr/>
            <p:nvPr/>
          </p:nvSpPr>
          <p:spPr>
            <a:xfrm>
              <a:off x="3683175" y="4061425"/>
              <a:ext cx="102950" cy="166050"/>
            </a:xfrm>
            <a:custGeom>
              <a:avLst/>
              <a:gdLst/>
              <a:ahLst/>
              <a:cxnLst/>
              <a:rect l="l" t="t" r="r" b="b"/>
              <a:pathLst>
                <a:path w="4118" h="6642" extrusionOk="0">
                  <a:moveTo>
                    <a:pt x="0" y="61"/>
                  </a:moveTo>
                  <a:lnTo>
                    <a:pt x="2144" y="6641"/>
                  </a:lnTo>
                  <a:lnTo>
                    <a:pt x="4117" y="1"/>
                  </a:lnTo>
                  <a:close/>
                </a:path>
              </a:pathLst>
            </a:custGeom>
            <a:solidFill>
              <a:srgbClr val="CCC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4" name="Google Shape;32694;p51"/>
            <p:cNvSpPr/>
            <p:nvPr/>
          </p:nvSpPr>
          <p:spPr>
            <a:xfrm>
              <a:off x="3719675" y="4174575"/>
              <a:ext cx="32775" cy="52900"/>
            </a:xfrm>
            <a:custGeom>
              <a:avLst/>
              <a:gdLst/>
              <a:ahLst/>
              <a:cxnLst/>
              <a:rect l="l" t="t" r="r" b="b"/>
              <a:pathLst>
                <a:path w="1311" h="2116" extrusionOk="0">
                  <a:moveTo>
                    <a:pt x="1311" y="1"/>
                  </a:moveTo>
                  <a:lnTo>
                    <a:pt x="683" y="2115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655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3126;p91">
            <a:extLst>
              <a:ext uri="{FF2B5EF4-FFF2-40B4-BE49-F238E27FC236}">
                <a16:creationId xmlns:a16="http://schemas.microsoft.com/office/drawing/2014/main" xmlns="" id="{C2980AFF-CB0E-A911-D7D6-F7A6FA359F27}"/>
              </a:ext>
            </a:extLst>
          </p:cNvPr>
          <p:cNvGrpSpPr/>
          <p:nvPr/>
        </p:nvGrpSpPr>
        <p:grpSpPr>
          <a:xfrm>
            <a:off x="1497530" y="614590"/>
            <a:ext cx="786708" cy="675659"/>
            <a:chOff x="157890" y="1088250"/>
            <a:chExt cx="1083822" cy="1066157"/>
          </a:xfrm>
        </p:grpSpPr>
        <p:sp>
          <p:nvSpPr>
            <p:cNvPr id="28" name="Google Shape;3127;p91">
              <a:extLst>
                <a:ext uri="{FF2B5EF4-FFF2-40B4-BE49-F238E27FC236}">
                  <a16:creationId xmlns:a16="http://schemas.microsoft.com/office/drawing/2014/main" xmlns="" id="{C3E37529-3166-3528-7A03-5BA1922FD802}"/>
                </a:ext>
              </a:extLst>
            </p:cNvPr>
            <p:cNvSpPr/>
            <p:nvPr/>
          </p:nvSpPr>
          <p:spPr>
            <a:xfrm>
              <a:off x="962825" y="1160850"/>
              <a:ext cx="249816" cy="704849"/>
            </a:xfrm>
            <a:custGeom>
              <a:avLst/>
              <a:gdLst/>
              <a:ahLst/>
              <a:cxnLst/>
              <a:rect l="l" t="t" r="r" b="b"/>
              <a:pathLst>
                <a:path w="7797" h="21934" extrusionOk="0">
                  <a:moveTo>
                    <a:pt x="0" y="1"/>
                  </a:moveTo>
                  <a:cubicBezTo>
                    <a:pt x="47" y="141"/>
                    <a:pt x="93" y="269"/>
                    <a:pt x="140" y="409"/>
                  </a:cubicBezTo>
                  <a:cubicBezTo>
                    <a:pt x="198" y="455"/>
                    <a:pt x="233" y="537"/>
                    <a:pt x="210" y="607"/>
                  </a:cubicBezTo>
                  <a:cubicBezTo>
                    <a:pt x="2587" y="7728"/>
                    <a:pt x="4557" y="15046"/>
                    <a:pt x="7634" y="21911"/>
                  </a:cubicBezTo>
                  <a:lnTo>
                    <a:pt x="7645" y="21911"/>
                  </a:lnTo>
                  <a:cubicBezTo>
                    <a:pt x="7663" y="21899"/>
                    <a:pt x="7680" y="21893"/>
                    <a:pt x="7699" y="21893"/>
                  </a:cubicBezTo>
                  <a:cubicBezTo>
                    <a:pt x="7718" y="21893"/>
                    <a:pt x="7739" y="21899"/>
                    <a:pt x="7762" y="21911"/>
                  </a:cubicBezTo>
                  <a:cubicBezTo>
                    <a:pt x="7774" y="21911"/>
                    <a:pt x="7785" y="21922"/>
                    <a:pt x="7797" y="21934"/>
                  </a:cubicBezTo>
                  <a:cubicBezTo>
                    <a:pt x="4604" y="14930"/>
                    <a:pt x="2797" y="7366"/>
                    <a:pt x="268" y="129"/>
                  </a:cubicBezTo>
                  <a:cubicBezTo>
                    <a:pt x="268" y="106"/>
                    <a:pt x="268" y="94"/>
                    <a:pt x="268" y="83"/>
                  </a:cubicBezTo>
                  <a:cubicBezTo>
                    <a:pt x="222" y="48"/>
                    <a:pt x="175" y="13"/>
                    <a:pt x="117" y="1"/>
                  </a:cubicBezTo>
                  <a:close/>
                </a:path>
              </a:pathLst>
            </a:custGeom>
            <a:solidFill>
              <a:srgbClr val="BCFFB4"/>
            </a:solidFill>
            <a:ln w="9525" cap="flat" cmpd="sng">
              <a:solidFill>
                <a:srgbClr val="BCFF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128;p91">
              <a:extLst>
                <a:ext uri="{FF2B5EF4-FFF2-40B4-BE49-F238E27FC236}">
                  <a16:creationId xmlns:a16="http://schemas.microsoft.com/office/drawing/2014/main" xmlns="" id="{72A5AF09-8827-A6CB-982D-5CDEE115AE08}"/>
                </a:ext>
              </a:extLst>
            </p:cNvPr>
            <p:cNvSpPr/>
            <p:nvPr/>
          </p:nvSpPr>
          <p:spPr>
            <a:xfrm>
              <a:off x="704198" y="1808898"/>
              <a:ext cx="474734" cy="189989"/>
            </a:xfrm>
            <a:custGeom>
              <a:avLst/>
              <a:gdLst/>
              <a:ahLst/>
              <a:cxnLst/>
              <a:rect l="l" t="t" r="r" b="b"/>
              <a:pathLst>
                <a:path w="14825" h="5933" extrusionOk="0">
                  <a:moveTo>
                    <a:pt x="12679" y="1317"/>
                  </a:moveTo>
                  <a:cubicBezTo>
                    <a:pt x="12764" y="1317"/>
                    <a:pt x="12793" y="1447"/>
                    <a:pt x="12715" y="1481"/>
                  </a:cubicBezTo>
                  <a:cubicBezTo>
                    <a:pt x="11596" y="1923"/>
                    <a:pt x="10349" y="2145"/>
                    <a:pt x="9195" y="2518"/>
                  </a:cubicBezTo>
                  <a:cubicBezTo>
                    <a:pt x="8030" y="2879"/>
                    <a:pt x="6876" y="3275"/>
                    <a:pt x="5711" y="3660"/>
                  </a:cubicBezTo>
                  <a:cubicBezTo>
                    <a:pt x="5704" y="3663"/>
                    <a:pt x="5697" y="3664"/>
                    <a:pt x="5691" y="3664"/>
                  </a:cubicBezTo>
                  <a:cubicBezTo>
                    <a:pt x="5645" y="3664"/>
                    <a:pt x="5625" y="3599"/>
                    <a:pt x="5676" y="3578"/>
                  </a:cubicBezTo>
                  <a:cubicBezTo>
                    <a:pt x="6841" y="3077"/>
                    <a:pt x="8018" y="2646"/>
                    <a:pt x="9230" y="2273"/>
                  </a:cubicBezTo>
                  <a:cubicBezTo>
                    <a:pt x="10338" y="1912"/>
                    <a:pt x="11515" y="1469"/>
                    <a:pt x="12668" y="1317"/>
                  </a:cubicBezTo>
                  <a:cubicBezTo>
                    <a:pt x="12672" y="1317"/>
                    <a:pt x="12676" y="1317"/>
                    <a:pt x="12679" y="1317"/>
                  </a:cubicBezTo>
                  <a:close/>
                  <a:moveTo>
                    <a:pt x="11048" y="0"/>
                  </a:moveTo>
                  <a:lnTo>
                    <a:pt x="10769" y="234"/>
                  </a:lnTo>
                  <a:cubicBezTo>
                    <a:pt x="10804" y="268"/>
                    <a:pt x="10804" y="327"/>
                    <a:pt x="10745" y="350"/>
                  </a:cubicBezTo>
                  <a:cubicBezTo>
                    <a:pt x="8263" y="1306"/>
                    <a:pt x="5757" y="2215"/>
                    <a:pt x="3252" y="3089"/>
                  </a:cubicBezTo>
                  <a:cubicBezTo>
                    <a:pt x="2168" y="3462"/>
                    <a:pt x="1084" y="3846"/>
                    <a:pt x="0" y="4219"/>
                  </a:cubicBezTo>
                  <a:cubicBezTo>
                    <a:pt x="59" y="4231"/>
                    <a:pt x="105" y="4266"/>
                    <a:pt x="117" y="4347"/>
                  </a:cubicBezTo>
                  <a:cubicBezTo>
                    <a:pt x="175" y="4709"/>
                    <a:pt x="245" y="5058"/>
                    <a:pt x="327" y="5408"/>
                  </a:cubicBezTo>
                  <a:cubicBezTo>
                    <a:pt x="979" y="5175"/>
                    <a:pt x="1655" y="5023"/>
                    <a:pt x="2308" y="4814"/>
                  </a:cubicBezTo>
                  <a:cubicBezTo>
                    <a:pt x="2972" y="4592"/>
                    <a:pt x="3625" y="4289"/>
                    <a:pt x="4312" y="4161"/>
                  </a:cubicBezTo>
                  <a:cubicBezTo>
                    <a:pt x="4316" y="4160"/>
                    <a:pt x="4320" y="4160"/>
                    <a:pt x="4324" y="4160"/>
                  </a:cubicBezTo>
                  <a:cubicBezTo>
                    <a:pt x="4383" y="4160"/>
                    <a:pt x="4391" y="4245"/>
                    <a:pt x="4336" y="4277"/>
                  </a:cubicBezTo>
                  <a:cubicBezTo>
                    <a:pt x="3683" y="4650"/>
                    <a:pt x="2879" y="4837"/>
                    <a:pt x="2156" y="5047"/>
                  </a:cubicBezTo>
                  <a:cubicBezTo>
                    <a:pt x="1574" y="5233"/>
                    <a:pt x="968" y="5431"/>
                    <a:pt x="362" y="5536"/>
                  </a:cubicBezTo>
                  <a:cubicBezTo>
                    <a:pt x="397" y="5676"/>
                    <a:pt x="431" y="5804"/>
                    <a:pt x="466" y="5932"/>
                  </a:cubicBezTo>
                  <a:cubicBezTo>
                    <a:pt x="5256" y="4476"/>
                    <a:pt x="10023" y="2961"/>
                    <a:pt x="14824" y="1527"/>
                  </a:cubicBezTo>
                  <a:lnTo>
                    <a:pt x="14824" y="1527"/>
                  </a:lnTo>
                  <a:cubicBezTo>
                    <a:pt x="14674" y="1537"/>
                    <a:pt x="14521" y="1542"/>
                    <a:pt x="14367" y="1542"/>
                  </a:cubicBezTo>
                  <a:cubicBezTo>
                    <a:pt x="13797" y="1542"/>
                    <a:pt x="13220" y="1471"/>
                    <a:pt x="12715" y="1306"/>
                  </a:cubicBezTo>
                  <a:cubicBezTo>
                    <a:pt x="12424" y="1201"/>
                    <a:pt x="12121" y="1003"/>
                    <a:pt x="11829" y="781"/>
                  </a:cubicBezTo>
                  <a:cubicBezTo>
                    <a:pt x="11818" y="793"/>
                    <a:pt x="11806" y="805"/>
                    <a:pt x="11794" y="805"/>
                  </a:cubicBezTo>
                  <a:cubicBezTo>
                    <a:pt x="10874" y="1259"/>
                    <a:pt x="9848" y="1527"/>
                    <a:pt x="8881" y="1865"/>
                  </a:cubicBezTo>
                  <a:cubicBezTo>
                    <a:pt x="7960" y="2203"/>
                    <a:pt x="7016" y="2529"/>
                    <a:pt x="6084" y="2856"/>
                  </a:cubicBezTo>
                  <a:cubicBezTo>
                    <a:pt x="4324" y="3485"/>
                    <a:pt x="2518" y="4266"/>
                    <a:pt x="665" y="4580"/>
                  </a:cubicBezTo>
                  <a:cubicBezTo>
                    <a:pt x="606" y="4580"/>
                    <a:pt x="606" y="4511"/>
                    <a:pt x="653" y="4499"/>
                  </a:cubicBezTo>
                  <a:cubicBezTo>
                    <a:pt x="2599" y="4009"/>
                    <a:pt x="4464" y="3205"/>
                    <a:pt x="6352" y="2529"/>
                  </a:cubicBezTo>
                  <a:cubicBezTo>
                    <a:pt x="7284" y="2191"/>
                    <a:pt x="8217" y="1865"/>
                    <a:pt x="9149" y="1527"/>
                  </a:cubicBezTo>
                  <a:cubicBezTo>
                    <a:pt x="9976" y="1224"/>
                    <a:pt x="10815" y="863"/>
                    <a:pt x="11678" y="653"/>
                  </a:cubicBezTo>
                  <a:cubicBezTo>
                    <a:pt x="11445" y="455"/>
                    <a:pt x="11235" y="222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129;p91">
              <a:extLst>
                <a:ext uri="{FF2B5EF4-FFF2-40B4-BE49-F238E27FC236}">
                  <a16:creationId xmlns:a16="http://schemas.microsoft.com/office/drawing/2014/main" xmlns="" id="{5DB311B2-B029-CBFE-2C1F-E017D6205F33}"/>
                </a:ext>
              </a:extLst>
            </p:cNvPr>
            <p:cNvSpPr/>
            <p:nvPr/>
          </p:nvSpPr>
          <p:spPr>
            <a:xfrm>
              <a:off x="510491" y="1788755"/>
              <a:ext cx="547521" cy="249327"/>
            </a:xfrm>
            <a:custGeom>
              <a:avLst/>
              <a:gdLst/>
              <a:ahLst/>
              <a:cxnLst/>
              <a:rect l="l" t="t" r="r" b="b"/>
              <a:pathLst>
                <a:path w="17098" h="7786" extrusionOk="0">
                  <a:moveTo>
                    <a:pt x="10674" y="2305"/>
                  </a:moveTo>
                  <a:cubicBezTo>
                    <a:pt x="10767" y="2305"/>
                    <a:pt x="10820" y="2438"/>
                    <a:pt x="10723" y="2471"/>
                  </a:cubicBezTo>
                  <a:cubicBezTo>
                    <a:pt x="8007" y="3252"/>
                    <a:pt x="5350" y="4196"/>
                    <a:pt x="2670" y="5081"/>
                  </a:cubicBezTo>
                  <a:cubicBezTo>
                    <a:pt x="2666" y="5082"/>
                    <a:pt x="2663" y="5083"/>
                    <a:pt x="2660" y="5083"/>
                  </a:cubicBezTo>
                  <a:cubicBezTo>
                    <a:pt x="2631" y="5083"/>
                    <a:pt x="2614" y="5034"/>
                    <a:pt x="2646" y="5023"/>
                  </a:cubicBezTo>
                  <a:cubicBezTo>
                    <a:pt x="5233" y="3904"/>
                    <a:pt x="7949" y="3053"/>
                    <a:pt x="10653" y="2308"/>
                  </a:cubicBezTo>
                  <a:cubicBezTo>
                    <a:pt x="10660" y="2306"/>
                    <a:pt x="10667" y="2305"/>
                    <a:pt x="10674" y="2305"/>
                  </a:cubicBezTo>
                  <a:close/>
                  <a:moveTo>
                    <a:pt x="16678" y="0"/>
                  </a:moveTo>
                  <a:cubicBezTo>
                    <a:pt x="12984" y="1177"/>
                    <a:pt x="9289" y="2378"/>
                    <a:pt x="5595" y="3543"/>
                  </a:cubicBezTo>
                  <a:cubicBezTo>
                    <a:pt x="4674" y="3834"/>
                    <a:pt x="3765" y="4126"/>
                    <a:pt x="2844" y="4417"/>
                  </a:cubicBezTo>
                  <a:cubicBezTo>
                    <a:pt x="2017" y="4673"/>
                    <a:pt x="327" y="4918"/>
                    <a:pt x="82" y="5944"/>
                  </a:cubicBezTo>
                  <a:cubicBezTo>
                    <a:pt x="222" y="5885"/>
                    <a:pt x="374" y="5827"/>
                    <a:pt x="525" y="5781"/>
                  </a:cubicBezTo>
                  <a:cubicBezTo>
                    <a:pt x="548" y="5781"/>
                    <a:pt x="560" y="5804"/>
                    <a:pt x="537" y="5816"/>
                  </a:cubicBezTo>
                  <a:cubicBezTo>
                    <a:pt x="385" y="5885"/>
                    <a:pt x="234" y="5944"/>
                    <a:pt x="71" y="6014"/>
                  </a:cubicBezTo>
                  <a:cubicBezTo>
                    <a:pt x="1" y="6398"/>
                    <a:pt x="152" y="6783"/>
                    <a:pt x="409" y="7086"/>
                  </a:cubicBezTo>
                  <a:cubicBezTo>
                    <a:pt x="758" y="6923"/>
                    <a:pt x="1166" y="6888"/>
                    <a:pt x="1539" y="6806"/>
                  </a:cubicBezTo>
                  <a:cubicBezTo>
                    <a:pt x="2017" y="6701"/>
                    <a:pt x="2495" y="6608"/>
                    <a:pt x="2961" y="6503"/>
                  </a:cubicBezTo>
                  <a:cubicBezTo>
                    <a:pt x="2968" y="6501"/>
                    <a:pt x="2975" y="6500"/>
                    <a:pt x="2981" y="6500"/>
                  </a:cubicBezTo>
                  <a:cubicBezTo>
                    <a:pt x="3057" y="6500"/>
                    <a:pt x="3070" y="6621"/>
                    <a:pt x="2984" y="6643"/>
                  </a:cubicBezTo>
                  <a:cubicBezTo>
                    <a:pt x="2506" y="6748"/>
                    <a:pt x="2040" y="6853"/>
                    <a:pt x="1562" y="6969"/>
                  </a:cubicBezTo>
                  <a:cubicBezTo>
                    <a:pt x="1213" y="7039"/>
                    <a:pt x="852" y="7167"/>
                    <a:pt x="490" y="7179"/>
                  </a:cubicBezTo>
                  <a:cubicBezTo>
                    <a:pt x="688" y="7377"/>
                    <a:pt x="933" y="7540"/>
                    <a:pt x="1178" y="7634"/>
                  </a:cubicBezTo>
                  <a:cubicBezTo>
                    <a:pt x="1474" y="7747"/>
                    <a:pt x="1773" y="7785"/>
                    <a:pt x="2075" y="7785"/>
                  </a:cubicBezTo>
                  <a:cubicBezTo>
                    <a:pt x="2580" y="7785"/>
                    <a:pt x="3091" y="7677"/>
                    <a:pt x="3602" y="7634"/>
                  </a:cubicBezTo>
                  <a:cubicBezTo>
                    <a:pt x="3427" y="7016"/>
                    <a:pt x="3357" y="6387"/>
                    <a:pt x="3427" y="5769"/>
                  </a:cubicBezTo>
                  <a:lnTo>
                    <a:pt x="3427" y="5769"/>
                  </a:lnTo>
                  <a:cubicBezTo>
                    <a:pt x="2949" y="5932"/>
                    <a:pt x="2460" y="6084"/>
                    <a:pt x="1970" y="6200"/>
                  </a:cubicBezTo>
                  <a:cubicBezTo>
                    <a:pt x="1967" y="6201"/>
                    <a:pt x="1964" y="6202"/>
                    <a:pt x="1962" y="6202"/>
                  </a:cubicBezTo>
                  <a:cubicBezTo>
                    <a:pt x="1934" y="6202"/>
                    <a:pt x="1927" y="6151"/>
                    <a:pt x="1959" y="6130"/>
                  </a:cubicBezTo>
                  <a:cubicBezTo>
                    <a:pt x="3147" y="5571"/>
                    <a:pt x="4441" y="5175"/>
                    <a:pt x="5676" y="4720"/>
                  </a:cubicBezTo>
                  <a:cubicBezTo>
                    <a:pt x="6888" y="4277"/>
                    <a:pt x="8100" y="3834"/>
                    <a:pt x="9312" y="3403"/>
                  </a:cubicBezTo>
                  <a:cubicBezTo>
                    <a:pt x="11772" y="2506"/>
                    <a:pt x="14242" y="1643"/>
                    <a:pt x="16725" y="828"/>
                  </a:cubicBezTo>
                  <a:cubicBezTo>
                    <a:pt x="16736" y="825"/>
                    <a:pt x="16747" y="823"/>
                    <a:pt x="16757" y="823"/>
                  </a:cubicBezTo>
                  <a:cubicBezTo>
                    <a:pt x="16787" y="823"/>
                    <a:pt x="16809" y="836"/>
                    <a:pt x="16818" y="863"/>
                  </a:cubicBezTo>
                  <a:lnTo>
                    <a:pt x="17097" y="629"/>
                  </a:lnTo>
                  <a:cubicBezTo>
                    <a:pt x="16946" y="443"/>
                    <a:pt x="16806" y="245"/>
                    <a:pt x="16690" y="70"/>
                  </a:cubicBezTo>
                  <a:cubicBezTo>
                    <a:pt x="16678" y="47"/>
                    <a:pt x="16678" y="23"/>
                    <a:pt x="166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30;p91">
              <a:extLst>
                <a:ext uri="{FF2B5EF4-FFF2-40B4-BE49-F238E27FC236}">
                  <a16:creationId xmlns:a16="http://schemas.microsoft.com/office/drawing/2014/main" xmlns="" id="{7B15304E-E8AD-1A13-32EE-5F8EF55E0AB3}"/>
                </a:ext>
              </a:extLst>
            </p:cNvPr>
            <p:cNvSpPr/>
            <p:nvPr/>
          </p:nvSpPr>
          <p:spPr>
            <a:xfrm>
              <a:off x="843402" y="1107656"/>
              <a:ext cx="353432" cy="744171"/>
            </a:xfrm>
            <a:custGeom>
              <a:avLst/>
              <a:gdLst/>
              <a:ahLst/>
              <a:cxnLst/>
              <a:rect l="l" t="t" r="r" b="b"/>
              <a:pathLst>
                <a:path w="11037" h="23239" extrusionOk="0">
                  <a:moveTo>
                    <a:pt x="2162" y="4058"/>
                  </a:moveTo>
                  <a:cubicBezTo>
                    <a:pt x="2184" y="4058"/>
                    <a:pt x="2206" y="4068"/>
                    <a:pt x="2215" y="4091"/>
                  </a:cubicBezTo>
                  <a:cubicBezTo>
                    <a:pt x="2914" y="5781"/>
                    <a:pt x="3368" y="7610"/>
                    <a:pt x="3951" y="9347"/>
                  </a:cubicBezTo>
                  <a:cubicBezTo>
                    <a:pt x="4534" y="11095"/>
                    <a:pt x="5117" y="12843"/>
                    <a:pt x="5711" y="14591"/>
                  </a:cubicBezTo>
                  <a:cubicBezTo>
                    <a:pt x="5718" y="14628"/>
                    <a:pt x="5693" y="14651"/>
                    <a:pt x="5667" y="14651"/>
                  </a:cubicBezTo>
                  <a:cubicBezTo>
                    <a:pt x="5653" y="14651"/>
                    <a:pt x="5638" y="14643"/>
                    <a:pt x="5629" y="14626"/>
                  </a:cubicBezTo>
                  <a:cubicBezTo>
                    <a:pt x="4977" y="12855"/>
                    <a:pt x="4347" y="11083"/>
                    <a:pt x="3753" y="9300"/>
                  </a:cubicBezTo>
                  <a:cubicBezTo>
                    <a:pt x="3182" y="7599"/>
                    <a:pt x="2494" y="5874"/>
                    <a:pt x="2098" y="4126"/>
                  </a:cubicBezTo>
                  <a:cubicBezTo>
                    <a:pt x="2091" y="4083"/>
                    <a:pt x="2127" y="4058"/>
                    <a:pt x="2162" y="4058"/>
                  </a:cubicBezTo>
                  <a:close/>
                  <a:moveTo>
                    <a:pt x="3492" y="10622"/>
                  </a:moveTo>
                  <a:cubicBezTo>
                    <a:pt x="3519" y="10622"/>
                    <a:pt x="3545" y="10635"/>
                    <a:pt x="3555" y="10664"/>
                  </a:cubicBezTo>
                  <a:cubicBezTo>
                    <a:pt x="4231" y="12400"/>
                    <a:pt x="4685" y="14218"/>
                    <a:pt x="5326" y="15966"/>
                  </a:cubicBezTo>
                  <a:cubicBezTo>
                    <a:pt x="5956" y="17726"/>
                    <a:pt x="6678" y="19439"/>
                    <a:pt x="7354" y="21176"/>
                  </a:cubicBezTo>
                  <a:cubicBezTo>
                    <a:pt x="7361" y="21190"/>
                    <a:pt x="7351" y="21200"/>
                    <a:pt x="7339" y="21200"/>
                  </a:cubicBezTo>
                  <a:cubicBezTo>
                    <a:pt x="7331" y="21200"/>
                    <a:pt x="7324" y="21196"/>
                    <a:pt x="7319" y="21188"/>
                  </a:cubicBezTo>
                  <a:cubicBezTo>
                    <a:pt x="6492" y="19474"/>
                    <a:pt x="5804" y="17691"/>
                    <a:pt x="5140" y="15908"/>
                  </a:cubicBezTo>
                  <a:cubicBezTo>
                    <a:pt x="4522" y="14218"/>
                    <a:pt x="3811" y="12470"/>
                    <a:pt x="3427" y="10699"/>
                  </a:cubicBezTo>
                  <a:cubicBezTo>
                    <a:pt x="3413" y="10650"/>
                    <a:pt x="3452" y="10622"/>
                    <a:pt x="3492" y="10622"/>
                  </a:cubicBezTo>
                  <a:close/>
                  <a:moveTo>
                    <a:pt x="4353" y="6948"/>
                  </a:moveTo>
                  <a:cubicBezTo>
                    <a:pt x="4375" y="6948"/>
                    <a:pt x="4397" y="6958"/>
                    <a:pt x="4406" y="6981"/>
                  </a:cubicBezTo>
                  <a:cubicBezTo>
                    <a:pt x="4907" y="8217"/>
                    <a:pt x="5245" y="9533"/>
                    <a:pt x="5641" y="10804"/>
                  </a:cubicBezTo>
                  <a:cubicBezTo>
                    <a:pt x="6037" y="12051"/>
                    <a:pt x="6422" y="13286"/>
                    <a:pt x="6818" y="14521"/>
                  </a:cubicBezTo>
                  <a:cubicBezTo>
                    <a:pt x="7611" y="17050"/>
                    <a:pt x="8380" y="19568"/>
                    <a:pt x="9149" y="22097"/>
                  </a:cubicBezTo>
                  <a:cubicBezTo>
                    <a:pt x="9156" y="22111"/>
                    <a:pt x="9145" y="22121"/>
                    <a:pt x="9134" y="22121"/>
                  </a:cubicBezTo>
                  <a:cubicBezTo>
                    <a:pt x="9126" y="22121"/>
                    <a:pt x="9118" y="22117"/>
                    <a:pt x="9114" y="22108"/>
                  </a:cubicBezTo>
                  <a:cubicBezTo>
                    <a:pt x="8275" y="19568"/>
                    <a:pt x="7447" y="17015"/>
                    <a:pt x="6632" y="14463"/>
                  </a:cubicBezTo>
                  <a:cubicBezTo>
                    <a:pt x="6224" y="13193"/>
                    <a:pt x="5816" y="11911"/>
                    <a:pt x="5408" y="10629"/>
                  </a:cubicBezTo>
                  <a:cubicBezTo>
                    <a:pt x="5023" y="9440"/>
                    <a:pt x="4569" y="8240"/>
                    <a:pt x="4289" y="7016"/>
                  </a:cubicBezTo>
                  <a:cubicBezTo>
                    <a:pt x="4282" y="6973"/>
                    <a:pt x="4318" y="6948"/>
                    <a:pt x="4353" y="6948"/>
                  </a:cubicBezTo>
                  <a:close/>
                  <a:moveTo>
                    <a:pt x="47" y="0"/>
                  </a:moveTo>
                  <a:cubicBezTo>
                    <a:pt x="47" y="12"/>
                    <a:pt x="47" y="35"/>
                    <a:pt x="47" y="47"/>
                  </a:cubicBezTo>
                  <a:cubicBezTo>
                    <a:pt x="35" y="82"/>
                    <a:pt x="24" y="105"/>
                    <a:pt x="0" y="129"/>
                  </a:cubicBezTo>
                  <a:cubicBezTo>
                    <a:pt x="653" y="1923"/>
                    <a:pt x="1061" y="3835"/>
                    <a:pt x="1609" y="5664"/>
                  </a:cubicBezTo>
                  <a:cubicBezTo>
                    <a:pt x="2168" y="7494"/>
                    <a:pt x="2716" y="9324"/>
                    <a:pt x="3310" y="11142"/>
                  </a:cubicBezTo>
                  <a:cubicBezTo>
                    <a:pt x="3904" y="12948"/>
                    <a:pt x="4511" y="14754"/>
                    <a:pt x="5151" y="16561"/>
                  </a:cubicBezTo>
                  <a:cubicBezTo>
                    <a:pt x="5466" y="17470"/>
                    <a:pt x="5804" y="18391"/>
                    <a:pt x="6142" y="19300"/>
                  </a:cubicBezTo>
                  <a:cubicBezTo>
                    <a:pt x="6340" y="19871"/>
                    <a:pt x="6643" y="20430"/>
                    <a:pt x="6468" y="21036"/>
                  </a:cubicBezTo>
                  <a:cubicBezTo>
                    <a:pt x="6457" y="21071"/>
                    <a:pt x="6457" y="21106"/>
                    <a:pt x="6433" y="21141"/>
                  </a:cubicBezTo>
                  <a:cubicBezTo>
                    <a:pt x="6433" y="21164"/>
                    <a:pt x="6422" y="21176"/>
                    <a:pt x="6398" y="21188"/>
                  </a:cubicBezTo>
                  <a:cubicBezTo>
                    <a:pt x="6410" y="21188"/>
                    <a:pt x="6422" y="21199"/>
                    <a:pt x="6422" y="21199"/>
                  </a:cubicBezTo>
                  <a:cubicBezTo>
                    <a:pt x="7156" y="21735"/>
                    <a:pt x="7576" y="22633"/>
                    <a:pt x="8473" y="22959"/>
                  </a:cubicBezTo>
                  <a:cubicBezTo>
                    <a:pt x="8508" y="22971"/>
                    <a:pt x="8555" y="22982"/>
                    <a:pt x="8589" y="22994"/>
                  </a:cubicBezTo>
                  <a:cubicBezTo>
                    <a:pt x="7715" y="20896"/>
                    <a:pt x="6876" y="18694"/>
                    <a:pt x="6294" y="16491"/>
                  </a:cubicBezTo>
                  <a:cubicBezTo>
                    <a:pt x="6286" y="16462"/>
                    <a:pt x="6316" y="16437"/>
                    <a:pt x="6344" y="16437"/>
                  </a:cubicBezTo>
                  <a:cubicBezTo>
                    <a:pt x="6361" y="16437"/>
                    <a:pt x="6378" y="16446"/>
                    <a:pt x="6387" y="16468"/>
                  </a:cubicBezTo>
                  <a:cubicBezTo>
                    <a:pt x="7179" y="18647"/>
                    <a:pt x="7902" y="20850"/>
                    <a:pt x="8718" y="23029"/>
                  </a:cubicBezTo>
                  <a:cubicBezTo>
                    <a:pt x="9464" y="23227"/>
                    <a:pt x="10291" y="23180"/>
                    <a:pt x="11037" y="23239"/>
                  </a:cubicBezTo>
                  <a:cubicBezTo>
                    <a:pt x="9394" y="19801"/>
                    <a:pt x="8193" y="16188"/>
                    <a:pt x="7016" y="12575"/>
                  </a:cubicBezTo>
                  <a:cubicBezTo>
                    <a:pt x="5874" y="9079"/>
                    <a:pt x="4720" y="5583"/>
                    <a:pt x="3613" y="2075"/>
                  </a:cubicBezTo>
                  <a:cubicBezTo>
                    <a:pt x="3333" y="2180"/>
                    <a:pt x="3054" y="2226"/>
                    <a:pt x="2786" y="2226"/>
                  </a:cubicBezTo>
                  <a:cubicBezTo>
                    <a:pt x="3100" y="3368"/>
                    <a:pt x="3497" y="4487"/>
                    <a:pt x="3928" y="5594"/>
                  </a:cubicBezTo>
                  <a:cubicBezTo>
                    <a:pt x="3943" y="5617"/>
                    <a:pt x="3924" y="5635"/>
                    <a:pt x="3902" y="5635"/>
                  </a:cubicBezTo>
                  <a:cubicBezTo>
                    <a:pt x="3890" y="5635"/>
                    <a:pt x="3878" y="5630"/>
                    <a:pt x="3870" y="5618"/>
                  </a:cubicBezTo>
                  <a:cubicBezTo>
                    <a:pt x="3333" y="4522"/>
                    <a:pt x="2914" y="3380"/>
                    <a:pt x="2564" y="2215"/>
                  </a:cubicBezTo>
                  <a:cubicBezTo>
                    <a:pt x="1842" y="2133"/>
                    <a:pt x="1201" y="1690"/>
                    <a:pt x="711" y="1096"/>
                  </a:cubicBezTo>
                  <a:lnTo>
                    <a:pt x="711" y="1096"/>
                  </a:lnTo>
                  <a:cubicBezTo>
                    <a:pt x="1609" y="3811"/>
                    <a:pt x="2436" y="6573"/>
                    <a:pt x="3170" y="9324"/>
                  </a:cubicBezTo>
                  <a:cubicBezTo>
                    <a:pt x="3179" y="9340"/>
                    <a:pt x="3163" y="9357"/>
                    <a:pt x="3150" y="9357"/>
                  </a:cubicBezTo>
                  <a:cubicBezTo>
                    <a:pt x="3144" y="9357"/>
                    <a:pt x="3139" y="9354"/>
                    <a:pt x="3135" y="9347"/>
                  </a:cubicBezTo>
                  <a:cubicBezTo>
                    <a:pt x="2180" y="6620"/>
                    <a:pt x="1306" y="3823"/>
                    <a:pt x="525" y="1049"/>
                  </a:cubicBezTo>
                  <a:cubicBezTo>
                    <a:pt x="501" y="991"/>
                    <a:pt x="536" y="944"/>
                    <a:pt x="583" y="933"/>
                  </a:cubicBezTo>
                  <a:cubicBezTo>
                    <a:pt x="362" y="641"/>
                    <a:pt x="187" y="327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131;p91">
              <a:extLst>
                <a:ext uri="{FF2B5EF4-FFF2-40B4-BE49-F238E27FC236}">
                  <a16:creationId xmlns:a16="http://schemas.microsoft.com/office/drawing/2014/main" xmlns="" id="{E62205B7-6E8E-CFE6-4537-54D79D042835}"/>
                </a:ext>
              </a:extLst>
            </p:cNvPr>
            <p:cNvSpPr/>
            <p:nvPr/>
          </p:nvSpPr>
          <p:spPr>
            <a:xfrm>
              <a:off x="704198" y="1808898"/>
              <a:ext cx="474734" cy="189989"/>
            </a:xfrm>
            <a:custGeom>
              <a:avLst/>
              <a:gdLst/>
              <a:ahLst/>
              <a:cxnLst/>
              <a:rect l="l" t="t" r="r" b="b"/>
              <a:pathLst>
                <a:path w="14825" h="5933" extrusionOk="0">
                  <a:moveTo>
                    <a:pt x="12679" y="1317"/>
                  </a:moveTo>
                  <a:cubicBezTo>
                    <a:pt x="12764" y="1317"/>
                    <a:pt x="12793" y="1447"/>
                    <a:pt x="12715" y="1481"/>
                  </a:cubicBezTo>
                  <a:cubicBezTo>
                    <a:pt x="11596" y="1923"/>
                    <a:pt x="10349" y="2145"/>
                    <a:pt x="9195" y="2518"/>
                  </a:cubicBezTo>
                  <a:cubicBezTo>
                    <a:pt x="8030" y="2879"/>
                    <a:pt x="6876" y="3275"/>
                    <a:pt x="5711" y="3660"/>
                  </a:cubicBezTo>
                  <a:cubicBezTo>
                    <a:pt x="5704" y="3663"/>
                    <a:pt x="5697" y="3664"/>
                    <a:pt x="5691" y="3664"/>
                  </a:cubicBezTo>
                  <a:cubicBezTo>
                    <a:pt x="5645" y="3664"/>
                    <a:pt x="5625" y="3599"/>
                    <a:pt x="5676" y="3578"/>
                  </a:cubicBezTo>
                  <a:cubicBezTo>
                    <a:pt x="6841" y="3077"/>
                    <a:pt x="8018" y="2646"/>
                    <a:pt x="9230" y="2273"/>
                  </a:cubicBezTo>
                  <a:cubicBezTo>
                    <a:pt x="10338" y="1912"/>
                    <a:pt x="11515" y="1469"/>
                    <a:pt x="12668" y="1317"/>
                  </a:cubicBezTo>
                  <a:cubicBezTo>
                    <a:pt x="12672" y="1317"/>
                    <a:pt x="12676" y="1317"/>
                    <a:pt x="12679" y="1317"/>
                  </a:cubicBezTo>
                  <a:close/>
                  <a:moveTo>
                    <a:pt x="11048" y="0"/>
                  </a:moveTo>
                  <a:lnTo>
                    <a:pt x="10769" y="234"/>
                  </a:lnTo>
                  <a:cubicBezTo>
                    <a:pt x="10804" y="268"/>
                    <a:pt x="10804" y="327"/>
                    <a:pt x="10745" y="350"/>
                  </a:cubicBezTo>
                  <a:cubicBezTo>
                    <a:pt x="8263" y="1306"/>
                    <a:pt x="5757" y="2215"/>
                    <a:pt x="3252" y="3089"/>
                  </a:cubicBezTo>
                  <a:cubicBezTo>
                    <a:pt x="2168" y="3462"/>
                    <a:pt x="1084" y="3846"/>
                    <a:pt x="0" y="4219"/>
                  </a:cubicBezTo>
                  <a:cubicBezTo>
                    <a:pt x="59" y="4231"/>
                    <a:pt x="105" y="4266"/>
                    <a:pt x="117" y="4347"/>
                  </a:cubicBezTo>
                  <a:cubicBezTo>
                    <a:pt x="175" y="4709"/>
                    <a:pt x="245" y="5058"/>
                    <a:pt x="327" y="5408"/>
                  </a:cubicBezTo>
                  <a:cubicBezTo>
                    <a:pt x="979" y="5175"/>
                    <a:pt x="1655" y="5023"/>
                    <a:pt x="2308" y="4814"/>
                  </a:cubicBezTo>
                  <a:cubicBezTo>
                    <a:pt x="2972" y="4592"/>
                    <a:pt x="3625" y="4289"/>
                    <a:pt x="4312" y="4161"/>
                  </a:cubicBezTo>
                  <a:cubicBezTo>
                    <a:pt x="4316" y="4160"/>
                    <a:pt x="4320" y="4160"/>
                    <a:pt x="4324" y="4160"/>
                  </a:cubicBezTo>
                  <a:cubicBezTo>
                    <a:pt x="4383" y="4160"/>
                    <a:pt x="4391" y="4245"/>
                    <a:pt x="4336" y="4277"/>
                  </a:cubicBezTo>
                  <a:cubicBezTo>
                    <a:pt x="3683" y="4650"/>
                    <a:pt x="2879" y="4837"/>
                    <a:pt x="2156" y="5047"/>
                  </a:cubicBezTo>
                  <a:cubicBezTo>
                    <a:pt x="1574" y="5233"/>
                    <a:pt x="968" y="5431"/>
                    <a:pt x="362" y="5536"/>
                  </a:cubicBezTo>
                  <a:cubicBezTo>
                    <a:pt x="397" y="5676"/>
                    <a:pt x="431" y="5804"/>
                    <a:pt x="466" y="5932"/>
                  </a:cubicBezTo>
                  <a:cubicBezTo>
                    <a:pt x="5256" y="4476"/>
                    <a:pt x="10023" y="2961"/>
                    <a:pt x="14824" y="1527"/>
                  </a:cubicBezTo>
                  <a:lnTo>
                    <a:pt x="14824" y="1527"/>
                  </a:lnTo>
                  <a:cubicBezTo>
                    <a:pt x="14674" y="1537"/>
                    <a:pt x="14521" y="1542"/>
                    <a:pt x="14367" y="1542"/>
                  </a:cubicBezTo>
                  <a:cubicBezTo>
                    <a:pt x="13797" y="1542"/>
                    <a:pt x="13220" y="1471"/>
                    <a:pt x="12715" y="1306"/>
                  </a:cubicBezTo>
                  <a:cubicBezTo>
                    <a:pt x="12424" y="1201"/>
                    <a:pt x="12121" y="1003"/>
                    <a:pt x="11829" y="781"/>
                  </a:cubicBezTo>
                  <a:cubicBezTo>
                    <a:pt x="11818" y="793"/>
                    <a:pt x="11806" y="805"/>
                    <a:pt x="11794" y="805"/>
                  </a:cubicBezTo>
                  <a:cubicBezTo>
                    <a:pt x="10874" y="1259"/>
                    <a:pt x="9848" y="1527"/>
                    <a:pt x="8881" y="1865"/>
                  </a:cubicBezTo>
                  <a:cubicBezTo>
                    <a:pt x="7960" y="2203"/>
                    <a:pt x="7016" y="2529"/>
                    <a:pt x="6084" y="2856"/>
                  </a:cubicBezTo>
                  <a:cubicBezTo>
                    <a:pt x="4324" y="3485"/>
                    <a:pt x="2518" y="4266"/>
                    <a:pt x="665" y="4580"/>
                  </a:cubicBezTo>
                  <a:cubicBezTo>
                    <a:pt x="606" y="4580"/>
                    <a:pt x="606" y="4511"/>
                    <a:pt x="653" y="4499"/>
                  </a:cubicBezTo>
                  <a:cubicBezTo>
                    <a:pt x="2599" y="4009"/>
                    <a:pt x="4464" y="3205"/>
                    <a:pt x="6352" y="2529"/>
                  </a:cubicBezTo>
                  <a:cubicBezTo>
                    <a:pt x="7284" y="2191"/>
                    <a:pt x="8217" y="1865"/>
                    <a:pt x="9149" y="1527"/>
                  </a:cubicBezTo>
                  <a:cubicBezTo>
                    <a:pt x="9976" y="1224"/>
                    <a:pt x="10815" y="863"/>
                    <a:pt x="11678" y="653"/>
                  </a:cubicBezTo>
                  <a:cubicBezTo>
                    <a:pt x="11445" y="455"/>
                    <a:pt x="11235" y="222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132;p91">
              <a:extLst>
                <a:ext uri="{FF2B5EF4-FFF2-40B4-BE49-F238E27FC236}">
                  <a16:creationId xmlns:a16="http://schemas.microsoft.com/office/drawing/2014/main" xmlns="" id="{2D89D723-5F1E-399A-62F7-079EF71252AF}"/>
                </a:ext>
              </a:extLst>
            </p:cNvPr>
            <p:cNvSpPr/>
            <p:nvPr/>
          </p:nvSpPr>
          <p:spPr>
            <a:xfrm>
              <a:off x="510491" y="1788755"/>
              <a:ext cx="547521" cy="249327"/>
            </a:xfrm>
            <a:custGeom>
              <a:avLst/>
              <a:gdLst/>
              <a:ahLst/>
              <a:cxnLst/>
              <a:rect l="l" t="t" r="r" b="b"/>
              <a:pathLst>
                <a:path w="17098" h="7786" extrusionOk="0">
                  <a:moveTo>
                    <a:pt x="10674" y="2305"/>
                  </a:moveTo>
                  <a:cubicBezTo>
                    <a:pt x="10767" y="2305"/>
                    <a:pt x="10820" y="2438"/>
                    <a:pt x="10723" y="2471"/>
                  </a:cubicBezTo>
                  <a:cubicBezTo>
                    <a:pt x="8007" y="3252"/>
                    <a:pt x="5350" y="4196"/>
                    <a:pt x="2670" y="5081"/>
                  </a:cubicBezTo>
                  <a:cubicBezTo>
                    <a:pt x="2666" y="5082"/>
                    <a:pt x="2663" y="5083"/>
                    <a:pt x="2660" y="5083"/>
                  </a:cubicBezTo>
                  <a:cubicBezTo>
                    <a:pt x="2631" y="5083"/>
                    <a:pt x="2614" y="5034"/>
                    <a:pt x="2646" y="5023"/>
                  </a:cubicBezTo>
                  <a:cubicBezTo>
                    <a:pt x="5233" y="3904"/>
                    <a:pt x="7949" y="3053"/>
                    <a:pt x="10653" y="2308"/>
                  </a:cubicBezTo>
                  <a:cubicBezTo>
                    <a:pt x="10660" y="2306"/>
                    <a:pt x="10667" y="2305"/>
                    <a:pt x="10674" y="2305"/>
                  </a:cubicBezTo>
                  <a:close/>
                  <a:moveTo>
                    <a:pt x="16678" y="0"/>
                  </a:moveTo>
                  <a:cubicBezTo>
                    <a:pt x="12984" y="1177"/>
                    <a:pt x="9289" y="2378"/>
                    <a:pt x="5595" y="3543"/>
                  </a:cubicBezTo>
                  <a:cubicBezTo>
                    <a:pt x="4674" y="3834"/>
                    <a:pt x="3765" y="4126"/>
                    <a:pt x="2844" y="4417"/>
                  </a:cubicBezTo>
                  <a:cubicBezTo>
                    <a:pt x="2017" y="4673"/>
                    <a:pt x="327" y="4918"/>
                    <a:pt x="82" y="5944"/>
                  </a:cubicBezTo>
                  <a:cubicBezTo>
                    <a:pt x="222" y="5885"/>
                    <a:pt x="374" y="5827"/>
                    <a:pt x="525" y="5781"/>
                  </a:cubicBezTo>
                  <a:cubicBezTo>
                    <a:pt x="548" y="5781"/>
                    <a:pt x="560" y="5804"/>
                    <a:pt x="537" y="5816"/>
                  </a:cubicBezTo>
                  <a:cubicBezTo>
                    <a:pt x="385" y="5885"/>
                    <a:pt x="234" y="5944"/>
                    <a:pt x="71" y="6014"/>
                  </a:cubicBezTo>
                  <a:cubicBezTo>
                    <a:pt x="1" y="6398"/>
                    <a:pt x="152" y="6783"/>
                    <a:pt x="409" y="7086"/>
                  </a:cubicBezTo>
                  <a:cubicBezTo>
                    <a:pt x="758" y="6923"/>
                    <a:pt x="1166" y="6888"/>
                    <a:pt x="1539" y="6806"/>
                  </a:cubicBezTo>
                  <a:cubicBezTo>
                    <a:pt x="2017" y="6701"/>
                    <a:pt x="2495" y="6608"/>
                    <a:pt x="2961" y="6503"/>
                  </a:cubicBezTo>
                  <a:cubicBezTo>
                    <a:pt x="2968" y="6501"/>
                    <a:pt x="2975" y="6500"/>
                    <a:pt x="2981" y="6500"/>
                  </a:cubicBezTo>
                  <a:cubicBezTo>
                    <a:pt x="3057" y="6500"/>
                    <a:pt x="3070" y="6621"/>
                    <a:pt x="2984" y="6643"/>
                  </a:cubicBezTo>
                  <a:cubicBezTo>
                    <a:pt x="2506" y="6748"/>
                    <a:pt x="2040" y="6853"/>
                    <a:pt x="1562" y="6969"/>
                  </a:cubicBezTo>
                  <a:cubicBezTo>
                    <a:pt x="1213" y="7039"/>
                    <a:pt x="852" y="7167"/>
                    <a:pt x="490" y="7179"/>
                  </a:cubicBezTo>
                  <a:cubicBezTo>
                    <a:pt x="688" y="7377"/>
                    <a:pt x="933" y="7540"/>
                    <a:pt x="1178" y="7634"/>
                  </a:cubicBezTo>
                  <a:cubicBezTo>
                    <a:pt x="1474" y="7747"/>
                    <a:pt x="1773" y="7785"/>
                    <a:pt x="2075" y="7785"/>
                  </a:cubicBezTo>
                  <a:cubicBezTo>
                    <a:pt x="2580" y="7785"/>
                    <a:pt x="3091" y="7677"/>
                    <a:pt x="3602" y="7634"/>
                  </a:cubicBezTo>
                  <a:cubicBezTo>
                    <a:pt x="3427" y="7016"/>
                    <a:pt x="3357" y="6387"/>
                    <a:pt x="3427" y="5769"/>
                  </a:cubicBezTo>
                  <a:lnTo>
                    <a:pt x="3427" y="5769"/>
                  </a:lnTo>
                  <a:cubicBezTo>
                    <a:pt x="2949" y="5932"/>
                    <a:pt x="2460" y="6084"/>
                    <a:pt x="1970" y="6200"/>
                  </a:cubicBezTo>
                  <a:cubicBezTo>
                    <a:pt x="1967" y="6201"/>
                    <a:pt x="1964" y="6202"/>
                    <a:pt x="1962" y="6202"/>
                  </a:cubicBezTo>
                  <a:cubicBezTo>
                    <a:pt x="1934" y="6202"/>
                    <a:pt x="1927" y="6151"/>
                    <a:pt x="1959" y="6130"/>
                  </a:cubicBezTo>
                  <a:cubicBezTo>
                    <a:pt x="3147" y="5571"/>
                    <a:pt x="4441" y="5175"/>
                    <a:pt x="5676" y="4720"/>
                  </a:cubicBezTo>
                  <a:cubicBezTo>
                    <a:pt x="6888" y="4277"/>
                    <a:pt x="8100" y="3834"/>
                    <a:pt x="9312" y="3403"/>
                  </a:cubicBezTo>
                  <a:cubicBezTo>
                    <a:pt x="11772" y="2506"/>
                    <a:pt x="14242" y="1643"/>
                    <a:pt x="16725" y="828"/>
                  </a:cubicBezTo>
                  <a:cubicBezTo>
                    <a:pt x="16736" y="825"/>
                    <a:pt x="16747" y="823"/>
                    <a:pt x="16757" y="823"/>
                  </a:cubicBezTo>
                  <a:cubicBezTo>
                    <a:pt x="16787" y="823"/>
                    <a:pt x="16809" y="836"/>
                    <a:pt x="16818" y="863"/>
                  </a:cubicBezTo>
                  <a:lnTo>
                    <a:pt x="17097" y="629"/>
                  </a:lnTo>
                  <a:cubicBezTo>
                    <a:pt x="16946" y="443"/>
                    <a:pt x="16806" y="245"/>
                    <a:pt x="16690" y="70"/>
                  </a:cubicBezTo>
                  <a:cubicBezTo>
                    <a:pt x="16678" y="47"/>
                    <a:pt x="16678" y="23"/>
                    <a:pt x="166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133;p91">
              <a:extLst>
                <a:ext uri="{FF2B5EF4-FFF2-40B4-BE49-F238E27FC236}">
                  <a16:creationId xmlns:a16="http://schemas.microsoft.com/office/drawing/2014/main" xmlns="" id="{0084703C-BD8A-D9A4-5209-E5E828CEF907}"/>
                </a:ext>
              </a:extLst>
            </p:cNvPr>
            <p:cNvSpPr/>
            <p:nvPr/>
          </p:nvSpPr>
          <p:spPr>
            <a:xfrm>
              <a:off x="425790" y="1088250"/>
              <a:ext cx="793806" cy="1066157"/>
            </a:xfrm>
            <a:custGeom>
              <a:avLst/>
              <a:gdLst/>
              <a:ahLst/>
              <a:cxnLst/>
              <a:rect l="l" t="t" r="r" b="b"/>
              <a:pathLst>
                <a:path w="24789" h="33294" extrusionOk="0">
                  <a:moveTo>
                    <a:pt x="12365" y="245"/>
                  </a:moveTo>
                  <a:lnTo>
                    <a:pt x="12365" y="245"/>
                  </a:lnTo>
                  <a:cubicBezTo>
                    <a:pt x="12447" y="268"/>
                    <a:pt x="12517" y="315"/>
                    <a:pt x="12587" y="373"/>
                  </a:cubicBezTo>
                  <a:cubicBezTo>
                    <a:pt x="12680" y="467"/>
                    <a:pt x="12738" y="595"/>
                    <a:pt x="12832" y="688"/>
                  </a:cubicBezTo>
                  <a:cubicBezTo>
                    <a:pt x="12820" y="688"/>
                    <a:pt x="12820" y="700"/>
                    <a:pt x="12832" y="723"/>
                  </a:cubicBezTo>
                  <a:cubicBezTo>
                    <a:pt x="13158" y="2471"/>
                    <a:pt x="13787" y="4196"/>
                    <a:pt x="14288" y="5897"/>
                  </a:cubicBezTo>
                  <a:cubicBezTo>
                    <a:pt x="14813" y="7645"/>
                    <a:pt x="15372" y="9382"/>
                    <a:pt x="15943" y="11118"/>
                  </a:cubicBezTo>
                  <a:cubicBezTo>
                    <a:pt x="16514" y="12855"/>
                    <a:pt x="17109" y="14580"/>
                    <a:pt x="17703" y="16304"/>
                  </a:cubicBezTo>
                  <a:cubicBezTo>
                    <a:pt x="18006" y="17155"/>
                    <a:pt x="18297" y="17994"/>
                    <a:pt x="18600" y="18833"/>
                  </a:cubicBezTo>
                  <a:cubicBezTo>
                    <a:pt x="18764" y="19288"/>
                    <a:pt x="18938" y="19742"/>
                    <a:pt x="19113" y="20209"/>
                  </a:cubicBezTo>
                  <a:cubicBezTo>
                    <a:pt x="19241" y="20547"/>
                    <a:pt x="19428" y="20931"/>
                    <a:pt x="19463" y="21316"/>
                  </a:cubicBezTo>
                  <a:cubicBezTo>
                    <a:pt x="19428" y="21234"/>
                    <a:pt x="19370" y="21153"/>
                    <a:pt x="19288" y="21094"/>
                  </a:cubicBezTo>
                  <a:cubicBezTo>
                    <a:pt x="19276" y="21094"/>
                    <a:pt x="19276" y="21094"/>
                    <a:pt x="19265" y="21083"/>
                  </a:cubicBezTo>
                  <a:cubicBezTo>
                    <a:pt x="18764" y="19358"/>
                    <a:pt x="18041" y="17656"/>
                    <a:pt x="17435" y="15955"/>
                  </a:cubicBezTo>
                  <a:cubicBezTo>
                    <a:pt x="16829" y="14218"/>
                    <a:pt x="16235" y="12482"/>
                    <a:pt x="15652" y="10734"/>
                  </a:cubicBezTo>
                  <a:cubicBezTo>
                    <a:pt x="14498" y="7273"/>
                    <a:pt x="13449" y="3776"/>
                    <a:pt x="12389" y="280"/>
                  </a:cubicBezTo>
                  <a:cubicBezTo>
                    <a:pt x="12389" y="268"/>
                    <a:pt x="12377" y="268"/>
                    <a:pt x="12377" y="257"/>
                  </a:cubicBezTo>
                  <a:cubicBezTo>
                    <a:pt x="12377" y="257"/>
                    <a:pt x="12365" y="245"/>
                    <a:pt x="12365" y="245"/>
                  </a:cubicBezTo>
                  <a:close/>
                  <a:moveTo>
                    <a:pt x="13088" y="606"/>
                  </a:moveTo>
                  <a:cubicBezTo>
                    <a:pt x="13228" y="933"/>
                    <a:pt x="13403" y="1247"/>
                    <a:pt x="13624" y="1539"/>
                  </a:cubicBezTo>
                  <a:cubicBezTo>
                    <a:pt x="13577" y="1550"/>
                    <a:pt x="13542" y="1597"/>
                    <a:pt x="13566" y="1655"/>
                  </a:cubicBezTo>
                  <a:cubicBezTo>
                    <a:pt x="14347" y="4429"/>
                    <a:pt x="15221" y="7226"/>
                    <a:pt x="16176" y="9953"/>
                  </a:cubicBezTo>
                  <a:cubicBezTo>
                    <a:pt x="16180" y="9960"/>
                    <a:pt x="16185" y="9963"/>
                    <a:pt x="16191" y="9963"/>
                  </a:cubicBezTo>
                  <a:cubicBezTo>
                    <a:pt x="16204" y="9963"/>
                    <a:pt x="16220" y="9946"/>
                    <a:pt x="16211" y="9930"/>
                  </a:cubicBezTo>
                  <a:cubicBezTo>
                    <a:pt x="15477" y="7179"/>
                    <a:pt x="14650" y="4417"/>
                    <a:pt x="13752" y="1702"/>
                  </a:cubicBezTo>
                  <a:lnTo>
                    <a:pt x="13752" y="1702"/>
                  </a:lnTo>
                  <a:cubicBezTo>
                    <a:pt x="14242" y="2296"/>
                    <a:pt x="14883" y="2739"/>
                    <a:pt x="15605" y="2821"/>
                  </a:cubicBezTo>
                  <a:cubicBezTo>
                    <a:pt x="15955" y="3986"/>
                    <a:pt x="16374" y="5117"/>
                    <a:pt x="16911" y="6224"/>
                  </a:cubicBezTo>
                  <a:cubicBezTo>
                    <a:pt x="16919" y="6236"/>
                    <a:pt x="16931" y="6241"/>
                    <a:pt x="16943" y="6241"/>
                  </a:cubicBezTo>
                  <a:cubicBezTo>
                    <a:pt x="16965" y="6241"/>
                    <a:pt x="16984" y="6223"/>
                    <a:pt x="16969" y="6200"/>
                  </a:cubicBezTo>
                  <a:cubicBezTo>
                    <a:pt x="16538" y="5093"/>
                    <a:pt x="16141" y="3974"/>
                    <a:pt x="15827" y="2832"/>
                  </a:cubicBezTo>
                  <a:cubicBezTo>
                    <a:pt x="16095" y="2832"/>
                    <a:pt x="16374" y="2786"/>
                    <a:pt x="16654" y="2681"/>
                  </a:cubicBezTo>
                  <a:cubicBezTo>
                    <a:pt x="17761" y="6189"/>
                    <a:pt x="18915" y="9685"/>
                    <a:pt x="20057" y="13181"/>
                  </a:cubicBezTo>
                  <a:cubicBezTo>
                    <a:pt x="21234" y="16794"/>
                    <a:pt x="22435" y="20407"/>
                    <a:pt x="24078" y="23845"/>
                  </a:cubicBezTo>
                  <a:cubicBezTo>
                    <a:pt x="23332" y="23786"/>
                    <a:pt x="22505" y="23833"/>
                    <a:pt x="21759" y="23635"/>
                  </a:cubicBezTo>
                  <a:cubicBezTo>
                    <a:pt x="20943" y="21456"/>
                    <a:pt x="20220" y="19253"/>
                    <a:pt x="19428" y="17074"/>
                  </a:cubicBezTo>
                  <a:cubicBezTo>
                    <a:pt x="19419" y="17052"/>
                    <a:pt x="19402" y="17043"/>
                    <a:pt x="19385" y="17043"/>
                  </a:cubicBezTo>
                  <a:cubicBezTo>
                    <a:pt x="19357" y="17043"/>
                    <a:pt x="19327" y="17068"/>
                    <a:pt x="19335" y="17097"/>
                  </a:cubicBezTo>
                  <a:cubicBezTo>
                    <a:pt x="19917" y="19300"/>
                    <a:pt x="20756" y="21502"/>
                    <a:pt x="21630" y="23600"/>
                  </a:cubicBezTo>
                  <a:cubicBezTo>
                    <a:pt x="21596" y="23588"/>
                    <a:pt x="21549" y="23577"/>
                    <a:pt x="21514" y="23565"/>
                  </a:cubicBezTo>
                  <a:cubicBezTo>
                    <a:pt x="20617" y="23239"/>
                    <a:pt x="20197" y="22341"/>
                    <a:pt x="19463" y="21805"/>
                  </a:cubicBezTo>
                  <a:cubicBezTo>
                    <a:pt x="19463" y="21805"/>
                    <a:pt x="19451" y="21794"/>
                    <a:pt x="19439" y="21794"/>
                  </a:cubicBezTo>
                  <a:cubicBezTo>
                    <a:pt x="19463" y="21782"/>
                    <a:pt x="19474" y="21770"/>
                    <a:pt x="19474" y="21747"/>
                  </a:cubicBezTo>
                  <a:cubicBezTo>
                    <a:pt x="19498" y="21712"/>
                    <a:pt x="19498" y="21677"/>
                    <a:pt x="19509" y="21642"/>
                  </a:cubicBezTo>
                  <a:cubicBezTo>
                    <a:pt x="19684" y="21036"/>
                    <a:pt x="19381" y="20477"/>
                    <a:pt x="19183" y="19906"/>
                  </a:cubicBezTo>
                  <a:cubicBezTo>
                    <a:pt x="18845" y="18997"/>
                    <a:pt x="18507" y="18076"/>
                    <a:pt x="18192" y="17167"/>
                  </a:cubicBezTo>
                  <a:cubicBezTo>
                    <a:pt x="17552" y="15360"/>
                    <a:pt x="16945" y="13554"/>
                    <a:pt x="16351" y="11736"/>
                  </a:cubicBezTo>
                  <a:cubicBezTo>
                    <a:pt x="15757" y="9930"/>
                    <a:pt x="15209" y="8100"/>
                    <a:pt x="14650" y="6270"/>
                  </a:cubicBezTo>
                  <a:cubicBezTo>
                    <a:pt x="14102" y="4441"/>
                    <a:pt x="13694" y="2529"/>
                    <a:pt x="13041" y="735"/>
                  </a:cubicBezTo>
                  <a:cubicBezTo>
                    <a:pt x="13065" y="711"/>
                    <a:pt x="13076" y="688"/>
                    <a:pt x="13088" y="653"/>
                  </a:cubicBezTo>
                  <a:cubicBezTo>
                    <a:pt x="13088" y="641"/>
                    <a:pt x="13088" y="618"/>
                    <a:pt x="13088" y="606"/>
                  </a:cubicBezTo>
                  <a:close/>
                  <a:moveTo>
                    <a:pt x="19323" y="21875"/>
                  </a:moveTo>
                  <a:cubicBezTo>
                    <a:pt x="19323" y="21898"/>
                    <a:pt x="19323" y="21922"/>
                    <a:pt x="19335" y="21945"/>
                  </a:cubicBezTo>
                  <a:cubicBezTo>
                    <a:pt x="19451" y="22120"/>
                    <a:pt x="19591" y="22318"/>
                    <a:pt x="19742" y="22504"/>
                  </a:cubicBezTo>
                  <a:cubicBezTo>
                    <a:pt x="19929" y="22726"/>
                    <a:pt x="20139" y="22959"/>
                    <a:pt x="20372" y="23157"/>
                  </a:cubicBezTo>
                  <a:cubicBezTo>
                    <a:pt x="19509" y="23367"/>
                    <a:pt x="18670" y="23728"/>
                    <a:pt x="17843" y="24031"/>
                  </a:cubicBezTo>
                  <a:cubicBezTo>
                    <a:pt x="16911" y="24369"/>
                    <a:pt x="15978" y="24695"/>
                    <a:pt x="15046" y="25033"/>
                  </a:cubicBezTo>
                  <a:cubicBezTo>
                    <a:pt x="13158" y="25709"/>
                    <a:pt x="11293" y="26513"/>
                    <a:pt x="9347" y="27003"/>
                  </a:cubicBezTo>
                  <a:cubicBezTo>
                    <a:pt x="9300" y="27015"/>
                    <a:pt x="9300" y="27084"/>
                    <a:pt x="9359" y="27084"/>
                  </a:cubicBezTo>
                  <a:cubicBezTo>
                    <a:pt x="11212" y="26770"/>
                    <a:pt x="13018" y="25989"/>
                    <a:pt x="14778" y="25360"/>
                  </a:cubicBezTo>
                  <a:cubicBezTo>
                    <a:pt x="15710" y="25033"/>
                    <a:pt x="16654" y="24707"/>
                    <a:pt x="17575" y="24369"/>
                  </a:cubicBezTo>
                  <a:cubicBezTo>
                    <a:pt x="18542" y="24031"/>
                    <a:pt x="19568" y="23763"/>
                    <a:pt x="20488" y="23309"/>
                  </a:cubicBezTo>
                  <a:cubicBezTo>
                    <a:pt x="20500" y="23309"/>
                    <a:pt x="20512" y="23297"/>
                    <a:pt x="20523" y="23285"/>
                  </a:cubicBezTo>
                  <a:cubicBezTo>
                    <a:pt x="20815" y="23507"/>
                    <a:pt x="21118" y="23705"/>
                    <a:pt x="21409" y="23810"/>
                  </a:cubicBezTo>
                  <a:cubicBezTo>
                    <a:pt x="21914" y="23975"/>
                    <a:pt x="22491" y="24046"/>
                    <a:pt x="23061" y="24046"/>
                  </a:cubicBezTo>
                  <a:cubicBezTo>
                    <a:pt x="23215" y="24046"/>
                    <a:pt x="23368" y="24041"/>
                    <a:pt x="23518" y="24031"/>
                  </a:cubicBezTo>
                  <a:lnTo>
                    <a:pt x="23518" y="24031"/>
                  </a:lnTo>
                  <a:cubicBezTo>
                    <a:pt x="18717" y="25465"/>
                    <a:pt x="13950" y="26980"/>
                    <a:pt x="9160" y="28436"/>
                  </a:cubicBezTo>
                  <a:cubicBezTo>
                    <a:pt x="9125" y="28308"/>
                    <a:pt x="9091" y="28180"/>
                    <a:pt x="9056" y="28040"/>
                  </a:cubicBezTo>
                  <a:cubicBezTo>
                    <a:pt x="9662" y="27935"/>
                    <a:pt x="10268" y="27737"/>
                    <a:pt x="10850" y="27551"/>
                  </a:cubicBezTo>
                  <a:cubicBezTo>
                    <a:pt x="11573" y="27341"/>
                    <a:pt x="12377" y="27154"/>
                    <a:pt x="13030" y="26781"/>
                  </a:cubicBezTo>
                  <a:cubicBezTo>
                    <a:pt x="13085" y="26749"/>
                    <a:pt x="13077" y="26664"/>
                    <a:pt x="13018" y="26664"/>
                  </a:cubicBezTo>
                  <a:cubicBezTo>
                    <a:pt x="13014" y="26664"/>
                    <a:pt x="13010" y="26664"/>
                    <a:pt x="13006" y="26665"/>
                  </a:cubicBezTo>
                  <a:cubicBezTo>
                    <a:pt x="12319" y="26793"/>
                    <a:pt x="11666" y="27096"/>
                    <a:pt x="11002" y="27318"/>
                  </a:cubicBezTo>
                  <a:cubicBezTo>
                    <a:pt x="10349" y="27527"/>
                    <a:pt x="9673" y="27679"/>
                    <a:pt x="9021" y="27912"/>
                  </a:cubicBezTo>
                  <a:cubicBezTo>
                    <a:pt x="8939" y="27562"/>
                    <a:pt x="8869" y="27213"/>
                    <a:pt x="8811" y="26851"/>
                  </a:cubicBezTo>
                  <a:cubicBezTo>
                    <a:pt x="8799" y="26770"/>
                    <a:pt x="8753" y="26735"/>
                    <a:pt x="8694" y="26723"/>
                  </a:cubicBezTo>
                  <a:cubicBezTo>
                    <a:pt x="9778" y="26350"/>
                    <a:pt x="10862" y="25966"/>
                    <a:pt x="11946" y="25593"/>
                  </a:cubicBezTo>
                  <a:cubicBezTo>
                    <a:pt x="14451" y="24719"/>
                    <a:pt x="16957" y="23810"/>
                    <a:pt x="19439" y="22854"/>
                  </a:cubicBezTo>
                  <a:cubicBezTo>
                    <a:pt x="19498" y="22831"/>
                    <a:pt x="19498" y="22772"/>
                    <a:pt x="19463" y="22738"/>
                  </a:cubicBezTo>
                  <a:cubicBezTo>
                    <a:pt x="19454" y="22711"/>
                    <a:pt x="19432" y="22698"/>
                    <a:pt x="19402" y="22698"/>
                  </a:cubicBezTo>
                  <a:cubicBezTo>
                    <a:pt x="19392" y="22698"/>
                    <a:pt x="19381" y="22700"/>
                    <a:pt x="19370" y="22703"/>
                  </a:cubicBezTo>
                  <a:cubicBezTo>
                    <a:pt x="16887" y="23518"/>
                    <a:pt x="14417" y="24381"/>
                    <a:pt x="11957" y="25278"/>
                  </a:cubicBezTo>
                  <a:cubicBezTo>
                    <a:pt x="10745" y="25709"/>
                    <a:pt x="9533" y="26152"/>
                    <a:pt x="8321" y="26595"/>
                  </a:cubicBezTo>
                  <a:cubicBezTo>
                    <a:pt x="7086" y="27050"/>
                    <a:pt x="5792" y="27446"/>
                    <a:pt x="4604" y="28005"/>
                  </a:cubicBezTo>
                  <a:cubicBezTo>
                    <a:pt x="4572" y="28026"/>
                    <a:pt x="4579" y="28077"/>
                    <a:pt x="4607" y="28077"/>
                  </a:cubicBezTo>
                  <a:cubicBezTo>
                    <a:pt x="4609" y="28077"/>
                    <a:pt x="4612" y="28076"/>
                    <a:pt x="4615" y="28075"/>
                  </a:cubicBezTo>
                  <a:cubicBezTo>
                    <a:pt x="5105" y="27959"/>
                    <a:pt x="5594" y="27807"/>
                    <a:pt x="6072" y="27644"/>
                  </a:cubicBezTo>
                  <a:lnTo>
                    <a:pt x="6072" y="27644"/>
                  </a:lnTo>
                  <a:cubicBezTo>
                    <a:pt x="6002" y="28262"/>
                    <a:pt x="6072" y="28891"/>
                    <a:pt x="6247" y="29509"/>
                  </a:cubicBezTo>
                  <a:cubicBezTo>
                    <a:pt x="5736" y="29552"/>
                    <a:pt x="5225" y="29660"/>
                    <a:pt x="4720" y="29660"/>
                  </a:cubicBezTo>
                  <a:cubicBezTo>
                    <a:pt x="4418" y="29660"/>
                    <a:pt x="4119" y="29622"/>
                    <a:pt x="3823" y="29509"/>
                  </a:cubicBezTo>
                  <a:cubicBezTo>
                    <a:pt x="3578" y="29415"/>
                    <a:pt x="3333" y="29252"/>
                    <a:pt x="3135" y="29054"/>
                  </a:cubicBezTo>
                  <a:cubicBezTo>
                    <a:pt x="3497" y="29042"/>
                    <a:pt x="3858" y="28914"/>
                    <a:pt x="4207" y="28844"/>
                  </a:cubicBezTo>
                  <a:cubicBezTo>
                    <a:pt x="4685" y="28728"/>
                    <a:pt x="5151" y="28623"/>
                    <a:pt x="5629" y="28518"/>
                  </a:cubicBezTo>
                  <a:cubicBezTo>
                    <a:pt x="5715" y="28496"/>
                    <a:pt x="5702" y="28375"/>
                    <a:pt x="5626" y="28375"/>
                  </a:cubicBezTo>
                  <a:cubicBezTo>
                    <a:pt x="5620" y="28375"/>
                    <a:pt x="5613" y="28376"/>
                    <a:pt x="5606" y="28378"/>
                  </a:cubicBezTo>
                  <a:cubicBezTo>
                    <a:pt x="5140" y="28483"/>
                    <a:pt x="4662" y="28576"/>
                    <a:pt x="4184" y="28681"/>
                  </a:cubicBezTo>
                  <a:cubicBezTo>
                    <a:pt x="3811" y="28763"/>
                    <a:pt x="3403" y="28798"/>
                    <a:pt x="3054" y="28961"/>
                  </a:cubicBezTo>
                  <a:cubicBezTo>
                    <a:pt x="2797" y="28658"/>
                    <a:pt x="2646" y="28273"/>
                    <a:pt x="2716" y="27889"/>
                  </a:cubicBezTo>
                  <a:cubicBezTo>
                    <a:pt x="2879" y="27819"/>
                    <a:pt x="3030" y="27760"/>
                    <a:pt x="3182" y="27691"/>
                  </a:cubicBezTo>
                  <a:cubicBezTo>
                    <a:pt x="3205" y="27679"/>
                    <a:pt x="3193" y="27656"/>
                    <a:pt x="3170" y="27656"/>
                  </a:cubicBezTo>
                  <a:cubicBezTo>
                    <a:pt x="3019" y="27702"/>
                    <a:pt x="2867" y="27760"/>
                    <a:pt x="2727" y="27819"/>
                  </a:cubicBezTo>
                  <a:cubicBezTo>
                    <a:pt x="2972" y="26793"/>
                    <a:pt x="4662" y="26548"/>
                    <a:pt x="5489" y="26292"/>
                  </a:cubicBezTo>
                  <a:cubicBezTo>
                    <a:pt x="6410" y="26001"/>
                    <a:pt x="7319" y="25709"/>
                    <a:pt x="8240" y="25418"/>
                  </a:cubicBezTo>
                  <a:cubicBezTo>
                    <a:pt x="11934" y="24253"/>
                    <a:pt x="15629" y="23052"/>
                    <a:pt x="19323" y="21875"/>
                  </a:cubicBezTo>
                  <a:close/>
                  <a:moveTo>
                    <a:pt x="19160" y="21292"/>
                  </a:moveTo>
                  <a:cubicBezTo>
                    <a:pt x="19253" y="21362"/>
                    <a:pt x="19300" y="21479"/>
                    <a:pt x="19300" y="21595"/>
                  </a:cubicBezTo>
                  <a:cubicBezTo>
                    <a:pt x="19288" y="21595"/>
                    <a:pt x="19265" y="21595"/>
                    <a:pt x="19253" y="21607"/>
                  </a:cubicBezTo>
                  <a:cubicBezTo>
                    <a:pt x="14626" y="23075"/>
                    <a:pt x="9988" y="24521"/>
                    <a:pt x="5373" y="26001"/>
                  </a:cubicBezTo>
                  <a:cubicBezTo>
                    <a:pt x="4126" y="26397"/>
                    <a:pt x="1574" y="27015"/>
                    <a:pt x="2587" y="28856"/>
                  </a:cubicBezTo>
                  <a:cubicBezTo>
                    <a:pt x="3044" y="29689"/>
                    <a:pt x="3912" y="29990"/>
                    <a:pt x="4806" y="29990"/>
                  </a:cubicBezTo>
                  <a:cubicBezTo>
                    <a:pt x="5325" y="29990"/>
                    <a:pt x="5854" y="29888"/>
                    <a:pt x="6317" y="29730"/>
                  </a:cubicBezTo>
                  <a:cubicBezTo>
                    <a:pt x="6340" y="29812"/>
                    <a:pt x="6375" y="29905"/>
                    <a:pt x="6410" y="29986"/>
                  </a:cubicBezTo>
                  <a:lnTo>
                    <a:pt x="6398" y="29986"/>
                  </a:lnTo>
                  <a:cubicBezTo>
                    <a:pt x="5847" y="30266"/>
                    <a:pt x="5269" y="30432"/>
                    <a:pt x="4676" y="30432"/>
                  </a:cubicBezTo>
                  <a:cubicBezTo>
                    <a:pt x="4380" y="30432"/>
                    <a:pt x="4079" y="30390"/>
                    <a:pt x="3776" y="30301"/>
                  </a:cubicBezTo>
                  <a:cubicBezTo>
                    <a:pt x="2844" y="30033"/>
                    <a:pt x="1923" y="29264"/>
                    <a:pt x="1830" y="28238"/>
                  </a:cubicBezTo>
                  <a:cubicBezTo>
                    <a:pt x="1713" y="27026"/>
                    <a:pt x="2925" y="26304"/>
                    <a:pt x="3893" y="25954"/>
                  </a:cubicBezTo>
                  <a:cubicBezTo>
                    <a:pt x="4872" y="25593"/>
                    <a:pt x="5874" y="25301"/>
                    <a:pt x="6865" y="24987"/>
                  </a:cubicBezTo>
                  <a:cubicBezTo>
                    <a:pt x="10944" y="23705"/>
                    <a:pt x="15046" y="22469"/>
                    <a:pt x="19148" y="21292"/>
                  </a:cubicBezTo>
                  <a:close/>
                  <a:moveTo>
                    <a:pt x="8531" y="26781"/>
                  </a:moveTo>
                  <a:lnTo>
                    <a:pt x="8531" y="26781"/>
                  </a:lnTo>
                  <a:cubicBezTo>
                    <a:pt x="8508" y="26805"/>
                    <a:pt x="8496" y="26840"/>
                    <a:pt x="8508" y="26886"/>
                  </a:cubicBezTo>
                  <a:cubicBezTo>
                    <a:pt x="8753" y="28576"/>
                    <a:pt x="9359" y="30161"/>
                    <a:pt x="10291" y="31571"/>
                  </a:cubicBezTo>
                  <a:cubicBezTo>
                    <a:pt x="9778" y="31245"/>
                    <a:pt x="9300" y="30872"/>
                    <a:pt x="8869" y="30429"/>
                  </a:cubicBezTo>
                  <a:cubicBezTo>
                    <a:pt x="8835" y="30395"/>
                    <a:pt x="8782" y="30372"/>
                    <a:pt x="8732" y="30372"/>
                  </a:cubicBezTo>
                  <a:cubicBezTo>
                    <a:pt x="8680" y="30372"/>
                    <a:pt x="8631" y="30398"/>
                    <a:pt x="8613" y="30464"/>
                  </a:cubicBezTo>
                  <a:cubicBezTo>
                    <a:pt x="8391" y="31175"/>
                    <a:pt x="8298" y="31898"/>
                    <a:pt x="8310" y="32632"/>
                  </a:cubicBezTo>
                  <a:cubicBezTo>
                    <a:pt x="7820" y="31956"/>
                    <a:pt x="7389" y="31233"/>
                    <a:pt x="7051" y="30464"/>
                  </a:cubicBezTo>
                  <a:cubicBezTo>
                    <a:pt x="6643" y="29532"/>
                    <a:pt x="6480" y="28588"/>
                    <a:pt x="6282" y="27597"/>
                  </a:cubicBezTo>
                  <a:cubicBezTo>
                    <a:pt x="6282" y="27586"/>
                    <a:pt x="6282" y="27586"/>
                    <a:pt x="6270" y="27574"/>
                  </a:cubicBezTo>
                  <a:cubicBezTo>
                    <a:pt x="6911" y="27353"/>
                    <a:pt x="7541" y="27119"/>
                    <a:pt x="8182" y="26898"/>
                  </a:cubicBezTo>
                  <a:cubicBezTo>
                    <a:pt x="8298" y="26863"/>
                    <a:pt x="8415" y="26816"/>
                    <a:pt x="8531" y="26781"/>
                  </a:cubicBezTo>
                  <a:close/>
                  <a:moveTo>
                    <a:pt x="12424" y="0"/>
                  </a:moveTo>
                  <a:cubicBezTo>
                    <a:pt x="12307" y="210"/>
                    <a:pt x="12202" y="408"/>
                    <a:pt x="12097" y="606"/>
                  </a:cubicBezTo>
                  <a:cubicBezTo>
                    <a:pt x="13065" y="4056"/>
                    <a:pt x="14183" y="7471"/>
                    <a:pt x="15326" y="10862"/>
                  </a:cubicBezTo>
                  <a:cubicBezTo>
                    <a:pt x="15908" y="12575"/>
                    <a:pt x="16503" y="14265"/>
                    <a:pt x="17120" y="15955"/>
                  </a:cubicBezTo>
                  <a:cubicBezTo>
                    <a:pt x="17738" y="17645"/>
                    <a:pt x="18286" y="19416"/>
                    <a:pt x="19055" y="21036"/>
                  </a:cubicBezTo>
                  <a:cubicBezTo>
                    <a:pt x="15092" y="22132"/>
                    <a:pt x="11153" y="23320"/>
                    <a:pt x="7226" y="24567"/>
                  </a:cubicBezTo>
                  <a:cubicBezTo>
                    <a:pt x="6259" y="24882"/>
                    <a:pt x="5280" y="25197"/>
                    <a:pt x="4312" y="25523"/>
                  </a:cubicBezTo>
                  <a:cubicBezTo>
                    <a:pt x="3671" y="25733"/>
                    <a:pt x="3019" y="25966"/>
                    <a:pt x="2494" y="26397"/>
                  </a:cubicBezTo>
                  <a:cubicBezTo>
                    <a:pt x="1678" y="24019"/>
                    <a:pt x="758" y="21677"/>
                    <a:pt x="35" y="19276"/>
                  </a:cubicBezTo>
                  <a:cubicBezTo>
                    <a:pt x="35" y="19267"/>
                    <a:pt x="30" y="19264"/>
                    <a:pt x="24" y="19264"/>
                  </a:cubicBezTo>
                  <a:cubicBezTo>
                    <a:pt x="14" y="19264"/>
                    <a:pt x="0" y="19273"/>
                    <a:pt x="0" y="19288"/>
                  </a:cubicBezTo>
                  <a:cubicBezTo>
                    <a:pt x="711" y="21747"/>
                    <a:pt x="1340" y="24206"/>
                    <a:pt x="2250" y="26607"/>
                  </a:cubicBezTo>
                  <a:cubicBezTo>
                    <a:pt x="2238" y="26618"/>
                    <a:pt x="2226" y="26630"/>
                    <a:pt x="2226" y="26630"/>
                  </a:cubicBezTo>
                  <a:cubicBezTo>
                    <a:pt x="1877" y="26991"/>
                    <a:pt x="1690" y="27376"/>
                    <a:pt x="1632" y="27784"/>
                  </a:cubicBezTo>
                  <a:cubicBezTo>
                    <a:pt x="1632" y="27784"/>
                    <a:pt x="1632" y="27772"/>
                    <a:pt x="1632" y="27772"/>
                  </a:cubicBezTo>
                  <a:cubicBezTo>
                    <a:pt x="1609" y="27935"/>
                    <a:pt x="1597" y="28110"/>
                    <a:pt x="1597" y="28273"/>
                  </a:cubicBezTo>
                  <a:cubicBezTo>
                    <a:pt x="1609" y="28297"/>
                    <a:pt x="1620" y="28331"/>
                    <a:pt x="1632" y="28355"/>
                  </a:cubicBezTo>
                  <a:cubicBezTo>
                    <a:pt x="1702" y="28914"/>
                    <a:pt x="2016" y="29462"/>
                    <a:pt x="2518" y="29881"/>
                  </a:cubicBezTo>
                  <a:cubicBezTo>
                    <a:pt x="3116" y="30395"/>
                    <a:pt x="3927" y="30678"/>
                    <a:pt x="4729" y="30678"/>
                  </a:cubicBezTo>
                  <a:cubicBezTo>
                    <a:pt x="5348" y="30678"/>
                    <a:pt x="5961" y="30510"/>
                    <a:pt x="6468" y="30150"/>
                  </a:cubicBezTo>
                  <a:cubicBezTo>
                    <a:pt x="6923" y="31292"/>
                    <a:pt x="7669" y="32352"/>
                    <a:pt x="8368" y="33238"/>
                  </a:cubicBezTo>
                  <a:cubicBezTo>
                    <a:pt x="8399" y="33276"/>
                    <a:pt x="8441" y="33293"/>
                    <a:pt x="8483" y="33293"/>
                  </a:cubicBezTo>
                  <a:cubicBezTo>
                    <a:pt x="8569" y="33293"/>
                    <a:pt x="8655" y="33223"/>
                    <a:pt x="8648" y="33121"/>
                  </a:cubicBezTo>
                  <a:cubicBezTo>
                    <a:pt x="8566" y="32329"/>
                    <a:pt x="8624" y="31560"/>
                    <a:pt x="8822" y="30802"/>
                  </a:cubicBezTo>
                  <a:cubicBezTo>
                    <a:pt x="9417" y="31362"/>
                    <a:pt x="10058" y="31839"/>
                    <a:pt x="10780" y="32224"/>
                  </a:cubicBezTo>
                  <a:cubicBezTo>
                    <a:pt x="10802" y="32234"/>
                    <a:pt x="10824" y="32239"/>
                    <a:pt x="10844" y="32239"/>
                  </a:cubicBezTo>
                  <a:cubicBezTo>
                    <a:pt x="10964" y="32239"/>
                    <a:pt x="11047" y="32079"/>
                    <a:pt x="10967" y="31979"/>
                  </a:cubicBezTo>
                  <a:cubicBezTo>
                    <a:pt x="10338" y="31152"/>
                    <a:pt x="9848" y="30266"/>
                    <a:pt x="9475" y="29322"/>
                  </a:cubicBezTo>
                  <a:cubicBezTo>
                    <a:pt x="10652" y="29077"/>
                    <a:pt x="11818" y="28646"/>
                    <a:pt x="12960" y="28285"/>
                  </a:cubicBezTo>
                  <a:cubicBezTo>
                    <a:pt x="14265" y="27889"/>
                    <a:pt x="15559" y="27481"/>
                    <a:pt x="16852" y="27061"/>
                  </a:cubicBezTo>
                  <a:cubicBezTo>
                    <a:pt x="19405" y="26234"/>
                    <a:pt x="21933" y="25360"/>
                    <a:pt x="24451" y="24474"/>
                  </a:cubicBezTo>
                  <a:cubicBezTo>
                    <a:pt x="24462" y="24474"/>
                    <a:pt x="24474" y="24474"/>
                    <a:pt x="24474" y="24462"/>
                  </a:cubicBezTo>
                  <a:cubicBezTo>
                    <a:pt x="24486" y="24470"/>
                    <a:pt x="24499" y="24474"/>
                    <a:pt x="24512" y="24474"/>
                  </a:cubicBezTo>
                  <a:cubicBezTo>
                    <a:pt x="24538" y="24474"/>
                    <a:pt x="24563" y="24458"/>
                    <a:pt x="24579" y="24427"/>
                  </a:cubicBezTo>
                  <a:cubicBezTo>
                    <a:pt x="24591" y="24427"/>
                    <a:pt x="24591" y="24416"/>
                    <a:pt x="24602" y="24404"/>
                  </a:cubicBezTo>
                  <a:cubicBezTo>
                    <a:pt x="24614" y="24381"/>
                    <a:pt x="24626" y="24357"/>
                    <a:pt x="24637" y="24334"/>
                  </a:cubicBezTo>
                  <a:cubicBezTo>
                    <a:pt x="24637" y="24346"/>
                    <a:pt x="24649" y="24357"/>
                    <a:pt x="24649" y="24369"/>
                  </a:cubicBezTo>
                  <a:cubicBezTo>
                    <a:pt x="24669" y="24402"/>
                    <a:pt x="24699" y="24416"/>
                    <a:pt x="24729" y="24416"/>
                  </a:cubicBezTo>
                  <a:cubicBezTo>
                    <a:pt x="24752" y="24416"/>
                    <a:pt x="24774" y="24408"/>
                    <a:pt x="24789" y="24392"/>
                  </a:cubicBezTo>
                  <a:cubicBezTo>
                    <a:pt x="24719" y="24299"/>
                    <a:pt x="24672" y="24194"/>
                    <a:pt x="24626" y="24089"/>
                  </a:cubicBezTo>
                  <a:cubicBezTo>
                    <a:pt x="24614" y="24066"/>
                    <a:pt x="24602" y="24054"/>
                    <a:pt x="24591" y="24043"/>
                  </a:cubicBezTo>
                  <a:cubicBezTo>
                    <a:pt x="24591" y="24066"/>
                    <a:pt x="24579" y="24078"/>
                    <a:pt x="24567" y="24101"/>
                  </a:cubicBezTo>
                  <a:cubicBezTo>
                    <a:pt x="24567" y="24136"/>
                    <a:pt x="24567" y="24171"/>
                    <a:pt x="24567" y="24206"/>
                  </a:cubicBezTo>
                  <a:cubicBezTo>
                    <a:pt x="24567" y="24290"/>
                    <a:pt x="24500" y="24329"/>
                    <a:pt x="24437" y="24329"/>
                  </a:cubicBezTo>
                  <a:cubicBezTo>
                    <a:pt x="24421" y="24329"/>
                    <a:pt x="24406" y="24327"/>
                    <a:pt x="24393" y="24322"/>
                  </a:cubicBezTo>
                  <a:cubicBezTo>
                    <a:pt x="21899" y="25173"/>
                    <a:pt x="19381" y="25977"/>
                    <a:pt x="16876" y="26793"/>
                  </a:cubicBezTo>
                  <a:cubicBezTo>
                    <a:pt x="15629" y="27201"/>
                    <a:pt x="14370" y="27597"/>
                    <a:pt x="13111" y="28005"/>
                  </a:cubicBezTo>
                  <a:cubicBezTo>
                    <a:pt x="11888" y="28401"/>
                    <a:pt x="10606" y="28704"/>
                    <a:pt x="9417" y="29194"/>
                  </a:cubicBezTo>
                  <a:cubicBezTo>
                    <a:pt x="9370" y="29054"/>
                    <a:pt x="9312" y="28914"/>
                    <a:pt x="9265" y="28774"/>
                  </a:cubicBezTo>
                  <a:cubicBezTo>
                    <a:pt x="14253" y="27189"/>
                    <a:pt x="19265" y="25663"/>
                    <a:pt x="24241" y="24054"/>
                  </a:cubicBezTo>
                  <a:cubicBezTo>
                    <a:pt x="24253" y="24066"/>
                    <a:pt x="24264" y="24078"/>
                    <a:pt x="24276" y="24089"/>
                  </a:cubicBezTo>
                  <a:cubicBezTo>
                    <a:pt x="24288" y="24089"/>
                    <a:pt x="24299" y="24101"/>
                    <a:pt x="24311" y="24101"/>
                  </a:cubicBezTo>
                  <a:cubicBezTo>
                    <a:pt x="24299" y="24089"/>
                    <a:pt x="24299" y="24066"/>
                    <a:pt x="24311" y="24043"/>
                  </a:cubicBezTo>
                  <a:cubicBezTo>
                    <a:pt x="24311" y="23973"/>
                    <a:pt x="24323" y="23903"/>
                    <a:pt x="24346" y="23833"/>
                  </a:cubicBezTo>
                  <a:cubicBezTo>
                    <a:pt x="24339" y="23830"/>
                    <a:pt x="24331" y="23828"/>
                    <a:pt x="24323" y="23828"/>
                  </a:cubicBezTo>
                  <a:cubicBezTo>
                    <a:pt x="24303" y="23828"/>
                    <a:pt x="24281" y="23836"/>
                    <a:pt x="24264" y="23845"/>
                  </a:cubicBezTo>
                  <a:lnTo>
                    <a:pt x="24253" y="23845"/>
                  </a:lnTo>
                  <a:cubicBezTo>
                    <a:pt x="24113" y="23530"/>
                    <a:pt x="23973" y="23215"/>
                    <a:pt x="23845" y="22901"/>
                  </a:cubicBezTo>
                  <a:cubicBezTo>
                    <a:pt x="23798" y="22796"/>
                    <a:pt x="23752" y="22691"/>
                    <a:pt x="23705" y="22574"/>
                  </a:cubicBezTo>
                  <a:cubicBezTo>
                    <a:pt x="23332" y="21700"/>
                    <a:pt x="22971" y="20826"/>
                    <a:pt x="22633" y="19952"/>
                  </a:cubicBezTo>
                  <a:cubicBezTo>
                    <a:pt x="22411" y="19498"/>
                    <a:pt x="22248" y="19020"/>
                    <a:pt x="22097" y="18542"/>
                  </a:cubicBezTo>
                  <a:cubicBezTo>
                    <a:pt x="20150" y="13286"/>
                    <a:pt x="18600" y="7855"/>
                    <a:pt x="16829" y="2541"/>
                  </a:cubicBezTo>
                  <a:cubicBezTo>
                    <a:pt x="16841" y="2483"/>
                    <a:pt x="16829" y="2424"/>
                    <a:pt x="16794" y="2378"/>
                  </a:cubicBezTo>
                  <a:cubicBezTo>
                    <a:pt x="16689" y="2378"/>
                    <a:pt x="16596" y="2366"/>
                    <a:pt x="16491" y="2366"/>
                  </a:cubicBezTo>
                  <a:cubicBezTo>
                    <a:pt x="16253" y="2454"/>
                    <a:pt x="16026" y="2493"/>
                    <a:pt x="15808" y="2493"/>
                  </a:cubicBezTo>
                  <a:cubicBezTo>
                    <a:pt x="14689" y="2493"/>
                    <a:pt x="13827" y="1455"/>
                    <a:pt x="13193" y="548"/>
                  </a:cubicBezTo>
                  <a:cubicBezTo>
                    <a:pt x="13181" y="536"/>
                    <a:pt x="13167" y="531"/>
                    <a:pt x="13153" y="531"/>
                  </a:cubicBezTo>
                  <a:cubicBezTo>
                    <a:pt x="13128" y="531"/>
                    <a:pt x="13103" y="549"/>
                    <a:pt x="13088" y="571"/>
                  </a:cubicBezTo>
                  <a:cubicBezTo>
                    <a:pt x="13065" y="385"/>
                    <a:pt x="12843" y="210"/>
                    <a:pt x="12692" y="129"/>
                  </a:cubicBezTo>
                  <a:cubicBezTo>
                    <a:pt x="12610" y="70"/>
                    <a:pt x="12517" y="35"/>
                    <a:pt x="124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134;p91">
              <a:extLst>
                <a:ext uri="{FF2B5EF4-FFF2-40B4-BE49-F238E27FC236}">
                  <a16:creationId xmlns:a16="http://schemas.microsoft.com/office/drawing/2014/main" xmlns="" id="{61D63AC0-6B32-4806-3979-D191D2126E07}"/>
                </a:ext>
              </a:extLst>
            </p:cNvPr>
            <p:cNvSpPr/>
            <p:nvPr/>
          </p:nvSpPr>
          <p:spPr>
            <a:xfrm rot="10369192" flipH="1">
              <a:off x="157890" y="1637479"/>
              <a:ext cx="270105" cy="281285"/>
            </a:xfrm>
            <a:custGeom>
              <a:avLst/>
              <a:gdLst/>
              <a:ahLst/>
              <a:cxnLst/>
              <a:rect l="l" t="t" r="r" b="b"/>
              <a:pathLst>
                <a:path w="8135" h="8471" extrusionOk="0">
                  <a:moveTo>
                    <a:pt x="2550" y="0"/>
                  </a:moveTo>
                  <a:cubicBezTo>
                    <a:pt x="2362" y="0"/>
                    <a:pt x="2185" y="119"/>
                    <a:pt x="2191" y="369"/>
                  </a:cubicBezTo>
                  <a:cubicBezTo>
                    <a:pt x="2203" y="613"/>
                    <a:pt x="2215" y="858"/>
                    <a:pt x="2226" y="1103"/>
                  </a:cubicBezTo>
                  <a:cubicBezTo>
                    <a:pt x="2086" y="951"/>
                    <a:pt x="1947" y="812"/>
                    <a:pt x="1807" y="672"/>
                  </a:cubicBezTo>
                  <a:cubicBezTo>
                    <a:pt x="1724" y="586"/>
                    <a:pt x="1633" y="550"/>
                    <a:pt x="1546" y="550"/>
                  </a:cubicBezTo>
                  <a:cubicBezTo>
                    <a:pt x="1266" y="550"/>
                    <a:pt x="1030" y="926"/>
                    <a:pt x="1271" y="1219"/>
                  </a:cubicBezTo>
                  <a:cubicBezTo>
                    <a:pt x="1410" y="1394"/>
                    <a:pt x="1527" y="1569"/>
                    <a:pt x="1632" y="1767"/>
                  </a:cubicBezTo>
                  <a:cubicBezTo>
                    <a:pt x="1393" y="1727"/>
                    <a:pt x="1154" y="1709"/>
                    <a:pt x="911" y="1709"/>
                  </a:cubicBezTo>
                  <a:cubicBezTo>
                    <a:pt x="799" y="1709"/>
                    <a:pt x="686" y="1713"/>
                    <a:pt x="571" y="1721"/>
                  </a:cubicBezTo>
                  <a:cubicBezTo>
                    <a:pt x="128" y="1756"/>
                    <a:pt x="0" y="2385"/>
                    <a:pt x="466" y="2513"/>
                  </a:cubicBezTo>
                  <a:cubicBezTo>
                    <a:pt x="979" y="2676"/>
                    <a:pt x="1504" y="2839"/>
                    <a:pt x="2028" y="2979"/>
                  </a:cubicBezTo>
                  <a:cubicBezTo>
                    <a:pt x="2070" y="2990"/>
                    <a:pt x="2109" y="2995"/>
                    <a:pt x="2147" y="2995"/>
                  </a:cubicBezTo>
                  <a:cubicBezTo>
                    <a:pt x="2266" y="2995"/>
                    <a:pt x="2362" y="2943"/>
                    <a:pt x="2424" y="2863"/>
                  </a:cubicBezTo>
                  <a:cubicBezTo>
                    <a:pt x="2588" y="4075"/>
                    <a:pt x="3240" y="5263"/>
                    <a:pt x="3986" y="6161"/>
                  </a:cubicBezTo>
                  <a:cubicBezTo>
                    <a:pt x="4715" y="7044"/>
                    <a:pt x="6227" y="8470"/>
                    <a:pt x="7494" y="8470"/>
                  </a:cubicBezTo>
                  <a:cubicBezTo>
                    <a:pt x="7565" y="8470"/>
                    <a:pt x="7635" y="8466"/>
                    <a:pt x="7704" y="8457"/>
                  </a:cubicBezTo>
                  <a:cubicBezTo>
                    <a:pt x="7948" y="8422"/>
                    <a:pt x="8135" y="8130"/>
                    <a:pt x="7914" y="7921"/>
                  </a:cubicBezTo>
                  <a:cubicBezTo>
                    <a:pt x="7482" y="7501"/>
                    <a:pt x="6865" y="7373"/>
                    <a:pt x="6352" y="7070"/>
                  </a:cubicBezTo>
                  <a:cubicBezTo>
                    <a:pt x="5769" y="6720"/>
                    <a:pt x="5245" y="6289"/>
                    <a:pt x="4779" y="5788"/>
                  </a:cubicBezTo>
                  <a:cubicBezTo>
                    <a:pt x="3835" y="4774"/>
                    <a:pt x="3392" y="3655"/>
                    <a:pt x="2937" y="2408"/>
                  </a:cubicBezTo>
                  <a:cubicBezTo>
                    <a:pt x="3007" y="2396"/>
                    <a:pt x="3077" y="2373"/>
                    <a:pt x="3135" y="2327"/>
                  </a:cubicBezTo>
                  <a:cubicBezTo>
                    <a:pt x="3508" y="2035"/>
                    <a:pt x="3881" y="1744"/>
                    <a:pt x="4231" y="1418"/>
                  </a:cubicBezTo>
                  <a:cubicBezTo>
                    <a:pt x="4462" y="1205"/>
                    <a:pt x="4255" y="841"/>
                    <a:pt x="3991" y="841"/>
                  </a:cubicBezTo>
                  <a:cubicBezTo>
                    <a:pt x="3936" y="841"/>
                    <a:pt x="3879" y="857"/>
                    <a:pt x="3823" y="893"/>
                  </a:cubicBezTo>
                  <a:cubicBezTo>
                    <a:pt x="3613" y="1021"/>
                    <a:pt x="3415" y="1161"/>
                    <a:pt x="3217" y="1301"/>
                  </a:cubicBezTo>
                  <a:cubicBezTo>
                    <a:pt x="3170" y="951"/>
                    <a:pt x="3089" y="613"/>
                    <a:pt x="2949" y="264"/>
                  </a:cubicBezTo>
                  <a:cubicBezTo>
                    <a:pt x="2884" y="90"/>
                    <a:pt x="2713" y="0"/>
                    <a:pt x="25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135;p91">
              <a:extLst>
                <a:ext uri="{FF2B5EF4-FFF2-40B4-BE49-F238E27FC236}">
                  <a16:creationId xmlns:a16="http://schemas.microsoft.com/office/drawing/2014/main" xmlns="" id="{F7C64BC8-9374-1425-F284-93B34C846930}"/>
                </a:ext>
              </a:extLst>
            </p:cNvPr>
            <p:cNvSpPr/>
            <p:nvPr/>
          </p:nvSpPr>
          <p:spPr>
            <a:xfrm>
              <a:off x="843402" y="1107656"/>
              <a:ext cx="353432" cy="744171"/>
            </a:xfrm>
            <a:custGeom>
              <a:avLst/>
              <a:gdLst/>
              <a:ahLst/>
              <a:cxnLst/>
              <a:rect l="l" t="t" r="r" b="b"/>
              <a:pathLst>
                <a:path w="11037" h="23239" extrusionOk="0">
                  <a:moveTo>
                    <a:pt x="2162" y="4058"/>
                  </a:moveTo>
                  <a:cubicBezTo>
                    <a:pt x="2184" y="4058"/>
                    <a:pt x="2206" y="4068"/>
                    <a:pt x="2215" y="4091"/>
                  </a:cubicBezTo>
                  <a:cubicBezTo>
                    <a:pt x="2914" y="5781"/>
                    <a:pt x="3368" y="7610"/>
                    <a:pt x="3951" y="9347"/>
                  </a:cubicBezTo>
                  <a:cubicBezTo>
                    <a:pt x="4534" y="11095"/>
                    <a:pt x="5117" y="12843"/>
                    <a:pt x="5711" y="14591"/>
                  </a:cubicBezTo>
                  <a:cubicBezTo>
                    <a:pt x="5718" y="14628"/>
                    <a:pt x="5693" y="14651"/>
                    <a:pt x="5667" y="14651"/>
                  </a:cubicBezTo>
                  <a:cubicBezTo>
                    <a:pt x="5653" y="14651"/>
                    <a:pt x="5638" y="14643"/>
                    <a:pt x="5629" y="14626"/>
                  </a:cubicBezTo>
                  <a:cubicBezTo>
                    <a:pt x="4977" y="12855"/>
                    <a:pt x="4347" y="11083"/>
                    <a:pt x="3753" y="9300"/>
                  </a:cubicBezTo>
                  <a:cubicBezTo>
                    <a:pt x="3182" y="7599"/>
                    <a:pt x="2494" y="5874"/>
                    <a:pt x="2098" y="4126"/>
                  </a:cubicBezTo>
                  <a:cubicBezTo>
                    <a:pt x="2091" y="4083"/>
                    <a:pt x="2127" y="4058"/>
                    <a:pt x="2162" y="4058"/>
                  </a:cubicBezTo>
                  <a:close/>
                  <a:moveTo>
                    <a:pt x="3492" y="10622"/>
                  </a:moveTo>
                  <a:cubicBezTo>
                    <a:pt x="3519" y="10622"/>
                    <a:pt x="3545" y="10635"/>
                    <a:pt x="3555" y="10664"/>
                  </a:cubicBezTo>
                  <a:cubicBezTo>
                    <a:pt x="4231" y="12400"/>
                    <a:pt x="4685" y="14218"/>
                    <a:pt x="5326" y="15966"/>
                  </a:cubicBezTo>
                  <a:cubicBezTo>
                    <a:pt x="5956" y="17726"/>
                    <a:pt x="6678" y="19439"/>
                    <a:pt x="7354" y="21176"/>
                  </a:cubicBezTo>
                  <a:cubicBezTo>
                    <a:pt x="7361" y="21190"/>
                    <a:pt x="7351" y="21200"/>
                    <a:pt x="7339" y="21200"/>
                  </a:cubicBezTo>
                  <a:cubicBezTo>
                    <a:pt x="7331" y="21200"/>
                    <a:pt x="7324" y="21196"/>
                    <a:pt x="7319" y="21188"/>
                  </a:cubicBezTo>
                  <a:cubicBezTo>
                    <a:pt x="6492" y="19474"/>
                    <a:pt x="5804" y="17691"/>
                    <a:pt x="5140" y="15908"/>
                  </a:cubicBezTo>
                  <a:cubicBezTo>
                    <a:pt x="4522" y="14218"/>
                    <a:pt x="3811" y="12470"/>
                    <a:pt x="3427" y="10699"/>
                  </a:cubicBezTo>
                  <a:cubicBezTo>
                    <a:pt x="3413" y="10650"/>
                    <a:pt x="3452" y="10622"/>
                    <a:pt x="3492" y="10622"/>
                  </a:cubicBezTo>
                  <a:close/>
                  <a:moveTo>
                    <a:pt x="4353" y="6948"/>
                  </a:moveTo>
                  <a:cubicBezTo>
                    <a:pt x="4375" y="6948"/>
                    <a:pt x="4397" y="6958"/>
                    <a:pt x="4406" y="6981"/>
                  </a:cubicBezTo>
                  <a:cubicBezTo>
                    <a:pt x="4907" y="8217"/>
                    <a:pt x="5245" y="9533"/>
                    <a:pt x="5641" y="10804"/>
                  </a:cubicBezTo>
                  <a:cubicBezTo>
                    <a:pt x="6037" y="12051"/>
                    <a:pt x="6422" y="13286"/>
                    <a:pt x="6818" y="14521"/>
                  </a:cubicBezTo>
                  <a:cubicBezTo>
                    <a:pt x="7611" y="17050"/>
                    <a:pt x="8380" y="19568"/>
                    <a:pt x="9149" y="22097"/>
                  </a:cubicBezTo>
                  <a:cubicBezTo>
                    <a:pt x="9156" y="22111"/>
                    <a:pt x="9145" y="22121"/>
                    <a:pt x="9134" y="22121"/>
                  </a:cubicBezTo>
                  <a:cubicBezTo>
                    <a:pt x="9126" y="22121"/>
                    <a:pt x="9118" y="22117"/>
                    <a:pt x="9114" y="22108"/>
                  </a:cubicBezTo>
                  <a:cubicBezTo>
                    <a:pt x="8275" y="19568"/>
                    <a:pt x="7447" y="17015"/>
                    <a:pt x="6632" y="14463"/>
                  </a:cubicBezTo>
                  <a:cubicBezTo>
                    <a:pt x="6224" y="13193"/>
                    <a:pt x="5816" y="11911"/>
                    <a:pt x="5408" y="10629"/>
                  </a:cubicBezTo>
                  <a:cubicBezTo>
                    <a:pt x="5023" y="9440"/>
                    <a:pt x="4569" y="8240"/>
                    <a:pt x="4289" y="7016"/>
                  </a:cubicBezTo>
                  <a:cubicBezTo>
                    <a:pt x="4282" y="6973"/>
                    <a:pt x="4318" y="6948"/>
                    <a:pt x="4353" y="6948"/>
                  </a:cubicBezTo>
                  <a:close/>
                  <a:moveTo>
                    <a:pt x="47" y="0"/>
                  </a:moveTo>
                  <a:cubicBezTo>
                    <a:pt x="47" y="12"/>
                    <a:pt x="47" y="35"/>
                    <a:pt x="47" y="47"/>
                  </a:cubicBezTo>
                  <a:cubicBezTo>
                    <a:pt x="35" y="82"/>
                    <a:pt x="24" y="105"/>
                    <a:pt x="0" y="129"/>
                  </a:cubicBezTo>
                  <a:cubicBezTo>
                    <a:pt x="653" y="1923"/>
                    <a:pt x="1061" y="3835"/>
                    <a:pt x="1609" y="5664"/>
                  </a:cubicBezTo>
                  <a:cubicBezTo>
                    <a:pt x="2168" y="7494"/>
                    <a:pt x="2716" y="9324"/>
                    <a:pt x="3310" y="11142"/>
                  </a:cubicBezTo>
                  <a:cubicBezTo>
                    <a:pt x="3904" y="12948"/>
                    <a:pt x="4511" y="14754"/>
                    <a:pt x="5151" y="16561"/>
                  </a:cubicBezTo>
                  <a:cubicBezTo>
                    <a:pt x="5466" y="17470"/>
                    <a:pt x="5804" y="18391"/>
                    <a:pt x="6142" y="19300"/>
                  </a:cubicBezTo>
                  <a:cubicBezTo>
                    <a:pt x="6340" y="19871"/>
                    <a:pt x="6643" y="20430"/>
                    <a:pt x="6468" y="21036"/>
                  </a:cubicBezTo>
                  <a:cubicBezTo>
                    <a:pt x="6457" y="21071"/>
                    <a:pt x="6457" y="21106"/>
                    <a:pt x="6433" y="21141"/>
                  </a:cubicBezTo>
                  <a:cubicBezTo>
                    <a:pt x="6433" y="21164"/>
                    <a:pt x="6422" y="21176"/>
                    <a:pt x="6398" y="21188"/>
                  </a:cubicBezTo>
                  <a:cubicBezTo>
                    <a:pt x="6410" y="21188"/>
                    <a:pt x="6422" y="21199"/>
                    <a:pt x="6422" y="21199"/>
                  </a:cubicBezTo>
                  <a:cubicBezTo>
                    <a:pt x="7156" y="21735"/>
                    <a:pt x="7576" y="22633"/>
                    <a:pt x="8473" y="22959"/>
                  </a:cubicBezTo>
                  <a:cubicBezTo>
                    <a:pt x="8508" y="22971"/>
                    <a:pt x="8555" y="22982"/>
                    <a:pt x="8589" y="22994"/>
                  </a:cubicBezTo>
                  <a:cubicBezTo>
                    <a:pt x="7715" y="20896"/>
                    <a:pt x="6876" y="18694"/>
                    <a:pt x="6294" y="16491"/>
                  </a:cubicBezTo>
                  <a:cubicBezTo>
                    <a:pt x="6286" y="16462"/>
                    <a:pt x="6316" y="16437"/>
                    <a:pt x="6344" y="16437"/>
                  </a:cubicBezTo>
                  <a:cubicBezTo>
                    <a:pt x="6361" y="16437"/>
                    <a:pt x="6378" y="16446"/>
                    <a:pt x="6387" y="16468"/>
                  </a:cubicBezTo>
                  <a:cubicBezTo>
                    <a:pt x="7179" y="18647"/>
                    <a:pt x="7902" y="20850"/>
                    <a:pt x="8718" y="23029"/>
                  </a:cubicBezTo>
                  <a:cubicBezTo>
                    <a:pt x="9464" y="23227"/>
                    <a:pt x="10291" y="23180"/>
                    <a:pt x="11037" y="23239"/>
                  </a:cubicBezTo>
                  <a:cubicBezTo>
                    <a:pt x="9394" y="19801"/>
                    <a:pt x="8193" y="16188"/>
                    <a:pt x="7016" y="12575"/>
                  </a:cubicBezTo>
                  <a:cubicBezTo>
                    <a:pt x="5874" y="9079"/>
                    <a:pt x="4720" y="5583"/>
                    <a:pt x="3613" y="2075"/>
                  </a:cubicBezTo>
                  <a:cubicBezTo>
                    <a:pt x="3333" y="2180"/>
                    <a:pt x="3054" y="2226"/>
                    <a:pt x="2786" y="2226"/>
                  </a:cubicBezTo>
                  <a:cubicBezTo>
                    <a:pt x="3100" y="3368"/>
                    <a:pt x="3497" y="4487"/>
                    <a:pt x="3928" y="5594"/>
                  </a:cubicBezTo>
                  <a:cubicBezTo>
                    <a:pt x="3943" y="5617"/>
                    <a:pt x="3924" y="5635"/>
                    <a:pt x="3902" y="5635"/>
                  </a:cubicBezTo>
                  <a:cubicBezTo>
                    <a:pt x="3890" y="5635"/>
                    <a:pt x="3878" y="5630"/>
                    <a:pt x="3870" y="5618"/>
                  </a:cubicBezTo>
                  <a:cubicBezTo>
                    <a:pt x="3333" y="4522"/>
                    <a:pt x="2914" y="3380"/>
                    <a:pt x="2564" y="2215"/>
                  </a:cubicBezTo>
                  <a:cubicBezTo>
                    <a:pt x="1842" y="2133"/>
                    <a:pt x="1201" y="1690"/>
                    <a:pt x="711" y="1096"/>
                  </a:cubicBezTo>
                  <a:lnTo>
                    <a:pt x="711" y="1096"/>
                  </a:lnTo>
                  <a:cubicBezTo>
                    <a:pt x="1609" y="3811"/>
                    <a:pt x="2436" y="6573"/>
                    <a:pt x="3170" y="9324"/>
                  </a:cubicBezTo>
                  <a:cubicBezTo>
                    <a:pt x="3179" y="9340"/>
                    <a:pt x="3163" y="9357"/>
                    <a:pt x="3150" y="9357"/>
                  </a:cubicBezTo>
                  <a:cubicBezTo>
                    <a:pt x="3144" y="9357"/>
                    <a:pt x="3139" y="9354"/>
                    <a:pt x="3135" y="9347"/>
                  </a:cubicBezTo>
                  <a:cubicBezTo>
                    <a:pt x="2180" y="6620"/>
                    <a:pt x="1306" y="3823"/>
                    <a:pt x="525" y="1049"/>
                  </a:cubicBezTo>
                  <a:cubicBezTo>
                    <a:pt x="501" y="991"/>
                    <a:pt x="536" y="944"/>
                    <a:pt x="583" y="933"/>
                  </a:cubicBezTo>
                  <a:cubicBezTo>
                    <a:pt x="362" y="641"/>
                    <a:pt x="187" y="327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136;p91">
              <a:extLst>
                <a:ext uri="{FF2B5EF4-FFF2-40B4-BE49-F238E27FC236}">
                  <a16:creationId xmlns:a16="http://schemas.microsoft.com/office/drawing/2014/main" xmlns="" id="{648B8EA4-57EE-3B13-06DF-55C61D73E79E}"/>
                </a:ext>
              </a:extLst>
            </p:cNvPr>
            <p:cNvSpPr/>
            <p:nvPr/>
          </p:nvSpPr>
          <p:spPr>
            <a:xfrm>
              <a:off x="821755" y="1096096"/>
              <a:ext cx="227296" cy="674746"/>
            </a:xfrm>
            <a:custGeom>
              <a:avLst/>
              <a:gdLst/>
              <a:ahLst/>
              <a:cxnLst/>
              <a:rect l="l" t="t" r="r" b="b"/>
              <a:pathLst>
                <a:path w="7098" h="2107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12"/>
                    <a:pt x="12" y="12"/>
                  </a:cubicBezTo>
                  <a:cubicBezTo>
                    <a:pt x="12" y="23"/>
                    <a:pt x="24" y="23"/>
                    <a:pt x="24" y="35"/>
                  </a:cubicBezTo>
                  <a:cubicBezTo>
                    <a:pt x="1084" y="3531"/>
                    <a:pt x="2133" y="7028"/>
                    <a:pt x="3287" y="10489"/>
                  </a:cubicBezTo>
                  <a:cubicBezTo>
                    <a:pt x="3870" y="12237"/>
                    <a:pt x="4464" y="13973"/>
                    <a:pt x="5070" y="15710"/>
                  </a:cubicBezTo>
                  <a:cubicBezTo>
                    <a:pt x="5676" y="17411"/>
                    <a:pt x="6399" y="19113"/>
                    <a:pt x="6900" y="20838"/>
                  </a:cubicBezTo>
                  <a:cubicBezTo>
                    <a:pt x="6911" y="20849"/>
                    <a:pt x="6911" y="20849"/>
                    <a:pt x="6923" y="20849"/>
                  </a:cubicBezTo>
                  <a:cubicBezTo>
                    <a:pt x="7005" y="20908"/>
                    <a:pt x="7063" y="20989"/>
                    <a:pt x="7098" y="21071"/>
                  </a:cubicBezTo>
                  <a:cubicBezTo>
                    <a:pt x="7063" y="20686"/>
                    <a:pt x="6876" y="20302"/>
                    <a:pt x="6748" y="19964"/>
                  </a:cubicBezTo>
                  <a:cubicBezTo>
                    <a:pt x="6573" y="19497"/>
                    <a:pt x="6399" y="19043"/>
                    <a:pt x="6235" y="18588"/>
                  </a:cubicBezTo>
                  <a:cubicBezTo>
                    <a:pt x="5932" y="17749"/>
                    <a:pt x="5641" y="16910"/>
                    <a:pt x="5338" y="16059"/>
                  </a:cubicBezTo>
                  <a:cubicBezTo>
                    <a:pt x="4744" y="14335"/>
                    <a:pt x="4149" y="12610"/>
                    <a:pt x="3578" y="10873"/>
                  </a:cubicBezTo>
                  <a:cubicBezTo>
                    <a:pt x="3007" y="9137"/>
                    <a:pt x="2448" y="7400"/>
                    <a:pt x="1923" y="5652"/>
                  </a:cubicBezTo>
                  <a:cubicBezTo>
                    <a:pt x="1422" y="3951"/>
                    <a:pt x="793" y="2226"/>
                    <a:pt x="467" y="478"/>
                  </a:cubicBezTo>
                  <a:cubicBezTo>
                    <a:pt x="455" y="455"/>
                    <a:pt x="455" y="443"/>
                    <a:pt x="467" y="443"/>
                  </a:cubicBezTo>
                  <a:cubicBezTo>
                    <a:pt x="373" y="350"/>
                    <a:pt x="315" y="222"/>
                    <a:pt x="222" y="128"/>
                  </a:cubicBezTo>
                  <a:cubicBezTo>
                    <a:pt x="152" y="70"/>
                    <a:pt x="82" y="23"/>
                    <a:pt x="0" y="0"/>
                  </a:cubicBezTo>
                  <a:close/>
                </a:path>
              </a:pathLst>
            </a:custGeom>
            <a:solidFill>
              <a:srgbClr val="67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137;p91">
              <a:extLst>
                <a:ext uri="{FF2B5EF4-FFF2-40B4-BE49-F238E27FC236}">
                  <a16:creationId xmlns:a16="http://schemas.microsoft.com/office/drawing/2014/main" xmlns="" id="{04BA115E-CE1E-92A7-5A86-6AB07A090028}"/>
                </a:ext>
              </a:extLst>
            </p:cNvPr>
            <p:cNvSpPr/>
            <p:nvPr/>
          </p:nvSpPr>
          <p:spPr>
            <a:xfrm>
              <a:off x="288827" y="1098690"/>
              <a:ext cx="747149" cy="905404"/>
            </a:xfrm>
            <a:custGeom>
              <a:avLst/>
              <a:gdLst/>
              <a:ahLst/>
              <a:cxnLst/>
              <a:rect l="l" t="t" r="r" b="b"/>
              <a:pathLst>
                <a:path w="23332" h="28274" extrusionOk="0">
                  <a:moveTo>
                    <a:pt x="16293" y="1"/>
                  </a:moveTo>
                  <a:cubicBezTo>
                    <a:pt x="13566" y="793"/>
                    <a:pt x="10850" y="1609"/>
                    <a:pt x="8181" y="2565"/>
                  </a:cubicBezTo>
                  <a:cubicBezTo>
                    <a:pt x="6899" y="3019"/>
                    <a:pt x="5641" y="3497"/>
                    <a:pt x="4382" y="3998"/>
                  </a:cubicBezTo>
                  <a:cubicBezTo>
                    <a:pt x="3753" y="4254"/>
                    <a:pt x="3123" y="4511"/>
                    <a:pt x="2506" y="4767"/>
                  </a:cubicBezTo>
                  <a:cubicBezTo>
                    <a:pt x="1876" y="5035"/>
                    <a:pt x="1131" y="5268"/>
                    <a:pt x="676" y="5804"/>
                  </a:cubicBezTo>
                  <a:cubicBezTo>
                    <a:pt x="711" y="5816"/>
                    <a:pt x="478" y="6107"/>
                    <a:pt x="478" y="6107"/>
                  </a:cubicBezTo>
                  <a:cubicBezTo>
                    <a:pt x="0" y="6947"/>
                    <a:pt x="187" y="8881"/>
                    <a:pt x="361" y="9778"/>
                  </a:cubicBezTo>
                  <a:cubicBezTo>
                    <a:pt x="641" y="11177"/>
                    <a:pt x="1002" y="12540"/>
                    <a:pt x="1387" y="13904"/>
                  </a:cubicBezTo>
                  <a:cubicBezTo>
                    <a:pt x="2774" y="18729"/>
                    <a:pt x="4440" y="23472"/>
                    <a:pt x="5909" y="28274"/>
                  </a:cubicBezTo>
                  <a:cubicBezTo>
                    <a:pt x="5967" y="27866"/>
                    <a:pt x="6154" y="26665"/>
                    <a:pt x="6503" y="26304"/>
                  </a:cubicBezTo>
                  <a:cubicBezTo>
                    <a:pt x="6503" y="26304"/>
                    <a:pt x="6515" y="26292"/>
                    <a:pt x="6527" y="26281"/>
                  </a:cubicBezTo>
                  <a:cubicBezTo>
                    <a:pt x="5617" y="23880"/>
                    <a:pt x="4988" y="21421"/>
                    <a:pt x="4277" y="18962"/>
                  </a:cubicBezTo>
                  <a:cubicBezTo>
                    <a:pt x="4277" y="18947"/>
                    <a:pt x="4291" y="18938"/>
                    <a:pt x="4301" y="18938"/>
                  </a:cubicBezTo>
                  <a:cubicBezTo>
                    <a:pt x="4307" y="18938"/>
                    <a:pt x="4312" y="18941"/>
                    <a:pt x="4312" y="18950"/>
                  </a:cubicBezTo>
                  <a:cubicBezTo>
                    <a:pt x="5035" y="21351"/>
                    <a:pt x="5955" y="23693"/>
                    <a:pt x="6771" y="26071"/>
                  </a:cubicBezTo>
                  <a:cubicBezTo>
                    <a:pt x="7296" y="25640"/>
                    <a:pt x="7948" y="25407"/>
                    <a:pt x="8589" y="25197"/>
                  </a:cubicBezTo>
                  <a:cubicBezTo>
                    <a:pt x="9557" y="24871"/>
                    <a:pt x="10536" y="24556"/>
                    <a:pt x="11503" y="24241"/>
                  </a:cubicBezTo>
                  <a:cubicBezTo>
                    <a:pt x="15430" y="22994"/>
                    <a:pt x="19369" y="21806"/>
                    <a:pt x="23332" y="20710"/>
                  </a:cubicBezTo>
                  <a:cubicBezTo>
                    <a:pt x="22563" y="19090"/>
                    <a:pt x="22015" y="17319"/>
                    <a:pt x="21397" y="15629"/>
                  </a:cubicBezTo>
                  <a:cubicBezTo>
                    <a:pt x="20780" y="13939"/>
                    <a:pt x="20185" y="12249"/>
                    <a:pt x="19603" y="10536"/>
                  </a:cubicBezTo>
                  <a:cubicBezTo>
                    <a:pt x="18425" y="7063"/>
                    <a:pt x="17295" y="3555"/>
                    <a:pt x="16293" y="24"/>
                  </a:cubicBezTo>
                  <a:cubicBezTo>
                    <a:pt x="16293" y="12"/>
                    <a:pt x="16293" y="1"/>
                    <a:pt x="16293" y="1"/>
                  </a:cubicBezTo>
                  <a:close/>
                </a:path>
              </a:pathLst>
            </a:custGeom>
            <a:solidFill>
              <a:srgbClr val="BCF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138;p91">
              <a:extLst>
                <a:ext uri="{FF2B5EF4-FFF2-40B4-BE49-F238E27FC236}">
                  <a16:creationId xmlns:a16="http://schemas.microsoft.com/office/drawing/2014/main" xmlns="" id="{6B6B3C50-E863-535D-DACC-6F9EB6175C67}"/>
                </a:ext>
              </a:extLst>
            </p:cNvPr>
            <p:cNvSpPr/>
            <p:nvPr/>
          </p:nvSpPr>
          <p:spPr>
            <a:xfrm>
              <a:off x="722483" y="1858533"/>
              <a:ext cx="484436" cy="164596"/>
            </a:xfrm>
            <a:custGeom>
              <a:avLst/>
              <a:gdLst/>
              <a:ahLst/>
              <a:cxnLst/>
              <a:rect l="l" t="t" r="r" b="b"/>
              <a:pathLst>
                <a:path w="15128" h="5140" extrusionOk="0">
                  <a:moveTo>
                    <a:pt x="14976" y="0"/>
                  </a:moveTo>
                  <a:cubicBezTo>
                    <a:pt x="10000" y="1609"/>
                    <a:pt x="4988" y="3135"/>
                    <a:pt x="0" y="4720"/>
                  </a:cubicBezTo>
                  <a:cubicBezTo>
                    <a:pt x="47" y="4860"/>
                    <a:pt x="105" y="5000"/>
                    <a:pt x="152" y="5140"/>
                  </a:cubicBezTo>
                  <a:cubicBezTo>
                    <a:pt x="1341" y="4650"/>
                    <a:pt x="2623" y="4347"/>
                    <a:pt x="3846" y="3951"/>
                  </a:cubicBezTo>
                  <a:cubicBezTo>
                    <a:pt x="5105" y="3543"/>
                    <a:pt x="6364" y="3147"/>
                    <a:pt x="7611" y="2739"/>
                  </a:cubicBezTo>
                  <a:cubicBezTo>
                    <a:pt x="10116" y="1923"/>
                    <a:pt x="12634" y="1119"/>
                    <a:pt x="15128" y="268"/>
                  </a:cubicBezTo>
                  <a:cubicBezTo>
                    <a:pt x="15128" y="245"/>
                    <a:pt x="15128" y="234"/>
                    <a:pt x="15128" y="210"/>
                  </a:cubicBezTo>
                  <a:cubicBezTo>
                    <a:pt x="15128" y="199"/>
                    <a:pt x="15116" y="175"/>
                    <a:pt x="15116" y="152"/>
                  </a:cubicBezTo>
                  <a:cubicBezTo>
                    <a:pt x="15104" y="105"/>
                    <a:pt x="15058" y="59"/>
                    <a:pt x="15011" y="35"/>
                  </a:cubicBezTo>
                  <a:cubicBezTo>
                    <a:pt x="14999" y="24"/>
                    <a:pt x="14988" y="12"/>
                    <a:pt x="14976" y="0"/>
                  </a:cubicBezTo>
                  <a:close/>
                </a:path>
              </a:pathLst>
            </a:custGeom>
            <a:solidFill>
              <a:srgbClr val="BCF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139;p91">
              <a:extLst>
                <a:ext uri="{FF2B5EF4-FFF2-40B4-BE49-F238E27FC236}">
                  <a16:creationId xmlns:a16="http://schemas.microsoft.com/office/drawing/2014/main" xmlns="" id="{2680DF46-2B21-5DAE-D5A4-D6E0DB50F484}"/>
                </a:ext>
              </a:extLst>
            </p:cNvPr>
            <p:cNvSpPr/>
            <p:nvPr/>
          </p:nvSpPr>
          <p:spPr>
            <a:xfrm>
              <a:off x="476162" y="1770086"/>
              <a:ext cx="567663" cy="292686"/>
            </a:xfrm>
            <a:custGeom>
              <a:avLst/>
              <a:gdLst/>
              <a:ahLst/>
              <a:cxnLst/>
              <a:rect l="l" t="t" r="r" b="b"/>
              <a:pathLst>
                <a:path w="17727" h="9140" extrusionOk="0">
                  <a:moveTo>
                    <a:pt x="17575" y="0"/>
                  </a:moveTo>
                  <a:cubicBezTo>
                    <a:pt x="13473" y="1177"/>
                    <a:pt x="9371" y="2413"/>
                    <a:pt x="5292" y="3695"/>
                  </a:cubicBezTo>
                  <a:cubicBezTo>
                    <a:pt x="4301" y="4009"/>
                    <a:pt x="3299" y="4301"/>
                    <a:pt x="2320" y="4662"/>
                  </a:cubicBezTo>
                  <a:cubicBezTo>
                    <a:pt x="1352" y="5012"/>
                    <a:pt x="140" y="5734"/>
                    <a:pt x="257" y="6946"/>
                  </a:cubicBezTo>
                  <a:cubicBezTo>
                    <a:pt x="350" y="7972"/>
                    <a:pt x="1271" y="8741"/>
                    <a:pt x="2203" y="9009"/>
                  </a:cubicBezTo>
                  <a:cubicBezTo>
                    <a:pt x="2506" y="9098"/>
                    <a:pt x="2807" y="9140"/>
                    <a:pt x="3103" y="9140"/>
                  </a:cubicBezTo>
                  <a:cubicBezTo>
                    <a:pt x="3696" y="9140"/>
                    <a:pt x="4274" y="8974"/>
                    <a:pt x="4825" y="8694"/>
                  </a:cubicBezTo>
                  <a:lnTo>
                    <a:pt x="4837" y="8694"/>
                  </a:lnTo>
                  <a:cubicBezTo>
                    <a:pt x="4802" y="8613"/>
                    <a:pt x="4767" y="8520"/>
                    <a:pt x="4744" y="8438"/>
                  </a:cubicBezTo>
                  <a:cubicBezTo>
                    <a:pt x="4281" y="8596"/>
                    <a:pt x="3752" y="8698"/>
                    <a:pt x="3233" y="8698"/>
                  </a:cubicBezTo>
                  <a:cubicBezTo>
                    <a:pt x="2339" y="8698"/>
                    <a:pt x="1471" y="8397"/>
                    <a:pt x="1014" y="7564"/>
                  </a:cubicBezTo>
                  <a:cubicBezTo>
                    <a:pt x="1" y="5723"/>
                    <a:pt x="2553" y="5105"/>
                    <a:pt x="3800" y="4709"/>
                  </a:cubicBezTo>
                  <a:cubicBezTo>
                    <a:pt x="8415" y="3229"/>
                    <a:pt x="13053" y="1783"/>
                    <a:pt x="17680" y="315"/>
                  </a:cubicBezTo>
                  <a:cubicBezTo>
                    <a:pt x="17692" y="303"/>
                    <a:pt x="17715" y="303"/>
                    <a:pt x="17727" y="303"/>
                  </a:cubicBezTo>
                  <a:cubicBezTo>
                    <a:pt x="17727" y="187"/>
                    <a:pt x="17680" y="70"/>
                    <a:pt x="17587" y="0"/>
                  </a:cubicBezTo>
                  <a:close/>
                </a:path>
              </a:pathLst>
            </a:custGeom>
            <a:solidFill>
              <a:srgbClr val="BCF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140;p91">
              <a:extLst>
                <a:ext uri="{FF2B5EF4-FFF2-40B4-BE49-F238E27FC236}">
                  <a16:creationId xmlns:a16="http://schemas.microsoft.com/office/drawing/2014/main" xmlns="" id="{2503EFF3-CE1B-2C46-FAF0-FB3098DD35BC}"/>
                </a:ext>
              </a:extLst>
            </p:cNvPr>
            <p:cNvSpPr/>
            <p:nvPr/>
          </p:nvSpPr>
          <p:spPr>
            <a:xfrm>
              <a:off x="626574" y="1945860"/>
              <a:ext cx="128762" cy="187364"/>
            </a:xfrm>
            <a:custGeom>
              <a:avLst/>
              <a:gdLst/>
              <a:ahLst/>
              <a:cxnLst/>
              <a:rect l="l" t="t" r="r" b="b"/>
              <a:pathLst>
                <a:path w="4021" h="5851" extrusionOk="0">
                  <a:moveTo>
                    <a:pt x="2261" y="0"/>
                  </a:moveTo>
                  <a:lnTo>
                    <a:pt x="2261" y="0"/>
                  </a:lnTo>
                  <a:cubicBezTo>
                    <a:pt x="2145" y="35"/>
                    <a:pt x="2028" y="82"/>
                    <a:pt x="1912" y="117"/>
                  </a:cubicBezTo>
                  <a:cubicBezTo>
                    <a:pt x="1271" y="338"/>
                    <a:pt x="641" y="572"/>
                    <a:pt x="0" y="793"/>
                  </a:cubicBezTo>
                  <a:cubicBezTo>
                    <a:pt x="12" y="805"/>
                    <a:pt x="12" y="805"/>
                    <a:pt x="12" y="816"/>
                  </a:cubicBezTo>
                  <a:cubicBezTo>
                    <a:pt x="210" y="1807"/>
                    <a:pt x="373" y="2751"/>
                    <a:pt x="781" y="3683"/>
                  </a:cubicBezTo>
                  <a:cubicBezTo>
                    <a:pt x="1119" y="4452"/>
                    <a:pt x="1550" y="5175"/>
                    <a:pt x="2040" y="5851"/>
                  </a:cubicBezTo>
                  <a:cubicBezTo>
                    <a:pt x="2028" y="5117"/>
                    <a:pt x="2121" y="4394"/>
                    <a:pt x="2343" y="3683"/>
                  </a:cubicBezTo>
                  <a:cubicBezTo>
                    <a:pt x="2361" y="3617"/>
                    <a:pt x="2410" y="3591"/>
                    <a:pt x="2462" y="3591"/>
                  </a:cubicBezTo>
                  <a:cubicBezTo>
                    <a:pt x="2512" y="3591"/>
                    <a:pt x="2565" y="3614"/>
                    <a:pt x="2599" y="3648"/>
                  </a:cubicBezTo>
                  <a:cubicBezTo>
                    <a:pt x="3030" y="4091"/>
                    <a:pt x="3508" y="4464"/>
                    <a:pt x="4021" y="4790"/>
                  </a:cubicBezTo>
                  <a:cubicBezTo>
                    <a:pt x="3089" y="3380"/>
                    <a:pt x="2483" y="1795"/>
                    <a:pt x="2238" y="105"/>
                  </a:cubicBezTo>
                  <a:cubicBezTo>
                    <a:pt x="2226" y="59"/>
                    <a:pt x="2238" y="24"/>
                    <a:pt x="2261" y="0"/>
                  </a:cubicBezTo>
                  <a:close/>
                </a:path>
              </a:pathLst>
            </a:custGeom>
            <a:solidFill>
              <a:srgbClr val="FE2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141;p91">
              <a:extLst>
                <a:ext uri="{FF2B5EF4-FFF2-40B4-BE49-F238E27FC236}">
                  <a16:creationId xmlns:a16="http://schemas.microsoft.com/office/drawing/2014/main" xmlns="" id="{2505F40C-13A7-5200-226B-7E5DB2199613}"/>
                </a:ext>
              </a:extLst>
            </p:cNvPr>
            <p:cNvSpPr/>
            <p:nvPr/>
          </p:nvSpPr>
          <p:spPr>
            <a:xfrm>
              <a:off x="821755" y="1096096"/>
              <a:ext cx="227296" cy="674746"/>
            </a:xfrm>
            <a:custGeom>
              <a:avLst/>
              <a:gdLst/>
              <a:ahLst/>
              <a:cxnLst/>
              <a:rect l="l" t="t" r="r" b="b"/>
              <a:pathLst>
                <a:path w="7098" h="2107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12"/>
                    <a:pt x="12" y="12"/>
                  </a:cubicBezTo>
                  <a:cubicBezTo>
                    <a:pt x="12" y="23"/>
                    <a:pt x="24" y="23"/>
                    <a:pt x="24" y="35"/>
                  </a:cubicBezTo>
                  <a:cubicBezTo>
                    <a:pt x="1084" y="3531"/>
                    <a:pt x="2133" y="7028"/>
                    <a:pt x="3287" y="10489"/>
                  </a:cubicBezTo>
                  <a:cubicBezTo>
                    <a:pt x="3870" y="12237"/>
                    <a:pt x="4464" y="13973"/>
                    <a:pt x="5070" y="15710"/>
                  </a:cubicBezTo>
                  <a:cubicBezTo>
                    <a:pt x="5676" y="17411"/>
                    <a:pt x="6399" y="19113"/>
                    <a:pt x="6900" y="20838"/>
                  </a:cubicBezTo>
                  <a:cubicBezTo>
                    <a:pt x="6911" y="20849"/>
                    <a:pt x="6911" y="20849"/>
                    <a:pt x="6923" y="20849"/>
                  </a:cubicBezTo>
                  <a:cubicBezTo>
                    <a:pt x="7005" y="20908"/>
                    <a:pt x="7063" y="20989"/>
                    <a:pt x="7098" y="21071"/>
                  </a:cubicBezTo>
                  <a:cubicBezTo>
                    <a:pt x="7063" y="20686"/>
                    <a:pt x="6876" y="20302"/>
                    <a:pt x="6748" y="19964"/>
                  </a:cubicBezTo>
                  <a:cubicBezTo>
                    <a:pt x="6573" y="19497"/>
                    <a:pt x="6399" y="19043"/>
                    <a:pt x="6235" y="18588"/>
                  </a:cubicBezTo>
                  <a:cubicBezTo>
                    <a:pt x="5932" y="17749"/>
                    <a:pt x="5641" y="16910"/>
                    <a:pt x="5338" y="16059"/>
                  </a:cubicBezTo>
                  <a:cubicBezTo>
                    <a:pt x="4744" y="14335"/>
                    <a:pt x="4149" y="12610"/>
                    <a:pt x="3578" y="10873"/>
                  </a:cubicBezTo>
                  <a:cubicBezTo>
                    <a:pt x="3007" y="9137"/>
                    <a:pt x="2448" y="7400"/>
                    <a:pt x="1923" y="5652"/>
                  </a:cubicBezTo>
                  <a:cubicBezTo>
                    <a:pt x="1422" y="3951"/>
                    <a:pt x="793" y="2226"/>
                    <a:pt x="467" y="478"/>
                  </a:cubicBezTo>
                  <a:cubicBezTo>
                    <a:pt x="455" y="455"/>
                    <a:pt x="455" y="443"/>
                    <a:pt x="467" y="443"/>
                  </a:cubicBezTo>
                  <a:cubicBezTo>
                    <a:pt x="373" y="350"/>
                    <a:pt x="315" y="222"/>
                    <a:pt x="222" y="128"/>
                  </a:cubicBezTo>
                  <a:cubicBezTo>
                    <a:pt x="152" y="70"/>
                    <a:pt x="82" y="23"/>
                    <a:pt x="0" y="0"/>
                  </a:cubicBezTo>
                  <a:close/>
                </a:path>
              </a:pathLst>
            </a:custGeom>
            <a:solidFill>
              <a:srgbClr val="BCF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142;p91">
              <a:extLst>
                <a:ext uri="{FF2B5EF4-FFF2-40B4-BE49-F238E27FC236}">
                  <a16:creationId xmlns:a16="http://schemas.microsoft.com/office/drawing/2014/main" xmlns="" id="{23FCEFB6-B7BA-990A-418D-45D5A6FD5871}"/>
                </a:ext>
              </a:extLst>
            </p:cNvPr>
            <p:cNvSpPr/>
            <p:nvPr/>
          </p:nvSpPr>
          <p:spPr>
            <a:xfrm>
              <a:off x="910330" y="1237574"/>
              <a:ext cx="116210" cy="339278"/>
            </a:xfrm>
            <a:custGeom>
              <a:avLst/>
              <a:gdLst/>
              <a:ahLst/>
              <a:cxnLst/>
              <a:rect l="l" t="t" r="r" b="b"/>
              <a:pathLst>
                <a:path w="3629" h="10595" extrusionOk="0">
                  <a:moveTo>
                    <a:pt x="72" y="1"/>
                  </a:moveTo>
                  <a:cubicBezTo>
                    <a:pt x="37" y="1"/>
                    <a:pt x="1" y="26"/>
                    <a:pt x="8" y="69"/>
                  </a:cubicBezTo>
                  <a:cubicBezTo>
                    <a:pt x="404" y="1817"/>
                    <a:pt x="1092" y="3542"/>
                    <a:pt x="1663" y="5243"/>
                  </a:cubicBezTo>
                  <a:cubicBezTo>
                    <a:pt x="2257" y="7026"/>
                    <a:pt x="2887" y="8798"/>
                    <a:pt x="3539" y="10569"/>
                  </a:cubicBezTo>
                  <a:cubicBezTo>
                    <a:pt x="3548" y="10586"/>
                    <a:pt x="3563" y="10594"/>
                    <a:pt x="3577" y="10594"/>
                  </a:cubicBezTo>
                  <a:cubicBezTo>
                    <a:pt x="3603" y="10594"/>
                    <a:pt x="3628" y="10571"/>
                    <a:pt x="3621" y="10534"/>
                  </a:cubicBezTo>
                  <a:cubicBezTo>
                    <a:pt x="3027" y="8786"/>
                    <a:pt x="2444" y="7038"/>
                    <a:pt x="1861" y="5290"/>
                  </a:cubicBezTo>
                  <a:cubicBezTo>
                    <a:pt x="1278" y="3553"/>
                    <a:pt x="824" y="1724"/>
                    <a:pt x="125" y="34"/>
                  </a:cubicBezTo>
                  <a:cubicBezTo>
                    <a:pt x="116" y="11"/>
                    <a:pt x="94" y="1"/>
                    <a:pt x="72" y="1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143;p91">
              <a:extLst>
                <a:ext uri="{FF2B5EF4-FFF2-40B4-BE49-F238E27FC236}">
                  <a16:creationId xmlns:a16="http://schemas.microsoft.com/office/drawing/2014/main" xmlns="" id="{1CD79856-34DF-D9D1-4FFA-D3FEC2AEA706}"/>
                </a:ext>
              </a:extLst>
            </p:cNvPr>
            <p:cNvSpPr/>
            <p:nvPr/>
          </p:nvSpPr>
          <p:spPr>
            <a:xfrm>
              <a:off x="980493" y="1330152"/>
              <a:ext cx="156142" cy="485877"/>
            </a:xfrm>
            <a:custGeom>
              <a:avLst/>
              <a:gdLst/>
              <a:ahLst/>
              <a:cxnLst/>
              <a:rect l="l" t="t" r="r" b="b"/>
              <a:pathLst>
                <a:path w="4876" h="15173" extrusionOk="0">
                  <a:moveTo>
                    <a:pt x="72" y="0"/>
                  </a:moveTo>
                  <a:cubicBezTo>
                    <a:pt x="37" y="0"/>
                    <a:pt x="1" y="25"/>
                    <a:pt x="8" y="68"/>
                  </a:cubicBezTo>
                  <a:cubicBezTo>
                    <a:pt x="288" y="1292"/>
                    <a:pt x="742" y="2492"/>
                    <a:pt x="1127" y="3681"/>
                  </a:cubicBezTo>
                  <a:cubicBezTo>
                    <a:pt x="1535" y="4963"/>
                    <a:pt x="1943" y="6245"/>
                    <a:pt x="2351" y="7515"/>
                  </a:cubicBezTo>
                  <a:cubicBezTo>
                    <a:pt x="3166" y="10067"/>
                    <a:pt x="3994" y="12620"/>
                    <a:pt x="4833" y="15160"/>
                  </a:cubicBezTo>
                  <a:cubicBezTo>
                    <a:pt x="4837" y="15169"/>
                    <a:pt x="4845" y="15173"/>
                    <a:pt x="4853" y="15173"/>
                  </a:cubicBezTo>
                  <a:cubicBezTo>
                    <a:pt x="4864" y="15173"/>
                    <a:pt x="4875" y="15163"/>
                    <a:pt x="4868" y="15149"/>
                  </a:cubicBezTo>
                  <a:cubicBezTo>
                    <a:pt x="4099" y="12620"/>
                    <a:pt x="3330" y="10102"/>
                    <a:pt x="2537" y="7573"/>
                  </a:cubicBezTo>
                  <a:cubicBezTo>
                    <a:pt x="2141" y="6338"/>
                    <a:pt x="1756" y="5103"/>
                    <a:pt x="1360" y="3856"/>
                  </a:cubicBezTo>
                  <a:cubicBezTo>
                    <a:pt x="964" y="2585"/>
                    <a:pt x="626" y="1269"/>
                    <a:pt x="125" y="33"/>
                  </a:cubicBezTo>
                  <a:cubicBezTo>
                    <a:pt x="116" y="10"/>
                    <a:pt x="94" y="0"/>
                    <a:pt x="72" y="0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144;p91">
              <a:extLst>
                <a:ext uri="{FF2B5EF4-FFF2-40B4-BE49-F238E27FC236}">
                  <a16:creationId xmlns:a16="http://schemas.microsoft.com/office/drawing/2014/main" xmlns="" id="{76558ABD-40E6-5772-B617-3BF8CC539CD6}"/>
                </a:ext>
              </a:extLst>
            </p:cNvPr>
            <p:cNvSpPr/>
            <p:nvPr/>
          </p:nvSpPr>
          <p:spPr>
            <a:xfrm>
              <a:off x="952665" y="1447805"/>
              <a:ext cx="126489" cy="338766"/>
            </a:xfrm>
            <a:custGeom>
              <a:avLst/>
              <a:gdLst/>
              <a:ahLst/>
              <a:cxnLst/>
              <a:rect l="l" t="t" r="r" b="b"/>
              <a:pathLst>
                <a:path w="3950" h="10579" extrusionOk="0">
                  <a:moveTo>
                    <a:pt x="80" y="0"/>
                  </a:moveTo>
                  <a:cubicBezTo>
                    <a:pt x="40" y="0"/>
                    <a:pt x="1" y="28"/>
                    <a:pt x="15" y="77"/>
                  </a:cubicBezTo>
                  <a:cubicBezTo>
                    <a:pt x="399" y="1848"/>
                    <a:pt x="1110" y="3596"/>
                    <a:pt x="1728" y="5286"/>
                  </a:cubicBezTo>
                  <a:cubicBezTo>
                    <a:pt x="2392" y="7069"/>
                    <a:pt x="3080" y="8852"/>
                    <a:pt x="3907" y="10566"/>
                  </a:cubicBezTo>
                  <a:cubicBezTo>
                    <a:pt x="3912" y="10574"/>
                    <a:pt x="3919" y="10578"/>
                    <a:pt x="3927" y="10578"/>
                  </a:cubicBezTo>
                  <a:cubicBezTo>
                    <a:pt x="3939" y="10578"/>
                    <a:pt x="3949" y="10568"/>
                    <a:pt x="3942" y="10554"/>
                  </a:cubicBezTo>
                  <a:cubicBezTo>
                    <a:pt x="3266" y="8817"/>
                    <a:pt x="2544" y="7104"/>
                    <a:pt x="1914" y="5344"/>
                  </a:cubicBezTo>
                  <a:cubicBezTo>
                    <a:pt x="1273" y="3596"/>
                    <a:pt x="819" y="1778"/>
                    <a:pt x="143" y="42"/>
                  </a:cubicBezTo>
                  <a:cubicBezTo>
                    <a:pt x="133" y="13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145;p91">
              <a:extLst>
                <a:ext uri="{FF2B5EF4-FFF2-40B4-BE49-F238E27FC236}">
                  <a16:creationId xmlns:a16="http://schemas.microsoft.com/office/drawing/2014/main" xmlns="" id="{1EF6DFC7-5F64-1840-0837-5F7E6F4C4E08}"/>
                </a:ext>
              </a:extLst>
            </p:cNvPr>
            <p:cNvSpPr/>
            <p:nvPr/>
          </p:nvSpPr>
          <p:spPr>
            <a:xfrm>
              <a:off x="884296" y="1851040"/>
              <a:ext cx="229601" cy="75189"/>
            </a:xfrm>
            <a:custGeom>
              <a:avLst/>
              <a:gdLst/>
              <a:ahLst/>
              <a:cxnLst/>
              <a:rect l="l" t="t" r="r" b="b"/>
              <a:pathLst>
                <a:path w="7170" h="2348" extrusionOk="0">
                  <a:moveTo>
                    <a:pt x="7055" y="1"/>
                  </a:moveTo>
                  <a:cubicBezTo>
                    <a:pt x="7052" y="1"/>
                    <a:pt x="7048" y="1"/>
                    <a:pt x="7044" y="1"/>
                  </a:cubicBezTo>
                  <a:cubicBezTo>
                    <a:pt x="5891" y="153"/>
                    <a:pt x="4714" y="596"/>
                    <a:pt x="3606" y="957"/>
                  </a:cubicBezTo>
                  <a:cubicBezTo>
                    <a:pt x="2394" y="1330"/>
                    <a:pt x="1217" y="1761"/>
                    <a:pt x="52" y="2262"/>
                  </a:cubicBezTo>
                  <a:cubicBezTo>
                    <a:pt x="1" y="2283"/>
                    <a:pt x="21" y="2348"/>
                    <a:pt x="67" y="2348"/>
                  </a:cubicBezTo>
                  <a:cubicBezTo>
                    <a:pt x="73" y="2348"/>
                    <a:pt x="80" y="2347"/>
                    <a:pt x="87" y="2344"/>
                  </a:cubicBezTo>
                  <a:cubicBezTo>
                    <a:pt x="1252" y="1959"/>
                    <a:pt x="2406" y="1563"/>
                    <a:pt x="3571" y="1202"/>
                  </a:cubicBezTo>
                  <a:cubicBezTo>
                    <a:pt x="4725" y="829"/>
                    <a:pt x="5972" y="607"/>
                    <a:pt x="7091" y="165"/>
                  </a:cubicBezTo>
                  <a:cubicBezTo>
                    <a:pt x="7169" y="131"/>
                    <a:pt x="7140" y="1"/>
                    <a:pt x="7055" y="1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146;p91">
              <a:extLst>
                <a:ext uri="{FF2B5EF4-FFF2-40B4-BE49-F238E27FC236}">
                  <a16:creationId xmlns:a16="http://schemas.microsoft.com/office/drawing/2014/main" xmlns="" id="{1A40DF94-9359-EC89-F66C-89ABD8C4C54D}"/>
                </a:ext>
              </a:extLst>
            </p:cNvPr>
            <p:cNvSpPr/>
            <p:nvPr/>
          </p:nvSpPr>
          <p:spPr>
            <a:xfrm>
              <a:off x="594199" y="1862568"/>
              <a:ext cx="262809" cy="88959"/>
            </a:xfrm>
            <a:custGeom>
              <a:avLst/>
              <a:gdLst/>
              <a:ahLst/>
              <a:cxnLst/>
              <a:rect l="l" t="t" r="r" b="b"/>
              <a:pathLst>
                <a:path w="8207" h="2778" extrusionOk="0">
                  <a:moveTo>
                    <a:pt x="8060" y="0"/>
                  </a:moveTo>
                  <a:cubicBezTo>
                    <a:pt x="8053" y="0"/>
                    <a:pt x="8046" y="1"/>
                    <a:pt x="8039" y="3"/>
                  </a:cubicBezTo>
                  <a:cubicBezTo>
                    <a:pt x="5335" y="748"/>
                    <a:pt x="2619" y="1599"/>
                    <a:pt x="32" y="2718"/>
                  </a:cubicBezTo>
                  <a:cubicBezTo>
                    <a:pt x="0" y="2729"/>
                    <a:pt x="17" y="2778"/>
                    <a:pt x="46" y="2778"/>
                  </a:cubicBezTo>
                  <a:cubicBezTo>
                    <a:pt x="49" y="2778"/>
                    <a:pt x="52" y="2777"/>
                    <a:pt x="56" y="2776"/>
                  </a:cubicBezTo>
                  <a:cubicBezTo>
                    <a:pt x="2736" y="1891"/>
                    <a:pt x="5393" y="947"/>
                    <a:pt x="8109" y="166"/>
                  </a:cubicBezTo>
                  <a:cubicBezTo>
                    <a:pt x="8206" y="133"/>
                    <a:pt x="8153" y="0"/>
                    <a:pt x="8060" y="0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147;p91">
              <a:extLst>
                <a:ext uri="{FF2B5EF4-FFF2-40B4-BE49-F238E27FC236}">
                  <a16:creationId xmlns:a16="http://schemas.microsoft.com/office/drawing/2014/main" xmlns="" id="{0890A28E-98C5-E699-AE7A-6CCF0D20E04E}"/>
                </a:ext>
              </a:extLst>
            </p:cNvPr>
            <p:cNvSpPr/>
            <p:nvPr/>
          </p:nvSpPr>
          <p:spPr>
            <a:xfrm>
              <a:off x="626574" y="1945860"/>
              <a:ext cx="128762" cy="187364"/>
            </a:xfrm>
            <a:custGeom>
              <a:avLst/>
              <a:gdLst/>
              <a:ahLst/>
              <a:cxnLst/>
              <a:rect l="l" t="t" r="r" b="b"/>
              <a:pathLst>
                <a:path w="4021" h="5851" extrusionOk="0">
                  <a:moveTo>
                    <a:pt x="2261" y="0"/>
                  </a:moveTo>
                  <a:lnTo>
                    <a:pt x="2261" y="0"/>
                  </a:lnTo>
                  <a:cubicBezTo>
                    <a:pt x="2145" y="35"/>
                    <a:pt x="2028" y="82"/>
                    <a:pt x="1912" y="117"/>
                  </a:cubicBezTo>
                  <a:cubicBezTo>
                    <a:pt x="1271" y="338"/>
                    <a:pt x="641" y="572"/>
                    <a:pt x="0" y="793"/>
                  </a:cubicBezTo>
                  <a:cubicBezTo>
                    <a:pt x="12" y="805"/>
                    <a:pt x="12" y="805"/>
                    <a:pt x="12" y="816"/>
                  </a:cubicBezTo>
                  <a:cubicBezTo>
                    <a:pt x="210" y="1807"/>
                    <a:pt x="373" y="2751"/>
                    <a:pt x="781" y="3683"/>
                  </a:cubicBezTo>
                  <a:cubicBezTo>
                    <a:pt x="1119" y="4452"/>
                    <a:pt x="1550" y="5175"/>
                    <a:pt x="2040" y="5851"/>
                  </a:cubicBezTo>
                  <a:cubicBezTo>
                    <a:pt x="2028" y="5117"/>
                    <a:pt x="2121" y="4394"/>
                    <a:pt x="2343" y="3683"/>
                  </a:cubicBezTo>
                  <a:cubicBezTo>
                    <a:pt x="2361" y="3617"/>
                    <a:pt x="2410" y="3591"/>
                    <a:pt x="2462" y="3591"/>
                  </a:cubicBezTo>
                  <a:cubicBezTo>
                    <a:pt x="2512" y="3591"/>
                    <a:pt x="2565" y="3614"/>
                    <a:pt x="2599" y="3648"/>
                  </a:cubicBezTo>
                  <a:cubicBezTo>
                    <a:pt x="3030" y="4091"/>
                    <a:pt x="3508" y="4464"/>
                    <a:pt x="4021" y="4790"/>
                  </a:cubicBezTo>
                  <a:cubicBezTo>
                    <a:pt x="3089" y="3380"/>
                    <a:pt x="2483" y="1795"/>
                    <a:pt x="2238" y="105"/>
                  </a:cubicBezTo>
                  <a:cubicBezTo>
                    <a:pt x="2226" y="59"/>
                    <a:pt x="2238" y="24"/>
                    <a:pt x="2261" y="0"/>
                  </a:cubicBezTo>
                  <a:close/>
                </a:path>
              </a:pathLst>
            </a:custGeom>
            <a:solidFill>
              <a:srgbClr val="FF8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148;p91">
              <a:extLst>
                <a:ext uri="{FF2B5EF4-FFF2-40B4-BE49-F238E27FC236}">
                  <a16:creationId xmlns:a16="http://schemas.microsoft.com/office/drawing/2014/main" xmlns="" id="{C6F8AED2-E915-78EF-0028-205747E1B71D}"/>
                </a:ext>
              </a:extLst>
            </p:cNvPr>
            <p:cNvSpPr/>
            <p:nvPr/>
          </p:nvSpPr>
          <p:spPr>
            <a:xfrm>
              <a:off x="349030" y="1296880"/>
              <a:ext cx="68944" cy="236806"/>
            </a:xfrm>
            <a:custGeom>
              <a:avLst/>
              <a:gdLst/>
              <a:ahLst/>
              <a:cxnLst/>
              <a:rect l="l" t="t" r="r" b="b"/>
              <a:pathLst>
                <a:path w="2153" h="7395" extrusionOk="0">
                  <a:moveTo>
                    <a:pt x="261" y="1"/>
                  </a:moveTo>
                  <a:cubicBezTo>
                    <a:pt x="131" y="1"/>
                    <a:pt x="1" y="96"/>
                    <a:pt x="20" y="268"/>
                  </a:cubicBezTo>
                  <a:cubicBezTo>
                    <a:pt x="171" y="1503"/>
                    <a:pt x="439" y="2727"/>
                    <a:pt x="777" y="3927"/>
                  </a:cubicBezTo>
                  <a:cubicBezTo>
                    <a:pt x="1092" y="5081"/>
                    <a:pt x="1453" y="6351"/>
                    <a:pt x="2083" y="7377"/>
                  </a:cubicBezTo>
                  <a:cubicBezTo>
                    <a:pt x="2091" y="7389"/>
                    <a:pt x="2102" y="7394"/>
                    <a:pt x="2112" y="7394"/>
                  </a:cubicBezTo>
                  <a:cubicBezTo>
                    <a:pt x="2133" y="7394"/>
                    <a:pt x="2152" y="7377"/>
                    <a:pt x="2152" y="7354"/>
                  </a:cubicBezTo>
                  <a:cubicBezTo>
                    <a:pt x="1884" y="6165"/>
                    <a:pt x="1418" y="5023"/>
                    <a:pt x="1127" y="3834"/>
                  </a:cubicBezTo>
                  <a:cubicBezTo>
                    <a:pt x="847" y="2634"/>
                    <a:pt x="661" y="1422"/>
                    <a:pt x="498" y="210"/>
                  </a:cubicBezTo>
                  <a:cubicBezTo>
                    <a:pt x="476" y="67"/>
                    <a:pt x="369" y="1"/>
                    <a:pt x="2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149;p91">
              <a:extLst>
                <a:ext uri="{FF2B5EF4-FFF2-40B4-BE49-F238E27FC236}">
                  <a16:creationId xmlns:a16="http://schemas.microsoft.com/office/drawing/2014/main" xmlns="" id="{132FB5AB-F879-30C3-CBC4-E6ADE7478515}"/>
                </a:ext>
              </a:extLst>
            </p:cNvPr>
            <p:cNvSpPr/>
            <p:nvPr/>
          </p:nvSpPr>
          <p:spPr>
            <a:xfrm>
              <a:off x="910330" y="1237574"/>
              <a:ext cx="116210" cy="339278"/>
            </a:xfrm>
            <a:custGeom>
              <a:avLst/>
              <a:gdLst/>
              <a:ahLst/>
              <a:cxnLst/>
              <a:rect l="l" t="t" r="r" b="b"/>
              <a:pathLst>
                <a:path w="3629" h="10595" extrusionOk="0">
                  <a:moveTo>
                    <a:pt x="72" y="1"/>
                  </a:moveTo>
                  <a:cubicBezTo>
                    <a:pt x="37" y="1"/>
                    <a:pt x="1" y="26"/>
                    <a:pt x="8" y="69"/>
                  </a:cubicBezTo>
                  <a:cubicBezTo>
                    <a:pt x="404" y="1817"/>
                    <a:pt x="1092" y="3542"/>
                    <a:pt x="1663" y="5243"/>
                  </a:cubicBezTo>
                  <a:cubicBezTo>
                    <a:pt x="2257" y="7026"/>
                    <a:pt x="2887" y="8798"/>
                    <a:pt x="3539" y="10569"/>
                  </a:cubicBezTo>
                  <a:cubicBezTo>
                    <a:pt x="3548" y="10586"/>
                    <a:pt x="3563" y="10594"/>
                    <a:pt x="3577" y="10594"/>
                  </a:cubicBezTo>
                  <a:cubicBezTo>
                    <a:pt x="3603" y="10594"/>
                    <a:pt x="3628" y="10571"/>
                    <a:pt x="3621" y="10534"/>
                  </a:cubicBezTo>
                  <a:cubicBezTo>
                    <a:pt x="3027" y="8786"/>
                    <a:pt x="2444" y="7038"/>
                    <a:pt x="1861" y="5290"/>
                  </a:cubicBezTo>
                  <a:cubicBezTo>
                    <a:pt x="1278" y="3553"/>
                    <a:pt x="824" y="1724"/>
                    <a:pt x="125" y="34"/>
                  </a:cubicBezTo>
                  <a:cubicBezTo>
                    <a:pt x="116" y="11"/>
                    <a:pt x="94" y="1"/>
                    <a:pt x="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150;p91">
              <a:extLst>
                <a:ext uri="{FF2B5EF4-FFF2-40B4-BE49-F238E27FC236}">
                  <a16:creationId xmlns:a16="http://schemas.microsoft.com/office/drawing/2014/main" xmlns="" id="{87BEC333-D71D-0F87-1373-66B3FEFDD321}"/>
                </a:ext>
              </a:extLst>
            </p:cNvPr>
            <p:cNvSpPr/>
            <p:nvPr/>
          </p:nvSpPr>
          <p:spPr>
            <a:xfrm>
              <a:off x="980493" y="1330152"/>
              <a:ext cx="156142" cy="485877"/>
            </a:xfrm>
            <a:custGeom>
              <a:avLst/>
              <a:gdLst/>
              <a:ahLst/>
              <a:cxnLst/>
              <a:rect l="l" t="t" r="r" b="b"/>
              <a:pathLst>
                <a:path w="4876" h="15173" extrusionOk="0">
                  <a:moveTo>
                    <a:pt x="72" y="0"/>
                  </a:moveTo>
                  <a:cubicBezTo>
                    <a:pt x="37" y="0"/>
                    <a:pt x="1" y="25"/>
                    <a:pt x="8" y="68"/>
                  </a:cubicBezTo>
                  <a:cubicBezTo>
                    <a:pt x="288" y="1292"/>
                    <a:pt x="742" y="2492"/>
                    <a:pt x="1127" y="3681"/>
                  </a:cubicBezTo>
                  <a:cubicBezTo>
                    <a:pt x="1535" y="4963"/>
                    <a:pt x="1943" y="6245"/>
                    <a:pt x="2351" y="7515"/>
                  </a:cubicBezTo>
                  <a:cubicBezTo>
                    <a:pt x="3166" y="10067"/>
                    <a:pt x="3994" y="12620"/>
                    <a:pt x="4833" y="15160"/>
                  </a:cubicBezTo>
                  <a:cubicBezTo>
                    <a:pt x="4837" y="15169"/>
                    <a:pt x="4845" y="15173"/>
                    <a:pt x="4853" y="15173"/>
                  </a:cubicBezTo>
                  <a:cubicBezTo>
                    <a:pt x="4864" y="15173"/>
                    <a:pt x="4875" y="15163"/>
                    <a:pt x="4868" y="15149"/>
                  </a:cubicBezTo>
                  <a:cubicBezTo>
                    <a:pt x="4099" y="12620"/>
                    <a:pt x="3330" y="10102"/>
                    <a:pt x="2537" y="7573"/>
                  </a:cubicBezTo>
                  <a:cubicBezTo>
                    <a:pt x="2141" y="6338"/>
                    <a:pt x="1756" y="5103"/>
                    <a:pt x="1360" y="3856"/>
                  </a:cubicBezTo>
                  <a:cubicBezTo>
                    <a:pt x="964" y="2585"/>
                    <a:pt x="626" y="1269"/>
                    <a:pt x="125" y="33"/>
                  </a:cubicBezTo>
                  <a:cubicBezTo>
                    <a:pt x="116" y="10"/>
                    <a:pt x="94" y="0"/>
                    <a:pt x="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151;p91">
              <a:extLst>
                <a:ext uri="{FF2B5EF4-FFF2-40B4-BE49-F238E27FC236}">
                  <a16:creationId xmlns:a16="http://schemas.microsoft.com/office/drawing/2014/main" xmlns="" id="{539188B6-C3AC-8371-0412-D6FBE9CBBF79}"/>
                </a:ext>
              </a:extLst>
            </p:cNvPr>
            <p:cNvSpPr/>
            <p:nvPr/>
          </p:nvSpPr>
          <p:spPr>
            <a:xfrm>
              <a:off x="952665" y="1447805"/>
              <a:ext cx="126489" cy="338766"/>
            </a:xfrm>
            <a:custGeom>
              <a:avLst/>
              <a:gdLst/>
              <a:ahLst/>
              <a:cxnLst/>
              <a:rect l="l" t="t" r="r" b="b"/>
              <a:pathLst>
                <a:path w="3950" h="10579" extrusionOk="0">
                  <a:moveTo>
                    <a:pt x="80" y="0"/>
                  </a:moveTo>
                  <a:cubicBezTo>
                    <a:pt x="40" y="0"/>
                    <a:pt x="1" y="28"/>
                    <a:pt x="15" y="77"/>
                  </a:cubicBezTo>
                  <a:cubicBezTo>
                    <a:pt x="399" y="1848"/>
                    <a:pt x="1110" y="3596"/>
                    <a:pt x="1728" y="5286"/>
                  </a:cubicBezTo>
                  <a:cubicBezTo>
                    <a:pt x="2392" y="7069"/>
                    <a:pt x="3080" y="8852"/>
                    <a:pt x="3907" y="10566"/>
                  </a:cubicBezTo>
                  <a:cubicBezTo>
                    <a:pt x="3912" y="10574"/>
                    <a:pt x="3919" y="10578"/>
                    <a:pt x="3927" y="10578"/>
                  </a:cubicBezTo>
                  <a:cubicBezTo>
                    <a:pt x="3939" y="10578"/>
                    <a:pt x="3949" y="10568"/>
                    <a:pt x="3942" y="10554"/>
                  </a:cubicBezTo>
                  <a:cubicBezTo>
                    <a:pt x="3266" y="8817"/>
                    <a:pt x="2544" y="7104"/>
                    <a:pt x="1914" y="5344"/>
                  </a:cubicBezTo>
                  <a:cubicBezTo>
                    <a:pt x="1273" y="3596"/>
                    <a:pt x="819" y="1778"/>
                    <a:pt x="143" y="42"/>
                  </a:cubicBezTo>
                  <a:cubicBezTo>
                    <a:pt x="133" y="13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152;p91">
              <a:extLst>
                <a:ext uri="{FF2B5EF4-FFF2-40B4-BE49-F238E27FC236}">
                  <a16:creationId xmlns:a16="http://schemas.microsoft.com/office/drawing/2014/main" xmlns="" id="{935F8629-3988-01F2-0221-FBAE638D42D1}"/>
                </a:ext>
              </a:extLst>
            </p:cNvPr>
            <p:cNvSpPr/>
            <p:nvPr/>
          </p:nvSpPr>
          <p:spPr>
            <a:xfrm>
              <a:off x="884296" y="1851040"/>
              <a:ext cx="229601" cy="75189"/>
            </a:xfrm>
            <a:custGeom>
              <a:avLst/>
              <a:gdLst/>
              <a:ahLst/>
              <a:cxnLst/>
              <a:rect l="l" t="t" r="r" b="b"/>
              <a:pathLst>
                <a:path w="7170" h="2348" extrusionOk="0">
                  <a:moveTo>
                    <a:pt x="7055" y="1"/>
                  </a:moveTo>
                  <a:cubicBezTo>
                    <a:pt x="7052" y="1"/>
                    <a:pt x="7048" y="1"/>
                    <a:pt x="7044" y="1"/>
                  </a:cubicBezTo>
                  <a:cubicBezTo>
                    <a:pt x="5891" y="153"/>
                    <a:pt x="4714" y="596"/>
                    <a:pt x="3606" y="957"/>
                  </a:cubicBezTo>
                  <a:cubicBezTo>
                    <a:pt x="2394" y="1330"/>
                    <a:pt x="1217" y="1761"/>
                    <a:pt x="52" y="2262"/>
                  </a:cubicBezTo>
                  <a:cubicBezTo>
                    <a:pt x="1" y="2283"/>
                    <a:pt x="21" y="2348"/>
                    <a:pt x="67" y="2348"/>
                  </a:cubicBezTo>
                  <a:cubicBezTo>
                    <a:pt x="73" y="2348"/>
                    <a:pt x="80" y="2347"/>
                    <a:pt x="87" y="2344"/>
                  </a:cubicBezTo>
                  <a:cubicBezTo>
                    <a:pt x="1252" y="1959"/>
                    <a:pt x="2406" y="1563"/>
                    <a:pt x="3571" y="1202"/>
                  </a:cubicBezTo>
                  <a:cubicBezTo>
                    <a:pt x="4725" y="829"/>
                    <a:pt x="5972" y="607"/>
                    <a:pt x="7091" y="165"/>
                  </a:cubicBezTo>
                  <a:cubicBezTo>
                    <a:pt x="7169" y="131"/>
                    <a:pt x="7140" y="1"/>
                    <a:pt x="70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153;p91">
              <a:extLst>
                <a:ext uri="{FF2B5EF4-FFF2-40B4-BE49-F238E27FC236}">
                  <a16:creationId xmlns:a16="http://schemas.microsoft.com/office/drawing/2014/main" xmlns="" id="{0C4C7318-5D5D-0545-B1AC-369627AA2892}"/>
                </a:ext>
              </a:extLst>
            </p:cNvPr>
            <p:cNvSpPr/>
            <p:nvPr/>
          </p:nvSpPr>
          <p:spPr>
            <a:xfrm>
              <a:off x="594199" y="1862568"/>
              <a:ext cx="262809" cy="88959"/>
            </a:xfrm>
            <a:custGeom>
              <a:avLst/>
              <a:gdLst/>
              <a:ahLst/>
              <a:cxnLst/>
              <a:rect l="l" t="t" r="r" b="b"/>
              <a:pathLst>
                <a:path w="8207" h="2778" extrusionOk="0">
                  <a:moveTo>
                    <a:pt x="8060" y="0"/>
                  </a:moveTo>
                  <a:cubicBezTo>
                    <a:pt x="8053" y="0"/>
                    <a:pt x="8046" y="1"/>
                    <a:pt x="8039" y="3"/>
                  </a:cubicBezTo>
                  <a:cubicBezTo>
                    <a:pt x="5335" y="748"/>
                    <a:pt x="2619" y="1599"/>
                    <a:pt x="32" y="2718"/>
                  </a:cubicBezTo>
                  <a:cubicBezTo>
                    <a:pt x="0" y="2729"/>
                    <a:pt x="17" y="2778"/>
                    <a:pt x="46" y="2778"/>
                  </a:cubicBezTo>
                  <a:cubicBezTo>
                    <a:pt x="49" y="2778"/>
                    <a:pt x="52" y="2777"/>
                    <a:pt x="56" y="2776"/>
                  </a:cubicBezTo>
                  <a:cubicBezTo>
                    <a:pt x="2736" y="1891"/>
                    <a:pt x="5393" y="947"/>
                    <a:pt x="8109" y="166"/>
                  </a:cubicBezTo>
                  <a:cubicBezTo>
                    <a:pt x="8206" y="133"/>
                    <a:pt x="8153" y="0"/>
                    <a:pt x="8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154;p91">
              <a:extLst>
                <a:ext uri="{FF2B5EF4-FFF2-40B4-BE49-F238E27FC236}">
                  <a16:creationId xmlns:a16="http://schemas.microsoft.com/office/drawing/2014/main" xmlns="" id="{5D71BBFF-5AF6-E79D-78CD-704FC3DF8882}"/>
                </a:ext>
              </a:extLst>
            </p:cNvPr>
            <p:cNvSpPr/>
            <p:nvPr/>
          </p:nvSpPr>
          <p:spPr>
            <a:xfrm>
              <a:off x="581774" y="1368164"/>
              <a:ext cx="64974" cy="68752"/>
            </a:xfrm>
            <a:custGeom>
              <a:avLst/>
              <a:gdLst/>
              <a:ahLst/>
              <a:cxnLst/>
              <a:rect l="l" t="t" r="r" b="b"/>
              <a:pathLst>
                <a:path w="2029" h="2147" extrusionOk="0">
                  <a:moveTo>
                    <a:pt x="1511" y="0"/>
                  </a:moveTo>
                  <a:cubicBezTo>
                    <a:pt x="1457" y="0"/>
                    <a:pt x="1407" y="34"/>
                    <a:pt x="1399" y="105"/>
                  </a:cubicBezTo>
                  <a:cubicBezTo>
                    <a:pt x="1376" y="350"/>
                    <a:pt x="1562" y="583"/>
                    <a:pt x="1621" y="827"/>
                  </a:cubicBezTo>
                  <a:cubicBezTo>
                    <a:pt x="1702" y="1142"/>
                    <a:pt x="1679" y="1503"/>
                    <a:pt x="1388" y="1713"/>
                  </a:cubicBezTo>
                  <a:cubicBezTo>
                    <a:pt x="1297" y="1778"/>
                    <a:pt x="1213" y="1806"/>
                    <a:pt x="1135" y="1806"/>
                  </a:cubicBezTo>
                  <a:cubicBezTo>
                    <a:pt x="683" y="1806"/>
                    <a:pt x="434" y="849"/>
                    <a:pt x="245" y="571"/>
                  </a:cubicBezTo>
                  <a:cubicBezTo>
                    <a:pt x="222" y="534"/>
                    <a:pt x="184" y="517"/>
                    <a:pt x="146" y="517"/>
                  </a:cubicBezTo>
                  <a:cubicBezTo>
                    <a:pt x="88" y="517"/>
                    <a:pt x="31" y="555"/>
                    <a:pt x="24" y="618"/>
                  </a:cubicBezTo>
                  <a:cubicBezTo>
                    <a:pt x="1" y="1037"/>
                    <a:pt x="280" y="1538"/>
                    <a:pt x="548" y="1841"/>
                  </a:cubicBezTo>
                  <a:cubicBezTo>
                    <a:pt x="711" y="2028"/>
                    <a:pt x="929" y="2147"/>
                    <a:pt x="1161" y="2147"/>
                  </a:cubicBezTo>
                  <a:cubicBezTo>
                    <a:pt x="1263" y="2147"/>
                    <a:pt x="1366" y="2124"/>
                    <a:pt x="1469" y="2074"/>
                  </a:cubicBezTo>
                  <a:cubicBezTo>
                    <a:pt x="1784" y="1911"/>
                    <a:pt x="1994" y="1573"/>
                    <a:pt x="2017" y="1224"/>
                  </a:cubicBezTo>
                  <a:cubicBezTo>
                    <a:pt x="2029" y="862"/>
                    <a:pt x="1900" y="221"/>
                    <a:pt x="1586" y="23"/>
                  </a:cubicBezTo>
                  <a:cubicBezTo>
                    <a:pt x="1563" y="8"/>
                    <a:pt x="1537" y="0"/>
                    <a:pt x="15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155;p91">
              <a:extLst>
                <a:ext uri="{FF2B5EF4-FFF2-40B4-BE49-F238E27FC236}">
                  <a16:creationId xmlns:a16="http://schemas.microsoft.com/office/drawing/2014/main" xmlns="" id="{F96C08CF-835C-CE6B-B007-F02617B7BDDF}"/>
                </a:ext>
              </a:extLst>
            </p:cNvPr>
            <p:cNvSpPr/>
            <p:nvPr/>
          </p:nvSpPr>
          <p:spPr>
            <a:xfrm>
              <a:off x="481029" y="1350487"/>
              <a:ext cx="58249" cy="78263"/>
            </a:xfrm>
            <a:custGeom>
              <a:avLst/>
              <a:gdLst/>
              <a:ahLst/>
              <a:cxnLst/>
              <a:rect l="l" t="t" r="r" b="b"/>
              <a:pathLst>
                <a:path w="1819" h="2444" extrusionOk="0">
                  <a:moveTo>
                    <a:pt x="578" y="1"/>
                  </a:moveTo>
                  <a:cubicBezTo>
                    <a:pt x="528" y="1"/>
                    <a:pt x="478" y="9"/>
                    <a:pt x="431" y="27"/>
                  </a:cubicBezTo>
                  <a:cubicBezTo>
                    <a:pt x="82" y="167"/>
                    <a:pt x="0" y="820"/>
                    <a:pt x="256" y="1473"/>
                  </a:cubicBezTo>
                  <a:cubicBezTo>
                    <a:pt x="480" y="2051"/>
                    <a:pt x="888" y="2443"/>
                    <a:pt x="1228" y="2443"/>
                  </a:cubicBezTo>
                  <a:cubicBezTo>
                    <a:pt x="1279" y="2443"/>
                    <a:pt x="1328" y="2435"/>
                    <a:pt x="1375" y="2417"/>
                  </a:cubicBezTo>
                  <a:cubicBezTo>
                    <a:pt x="1737" y="2265"/>
                    <a:pt x="1818" y="1624"/>
                    <a:pt x="1562" y="960"/>
                  </a:cubicBezTo>
                  <a:cubicBezTo>
                    <a:pt x="1329" y="392"/>
                    <a:pt x="919" y="1"/>
                    <a:pt x="5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156;p91">
              <a:extLst>
                <a:ext uri="{FF2B5EF4-FFF2-40B4-BE49-F238E27FC236}">
                  <a16:creationId xmlns:a16="http://schemas.microsoft.com/office/drawing/2014/main" xmlns="" id="{6D045A80-5C1A-581B-2E03-145382E9A772}"/>
                </a:ext>
              </a:extLst>
            </p:cNvPr>
            <p:cNvSpPr/>
            <p:nvPr/>
          </p:nvSpPr>
          <p:spPr>
            <a:xfrm>
              <a:off x="483239" y="1447037"/>
              <a:ext cx="92225" cy="58345"/>
            </a:xfrm>
            <a:custGeom>
              <a:avLst/>
              <a:gdLst/>
              <a:ahLst/>
              <a:cxnLst/>
              <a:rect l="l" t="t" r="r" b="b"/>
              <a:pathLst>
                <a:path w="2880" h="1822" extrusionOk="0">
                  <a:moveTo>
                    <a:pt x="1892" y="0"/>
                  </a:moveTo>
                  <a:cubicBezTo>
                    <a:pt x="1661" y="0"/>
                    <a:pt x="1402" y="48"/>
                    <a:pt x="1143" y="147"/>
                  </a:cubicBezTo>
                  <a:cubicBezTo>
                    <a:pt x="432" y="427"/>
                    <a:pt x="1" y="998"/>
                    <a:pt x="164" y="1418"/>
                  </a:cubicBezTo>
                  <a:cubicBezTo>
                    <a:pt x="267" y="1682"/>
                    <a:pt x="587" y="1821"/>
                    <a:pt x="985" y="1821"/>
                  </a:cubicBezTo>
                  <a:cubicBezTo>
                    <a:pt x="1218" y="1821"/>
                    <a:pt x="1479" y="1773"/>
                    <a:pt x="1737" y="1674"/>
                  </a:cubicBezTo>
                  <a:cubicBezTo>
                    <a:pt x="2437" y="1394"/>
                    <a:pt x="2880" y="823"/>
                    <a:pt x="2705" y="404"/>
                  </a:cubicBezTo>
                  <a:cubicBezTo>
                    <a:pt x="2602" y="140"/>
                    <a:pt x="2286" y="0"/>
                    <a:pt x="1892" y="0"/>
                  </a:cubicBezTo>
                  <a:close/>
                </a:path>
              </a:pathLst>
            </a:custGeom>
            <a:solidFill>
              <a:srgbClr val="FCA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157;p91">
              <a:extLst>
                <a:ext uri="{FF2B5EF4-FFF2-40B4-BE49-F238E27FC236}">
                  <a16:creationId xmlns:a16="http://schemas.microsoft.com/office/drawing/2014/main" xmlns="" id="{5AE98B92-3B5C-A727-6ADE-3E8B034947EB}"/>
                </a:ext>
              </a:extLst>
            </p:cNvPr>
            <p:cNvSpPr/>
            <p:nvPr/>
          </p:nvSpPr>
          <p:spPr>
            <a:xfrm>
              <a:off x="451152" y="1325989"/>
              <a:ext cx="21967" cy="29493"/>
            </a:xfrm>
            <a:custGeom>
              <a:avLst/>
              <a:gdLst/>
              <a:ahLst/>
              <a:cxnLst/>
              <a:rect l="l" t="t" r="r" b="b"/>
              <a:pathLst>
                <a:path w="686" h="921" extrusionOk="0">
                  <a:moveTo>
                    <a:pt x="435" y="1"/>
                  </a:moveTo>
                  <a:cubicBezTo>
                    <a:pt x="402" y="1"/>
                    <a:pt x="365" y="11"/>
                    <a:pt x="327" y="35"/>
                  </a:cubicBezTo>
                  <a:cubicBezTo>
                    <a:pt x="164" y="128"/>
                    <a:pt x="71" y="291"/>
                    <a:pt x="36" y="478"/>
                  </a:cubicBezTo>
                  <a:cubicBezTo>
                    <a:pt x="1" y="629"/>
                    <a:pt x="12" y="851"/>
                    <a:pt x="187" y="921"/>
                  </a:cubicBezTo>
                  <a:cubicBezTo>
                    <a:pt x="211" y="921"/>
                    <a:pt x="234" y="921"/>
                    <a:pt x="245" y="897"/>
                  </a:cubicBezTo>
                  <a:cubicBezTo>
                    <a:pt x="292" y="792"/>
                    <a:pt x="269" y="676"/>
                    <a:pt x="304" y="571"/>
                  </a:cubicBezTo>
                  <a:cubicBezTo>
                    <a:pt x="339" y="478"/>
                    <a:pt x="420" y="385"/>
                    <a:pt x="502" y="338"/>
                  </a:cubicBezTo>
                  <a:cubicBezTo>
                    <a:pt x="685" y="241"/>
                    <a:pt x="597" y="1"/>
                    <a:pt x="4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158;p91">
              <a:extLst>
                <a:ext uri="{FF2B5EF4-FFF2-40B4-BE49-F238E27FC236}">
                  <a16:creationId xmlns:a16="http://schemas.microsoft.com/office/drawing/2014/main" xmlns="" id="{2825B4C0-32E6-8A8F-3C46-C88781A6D782}"/>
                </a:ext>
              </a:extLst>
            </p:cNvPr>
            <p:cNvSpPr/>
            <p:nvPr/>
          </p:nvSpPr>
          <p:spPr>
            <a:xfrm>
              <a:off x="657925" y="1280709"/>
              <a:ext cx="58249" cy="77911"/>
            </a:xfrm>
            <a:custGeom>
              <a:avLst/>
              <a:gdLst/>
              <a:ahLst/>
              <a:cxnLst/>
              <a:rect l="l" t="t" r="r" b="b"/>
              <a:pathLst>
                <a:path w="1819" h="2433" extrusionOk="0">
                  <a:moveTo>
                    <a:pt x="578" y="0"/>
                  </a:moveTo>
                  <a:cubicBezTo>
                    <a:pt x="528" y="0"/>
                    <a:pt x="478" y="9"/>
                    <a:pt x="431" y="27"/>
                  </a:cubicBezTo>
                  <a:cubicBezTo>
                    <a:pt x="82" y="167"/>
                    <a:pt x="0" y="820"/>
                    <a:pt x="257" y="1472"/>
                  </a:cubicBezTo>
                  <a:cubicBezTo>
                    <a:pt x="479" y="2049"/>
                    <a:pt x="886" y="2432"/>
                    <a:pt x="1226" y="2432"/>
                  </a:cubicBezTo>
                  <a:cubicBezTo>
                    <a:pt x="1277" y="2432"/>
                    <a:pt x="1328" y="2423"/>
                    <a:pt x="1375" y="2405"/>
                  </a:cubicBezTo>
                  <a:cubicBezTo>
                    <a:pt x="1737" y="2265"/>
                    <a:pt x="1818" y="1624"/>
                    <a:pt x="1562" y="960"/>
                  </a:cubicBezTo>
                  <a:cubicBezTo>
                    <a:pt x="1329" y="392"/>
                    <a:pt x="919" y="0"/>
                    <a:pt x="5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159;p91">
              <a:extLst>
                <a:ext uri="{FF2B5EF4-FFF2-40B4-BE49-F238E27FC236}">
                  <a16:creationId xmlns:a16="http://schemas.microsoft.com/office/drawing/2014/main" xmlns="" id="{683C9C2A-1EF1-DDDA-ED07-BCF0908AD81A}"/>
                </a:ext>
              </a:extLst>
            </p:cNvPr>
            <p:cNvSpPr/>
            <p:nvPr/>
          </p:nvSpPr>
          <p:spPr>
            <a:xfrm>
              <a:off x="685913" y="1367011"/>
              <a:ext cx="92193" cy="58281"/>
            </a:xfrm>
            <a:custGeom>
              <a:avLst/>
              <a:gdLst/>
              <a:ahLst/>
              <a:cxnLst/>
              <a:rect l="l" t="t" r="r" b="b"/>
              <a:pathLst>
                <a:path w="2879" h="1820" extrusionOk="0">
                  <a:moveTo>
                    <a:pt x="1893" y="0"/>
                  </a:moveTo>
                  <a:cubicBezTo>
                    <a:pt x="1660" y="0"/>
                    <a:pt x="1400" y="49"/>
                    <a:pt x="1142" y="152"/>
                  </a:cubicBezTo>
                  <a:cubicBezTo>
                    <a:pt x="443" y="421"/>
                    <a:pt x="0" y="992"/>
                    <a:pt x="175" y="1411"/>
                  </a:cubicBezTo>
                  <a:cubicBezTo>
                    <a:pt x="278" y="1676"/>
                    <a:pt x="594" y="1820"/>
                    <a:pt x="993" y="1820"/>
                  </a:cubicBezTo>
                  <a:cubicBezTo>
                    <a:pt x="1225" y="1820"/>
                    <a:pt x="1486" y="1771"/>
                    <a:pt x="1748" y="1668"/>
                  </a:cubicBezTo>
                  <a:cubicBezTo>
                    <a:pt x="2448" y="1388"/>
                    <a:pt x="2879" y="817"/>
                    <a:pt x="2716" y="409"/>
                  </a:cubicBezTo>
                  <a:cubicBezTo>
                    <a:pt x="2613" y="144"/>
                    <a:pt x="2292" y="0"/>
                    <a:pt x="1893" y="0"/>
                  </a:cubicBezTo>
                  <a:close/>
                </a:path>
              </a:pathLst>
            </a:custGeom>
            <a:solidFill>
              <a:srgbClr val="FCA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160;p91">
              <a:extLst>
                <a:ext uri="{FF2B5EF4-FFF2-40B4-BE49-F238E27FC236}">
                  <a16:creationId xmlns:a16="http://schemas.microsoft.com/office/drawing/2014/main" xmlns="" id="{AB6ACA10-D976-2987-4CB1-B1D3EBB2DBEA}"/>
                </a:ext>
              </a:extLst>
            </p:cNvPr>
            <p:cNvSpPr/>
            <p:nvPr/>
          </p:nvSpPr>
          <p:spPr>
            <a:xfrm>
              <a:off x="672079" y="1240520"/>
              <a:ext cx="32887" cy="18829"/>
            </a:xfrm>
            <a:custGeom>
              <a:avLst/>
              <a:gdLst/>
              <a:ahLst/>
              <a:cxnLst/>
              <a:rect l="l" t="t" r="r" b="b"/>
              <a:pathLst>
                <a:path w="1027" h="588" extrusionOk="0">
                  <a:moveTo>
                    <a:pt x="354" y="1"/>
                  </a:moveTo>
                  <a:cubicBezTo>
                    <a:pt x="315" y="1"/>
                    <a:pt x="275" y="4"/>
                    <a:pt x="234" y="12"/>
                  </a:cubicBezTo>
                  <a:cubicBezTo>
                    <a:pt x="1" y="65"/>
                    <a:pt x="57" y="359"/>
                    <a:pt x="253" y="359"/>
                  </a:cubicBezTo>
                  <a:cubicBezTo>
                    <a:pt x="273" y="359"/>
                    <a:pt x="294" y="356"/>
                    <a:pt x="316" y="350"/>
                  </a:cubicBezTo>
                  <a:cubicBezTo>
                    <a:pt x="347" y="342"/>
                    <a:pt x="382" y="338"/>
                    <a:pt x="418" y="338"/>
                  </a:cubicBezTo>
                  <a:cubicBezTo>
                    <a:pt x="489" y="338"/>
                    <a:pt x="564" y="354"/>
                    <a:pt x="619" y="385"/>
                  </a:cubicBezTo>
                  <a:cubicBezTo>
                    <a:pt x="712" y="443"/>
                    <a:pt x="782" y="548"/>
                    <a:pt x="887" y="583"/>
                  </a:cubicBezTo>
                  <a:cubicBezTo>
                    <a:pt x="893" y="586"/>
                    <a:pt x="899" y="588"/>
                    <a:pt x="905" y="588"/>
                  </a:cubicBezTo>
                  <a:cubicBezTo>
                    <a:pt x="921" y="588"/>
                    <a:pt x="933" y="577"/>
                    <a:pt x="933" y="560"/>
                  </a:cubicBezTo>
                  <a:cubicBezTo>
                    <a:pt x="1027" y="396"/>
                    <a:pt x="875" y="233"/>
                    <a:pt x="747" y="140"/>
                  </a:cubicBezTo>
                  <a:cubicBezTo>
                    <a:pt x="628" y="49"/>
                    <a:pt x="496" y="1"/>
                    <a:pt x="3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161;p91">
              <a:extLst>
                <a:ext uri="{FF2B5EF4-FFF2-40B4-BE49-F238E27FC236}">
                  <a16:creationId xmlns:a16="http://schemas.microsoft.com/office/drawing/2014/main" xmlns="" id="{2C975DDC-CA10-2F7B-DB10-5F44294D3DD5}"/>
                </a:ext>
              </a:extLst>
            </p:cNvPr>
            <p:cNvSpPr/>
            <p:nvPr/>
          </p:nvSpPr>
          <p:spPr>
            <a:xfrm rot="98897" flipH="1">
              <a:off x="971620" y="1232209"/>
              <a:ext cx="270092" cy="281268"/>
            </a:xfrm>
            <a:custGeom>
              <a:avLst/>
              <a:gdLst/>
              <a:ahLst/>
              <a:cxnLst/>
              <a:rect l="l" t="t" r="r" b="b"/>
              <a:pathLst>
                <a:path w="8135" h="8471" extrusionOk="0">
                  <a:moveTo>
                    <a:pt x="2550" y="0"/>
                  </a:moveTo>
                  <a:cubicBezTo>
                    <a:pt x="2362" y="0"/>
                    <a:pt x="2185" y="119"/>
                    <a:pt x="2191" y="369"/>
                  </a:cubicBezTo>
                  <a:cubicBezTo>
                    <a:pt x="2203" y="613"/>
                    <a:pt x="2215" y="858"/>
                    <a:pt x="2226" y="1103"/>
                  </a:cubicBezTo>
                  <a:cubicBezTo>
                    <a:pt x="2086" y="951"/>
                    <a:pt x="1947" y="812"/>
                    <a:pt x="1807" y="672"/>
                  </a:cubicBezTo>
                  <a:cubicBezTo>
                    <a:pt x="1724" y="586"/>
                    <a:pt x="1633" y="550"/>
                    <a:pt x="1546" y="550"/>
                  </a:cubicBezTo>
                  <a:cubicBezTo>
                    <a:pt x="1266" y="550"/>
                    <a:pt x="1030" y="926"/>
                    <a:pt x="1271" y="1219"/>
                  </a:cubicBezTo>
                  <a:cubicBezTo>
                    <a:pt x="1410" y="1394"/>
                    <a:pt x="1527" y="1569"/>
                    <a:pt x="1632" y="1767"/>
                  </a:cubicBezTo>
                  <a:cubicBezTo>
                    <a:pt x="1393" y="1727"/>
                    <a:pt x="1154" y="1709"/>
                    <a:pt x="911" y="1709"/>
                  </a:cubicBezTo>
                  <a:cubicBezTo>
                    <a:pt x="799" y="1709"/>
                    <a:pt x="686" y="1713"/>
                    <a:pt x="571" y="1721"/>
                  </a:cubicBezTo>
                  <a:cubicBezTo>
                    <a:pt x="128" y="1756"/>
                    <a:pt x="0" y="2385"/>
                    <a:pt x="466" y="2513"/>
                  </a:cubicBezTo>
                  <a:cubicBezTo>
                    <a:pt x="979" y="2676"/>
                    <a:pt x="1504" y="2839"/>
                    <a:pt x="2028" y="2979"/>
                  </a:cubicBezTo>
                  <a:cubicBezTo>
                    <a:pt x="2070" y="2990"/>
                    <a:pt x="2109" y="2995"/>
                    <a:pt x="2147" y="2995"/>
                  </a:cubicBezTo>
                  <a:cubicBezTo>
                    <a:pt x="2266" y="2995"/>
                    <a:pt x="2362" y="2943"/>
                    <a:pt x="2424" y="2863"/>
                  </a:cubicBezTo>
                  <a:cubicBezTo>
                    <a:pt x="2588" y="4075"/>
                    <a:pt x="3240" y="5263"/>
                    <a:pt x="3986" y="6161"/>
                  </a:cubicBezTo>
                  <a:cubicBezTo>
                    <a:pt x="4715" y="7044"/>
                    <a:pt x="6227" y="8470"/>
                    <a:pt x="7494" y="8470"/>
                  </a:cubicBezTo>
                  <a:cubicBezTo>
                    <a:pt x="7565" y="8470"/>
                    <a:pt x="7635" y="8466"/>
                    <a:pt x="7704" y="8457"/>
                  </a:cubicBezTo>
                  <a:cubicBezTo>
                    <a:pt x="7948" y="8422"/>
                    <a:pt x="8135" y="8130"/>
                    <a:pt x="7914" y="7921"/>
                  </a:cubicBezTo>
                  <a:cubicBezTo>
                    <a:pt x="7482" y="7501"/>
                    <a:pt x="6865" y="7373"/>
                    <a:pt x="6352" y="7070"/>
                  </a:cubicBezTo>
                  <a:cubicBezTo>
                    <a:pt x="5769" y="6720"/>
                    <a:pt x="5245" y="6289"/>
                    <a:pt x="4779" y="5788"/>
                  </a:cubicBezTo>
                  <a:cubicBezTo>
                    <a:pt x="3835" y="4774"/>
                    <a:pt x="3392" y="3655"/>
                    <a:pt x="2937" y="2408"/>
                  </a:cubicBezTo>
                  <a:cubicBezTo>
                    <a:pt x="3007" y="2396"/>
                    <a:pt x="3077" y="2373"/>
                    <a:pt x="3135" y="2327"/>
                  </a:cubicBezTo>
                  <a:cubicBezTo>
                    <a:pt x="3508" y="2035"/>
                    <a:pt x="3881" y="1744"/>
                    <a:pt x="4231" y="1418"/>
                  </a:cubicBezTo>
                  <a:cubicBezTo>
                    <a:pt x="4462" y="1205"/>
                    <a:pt x="4255" y="841"/>
                    <a:pt x="3991" y="841"/>
                  </a:cubicBezTo>
                  <a:cubicBezTo>
                    <a:pt x="3936" y="841"/>
                    <a:pt x="3879" y="857"/>
                    <a:pt x="3823" y="893"/>
                  </a:cubicBezTo>
                  <a:cubicBezTo>
                    <a:pt x="3613" y="1021"/>
                    <a:pt x="3415" y="1161"/>
                    <a:pt x="3217" y="1301"/>
                  </a:cubicBezTo>
                  <a:cubicBezTo>
                    <a:pt x="3170" y="951"/>
                    <a:pt x="3089" y="613"/>
                    <a:pt x="2949" y="264"/>
                  </a:cubicBezTo>
                  <a:cubicBezTo>
                    <a:pt x="2884" y="90"/>
                    <a:pt x="2713" y="0"/>
                    <a:pt x="25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388;p4">
            <a:extLst>
              <a:ext uri="{FF2B5EF4-FFF2-40B4-BE49-F238E27FC236}">
                <a16:creationId xmlns:a16="http://schemas.microsoft.com/office/drawing/2014/main" xmlns="" id="{D40ED039-4E7F-AD7A-2312-F1F89DAB4C60}"/>
              </a:ext>
            </a:extLst>
          </p:cNvPr>
          <p:cNvGrpSpPr/>
          <p:nvPr/>
        </p:nvGrpSpPr>
        <p:grpSpPr>
          <a:xfrm rot="-5400000">
            <a:off x="110281" y="145983"/>
            <a:ext cx="465090" cy="510645"/>
            <a:chOff x="818450" y="719950"/>
            <a:chExt cx="162075" cy="177950"/>
          </a:xfrm>
        </p:grpSpPr>
        <p:sp>
          <p:nvSpPr>
            <p:cNvPr id="32576" name="Google Shape;389;p4">
              <a:extLst>
                <a:ext uri="{FF2B5EF4-FFF2-40B4-BE49-F238E27FC236}">
                  <a16:creationId xmlns:a16="http://schemas.microsoft.com/office/drawing/2014/main" xmlns="" id="{CCEAD2F6-C1A5-609F-990C-C44960218822}"/>
                </a:ext>
              </a:extLst>
            </p:cNvPr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rgbClr val="DB3B44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77" name="Google Shape;390;p4">
              <a:extLst>
                <a:ext uri="{FF2B5EF4-FFF2-40B4-BE49-F238E27FC236}">
                  <a16:creationId xmlns:a16="http://schemas.microsoft.com/office/drawing/2014/main" xmlns="" id="{4A73C214-13EA-377B-7B69-88C2668D3405}"/>
                </a:ext>
              </a:extLst>
            </p:cNvPr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rgbClr val="DB3B44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78" name="Google Shape;391;p4">
              <a:extLst>
                <a:ext uri="{FF2B5EF4-FFF2-40B4-BE49-F238E27FC236}">
                  <a16:creationId xmlns:a16="http://schemas.microsoft.com/office/drawing/2014/main" xmlns="" id="{DCA9FC09-DA31-E84A-2CA9-6EE50C4FFB76}"/>
                </a:ext>
              </a:extLst>
            </p:cNvPr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rgbClr val="DB3B44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579" name="Google Shape;392;p4">
            <a:extLst>
              <a:ext uri="{FF2B5EF4-FFF2-40B4-BE49-F238E27FC236}">
                <a16:creationId xmlns:a16="http://schemas.microsoft.com/office/drawing/2014/main" xmlns="" id="{F3F707C2-23F4-7E5D-DADA-1CA89712BCA9}"/>
              </a:ext>
            </a:extLst>
          </p:cNvPr>
          <p:cNvGrpSpPr/>
          <p:nvPr/>
        </p:nvGrpSpPr>
        <p:grpSpPr>
          <a:xfrm rot="672145">
            <a:off x="8693545" y="3507216"/>
            <a:ext cx="329643" cy="423839"/>
            <a:chOff x="3526675" y="707075"/>
            <a:chExt cx="187750" cy="241400"/>
          </a:xfrm>
        </p:grpSpPr>
        <p:sp>
          <p:nvSpPr>
            <p:cNvPr id="32695" name="Google Shape;393;p4">
              <a:extLst>
                <a:ext uri="{FF2B5EF4-FFF2-40B4-BE49-F238E27FC236}">
                  <a16:creationId xmlns:a16="http://schemas.microsoft.com/office/drawing/2014/main" xmlns="" id="{808B7A01-12F7-146A-2C55-56E695642D79}"/>
                </a:ext>
              </a:extLst>
            </p:cNvPr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rgbClr val="FEAE9D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96" name="Google Shape;394;p4">
              <a:extLst>
                <a:ext uri="{FF2B5EF4-FFF2-40B4-BE49-F238E27FC236}">
                  <a16:creationId xmlns:a16="http://schemas.microsoft.com/office/drawing/2014/main" xmlns="" id="{EAEFBB39-3533-F826-F911-FCC8358EECD0}"/>
                </a:ext>
              </a:extLst>
            </p:cNvPr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rgbClr val="FEAE9D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97" name="Google Shape;395;p4">
              <a:extLst>
                <a:ext uri="{FF2B5EF4-FFF2-40B4-BE49-F238E27FC236}">
                  <a16:creationId xmlns:a16="http://schemas.microsoft.com/office/drawing/2014/main" xmlns="" id="{3BF18188-576F-248E-9474-125E8CB2D99C}"/>
                </a:ext>
              </a:extLst>
            </p:cNvPr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rgbClr val="FEAE9D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698" name="Google Shape;399;p4">
            <a:extLst>
              <a:ext uri="{FF2B5EF4-FFF2-40B4-BE49-F238E27FC236}">
                <a16:creationId xmlns:a16="http://schemas.microsoft.com/office/drawing/2014/main" xmlns="" id="{FD6DFD93-56CC-A22B-DA33-FC529D47933B}"/>
              </a:ext>
            </a:extLst>
          </p:cNvPr>
          <p:cNvGrpSpPr/>
          <p:nvPr/>
        </p:nvGrpSpPr>
        <p:grpSpPr>
          <a:xfrm>
            <a:off x="8256508" y="4209892"/>
            <a:ext cx="747560" cy="781725"/>
            <a:chOff x="6290250" y="1718800"/>
            <a:chExt cx="911325" cy="952975"/>
          </a:xfrm>
        </p:grpSpPr>
        <p:sp>
          <p:nvSpPr>
            <p:cNvPr id="32699" name="Google Shape;400;p4">
              <a:extLst>
                <a:ext uri="{FF2B5EF4-FFF2-40B4-BE49-F238E27FC236}">
                  <a16:creationId xmlns:a16="http://schemas.microsoft.com/office/drawing/2014/main" xmlns="" id="{2F3FC927-F3E3-B556-0FC7-D1BBFCE21E54}"/>
                </a:ext>
              </a:extLst>
            </p:cNvPr>
            <p:cNvSpPr/>
            <p:nvPr/>
          </p:nvSpPr>
          <p:spPr>
            <a:xfrm>
              <a:off x="6290250" y="1718800"/>
              <a:ext cx="911325" cy="952975"/>
            </a:xfrm>
            <a:custGeom>
              <a:avLst/>
              <a:gdLst/>
              <a:ahLst/>
              <a:cxnLst/>
              <a:rect l="l" t="t" r="r" b="b"/>
              <a:pathLst>
                <a:path w="36453" h="38119" extrusionOk="0">
                  <a:moveTo>
                    <a:pt x="26774" y="0"/>
                  </a:moveTo>
                  <a:cubicBezTo>
                    <a:pt x="26181" y="0"/>
                    <a:pt x="25587" y="69"/>
                    <a:pt x="25040" y="206"/>
                  </a:cubicBezTo>
                  <a:cubicBezTo>
                    <a:pt x="24492" y="343"/>
                    <a:pt x="23944" y="525"/>
                    <a:pt x="23419" y="799"/>
                  </a:cubicBezTo>
                  <a:cubicBezTo>
                    <a:pt x="22917" y="1073"/>
                    <a:pt x="22415" y="1415"/>
                    <a:pt x="21981" y="1803"/>
                  </a:cubicBezTo>
                  <a:cubicBezTo>
                    <a:pt x="21776" y="2009"/>
                    <a:pt x="21570" y="2214"/>
                    <a:pt x="21365" y="2443"/>
                  </a:cubicBezTo>
                  <a:cubicBezTo>
                    <a:pt x="21136" y="2443"/>
                    <a:pt x="20885" y="2443"/>
                    <a:pt x="20657" y="2465"/>
                  </a:cubicBezTo>
                  <a:lnTo>
                    <a:pt x="20497" y="2465"/>
                  </a:lnTo>
                  <a:cubicBezTo>
                    <a:pt x="20064" y="2465"/>
                    <a:pt x="19630" y="2511"/>
                    <a:pt x="19196" y="2557"/>
                  </a:cubicBezTo>
                  <a:lnTo>
                    <a:pt x="19105" y="2557"/>
                  </a:lnTo>
                  <a:cubicBezTo>
                    <a:pt x="19082" y="2557"/>
                    <a:pt x="19059" y="2579"/>
                    <a:pt x="19014" y="2579"/>
                  </a:cubicBezTo>
                  <a:lnTo>
                    <a:pt x="18922" y="2579"/>
                  </a:lnTo>
                  <a:cubicBezTo>
                    <a:pt x="18192" y="2694"/>
                    <a:pt x="17439" y="2853"/>
                    <a:pt x="16686" y="3082"/>
                  </a:cubicBezTo>
                  <a:cubicBezTo>
                    <a:pt x="15955" y="3310"/>
                    <a:pt x="15202" y="3607"/>
                    <a:pt x="14449" y="3949"/>
                  </a:cubicBezTo>
                  <a:cubicBezTo>
                    <a:pt x="13741" y="4291"/>
                    <a:pt x="13033" y="4679"/>
                    <a:pt x="12372" y="5113"/>
                  </a:cubicBezTo>
                  <a:cubicBezTo>
                    <a:pt x="11687" y="5547"/>
                    <a:pt x="11002" y="6049"/>
                    <a:pt x="10294" y="6665"/>
                  </a:cubicBezTo>
                  <a:cubicBezTo>
                    <a:pt x="8993" y="7761"/>
                    <a:pt x="7738" y="9085"/>
                    <a:pt x="6574" y="10568"/>
                  </a:cubicBezTo>
                  <a:cubicBezTo>
                    <a:pt x="5661" y="11732"/>
                    <a:pt x="4794" y="13011"/>
                    <a:pt x="3995" y="14403"/>
                  </a:cubicBezTo>
                  <a:lnTo>
                    <a:pt x="3972" y="14449"/>
                  </a:lnTo>
                  <a:cubicBezTo>
                    <a:pt x="3903" y="14563"/>
                    <a:pt x="3858" y="14654"/>
                    <a:pt x="3789" y="14745"/>
                  </a:cubicBezTo>
                  <a:cubicBezTo>
                    <a:pt x="3721" y="14882"/>
                    <a:pt x="3652" y="14996"/>
                    <a:pt x="3584" y="15111"/>
                  </a:cubicBezTo>
                  <a:cubicBezTo>
                    <a:pt x="3584" y="15133"/>
                    <a:pt x="3561" y="15179"/>
                    <a:pt x="3561" y="15179"/>
                  </a:cubicBezTo>
                  <a:cubicBezTo>
                    <a:pt x="2694" y="16754"/>
                    <a:pt x="1963" y="18420"/>
                    <a:pt x="1370" y="20109"/>
                  </a:cubicBezTo>
                  <a:cubicBezTo>
                    <a:pt x="845" y="21593"/>
                    <a:pt x="434" y="23122"/>
                    <a:pt x="160" y="24629"/>
                  </a:cubicBezTo>
                  <a:cubicBezTo>
                    <a:pt x="137" y="24720"/>
                    <a:pt x="114" y="24811"/>
                    <a:pt x="114" y="24880"/>
                  </a:cubicBezTo>
                  <a:lnTo>
                    <a:pt x="91" y="24903"/>
                  </a:lnTo>
                  <a:cubicBezTo>
                    <a:pt x="91" y="24971"/>
                    <a:pt x="69" y="25040"/>
                    <a:pt x="69" y="25108"/>
                  </a:cubicBezTo>
                  <a:cubicBezTo>
                    <a:pt x="0" y="25496"/>
                    <a:pt x="46" y="25907"/>
                    <a:pt x="206" y="26272"/>
                  </a:cubicBezTo>
                  <a:cubicBezTo>
                    <a:pt x="228" y="26318"/>
                    <a:pt x="251" y="26363"/>
                    <a:pt x="274" y="26409"/>
                  </a:cubicBezTo>
                  <a:cubicBezTo>
                    <a:pt x="822" y="27459"/>
                    <a:pt x="1598" y="28509"/>
                    <a:pt x="2625" y="29605"/>
                  </a:cubicBezTo>
                  <a:cubicBezTo>
                    <a:pt x="3036" y="30038"/>
                    <a:pt x="3515" y="30472"/>
                    <a:pt x="4040" y="30951"/>
                  </a:cubicBezTo>
                  <a:cubicBezTo>
                    <a:pt x="4474" y="31362"/>
                    <a:pt x="4953" y="31750"/>
                    <a:pt x="5501" y="32161"/>
                  </a:cubicBezTo>
                  <a:cubicBezTo>
                    <a:pt x="6505" y="32960"/>
                    <a:pt x="7555" y="33713"/>
                    <a:pt x="8628" y="34421"/>
                  </a:cubicBezTo>
                  <a:cubicBezTo>
                    <a:pt x="9769" y="35151"/>
                    <a:pt x="11002" y="35836"/>
                    <a:pt x="12280" y="36498"/>
                  </a:cubicBezTo>
                  <a:cubicBezTo>
                    <a:pt x="12600" y="36635"/>
                    <a:pt x="12897" y="36795"/>
                    <a:pt x="13216" y="36954"/>
                  </a:cubicBezTo>
                  <a:cubicBezTo>
                    <a:pt x="13513" y="37091"/>
                    <a:pt x="13855" y="37251"/>
                    <a:pt x="14243" y="37388"/>
                  </a:cubicBezTo>
                  <a:cubicBezTo>
                    <a:pt x="14928" y="37685"/>
                    <a:pt x="15658" y="37867"/>
                    <a:pt x="16412" y="38004"/>
                  </a:cubicBezTo>
                  <a:cubicBezTo>
                    <a:pt x="16937" y="38073"/>
                    <a:pt x="17507" y="38118"/>
                    <a:pt x="18078" y="38118"/>
                  </a:cubicBezTo>
                  <a:cubicBezTo>
                    <a:pt x="18260" y="38118"/>
                    <a:pt x="18466" y="38118"/>
                    <a:pt x="18648" y="38096"/>
                  </a:cubicBezTo>
                  <a:cubicBezTo>
                    <a:pt x="19402" y="38073"/>
                    <a:pt x="20132" y="37981"/>
                    <a:pt x="20863" y="37822"/>
                  </a:cubicBezTo>
                  <a:cubicBezTo>
                    <a:pt x="22164" y="37548"/>
                    <a:pt x="23396" y="37091"/>
                    <a:pt x="24515" y="36429"/>
                  </a:cubicBezTo>
                  <a:cubicBezTo>
                    <a:pt x="24583" y="36384"/>
                    <a:pt x="24674" y="36338"/>
                    <a:pt x="24743" y="36292"/>
                  </a:cubicBezTo>
                  <a:lnTo>
                    <a:pt x="24834" y="36292"/>
                  </a:lnTo>
                  <a:cubicBezTo>
                    <a:pt x="25199" y="36292"/>
                    <a:pt x="25587" y="36247"/>
                    <a:pt x="25998" y="36178"/>
                  </a:cubicBezTo>
                  <a:cubicBezTo>
                    <a:pt x="26683" y="36064"/>
                    <a:pt x="27345" y="35882"/>
                    <a:pt x="27984" y="35585"/>
                  </a:cubicBezTo>
                  <a:cubicBezTo>
                    <a:pt x="29125" y="35105"/>
                    <a:pt x="30198" y="34352"/>
                    <a:pt x="31180" y="33348"/>
                  </a:cubicBezTo>
                  <a:cubicBezTo>
                    <a:pt x="31978" y="32503"/>
                    <a:pt x="32709" y="31522"/>
                    <a:pt x="33394" y="30358"/>
                  </a:cubicBezTo>
                  <a:cubicBezTo>
                    <a:pt x="33964" y="29353"/>
                    <a:pt x="34466" y="28258"/>
                    <a:pt x="34900" y="27071"/>
                  </a:cubicBezTo>
                  <a:cubicBezTo>
                    <a:pt x="35402" y="25656"/>
                    <a:pt x="35813" y="24172"/>
                    <a:pt x="36064" y="22620"/>
                  </a:cubicBezTo>
                  <a:cubicBezTo>
                    <a:pt x="36315" y="21114"/>
                    <a:pt x="36452" y="19561"/>
                    <a:pt x="36429" y="18009"/>
                  </a:cubicBezTo>
                  <a:cubicBezTo>
                    <a:pt x="36429" y="17233"/>
                    <a:pt x="36384" y="16480"/>
                    <a:pt x="36315" y="15727"/>
                  </a:cubicBezTo>
                  <a:cubicBezTo>
                    <a:pt x="36247" y="14928"/>
                    <a:pt x="36155" y="14312"/>
                    <a:pt x="36019" y="13741"/>
                  </a:cubicBezTo>
                  <a:cubicBezTo>
                    <a:pt x="35859" y="13033"/>
                    <a:pt x="35631" y="12394"/>
                    <a:pt x="35334" y="11824"/>
                  </a:cubicBezTo>
                  <a:cubicBezTo>
                    <a:pt x="35014" y="11162"/>
                    <a:pt x="34581" y="10591"/>
                    <a:pt x="34056" y="10112"/>
                  </a:cubicBezTo>
                  <a:cubicBezTo>
                    <a:pt x="34284" y="9655"/>
                    <a:pt x="34444" y="9176"/>
                    <a:pt x="34581" y="8719"/>
                  </a:cubicBezTo>
                  <a:cubicBezTo>
                    <a:pt x="34672" y="8354"/>
                    <a:pt x="34763" y="7989"/>
                    <a:pt x="34809" y="7624"/>
                  </a:cubicBezTo>
                  <a:cubicBezTo>
                    <a:pt x="34854" y="7259"/>
                    <a:pt x="34877" y="6893"/>
                    <a:pt x="34877" y="6483"/>
                  </a:cubicBezTo>
                  <a:cubicBezTo>
                    <a:pt x="34854" y="6095"/>
                    <a:pt x="34809" y="5684"/>
                    <a:pt x="34717" y="5296"/>
                  </a:cubicBezTo>
                  <a:cubicBezTo>
                    <a:pt x="34649" y="4930"/>
                    <a:pt x="34512" y="4565"/>
                    <a:pt x="34352" y="4223"/>
                  </a:cubicBezTo>
                  <a:cubicBezTo>
                    <a:pt x="33850" y="3150"/>
                    <a:pt x="32960" y="2260"/>
                    <a:pt x="31636" y="1461"/>
                  </a:cubicBezTo>
                  <a:cubicBezTo>
                    <a:pt x="31134" y="1164"/>
                    <a:pt x="30609" y="890"/>
                    <a:pt x="30107" y="685"/>
                  </a:cubicBezTo>
                  <a:cubicBezTo>
                    <a:pt x="29582" y="457"/>
                    <a:pt x="29011" y="297"/>
                    <a:pt x="28441" y="183"/>
                  </a:cubicBezTo>
                  <a:cubicBezTo>
                    <a:pt x="27893" y="46"/>
                    <a:pt x="27322" y="0"/>
                    <a:pt x="267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00" name="Google Shape;401;p4">
              <a:extLst>
                <a:ext uri="{FF2B5EF4-FFF2-40B4-BE49-F238E27FC236}">
                  <a16:creationId xmlns:a16="http://schemas.microsoft.com/office/drawing/2014/main" xmlns="" id="{5059FE98-793A-FB70-1012-DAD24632525B}"/>
                </a:ext>
              </a:extLst>
            </p:cNvPr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01" name="Google Shape;402;p4">
              <a:extLst>
                <a:ext uri="{FF2B5EF4-FFF2-40B4-BE49-F238E27FC236}">
                  <a16:creationId xmlns:a16="http://schemas.microsoft.com/office/drawing/2014/main" xmlns="" id="{AF89A76C-1CDD-7841-D343-C1C2BE46C330}"/>
                </a:ext>
              </a:extLst>
            </p:cNvPr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rgbClr val="4EB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02" name="Google Shape;403;p4">
              <a:extLst>
                <a:ext uri="{FF2B5EF4-FFF2-40B4-BE49-F238E27FC236}">
                  <a16:creationId xmlns:a16="http://schemas.microsoft.com/office/drawing/2014/main" xmlns="" id="{8548FBF7-E82E-4502-1BFF-F6BEBA9A7A92}"/>
                </a:ext>
              </a:extLst>
            </p:cNvPr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rgbClr val="4BA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03" name="Google Shape;404;p4">
              <a:extLst>
                <a:ext uri="{FF2B5EF4-FFF2-40B4-BE49-F238E27FC236}">
                  <a16:creationId xmlns:a16="http://schemas.microsoft.com/office/drawing/2014/main" xmlns="" id="{41E02913-07E9-1152-0B56-E2792C63B892}"/>
                </a:ext>
              </a:extLst>
            </p:cNvPr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04" name="Google Shape;405;p4">
              <a:extLst>
                <a:ext uri="{FF2B5EF4-FFF2-40B4-BE49-F238E27FC236}">
                  <a16:creationId xmlns:a16="http://schemas.microsoft.com/office/drawing/2014/main" xmlns="" id="{79451B65-F96A-1D57-C761-7E22766C0C8A}"/>
                </a:ext>
              </a:extLst>
            </p:cNvPr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05" name="Google Shape;406;p4">
              <a:extLst>
                <a:ext uri="{FF2B5EF4-FFF2-40B4-BE49-F238E27FC236}">
                  <a16:creationId xmlns:a16="http://schemas.microsoft.com/office/drawing/2014/main" xmlns="" id="{B6F9740D-42D1-F4CE-4A2F-B3DCCC33BA86}"/>
                </a:ext>
              </a:extLst>
            </p:cNvPr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06" name="Google Shape;407;p4">
              <a:extLst>
                <a:ext uri="{FF2B5EF4-FFF2-40B4-BE49-F238E27FC236}">
                  <a16:creationId xmlns:a16="http://schemas.microsoft.com/office/drawing/2014/main" xmlns="" id="{E0526880-70CF-9E31-C966-1310A59E6C41}"/>
                </a:ext>
              </a:extLst>
            </p:cNvPr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07" name="Google Shape;408;p4">
              <a:extLst>
                <a:ext uri="{FF2B5EF4-FFF2-40B4-BE49-F238E27FC236}">
                  <a16:creationId xmlns:a16="http://schemas.microsoft.com/office/drawing/2014/main" xmlns="" id="{30A8CD12-3198-CB34-A370-7ECC896C0D31}"/>
                </a:ext>
              </a:extLst>
            </p:cNvPr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08" name="Google Shape;409;p4">
              <a:extLst>
                <a:ext uri="{FF2B5EF4-FFF2-40B4-BE49-F238E27FC236}">
                  <a16:creationId xmlns:a16="http://schemas.microsoft.com/office/drawing/2014/main" xmlns="" id="{1B561FAF-6709-FF8C-8AE9-64C592E062ED}"/>
                </a:ext>
              </a:extLst>
            </p:cNvPr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09" name="Google Shape;410;p4">
              <a:extLst>
                <a:ext uri="{FF2B5EF4-FFF2-40B4-BE49-F238E27FC236}">
                  <a16:creationId xmlns:a16="http://schemas.microsoft.com/office/drawing/2014/main" xmlns="" id="{EE745702-9BBE-620E-F079-0B6666865794}"/>
                </a:ext>
              </a:extLst>
            </p:cNvPr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10" name="Google Shape;411;p4">
              <a:extLst>
                <a:ext uri="{FF2B5EF4-FFF2-40B4-BE49-F238E27FC236}">
                  <a16:creationId xmlns:a16="http://schemas.microsoft.com/office/drawing/2014/main" xmlns="" id="{86C616F6-B148-6BA5-2132-1B7E0CE6B2D6}"/>
                </a:ext>
              </a:extLst>
            </p:cNvPr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11" name="Google Shape;412;p4">
              <a:extLst>
                <a:ext uri="{FF2B5EF4-FFF2-40B4-BE49-F238E27FC236}">
                  <a16:creationId xmlns:a16="http://schemas.microsoft.com/office/drawing/2014/main" xmlns="" id="{819A989B-1609-3EE8-9B0B-F07C75E8E26A}"/>
                </a:ext>
              </a:extLst>
            </p:cNvPr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12" name="Google Shape;413;p4">
              <a:extLst>
                <a:ext uri="{FF2B5EF4-FFF2-40B4-BE49-F238E27FC236}">
                  <a16:creationId xmlns:a16="http://schemas.microsoft.com/office/drawing/2014/main" xmlns="" id="{C651EDF2-FF9B-CE64-1E44-0D201CD77A2A}"/>
                </a:ext>
              </a:extLst>
            </p:cNvPr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rgbClr val="C13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13" name="Google Shape;414;p4">
              <a:extLst>
                <a:ext uri="{FF2B5EF4-FFF2-40B4-BE49-F238E27FC236}">
                  <a16:creationId xmlns:a16="http://schemas.microsoft.com/office/drawing/2014/main" xmlns="" id="{565DCD59-3ACF-278B-E43C-580081717B01}"/>
                </a:ext>
              </a:extLst>
            </p:cNvPr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14" name="Google Shape;415;p4">
              <a:extLst>
                <a:ext uri="{FF2B5EF4-FFF2-40B4-BE49-F238E27FC236}">
                  <a16:creationId xmlns:a16="http://schemas.microsoft.com/office/drawing/2014/main" xmlns="" id="{CF0B6853-E717-7155-857C-1619FED043E9}"/>
                </a:ext>
              </a:extLst>
            </p:cNvPr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rgbClr val="55C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15" name="Google Shape;416;p4">
              <a:extLst>
                <a:ext uri="{FF2B5EF4-FFF2-40B4-BE49-F238E27FC236}">
                  <a16:creationId xmlns:a16="http://schemas.microsoft.com/office/drawing/2014/main" xmlns="" id="{02CD0E60-BB91-99FD-F3AD-28F727436386}"/>
                </a:ext>
              </a:extLst>
            </p:cNvPr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16" name="Google Shape;417;p4">
              <a:extLst>
                <a:ext uri="{FF2B5EF4-FFF2-40B4-BE49-F238E27FC236}">
                  <a16:creationId xmlns:a16="http://schemas.microsoft.com/office/drawing/2014/main" xmlns="" id="{6FC8DF54-621D-7011-F330-206DE323E6AE}"/>
                </a:ext>
              </a:extLst>
            </p:cNvPr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17" name="Google Shape;418;p4">
              <a:extLst>
                <a:ext uri="{FF2B5EF4-FFF2-40B4-BE49-F238E27FC236}">
                  <a16:creationId xmlns:a16="http://schemas.microsoft.com/office/drawing/2014/main" xmlns="" id="{A9CAA242-7EA8-4F0D-7A8A-FF353D3F4078}"/>
                </a:ext>
              </a:extLst>
            </p:cNvPr>
            <p:cNvSpPr/>
            <p:nvPr/>
          </p:nvSpPr>
          <p:spPr>
            <a:xfrm>
              <a:off x="6816375" y="1851750"/>
              <a:ext cx="116425" cy="17725"/>
            </a:xfrm>
            <a:custGeom>
              <a:avLst/>
              <a:gdLst/>
              <a:ahLst/>
              <a:cxnLst/>
              <a:rect l="l" t="t" r="r" b="b"/>
              <a:pathLst>
                <a:path w="4657" h="709" extrusionOk="0">
                  <a:moveTo>
                    <a:pt x="1575" y="0"/>
                  </a:moveTo>
                  <a:cubicBezTo>
                    <a:pt x="1370" y="0"/>
                    <a:pt x="1164" y="23"/>
                    <a:pt x="959" y="46"/>
                  </a:cubicBezTo>
                  <a:cubicBezTo>
                    <a:pt x="753" y="69"/>
                    <a:pt x="548" y="92"/>
                    <a:pt x="343" y="137"/>
                  </a:cubicBezTo>
                  <a:cubicBezTo>
                    <a:pt x="274" y="160"/>
                    <a:pt x="183" y="160"/>
                    <a:pt x="91" y="183"/>
                  </a:cubicBezTo>
                  <a:cubicBezTo>
                    <a:pt x="23" y="206"/>
                    <a:pt x="0" y="252"/>
                    <a:pt x="0" y="320"/>
                  </a:cubicBezTo>
                  <a:cubicBezTo>
                    <a:pt x="19" y="357"/>
                    <a:pt x="53" y="395"/>
                    <a:pt x="102" y="395"/>
                  </a:cubicBezTo>
                  <a:cubicBezTo>
                    <a:pt x="113" y="395"/>
                    <a:pt x="125" y="393"/>
                    <a:pt x="137" y="389"/>
                  </a:cubicBezTo>
                  <a:cubicBezTo>
                    <a:pt x="251" y="366"/>
                    <a:pt x="388" y="343"/>
                    <a:pt x="525" y="320"/>
                  </a:cubicBezTo>
                  <a:cubicBezTo>
                    <a:pt x="639" y="320"/>
                    <a:pt x="753" y="297"/>
                    <a:pt x="867" y="297"/>
                  </a:cubicBezTo>
                  <a:cubicBezTo>
                    <a:pt x="982" y="274"/>
                    <a:pt x="1096" y="274"/>
                    <a:pt x="1210" y="252"/>
                  </a:cubicBezTo>
                  <a:cubicBezTo>
                    <a:pt x="1278" y="252"/>
                    <a:pt x="1324" y="252"/>
                    <a:pt x="1392" y="229"/>
                  </a:cubicBezTo>
                  <a:lnTo>
                    <a:pt x="1529" y="229"/>
                  </a:lnTo>
                  <a:cubicBezTo>
                    <a:pt x="1651" y="229"/>
                    <a:pt x="1773" y="219"/>
                    <a:pt x="1888" y="219"/>
                  </a:cubicBezTo>
                  <a:cubicBezTo>
                    <a:pt x="1945" y="219"/>
                    <a:pt x="2001" y="221"/>
                    <a:pt x="2054" y="229"/>
                  </a:cubicBezTo>
                  <a:lnTo>
                    <a:pt x="2328" y="229"/>
                  </a:lnTo>
                  <a:cubicBezTo>
                    <a:pt x="2420" y="252"/>
                    <a:pt x="2511" y="252"/>
                    <a:pt x="2602" y="252"/>
                  </a:cubicBezTo>
                  <a:cubicBezTo>
                    <a:pt x="2648" y="274"/>
                    <a:pt x="2694" y="274"/>
                    <a:pt x="2716" y="274"/>
                  </a:cubicBezTo>
                  <a:cubicBezTo>
                    <a:pt x="2785" y="274"/>
                    <a:pt x="2830" y="274"/>
                    <a:pt x="2876" y="297"/>
                  </a:cubicBezTo>
                  <a:cubicBezTo>
                    <a:pt x="2967" y="297"/>
                    <a:pt x="3059" y="320"/>
                    <a:pt x="3150" y="320"/>
                  </a:cubicBezTo>
                  <a:cubicBezTo>
                    <a:pt x="3310" y="366"/>
                    <a:pt x="3470" y="389"/>
                    <a:pt x="3652" y="411"/>
                  </a:cubicBezTo>
                  <a:cubicBezTo>
                    <a:pt x="3675" y="411"/>
                    <a:pt x="3698" y="434"/>
                    <a:pt x="3721" y="434"/>
                  </a:cubicBezTo>
                  <a:cubicBezTo>
                    <a:pt x="3789" y="457"/>
                    <a:pt x="3858" y="457"/>
                    <a:pt x="3949" y="480"/>
                  </a:cubicBezTo>
                  <a:cubicBezTo>
                    <a:pt x="4017" y="503"/>
                    <a:pt x="4109" y="525"/>
                    <a:pt x="4177" y="548"/>
                  </a:cubicBezTo>
                  <a:cubicBezTo>
                    <a:pt x="4268" y="571"/>
                    <a:pt x="4337" y="594"/>
                    <a:pt x="4405" y="640"/>
                  </a:cubicBezTo>
                  <a:cubicBezTo>
                    <a:pt x="4451" y="662"/>
                    <a:pt x="4520" y="685"/>
                    <a:pt x="4588" y="708"/>
                  </a:cubicBezTo>
                  <a:cubicBezTo>
                    <a:pt x="4611" y="708"/>
                    <a:pt x="4634" y="708"/>
                    <a:pt x="4657" y="685"/>
                  </a:cubicBezTo>
                  <a:cubicBezTo>
                    <a:pt x="4657" y="662"/>
                    <a:pt x="4657" y="617"/>
                    <a:pt x="4611" y="617"/>
                  </a:cubicBezTo>
                  <a:cubicBezTo>
                    <a:pt x="4565" y="594"/>
                    <a:pt x="4497" y="571"/>
                    <a:pt x="4428" y="525"/>
                  </a:cubicBezTo>
                  <a:cubicBezTo>
                    <a:pt x="4337" y="503"/>
                    <a:pt x="4268" y="480"/>
                    <a:pt x="4200" y="434"/>
                  </a:cubicBezTo>
                  <a:cubicBezTo>
                    <a:pt x="4109" y="411"/>
                    <a:pt x="4017" y="389"/>
                    <a:pt x="3926" y="343"/>
                  </a:cubicBezTo>
                  <a:cubicBezTo>
                    <a:pt x="3858" y="320"/>
                    <a:pt x="3789" y="297"/>
                    <a:pt x="3698" y="274"/>
                  </a:cubicBezTo>
                  <a:cubicBezTo>
                    <a:pt x="3538" y="229"/>
                    <a:pt x="3355" y="183"/>
                    <a:pt x="3196" y="160"/>
                  </a:cubicBezTo>
                  <a:cubicBezTo>
                    <a:pt x="3104" y="137"/>
                    <a:pt x="3013" y="115"/>
                    <a:pt x="2922" y="115"/>
                  </a:cubicBezTo>
                  <a:cubicBezTo>
                    <a:pt x="2830" y="92"/>
                    <a:pt x="2739" y="69"/>
                    <a:pt x="2648" y="69"/>
                  </a:cubicBezTo>
                  <a:cubicBezTo>
                    <a:pt x="2465" y="46"/>
                    <a:pt x="2283" y="23"/>
                    <a:pt x="2100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18" name="Google Shape;419;p4">
              <a:extLst>
                <a:ext uri="{FF2B5EF4-FFF2-40B4-BE49-F238E27FC236}">
                  <a16:creationId xmlns:a16="http://schemas.microsoft.com/office/drawing/2014/main" xmlns="" id="{91FDD339-F94C-495C-5320-8A91902DC958}"/>
                </a:ext>
              </a:extLst>
            </p:cNvPr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19" name="Google Shape;420;p4">
              <a:extLst>
                <a:ext uri="{FF2B5EF4-FFF2-40B4-BE49-F238E27FC236}">
                  <a16:creationId xmlns:a16="http://schemas.microsoft.com/office/drawing/2014/main" xmlns="" id="{AFC19720-73BD-911F-A0BC-A163C65E520C}"/>
                </a:ext>
              </a:extLst>
            </p:cNvPr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20" name="Google Shape;421;p4">
              <a:extLst>
                <a:ext uri="{FF2B5EF4-FFF2-40B4-BE49-F238E27FC236}">
                  <a16:creationId xmlns:a16="http://schemas.microsoft.com/office/drawing/2014/main" xmlns="" id="{0CBB8285-01EB-DA01-A4F8-C19E82599A23}"/>
                </a:ext>
              </a:extLst>
            </p:cNvPr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21" name="Google Shape;422;p4">
              <a:extLst>
                <a:ext uri="{FF2B5EF4-FFF2-40B4-BE49-F238E27FC236}">
                  <a16:creationId xmlns:a16="http://schemas.microsoft.com/office/drawing/2014/main" xmlns="" id="{2F460AAE-C892-3C38-EA4E-9D70B6D6D24C}"/>
                </a:ext>
              </a:extLst>
            </p:cNvPr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22" name="Google Shape;423;p4">
              <a:extLst>
                <a:ext uri="{FF2B5EF4-FFF2-40B4-BE49-F238E27FC236}">
                  <a16:creationId xmlns:a16="http://schemas.microsoft.com/office/drawing/2014/main" xmlns="" id="{7E8A4B74-72B7-4DF5-E89A-25F060C8EC66}"/>
                </a:ext>
              </a:extLst>
            </p:cNvPr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23" name="Google Shape;424;p4">
              <a:extLst>
                <a:ext uri="{FF2B5EF4-FFF2-40B4-BE49-F238E27FC236}">
                  <a16:creationId xmlns:a16="http://schemas.microsoft.com/office/drawing/2014/main" xmlns="" id="{8CD0AD97-0E48-3699-AD1F-F90C90AE6C52}"/>
                </a:ext>
              </a:extLst>
            </p:cNvPr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24" name="Google Shape;425;p4">
              <a:extLst>
                <a:ext uri="{FF2B5EF4-FFF2-40B4-BE49-F238E27FC236}">
                  <a16:creationId xmlns:a16="http://schemas.microsoft.com/office/drawing/2014/main" xmlns="" id="{3BC7235E-61AE-134A-53F2-FF9D977DE90A}"/>
                </a:ext>
              </a:extLst>
            </p:cNvPr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25" name="Google Shape;426;p4">
              <a:extLst>
                <a:ext uri="{FF2B5EF4-FFF2-40B4-BE49-F238E27FC236}">
                  <a16:creationId xmlns:a16="http://schemas.microsoft.com/office/drawing/2014/main" xmlns="" id="{1E76143D-D924-9623-F3C5-AD6C6D17C82E}"/>
                </a:ext>
              </a:extLst>
            </p:cNvPr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26" name="Google Shape;427;p4">
              <a:extLst>
                <a:ext uri="{FF2B5EF4-FFF2-40B4-BE49-F238E27FC236}">
                  <a16:creationId xmlns:a16="http://schemas.microsoft.com/office/drawing/2014/main" xmlns="" id="{8FF1E090-43B0-F603-33E3-A41A75BEF6DD}"/>
                </a:ext>
              </a:extLst>
            </p:cNvPr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27" name="Google Shape;428;p4">
              <a:extLst>
                <a:ext uri="{FF2B5EF4-FFF2-40B4-BE49-F238E27FC236}">
                  <a16:creationId xmlns:a16="http://schemas.microsoft.com/office/drawing/2014/main" xmlns="" id="{BE3518C4-C985-2C8B-3CC8-A59B4BB03C46}"/>
                </a:ext>
              </a:extLst>
            </p:cNvPr>
            <p:cNvSpPr/>
            <p:nvPr/>
          </p:nvSpPr>
          <p:spPr>
            <a:xfrm>
              <a:off x="6565300" y="1972725"/>
              <a:ext cx="28550" cy="167225"/>
            </a:xfrm>
            <a:custGeom>
              <a:avLst/>
              <a:gdLst/>
              <a:ahLst/>
              <a:cxnLst/>
              <a:rect l="l" t="t" r="r" b="b"/>
              <a:pathLst>
                <a:path w="1142" h="6689" extrusionOk="0">
                  <a:moveTo>
                    <a:pt x="1050" y="0"/>
                  </a:moveTo>
                  <a:cubicBezTo>
                    <a:pt x="1027" y="0"/>
                    <a:pt x="1004" y="0"/>
                    <a:pt x="981" y="23"/>
                  </a:cubicBezTo>
                  <a:cubicBezTo>
                    <a:pt x="981" y="46"/>
                    <a:pt x="959" y="69"/>
                    <a:pt x="959" y="92"/>
                  </a:cubicBezTo>
                  <a:cubicBezTo>
                    <a:pt x="959" y="115"/>
                    <a:pt x="959" y="137"/>
                    <a:pt x="959" y="160"/>
                  </a:cubicBezTo>
                  <a:cubicBezTo>
                    <a:pt x="913" y="388"/>
                    <a:pt x="867" y="617"/>
                    <a:pt x="822" y="845"/>
                  </a:cubicBezTo>
                  <a:cubicBezTo>
                    <a:pt x="799" y="1073"/>
                    <a:pt x="753" y="1301"/>
                    <a:pt x="708" y="1553"/>
                  </a:cubicBezTo>
                  <a:cubicBezTo>
                    <a:pt x="616" y="2078"/>
                    <a:pt x="548" y="2580"/>
                    <a:pt x="479" y="3105"/>
                  </a:cubicBezTo>
                  <a:cubicBezTo>
                    <a:pt x="342" y="4109"/>
                    <a:pt x="205" y="5090"/>
                    <a:pt x="68" y="6072"/>
                  </a:cubicBezTo>
                  <a:cubicBezTo>
                    <a:pt x="46" y="6186"/>
                    <a:pt x="46" y="6300"/>
                    <a:pt x="23" y="6414"/>
                  </a:cubicBezTo>
                  <a:cubicBezTo>
                    <a:pt x="23" y="6437"/>
                    <a:pt x="23" y="6460"/>
                    <a:pt x="23" y="6483"/>
                  </a:cubicBezTo>
                  <a:cubicBezTo>
                    <a:pt x="23" y="6506"/>
                    <a:pt x="23" y="6506"/>
                    <a:pt x="23" y="6528"/>
                  </a:cubicBezTo>
                  <a:cubicBezTo>
                    <a:pt x="0" y="6528"/>
                    <a:pt x="23" y="6551"/>
                    <a:pt x="23" y="6574"/>
                  </a:cubicBezTo>
                  <a:cubicBezTo>
                    <a:pt x="23" y="6620"/>
                    <a:pt x="68" y="6665"/>
                    <a:pt x="114" y="6688"/>
                  </a:cubicBezTo>
                  <a:lnTo>
                    <a:pt x="205" y="6688"/>
                  </a:lnTo>
                  <a:cubicBezTo>
                    <a:pt x="228" y="6665"/>
                    <a:pt x="274" y="6643"/>
                    <a:pt x="297" y="6620"/>
                  </a:cubicBezTo>
                  <a:cubicBezTo>
                    <a:pt x="320" y="6574"/>
                    <a:pt x="320" y="6574"/>
                    <a:pt x="320" y="6551"/>
                  </a:cubicBezTo>
                  <a:cubicBezTo>
                    <a:pt x="320" y="6540"/>
                    <a:pt x="320" y="6534"/>
                    <a:pt x="320" y="6528"/>
                  </a:cubicBezTo>
                  <a:cubicBezTo>
                    <a:pt x="342" y="6392"/>
                    <a:pt x="365" y="6277"/>
                    <a:pt x="388" y="6140"/>
                  </a:cubicBezTo>
                  <a:cubicBezTo>
                    <a:pt x="388" y="6118"/>
                    <a:pt x="388" y="6118"/>
                    <a:pt x="388" y="6118"/>
                  </a:cubicBezTo>
                  <a:cubicBezTo>
                    <a:pt x="388" y="6095"/>
                    <a:pt x="388" y="6072"/>
                    <a:pt x="388" y="6072"/>
                  </a:cubicBezTo>
                  <a:cubicBezTo>
                    <a:pt x="525" y="5068"/>
                    <a:pt x="662" y="4086"/>
                    <a:pt x="799" y="3082"/>
                  </a:cubicBezTo>
                  <a:cubicBezTo>
                    <a:pt x="867" y="2557"/>
                    <a:pt x="936" y="2055"/>
                    <a:pt x="981" y="1530"/>
                  </a:cubicBezTo>
                  <a:cubicBezTo>
                    <a:pt x="1004" y="1301"/>
                    <a:pt x="1027" y="1050"/>
                    <a:pt x="1050" y="822"/>
                  </a:cubicBezTo>
                  <a:cubicBezTo>
                    <a:pt x="1073" y="594"/>
                    <a:pt x="1096" y="343"/>
                    <a:pt x="1118" y="115"/>
                  </a:cubicBezTo>
                  <a:lnTo>
                    <a:pt x="1141" y="92"/>
                  </a:lnTo>
                  <a:cubicBezTo>
                    <a:pt x="1141" y="46"/>
                    <a:pt x="1096" y="0"/>
                    <a:pt x="105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28" name="Google Shape;429;p4">
              <a:extLst>
                <a:ext uri="{FF2B5EF4-FFF2-40B4-BE49-F238E27FC236}">
                  <a16:creationId xmlns:a16="http://schemas.microsoft.com/office/drawing/2014/main" xmlns="" id="{E109869A-1030-F7CE-4DDF-B9ABBAA908B1}"/>
                </a:ext>
              </a:extLst>
            </p:cNvPr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29" name="Google Shape;430;p4">
              <a:extLst>
                <a:ext uri="{FF2B5EF4-FFF2-40B4-BE49-F238E27FC236}">
                  <a16:creationId xmlns:a16="http://schemas.microsoft.com/office/drawing/2014/main" xmlns="" id="{553FD2DF-EC3B-A68C-0D19-3425BBFE2455}"/>
                </a:ext>
              </a:extLst>
            </p:cNvPr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30" name="Google Shape;431;p4">
              <a:extLst>
                <a:ext uri="{FF2B5EF4-FFF2-40B4-BE49-F238E27FC236}">
                  <a16:creationId xmlns:a16="http://schemas.microsoft.com/office/drawing/2014/main" xmlns="" id="{851AC070-8CFF-E61C-ABD1-E3AE1DB7EE9D}"/>
                </a:ext>
              </a:extLst>
            </p:cNvPr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31" name="Google Shape;432;p4">
              <a:extLst>
                <a:ext uri="{FF2B5EF4-FFF2-40B4-BE49-F238E27FC236}">
                  <a16:creationId xmlns:a16="http://schemas.microsoft.com/office/drawing/2014/main" xmlns="" id="{5975934C-39A2-CF82-5135-F8443A0C0058}"/>
                </a:ext>
              </a:extLst>
            </p:cNvPr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32" name="Google Shape;433;p4">
              <a:extLst>
                <a:ext uri="{FF2B5EF4-FFF2-40B4-BE49-F238E27FC236}">
                  <a16:creationId xmlns:a16="http://schemas.microsoft.com/office/drawing/2014/main" xmlns="" id="{961A3596-8360-5774-7491-30CB51A51C8A}"/>
                </a:ext>
              </a:extLst>
            </p:cNvPr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33" name="Google Shape;434;p4">
              <a:extLst>
                <a:ext uri="{FF2B5EF4-FFF2-40B4-BE49-F238E27FC236}">
                  <a16:creationId xmlns:a16="http://schemas.microsoft.com/office/drawing/2014/main" xmlns="" id="{50E21EB8-1474-2083-CFD6-AA2E89014F58}"/>
                </a:ext>
              </a:extLst>
            </p:cNvPr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34" name="Google Shape;435;p4">
              <a:extLst>
                <a:ext uri="{FF2B5EF4-FFF2-40B4-BE49-F238E27FC236}">
                  <a16:creationId xmlns:a16="http://schemas.microsoft.com/office/drawing/2014/main" xmlns="" id="{12C70A5B-3E99-4233-3D8D-2EE3E51A0D97}"/>
                </a:ext>
              </a:extLst>
            </p:cNvPr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35" name="Google Shape;436;p4">
              <a:extLst>
                <a:ext uri="{FF2B5EF4-FFF2-40B4-BE49-F238E27FC236}">
                  <a16:creationId xmlns:a16="http://schemas.microsoft.com/office/drawing/2014/main" xmlns="" id="{0E02AB6B-8CB2-D2FA-63B8-65C5266C2130}"/>
                </a:ext>
              </a:extLst>
            </p:cNvPr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36" name="Google Shape;437;p4">
              <a:extLst>
                <a:ext uri="{FF2B5EF4-FFF2-40B4-BE49-F238E27FC236}">
                  <a16:creationId xmlns:a16="http://schemas.microsoft.com/office/drawing/2014/main" xmlns="" id="{AF8D3B83-E274-1FDB-2F7B-F687FB0109B4}"/>
                </a:ext>
              </a:extLst>
            </p:cNvPr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37" name="Google Shape;438;p4">
              <a:extLst>
                <a:ext uri="{FF2B5EF4-FFF2-40B4-BE49-F238E27FC236}">
                  <a16:creationId xmlns:a16="http://schemas.microsoft.com/office/drawing/2014/main" xmlns="" id="{574C8F0E-E79F-4ECB-395D-A3079EDE970A}"/>
                </a:ext>
              </a:extLst>
            </p:cNvPr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38" name="Google Shape;439;p4">
              <a:extLst>
                <a:ext uri="{FF2B5EF4-FFF2-40B4-BE49-F238E27FC236}">
                  <a16:creationId xmlns:a16="http://schemas.microsoft.com/office/drawing/2014/main" xmlns="" id="{32274493-F3B3-1301-E6FB-F502C0DE6D85}"/>
                </a:ext>
              </a:extLst>
            </p:cNvPr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39" name="Google Shape;440;p4">
              <a:extLst>
                <a:ext uri="{FF2B5EF4-FFF2-40B4-BE49-F238E27FC236}">
                  <a16:creationId xmlns:a16="http://schemas.microsoft.com/office/drawing/2014/main" xmlns="" id="{F546071F-DCAB-B510-79E4-52250A7C2CD7}"/>
                </a:ext>
              </a:extLst>
            </p:cNvPr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40" name="Google Shape;441;p4">
              <a:extLst>
                <a:ext uri="{FF2B5EF4-FFF2-40B4-BE49-F238E27FC236}">
                  <a16:creationId xmlns:a16="http://schemas.microsoft.com/office/drawing/2014/main" xmlns="" id="{FC95847D-F7A3-1BC7-8090-BA479B91543E}"/>
                </a:ext>
              </a:extLst>
            </p:cNvPr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41" name="Google Shape;442;p4">
              <a:extLst>
                <a:ext uri="{FF2B5EF4-FFF2-40B4-BE49-F238E27FC236}">
                  <a16:creationId xmlns:a16="http://schemas.microsoft.com/office/drawing/2014/main" xmlns="" id="{2B63CCA0-E577-32A4-4E67-46EBA44EFFCE}"/>
                </a:ext>
              </a:extLst>
            </p:cNvPr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42" name="Google Shape;443;p4">
              <a:extLst>
                <a:ext uri="{FF2B5EF4-FFF2-40B4-BE49-F238E27FC236}">
                  <a16:creationId xmlns:a16="http://schemas.microsoft.com/office/drawing/2014/main" xmlns="" id="{1F871A3A-474B-ED97-A827-68FE5062BEAE}"/>
                </a:ext>
              </a:extLst>
            </p:cNvPr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43" name="Google Shape;444;p4">
              <a:extLst>
                <a:ext uri="{FF2B5EF4-FFF2-40B4-BE49-F238E27FC236}">
                  <a16:creationId xmlns:a16="http://schemas.microsoft.com/office/drawing/2014/main" xmlns="" id="{6BC37366-80B4-7838-2284-06ED3A0BC546}"/>
                </a:ext>
              </a:extLst>
            </p:cNvPr>
            <p:cNvSpPr/>
            <p:nvPr/>
          </p:nvSpPr>
          <p:spPr>
            <a:xfrm>
              <a:off x="6751875" y="2319100"/>
              <a:ext cx="84475" cy="144625"/>
            </a:xfrm>
            <a:custGeom>
              <a:avLst/>
              <a:gdLst/>
              <a:ahLst/>
              <a:cxnLst/>
              <a:rect l="l" t="t" r="r" b="b"/>
              <a:pathLst>
                <a:path w="3379" h="5785" extrusionOk="0">
                  <a:moveTo>
                    <a:pt x="3128" y="0"/>
                  </a:moveTo>
                  <a:lnTo>
                    <a:pt x="3082" y="23"/>
                  </a:lnTo>
                  <a:cubicBezTo>
                    <a:pt x="3059" y="23"/>
                    <a:pt x="3059" y="46"/>
                    <a:pt x="3037" y="69"/>
                  </a:cubicBezTo>
                  <a:cubicBezTo>
                    <a:pt x="3037" y="69"/>
                    <a:pt x="3037" y="69"/>
                    <a:pt x="3037" y="92"/>
                  </a:cubicBezTo>
                  <a:lnTo>
                    <a:pt x="3014" y="92"/>
                  </a:lnTo>
                  <a:cubicBezTo>
                    <a:pt x="3014" y="114"/>
                    <a:pt x="2991" y="137"/>
                    <a:pt x="2991" y="137"/>
                  </a:cubicBezTo>
                  <a:cubicBezTo>
                    <a:pt x="2991" y="160"/>
                    <a:pt x="2968" y="183"/>
                    <a:pt x="2968" y="229"/>
                  </a:cubicBezTo>
                  <a:cubicBezTo>
                    <a:pt x="2945" y="274"/>
                    <a:pt x="2923" y="320"/>
                    <a:pt x="2900" y="366"/>
                  </a:cubicBezTo>
                  <a:cubicBezTo>
                    <a:pt x="2900" y="388"/>
                    <a:pt x="2900" y="411"/>
                    <a:pt x="2877" y="434"/>
                  </a:cubicBezTo>
                  <a:cubicBezTo>
                    <a:pt x="2877" y="480"/>
                    <a:pt x="2854" y="503"/>
                    <a:pt x="2854" y="548"/>
                  </a:cubicBezTo>
                  <a:cubicBezTo>
                    <a:pt x="2854" y="571"/>
                    <a:pt x="2854" y="594"/>
                    <a:pt x="2877" y="594"/>
                  </a:cubicBezTo>
                  <a:cubicBezTo>
                    <a:pt x="2877" y="617"/>
                    <a:pt x="2877" y="617"/>
                    <a:pt x="2900" y="617"/>
                  </a:cubicBezTo>
                  <a:cubicBezTo>
                    <a:pt x="2877" y="639"/>
                    <a:pt x="2877" y="685"/>
                    <a:pt x="2854" y="708"/>
                  </a:cubicBezTo>
                  <a:cubicBezTo>
                    <a:pt x="2854" y="708"/>
                    <a:pt x="2854" y="731"/>
                    <a:pt x="2854" y="731"/>
                  </a:cubicBezTo>
                  <a:cubicBezTo>
                    <a:pt x="2786" y="822"/>
                    <a:pt x="2740" y="936"/>
                    <a:pt x="2694" y="1028"/>
                  </a:cubicBezTo>
                  <a:cubicBezTo>
                    <a:pt x="2649" y="1096"/>
                    <a:pt x="2603" y="1187"/>
                    <a:pt x="2557" y="1256"/>
                  </a:cubicBezTo>
                  <a:cubicBezTo>
                    <a:pt x="2466" y="1438"/>
                    <a:pt x="2375" y="1598"/>
                    <a:pt x="2283" y="1781"/>
                  </a:cubicBezTo>
                  <a:cubicBezTo>
                    <a:pt x="2283" y="1781"/>
                    <a:pt x="2283" y="1758"/>
                    <a:pt x="2283" y="1758"/>
                  </a:cubicBezTo>
                  <a:cubicBezTo>
                    <a:pt x="2261" y="1804"/>
                    <a:pt x="2238" y="1849"/>
                    <a:pt x="2215" y="1895"/>
                  </a:cubicBezTo>
                  <a:cubicBezTo>
                    <a:pt x="2192" y="1941"/>
                    <a:pt x="2146" y="1986"/>
                    <a:pt x="2124" y="2055"/>
                  </a:cubicBezTo>
                  <a:cubicBezTo>
                    <a:pt x="2124" y="2055"/>
                    <a:pt x="2101" y="2055"/>
                    <a:pt x="2101" y="2077"/>
                  </a:cubicBezTo>
                  <a:cubicBezTo>
                    <a:pt x="2078" y="2123"/>
                    <a:pt x="2032" y="2192"/>
                    <a:pt x="1987" y="2260"/>
                  </a:cubicBezTo>
                  <a:cubicBezTo>
                    <a:pt x="1987" y="2260"/>
                    <a:pt x="1987" y="2283"/>
                    <a:pt x="1964" y="2306"/>
                  </a:cubicBezTo>
                  <a:cubicBezTo>
                    <a:pt x="1964" y="2329"/>
                    <a:pt x="1941" y="2329"/>
                    <a:pt x="1941" y="2351"/>
                  </a:cubicBezTo>
                  <a:cubicBezTo>
                    <a:pt x="1827" y="2557"/>
                    <a:pt x="1690" y="2739"/>
                    <a:pt x="1576" y="2945"/>
                  </a:cubicBezTo>
                  <a:cubicBezTo>
                    <a:pt x="1462" y="3105"/>
                    <a:pt x="1348" y="3287"/>
                    <a:pt x="1233" y="3447"/>
                  </a:cubicBezTo>
                  <a:cubicBezTo>
                    <a:pt x="1119" y="3607"/>
                    <a:pt x="1005" y="3789"/>
                    <a:pt x="891" y="3949"/>
                  </a:cubicBezTo>
                  <a:cubicBezTo>
                    <a:pt x="754" y="4177"/>
                    <a:pt x="594" y="4383"/>
                    <a:pt x="435" y="4588"/>
                  </a:cubicBezTo>
                  <a:cubicBezTo>
                    <a:pt x="298" y="4794"/>
                    <a:pt x="161" y="4999"/>
                    <a:pt x="24" y="5205"/>
                  </a:cubicBezTo>
                  <a:cubicBezTo>
                    <a:pt x="24" y="5227"/>
                    <a:pt x="1" y="5273"/>
                    <a:pt x="1" y="5296"/>
                  </a:cubicBezTo>
                  <a:cubicBezTo>
                    <a:pt x="1" y="5319"/>
                    <a:pt x="1" y="5364"/>
                    <a:pt x="1" y="5387"/>
                  </a:cubicBezTo>
                  <a:cubicBezTo>
                    <a:pt x="24" y="5410"/>
                    <a:pt x="47" y="5433"/>
                    <a:pt x="69" y="5456"/>
                  </a:cubicBezTo>
                  <a:cubicBezTo>
                    <a:pt x="92" y="5478"/>
                    <a:pt x="115" y="5478"/>
                    <a:pt x="138" y="5478"/>
                  </a:cubicBezTo>
                  <a:cubicBezTo>
                    <a:pt x="115" y="5524"/>
                    <a:pt x="115" y="5547"/>
                    <a:pt x="92" y="5570"/>
                  </a:cubicBezTo>
                  <a:cubicBezTo>
                    <a:pt x="69" y="5593"/>
                    <a:pt x="69" y="5615"/>
                    <a:pt x="69" y="5638"/>
                  </a:cubicBezTo>
                  <a:cubicBezTo>
                    <a:pt x="92" y="5684"/>
                    <a:pt x="115" y="5730"/>
                    <a:pt x="138" y="5752"/>
                  </a:cubicBezTo>
                  <a:cubicBezTo>
                    <a:pt x="170" y="5768"/>
                    <a:pt x="191" y="5785"/>
                    <a:pt x="217" y="5785"/>
                  </a:cubicBezTo>
                  <a:cubicBezTo>
                    <a:pt x="227" y="5785"/>
                    <a:pt x="239" y="5782"/>
                    <a:pt x="252" y="5775"/>
                  </a:cubicBezTo>
                  <a:cubicBezTo>
                    <a:pt x="298" y="5775"/>
                    <a:pt x="343" y="5752"/>
                    <a:pt x="366" y="5730"/>
                  </a:cubicBezTo>
                  <a:cubicBezTo>
                    <a:pt x="412" y="5638"/>
                    <a:pt x="457" y="5570"/>
                    <a:pt x="503" y="5501"/>
                  </a:cubicBezTo>
                  <a:cubicBezTo>
                    <a:pt x="503" y="5478"/>
                    <a:pt x="526" y="5478"/>
                    <a:pt x="549" y="5456"/>
                  </a:cubicBezTo>
                  <a:cubicBezTo>
                    <a:pt x="617" y="5364"/>
                    <a:pt x="686" y="5273"/>
                    <a:pt x="754" y="5182"/>
                  </a:cubicBezTo>
                  <a:cubicBezTo>
                    <a:pt x="823" y="5090"/>
                    <a:pt x="868" y="4999"/>
                    <a:pt x="937" y="4931"/>
                  </a:cubicBezTo>
                  <a:cubicBezTo>
                    <a:pt x="1005" y="4839"/>
                    <a:pt x="1051" y="4748"/>
                    <a:pt x="1119" y="4657"/>
                  </a:cubicBezTo>
                  <a:cubicBezTo>
                    <a:pt x="1188" y="4565"/>
                    <a:pt x="1233" y="4474"/>
                    <a:pt x="1302" y="4406"/>
                  </a:cubicBezTo>
                  <a:cubicBezTo>
                    <a:pt x="1416" y="4223"/>
                    <a:pt x="1530" y="4040"/>
                    <a:pt x="1644" y="3858"/>
                  </a:cubicBezTo>
                  <a:lnTo>
                    <a:pt x="1690" y="3767"/>
                  </a:lnTo>
                  <a:cubicBezTo>
                    <a:pt x="1713" y="3744"/>
                    <a:pt x="1713" y="3721"/>
                    <a:pt x="1713" y="3721"/>
                  </a:cubicBezTo>
                  <a:cubicBezTo>
                    <a:pt x="1736" y="3675"/>
                    <a:pt x="1758" y="3652"/>
                    <a:pt x="1758" y="3630"/>
                  </a:cubicBezTo>
                  <a:cubicBezTo>
                    <a:pt x="1827" y="3515"/>
                    <a:pt x="1895" y="3401"/>
                    <a:pt x="1964" y="3287"/>
                  </a:cubicBezTo>
                  <a:cubicBezTo>
                    <a:pt x="1987" y="3219"/>
                    <a:pt x="2010" y="3173"/>
                    <a:pt x="2055" y="3127"/>
                  </a:cubicBezTo>
                  <a:cubicBezTo>
                    <a:pt x="2101" y="3013"/>
                    <a:pt x="2169" y="2922"/>
                    <a:pt x="2215" y="2831"/>
                  </a:cubicBezTo>
                  <a:cubicBezTo>
                    <a:pt x="2238" y="2808"/>
                    <a:pt x="2238" y="2785"/>
                    <a:pt x="2238" y="2762"/>
                  </a:cubicBezTo>
                  <a:cubicBezTo>
                    <a:pt x="2306" y="2671"/>
                    <a:pt x="2352" y="2557"/>
                    <a:pt x="2420" y="2465"/>
                  </a:cubicBezTo>
                  <a:cubicBezTo>
                    <a:pt x="2466" y="2374"/>
                    <a:pt x="2534" y="2260"/>
                    <a:pt x="2580" y="2169"/>
                  </a:cubicBezTo>
                  <a:cubicBezTo>
                    <a:pt x="2671" y="1986"/>
                    <a:pt x="2786" y="1804"/>
                    <a:pt x="2877" y="1621"/>
                  </a:cubicBezTo>
                  <a:cubicBezTo>
                    <a:pt x="2923" y="1575"/>
                    <a:pt x="2945" y="1507"/>
                    <a:pt x="2968" y="1461"/>
                  </a:cubicBezTo>
                  <a:cubicBezTo>
                    <a:pt x="2991" y="1416"/>
                    <a:pt x="3014" y="1370"/>
                    <a:pt x="3037" y="1301"/>
                  </a:cubicBezTo>
                  <a:cubicBezTo>
                    <a:pt x="3082" y="1210"/>
                    <a:pt x="3128" y="1119"/>
                    <a:pt x="3174" y="1028"/>
                  </a:cubicBezTo>
                  <a:cubicBezTo>
                    <a:pt x="3219" y="936"/>
                    <a:pt x="3242" y="845"/>
                    <a:pt x="3288" y="754"/>
                  </a:cubicBezTo>
                  <a:cubicBezTo>
                    <a:pt x="3311" y="662"/>
                    <a:pt x="3333" y="594"/>
                    <a:pt x="3356" y="503"/>
                  </a:cubicBezTo>
                  <a:cubicBezTo>
                    <a:pt x="3379" y="434"/>
                    <a:pt x="3379" y="388"/>
                    <a:pt x="3379" y="320"/>
                  </a:cubicBezTo>
                  <a:cubicBezTo>
                    <a:pt x="3379" y="274"/>
                    <a:pt x="3356" y="206"/>
                    <a:pt x="3311" y="160"/>
                  </a:cubicBezTo>
                  <a:cubicBezTo>
                    <a:pt x="3311" y="137"/>
                    <a:pt x="3311" y="114"/>
                    <a:pt x="3288" y="69"/>
                  </a:cubicBezTo>
                  <a:cubicBezTo>
                    <a:pt x="3288" y="23"/>
                    <a:pt x="3242" y="0"/>
                    <a:pt x="3196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44" name="Google Shape;445;p4">
              <a:extLst>
                <a:ext uri="{FF2B5EF4-FFF2-40B4-BE49-F238E27FC236}">
                  <a16:creationId xmlns:a16="http://schemas.microsoft.com/office/drawing/2014/main" xmlns="" id="{93CEABCD-BBFD-42A7-B25B-E2DD8A1783A0}"/>
                </a:ext>
              </a:extLst>
            </p:cNvPr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45" name="Google Shape;446;p4">
              <a:extLst>
                <a:ext uri="{FF2B5EF4-FFF2-40B4-BE49-F238E27FC236}">
                  <a16:creationId xmlns:a16="http://schemas.microsoft.com/office/drawing/2014/main" xmlns="" id="{138FEB3C-6E8A-7EDB-694D-75A91D3A9C82}"/>
                </a:ext>
              </a:extLst>
            </p:cNvPr>
            <p:cNvSpPr/>
            <p:nvPr/>
          </p:nvSpPr>
          <p:spPr>
            <a:xfrm>
              <a:off x="6744475" y="2312825"/>
              <a:ext cx="81625" cy="151825"/>
            </a:xfrm>
            <a:custGeom>
              <a:avLst/>
              <a:gdLst/>
              <a:ahLst/>
              <a:cxnLst/>
              <a:rect l="l" t="t" r="r" b="b"/>
              <a:pathLst>
                <a:path w="3265" h="6073" extrusionOk="0">
                  <a:moveTo>
                    <a:pt x="3150" y="0"/>
                  </a:moveTo>
                  <a:cubicBezTo>
                    <a:pt x="3127" y="0"/>
                    <a:pt x="3082" y="23"/>
                    <a:pt x="3059" y="69"/>
                  </a:cubicBezTo>
                  <a:cubicBezTo>
                    <a:pt x="2990" y="251"/>
                    <a:pt x="2922" y="411"/>
                    <a:pt x="2830" y="594"/>
                  </a:cubicBezTo>
                  <a:cubicBezTo>
                    <a:pt x="2739" y="754"/>
                    <a:pt x="2648" y="913"/>
                    <a:pt x="2579" y="1073"/>
                  </a:cubicBezTo>
                  <a:cubicBezTo>
                    <a:pt x="2511" y="1233"/>
                    <a:pt x="2420" y="1393"/>
                    <a:pt x="2351" y="1552"/>
                  </a:cubicBezTo>
                  <a:cubicBezTo>
                    <a:pt x="2260" y="1712"/>
                    <a:pt x="2191" y="1849"/>
                    <a:pt x="2100" y="2009"/>
                  </a:cubicBezTo>
                  <a:cubicBezTo>
                    <a:pt x="2032" y="2169"/>
                    <a:pt x="1940" y="2351"/>
                    <a:pt x="1849" y="2511"/>
                  </a:cubicBezTo>
                  <a:cubicBezTo>
                    <a:pt x="1758" y="2671"/>
                    <a:pt x="1666" y="2853"/>
                    <a:pt x="1575" y="3013"/>
                  </a:cubicBezTo>
                  <a:cubicBezTo>
                    <a:pt x="1484" y="3196"/>
                    <a:pt x="1392" y="3356"/>
                    <a:pt x="1301" y="3538"/>
                  </a:cubicBezTo>
                  <a:cubicBezTo>
                    <a:pt x="1210" y="3698"/>
                    <a:pt x="1119" y="3858"/>
                    <a:pt x="1050" y="4018"/>
                  </a:cubicBezTo>
                  <a:cubicBezTo>
                    <a:pt x="890" y="4314"/>
                    <a:pt x="753" y="4611"/>
                    <a:pt x="571" y="4885"/>
                  </a:cubicBezTo>
                  <a:cubicBezTo>
                    <a:pt x="479" y="5045"/>
                    <a:pt x="388" y="5182"/>
                    <a:pt x="297" y="5341"/>
                  </a:cubicBezTo>
                  <a:cubicBezTo>
                    <a:pt x="206" y="5501"/>
                    <a:pt x="114" y="5684"/>
                    <a:pt x="46" y="5844"/>
                  </a:cubicBezTo>
                  <a:cubicBezTo>
                    <a:pt x="0" y="5935"/>
                    <a:pt x="23" y="6026"/>
                    <a:pt x="91" y="6049"/>
                  </a:cubicBezTo>
                  <a:cubicBezTo>
                    <a:pt x="124" y="6065"/>
                    <a:pt x="156" y="6073"/>
                    <a:pt x="186" y="6073"/>
                  </a:cubicBezTo>
                  <a:cubicBezTo>
                    <a:pt x="242" y="6073"/>
                    <a:pt x="290" y="6048"/>
                    <a:pt x="320" y="6003"/>
                  </a:cubicBezTo>
                  <a:cubicBezTo>
                    <a:pt x="365" y="5889"/>
                    <a:pt x="434" y="5775"/>
                    <a:pt x="502" y="5661"/>
                  </a:cubicBezTo>
                  <a:cubicBezTo>
                    <a:pt x="525" y="5615"/>
                    <a:pt x="548" y="5570"/>
                    <a:pt x="571" y="5547"/>
                  </a:cubicBezTo>
                  <a:cubicBezTo>
                    <a:pt x="594" y="5501"/>
                    <a:pt x="639" y="5456"/>
                    <a:pt x="662" y="5410"/>
                  </a:cubicBezTo>
                  <a:cubicBezTo>
                    <a:pt x="776" y="5227"/>
                    <a:pt x="890" y="5068"/>
                    <a:pt x="982" y="4885"/>
                  </a:cubicBezTo>
                  <a:cubicBezTo>
                    <a:pt x="1187" y="4543"/>
                    <a:pt x="1347" y="4200"/>
                    <a:pt x="1529" y="3858"/>
                  </a:cubicBezTo>
                  <a:cubicBezTo>
                    <a:pt x="1621" y="3675"/>
                    <a:pt x="1712" y="3515"/>
                    <a:pt x="1781" y="3356"/>
                  </a:cubicBezTo>
                  <a:cubicBezTo>
                    <a:pt x="1895" y="3173"/>
                    <a:pt x="1963" y="2990"/>
                    <a:pt x="2054" y="2831"/>
                  </a:cubicBezTo>
                  <a:cubicBezTo>
                    <a:pt x="2146" y="2648"/>
                    <a:pt x="2237" y="2488"/>
                    <a:pt x="2306" y="2306"/>
                  </a:cubicBezTo>
                  <a:cubicBezTo>
                    <a:pt x="2397" y="2169"/>
                    <a:pt x="2465" y="1986"/>
                    <a:pt x="2534" y="1826"/>
                  </a:cubicBezTo>
                  <a:cubicBezTo>
                    <a:pt x="2648" y="1575"/>
                    <a:pt x="2762" y="1301"/>
                    <a:pt x="2876" y="1027"/>
                  </a:cubicBezTo>
                  <a:cubicBezTo>
                    <a:pt x="2945" y="890"/>
                    <a:pt x="3013" y="754"/>
                    <a:pt x="3059" y="617"/>
                  </a:cubicBezTo>
                  <a:cubicBezTo>
                    <a:pt x="3127" y="457"/>
                    <a:pt x="3196" y="320"/>
                    <a:pt x="3241" y="160"/>
                  </a:cubicBezTo>
                  <a:cubicBezTo>
                    <a:pt x="3264" y="137"/>
                    <a:pt x="3264" y="114"/>
                    <a:pt x="3264" y="69"/>
                  </a:cubicBezTo>
                  <a:cubicBezTo>
                    <a:pt x="3241" y="46"/>
                    <a:pt x="3241" y="23"/>
                    <a:pt x="3196" y="23"/>
                  </a:cubicBezTo>
                  <a:cubicBezTo>
                    <a:pt x="3196" y="0"/>
                    <a:pt x="3173" y="0"/>
                    <a:pt x="315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46" name="Google Shape;447;p4">
              <a:extLst>
                <a:ext uri="{FF2B5EF4-FFF2-40B4-BE49-F238E27FC236}">
                  <a16:creationId xmlns:a16="http://schemas.microsoft.com/office/drawing/2014/main" xmlns="" id="{84E0AF3A-208D-BB51-C6DB-466611DADEF8}"/>
                </a:ext>
              </a:extLst>
            </p:cNvPr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47" name="Google Shape;448;p4">
              <a:extLst>
                <a:ext uri="{FF2B5EF4-FFF2-40B4-BE49-F238E27FC236}">
                  <a16:creationId xmlns:a16="http://schemas.microsoft.com/office/drawing/2014/main" xmlns="" id="{CAF7B73F-9F5C-7116-E66F-4C938992172F}"/>
                </a:ext>
              </a:extLst>
            </p:cNvPr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48" name="Google Shape;449;p4">
              <a:extLst>
                <a:ext uri="{FF2B5EF4-FFF2-40B4-BE49-F238E27FC236}">
                  <a16:creationId xmlns:a16="http://schemas.microsoft.com/office/drawing/2014/main" xmlns="" id="{E52E77E6-8945-A1DF-E87D-0889EBC8DD07}"/>
                </a:ext>
              </a:extLst>
            </p:cNvPr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49" name="Google Shape;450;p4">
              <a:extLst>
                <a:ext uri="{FF2B5EF4-FFF2-40B4-BE49-F238E27FC236}">
                  <a16:creationId xmlns:a16="http://schemas.microsoft.com/office/drawing/2014/main" xmlns="" id="{70C04B0C-A35C-7F8F-EA0F-4B20115D00FA}"/>
                </a:ext>
              </a:extLst>
            </p:cNvPr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50" name="Google Shape;451;p4">
              <a:extLst>
                <a:ext uri="{FF2B5EF4-FFF2-40B4-BE49-F238E27FC236}">
                  <a16:creationId xmlns:a16="http://schemas.microsoft.com/office/drawing/2014/main" xmlns="" id="{E2AF552F-446E-9365-D591-109097812BE1}"/>
                </a:ext>
              </a:extLst>
            </p:cNvPr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51" name="Google Shape;452;p4">
              <a:extLst>
                <a:ext uri="{FF2B5EF4-FFF2-40B4-BE49-F238E27FC236}">
                  <a16:creationId xmlns:a16="http://schemas.microsoft.com/office/drawing/2014/main" xmlns="" id="{34437C24-9F16-9C59-4B1B-08C8AA22C145}"/>
                </a:ext>
              </a:extLst>
            </p:cNvPr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52" name="Google Shape;453;p4">
              <a:extLst>
                <a:ext uri="{FF2B5EF4-FFF2-40B4-BE49-F238E27FC236}">
                  <a16:creationId xmlns:a16="http://schemas.microsoft.com/office/drawing/2014/main" xmlns="" id="{CB2AADBF-6B6D-B919-DDB3-308684BC3372}"/>
                </a:ext>
              </a:extLst>
            </p:cNvPr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53" name="Google Shape;454;p4">
              <a:extLst>
                <a:ext uri="{FF2B5EF4-FFF2-40B4-BE49-F238E27FC236}">
                  <a16:creationId xmlns:a16="http://schemas.microsoft.com/office/drawing/2014/main" xmlns="" id="{4B9488B7-7D41-527C-A8E9-569420A5D2DE}"/>
                </a:ext>
              </a:extLst>
            </p:cNvPr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54" name="Google Shape;455;p4">
              <a:extLst>
                <a:ext uri="{FF2B5EF4-FFF2-40B4-BE49-F238E27FC236}">
                  <a16:creationId xmlns:a16="http://schemas.microsoft.com/office/drawing/2014/main" xmlns="" id="{E55530D7-F64C-6A9A-407C-9CC8B7AB0760}"/>
                </a:ext>
              </a:extLst>
            </p:cNvPr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55" name="Google Shape;456;p4">
              <a:extLst>
                <a:ext uri="{FF2B5EF4-FFF2-40B4-BE49-F238E27FC236}">
                  <a16:creationId xmlns:a16="http://schemas.microsoft.com/office/drawing/2014/main" xmlns="" id="{A47F3919-E4AB-04F0-F100-C90FEFE384FC}"/>
                </a:ext>
              </a:extLst>
            </p:cNvPr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56" name="Google Shape;457;p4">
              <a:extLst>
                <a:ext uri="{FF2B5EF4-FFF2-40B4-BE49-F238E27FC236}">
                  <a16:creationId xmlns:a16="http://schemas.microsoft.com/office/drawing/2014/main" xmlns="" id="{B01257F6-0C70-890D-8749-6F1BB09DE9D6}"/>
                </a:ext>
              </a:extLst>
            </p:cNvPr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57" name="Google Shape;458;p4">
              <a:extLst>
                <a:ext uri="{FF2B5EF4-FFF2-40B4-BE49-F238E27FC236}">
                  <a16:creationId xmlns:a16="http://schemas.microsoft.com/office/drawing/2014/main" xmlns="" id="{A37226CE-D6A6-B6D3-0F5B-B8503B68D5E6}"/>
                </a:ext>
              </a:extLst>
            </p:cNvPr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58" name="Google Shape;459;p4">
              <a:extLst>
                <a:ext uri="{FF2B5EF4-FFF2-40B4-BE49-F238E27FC236}">
                  <a16:creationId xmlns:a16="http://schemas.microsoft.com/office/drawing/2014/main" xmlns="" id="{BFB316F0-5397-40E0-2AE2-53B204FCFD88}"/>
                </a:ext>
              </a:extLst>
            </p:cNvPr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59" name="Google Shape;460;p4">
              <a:extLst>
                <a:ext uri="{FF2B5EF4-FFF2-40B4-BE49-F238E27FC236}">
                  <a16:creationId xmlns:a16="http://schemas.microsoft.com/office/drawing/2014/main" xmlns="" id="{B4C8AF12-AF2D-0E9E-98B0-A4DA2DD604C5}"/>
                </a:ext>
              </a:extLst>
            </p:cNvPr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60" name="Google Shape;461;p4">
              <a:extLst>
                <a:ext uri="{FF2B5EF4-FFF2-40B4-BE49-F238E27FC236}">
                  <a16:creationId xmlns:a16="http://schemas.microsoft.com/office/drawing/2014/main" xmlns="" id="{49340A39-A7BE-3C4C-3A00-162C0A0B1E78}"/>
                </a:ext>
              </a:extLst>
            </p:cNvPr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61" name="Google Shape;462;p4">
              <a:extLst>
                <a:ext uri="{FF2B5EF4-FFF2-40B4-BE49-F238E27FC236}">
                  <a16:creationId xmlns:a16="http://schemas.microsoft.com/office/drawing/2014/main" xmlns="" id="{479B3112-029F-8155-73B5-673421F34270}"/>
                </a:ext>
              </a:extLst>
            </p:cNvPr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62" name="Google Shape;463;p4">
              <a:extLst>
                <a:ext uri="{FF2B5EF4-FFF2-40B4-BE49-F238E27FC236}">
                  <a16:creationId xmlns:a16="http://schemas.microsoft.com/office/drawing/2014/main" xmlns="" id="{9158A1CF-B850-8CC8-C1B3-8F5DDA223564}"/>
                </a:ext>
              </a:extLst>
            </p:cNvPr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63" name="Google Shape;464;p4">
              <a:extLst>
                <a:ext uri="{FF2B5EF4-FFF2-40B4-BE49-F238E27FC236}">
                  <a16:creationId xmlns:a16="http://schemas.microsoft.com/office/drawing/2014/main" xmlns="" id="{18E202A4-B9E7-3244-8C53-024FE0EA5B26}"/>
                </a:ext>
              </a:extLst>
            </p:cNvPr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64" name="Google Shape;465;p4">
              <a:extLst>
                <a:ext uri="{FF2B5EF4-FFF2-40B4-BE49-F238E27FC236}">
                  <a16:creationId xmlns:a16="http://schemas.microsoft.com/office/drawing/2014/main" xmlns="" id="{015B9E37-F68F-DE3D-8C71-12EFBCBE3207}"/>
                </a:ext>
              </a:extLst>
            </p:cNvPr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65" name="Google Shape;466;p4">
              <a:extLst>
                <a:ext uri="{FF2B5EF4-FFF2-40B4-BE49-F238E27FC236}">
                  <a16:creationId xmlns:a16="http://schemas.microsoft.com/office/drawing/2014/main" xmlns="" id="{02A6C8E7-F5C3-F291-F100-C35D97035B21}"/>
                </a:ext>
              </a:extLst>
            </p:cNvPr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66" name="Google Shape;467;p4">
              <a:extLst>
                <a:ext uri="{FF2B5EF4-FFF2-40B4-BE49-F238E27FC236}">
                  <a16:creationId xmlns:a16="http://schemas.microsoft.com/office/drawing/2014/main" xmlns="" id="{E369A5EC-8380-9CD2-027E-3559DF55EEA5}"/>
                </a:ext>
              </a:extLst>
            </p:cNvPr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67" name="Google Shape;468;p4">
              <a:extLst>
                <a:ext uri="{FF2B5EF4-FFF2-40B4-BE49-F238E27FC236}">
                  <a16:creationId xmlns:a16="http://schemas.microsoft.com/office/drawing/2014/main" xmlns="" id="{1B347F8C-AAAA-FF73-BA1A-CCB565196C98}"/>
                </a:ext>
              </a:extLst>
            </p:cNvPr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68" name="Google Shape;469;p4">
              <a:extLst>
                <a:ext uri="{FF2B5EF4-FFF2-40B4-BE49-F238E27FC236}">
                  <a16:creationId xmlns:a16="http://schemas.microsoft.com/office/drawing/2014/main" xmlns="" id="{C9EA198B-5096-5A22-43A0-797A60BDF2B8}"/>
                </a:ext>
              </a:extLst>
            </p:cNvPr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69" name="Google Shape;470;p4">
              <a:extLst>
                <a:ext uri="{FF2B5EF4-FFF2-40B4-BE49-F238E27FC236}">
                  <a16:creationId xmlns:a16="http://schemas.microsoft.com/office/drawing/2014/main" xmlns="" id="{D3FB25FF-0828-D2EC-4FC6-276301F919F0}"/>
                </a:ext>
              </a:extLst>
            </p:cNvPr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70" name="Google Shape;471;p4">
              <a:extLst>
                <a:ext uri="{FF2B5EF4-FFF2-40B4-BE49-F238E27FC236}">
                  <a16:creationId xmlns:a16="http://schemas.microsoft.com/office/drawing/2014/main" xmlns="" id="{ADAA45B8-7511-2105-99A3-FD9147C33516}"/>
                </a:ext>
              </a:extLst>
            </p:cNvPr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71" name="Google Shape;472;p4">
              <a:extLst>
                <a:ext uri="{FF2B5EF4-FFF2-40B4-BE49-F238E27FC236}">
                  <a16:creationId xmlns:a16="http://schemas.microsoft.com/office/drawing/2014/main" xmlns="" id="{ECF04421-6A3D-6E2A-4C34-B1F89FB59A8A}"/>
                </a:ext>
              </a:extLst>
            </p:cNvPr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72" name="Google Shape;473;p4">
              <a:extLst>
                <a:ext uri="{FF2B5EF4-FFF2-40B4-BE49-F238E27FC236}">
                  <a16:creationId xmlns:a16="http://schemas.microsoft.com/office/drawing/2014/main" xmlns="" id="{6EE54932-4B99-56EE-6F6A-FC66B625C616}"/>
                </a:ext>
              </a:extLst>
            </p:cNvPr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73" name="Google Shape;474;p4">
              <a:extLst>
                <a:ext uri="{FF2B5EF4-FFF2-40B4-BE49-F238E27FC236}">
                  <a16:creationId xmlns:a16="http://schemas.microsoft.com/office/drawing/2014/main" xmlns="" id="{3405DCF7-F091-2BE5-3D0B-417F45E4FC7F}"/>
                </a:ext>
              </a:extLst>
            </p:cNvPr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74" name="Google Shape;475;p4">
              <a:extLst>
                <a:ext uri="{FF2B5EF4-FFF2-40B4-BE49-F238E27FC236}">
                  <a16:creationId xmlns:a16="http://schemas.microsoft.com/office/drawing/2014/main" xmlns="" id="{6697E515-8136-9E71-924A-2E7EAA0097C0}"/>
                </a:ext>
              </a:extLst>
            </p:cNvPr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75" name="Google Shape;476;p4">
              <a:extLst>
                <a:ext uri="{FF2B5EF4-FFF2-40B4-BE49-F238E27FC236}">
                  <a16:creationId xmlns:a16="http://schemas.microsoft.com/office/drawing/2014/main" xmlns="" id="{68E5EF84-8FE0-0317-5796-46B64A3B31BF}"/>
                </a:ext>
              </a:extLst>
            </p:cNvPr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76" name="Google Shape;477;p4">
              <a:extLst>
                <a:ext uri="{FF2B5EF4-FFF2-40B4-BE49-F238E27FC236}">
                  <a16:creationId xmlns:a16="http://schemas.microsoft.com/office/drawing/2014/main" xmlns="" id="{35F513FD-CB89-5D2A-0EE6-BEC6ADBBBF8B}"/>
                </a:ext>
              </a:extLst>
            </p:cNvPr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77" name="Google Shape;478;p4">
              <a:extLst>
                <a:ext uri="{FF2B5EF4-FFF2-40B4-BE49-F238E27FC236}">
                  <a16:creationId xmlns:a16="http://schemas.microsoft.com/office/drawing/2014/main" xmlns="" id="{BCAB4E83-AB83-671C-91AF-321D2FBF9AAB}"/>
                </a:ext>
              </a:extLst>
            </p:cNvPr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78" name="Google Shape;479;p4">
              <a:extLst>
                <a:ext uri="{FF2B5EF4-FFF2-40B4-BE49-F238E27FC236}">
                  <a16:creationId xmlns:a16="http://schemas.microsoft.com/office/drawing/2014/main" xmlns="" id="{95364E81-79FC-5F82-1111-7928D233B0C3}"/>
                </a:ext>
              </a:extLst>
            </p:cNvPr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79" name="Google Shape;480;p4">
              <a:extLst>
                <a:ext uri="{FF2B5EF4-FFF2-40B4-BE49-F238E27FC236}">
                  <a16:creationId xmlns:a16="http://schemas.microsoft.com/office/drawing/2014/main" xmlns="" id="{F4E4A931-DA1C-C640-DB8B-D6C8946B7CBD}"/>
                </a:ext>
              </a:extLst>
            </p:cNvPr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0" name="Google Shape;481;p4">
              <a:extLst>
                <a:ext uri="{FF2B5EF4-FFF2-40B4-BE49-F238E27FC236}">
                  <a16:creationId xmlns:a16="http://schemas.microsoft.com/office/drawing/2014/main" xmlns="" id="{F739AAB3-F40E-394D-2EC1-FCC02DEF64E4}"/>
                </a:ext>
              </a:extLst>
            </p:cNvPr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1" name="Google Shape;482;p4">
              <a:extLst>
                <a:ext uri="{FF2B5EF4-FFF2-40B4-BE49-F238E27FC236}">
                  <a16:creationId xmlns:a16="http://schemas.microsoft.com/office/drawing/2014/main" xmlns="" id="{A6B75FD7-B76C-9B89-FEA3-009B1BD8AF17}"/>
                </a:ext>
              </a:extLst>
            </p:cNvPr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2" name="Google Shape;483;p4">
              <a:extLst>
                <a:ext uri="{FF2B5EF4-FFF2-40B4-BE49-F238E27FC236}">
                  <a16:creationId xmlns:a16="http://schemas.microsoft.com/office/drawing/2014/main" xmlns="" id="{4B1D1EBF-D82A-5379-5E00-FEE51774D9EC}"/>
                </a:ext>
              </a:extLst>
            </p:cNvPr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3" name="Google Shape;484;p4">
              <a:extLst>
                <a:ext uri="{FF2B5EF4-FFF2-40B4-BE49-F238E27FC236}">
                  <a16:creationId xmlns:a16="http://schemas.microsoft.com/office/drawing/2014/main" xmlns="" id="{798AFFD1-12BD-8330-C787-581E31B0EFD5}"/>
                </a:ext>
              </a:extLst>
            </p:cNvPr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4" name="Google Shape;485;p4">
              <a:extLst>
                <a:ext uri="{FF2B5EF4-FFF2-40B4-BE49-F238E27FC236}">
                  <a16:creationId xmlns:a16="http://schemas.microsoft.com/office/drawing/2014/main" xmlns="" id="{7D491098-4A88-B1A2-083D-FC99F4F1F90B}"/>
                </a:ext>
              </a:extLst>
            </p:cNvPr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5" name="Google Shape;486;p4">
              <a:extLst>
                <a:ext uri="{FF2B5EF4-FFF2-40B4-BE49-F238E27FC236}">
                  <a16:creationId xmlns:a16="http://schemas.microsoft.com/office/drawing/2014/main" xmlns="" id="{25AFBB75-3386-FC21-55B2-42C5CDD5C1DA}"/>
                </a:ext>
              </a:extLst>
            </p:cNvPr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6" name="Google Shape;487;p4">
              <a:extLst>
                <a:ext uri="{FF2B5EF4-FFF2-40B4-BE49-F238E27FC236}">
                  <a16:creationId xmlns:a16="http://schemas.microsoft.com/office/drawing/2014/main" xmlns="" id="{D173692B-7F84-625C-D29B-C5A0B74B46D5}"/>
                </a:ext>
              </a:extLst>
            </p:cNvPr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7" name="Google Shape;488;p4">
              <a:extLst>
                <a:ext uri="{FF2B5EF4-FFF2-40B4-BE49-F238E27FC236}">
                  <a16:creationId xmlns:a16="http://schemas.microsoft.com/office/drawing/2014/main" xmlns="" id="{2AE04FAE-40A4-DF34-4A8F-DC66A50CA80D}"/>
                </a:ext>
              </a:extLst>
            </p:cNvPr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8" name="Google Shape;489;p4">
              <a:extLst>
                <a:ext uri="{FF2B5EF4-FFF2-40B4-BE49-F238E27FC236}">
                  <a16:creationId xmlns:a16="http://schemas.microsoft.com/office/drawing/2014/main" xmlns="" id="{C38226B7-CE6A-BFDC-8F3F-26C0209B3D60}"/>
                </a:ext>
              </a:extLst>
            </p:cNvPr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9" name="Google Shape;490;p4">
              <a:extLst>
                <a:ext uri="{FF2B5EF4-FFF2-40B4-BE49-F238E27FC236}">
                  <a16:creationId xmlns:a16="http://schemas.microsoft.com/office/drawing/2014/main" xmlns="" id="{EF9CC859-208C-76C0-1AB4-3715A85F627E}"/>
                </a:ext>
              </a:extLst>
            </p:cNvPr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0" name="Google Shape;491;p4">
              <a:extLst>
                <a:ext uri="{FF2B5EF4-FFF2-40B4-BE49-F238E27FC236}">
                  <a16:creationId xmlns:a16="http://schemas.microsoft.com/office/drawing/2014/main" xmlns="" id="{F8668AB5-77C4-6535-CDB9-D0D94BDBE309}"/>
                </a:ext>
              </a:extLst>
            </p:cNvPr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1" name="Google Shape;492;p4">
              <a:extLst>
                <a:ext uri="{FF2B5EF4-FFF2-40B4-BE49-F238E27FC236}">
                  <a16:creationId xmlns:a16="http://schemas.microsoft.com/office/drawing/2014/main" xmlns="" id="{ED6F41CA-297E-B8DC-51F5-2C05E7EAC83D}"/>
                </a:ext>
              </a:extLst>
            </p:cNvPr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2" name="Google Shape;493;p4">
              <a:extLst>
                <a:ext uri="{FF2B5EF4-FFF2-40B4-BE49-F238E27FC236}">
                  <a16:creationId xmlns:a16="http://schemas.microsoft.com/office/drawing/2014/main" xmlns="" id="{0A947FE7-4C5E-BC4B-27BE-5E16B42969D9}"/>
                </a:ext>
              </a:extLst>
            </p:cNvPr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3" name="Google Shape;494;p4">
              <a:extLst>
                <a:ext uri="{FF2B5EF4-FFF2-40B4-BE49-F238E27FC236}">
                  <a16:creationId xmlns:a16="http://schemas.microsoft.com/office/drawing/2014/main" xmlns="" id="{0353B0D7-1802-5AA2-2852-AB19F59205E3}"/>
                </a:ext>
              </a:extLst>
            </p:cNvPr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4" name="Google Shape;495;p4">
              <a:extLst>
                <a:ext uri="{FF2B5EF4-FFF2-40B4-BE49-F238E27FC236}">
                  <a16:creationId xmlns:a16="http://schemas.microsoft.com/office/drawing/2014/main" xmlns="" id="{87DAF093-5531-A768-98A3-BB691536D528}"/>
                </a:ext>
              </a:extLst>
            </p:cNvPr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5" name="Google Shape;496;p4">
              <a:extLst>
                <a:ext uri="{FF2B5EF4-FFF2-40B4-BE49-F238E27FC236}">
                  <a16:creationId xmlns:a16="http://schemas.microsoft.com/office/drawing/2014/main" xmlns="" id="{01B78D77-3025-0EB8-1726-A04C1BABD1C8}"/>
                </a:ext>
              </a:extLst>
            </p:cNvPr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6" name="Google Shape;497;p4">
              <a:extLst>
                <a:ext uri="{FF2B5EF4-FFF2-40B4-BE49-F238E27FC236}">
                  <a16:creationId xmlns:a16="http://schemas.microsoft.com/office/drawing/2014/main" xmlns="" id="{9FEEEF5C-943E-FB61-3804-760E1E9EB3E3}"/>
                </a:ext>
              </a:extLst>
            </p:cNvPr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7" name="Google Shape;498;p4">
              <a:extLst>
                <a:ext uri="{FF2B5EF4-FFF2-40B4-BE49-F238E27FC236}">
                  <a16:creationId xmlns:a16="http://schemas.microsoft.com/office/drawing/2014/main" xmlns="" id="{E9140374-A32F-4249-FD6E-A5E71D77C3F8}"/>
                </a:ext>
              </a:extLst>
            </p:cNvPr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8" name="Google Shape;499;p4">
              <a:extLst>
                <a:ext uri="{FF2B5EF4-FFF2-40B4-BE49-F238E27FC236}">
                  <a16:creationId xmlns:a16="http://schemas.microsoft.com/office/drawing/2014/main" xmlns="" id="{8A4D3796-7B46-DBDF-4868-FBBA67FB8BF0}"/>
                </a:ext>
              </a:extLst>
            </p:cNvPr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9" name="Google Shape;500;p4">
              <a:extLst>
                <a:ext uri="{FF2B5EF4-FFF2-40B4-BE49-F238E27FC236}">
                  <a16:creationId xmlns:a16="http://schemas.microsoft.com/office/drawing/2014/main" xmlns="" id="{6B9CE033-6D4C-019E-8ABA-DA1D31A9D5A0}"/>
                </a:ext>
              </a:extLst>
            </p:cNvPr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00" name="Google Shape;501;p4">
              <a:extLst>
                <a:ext uri="{FF2B5EF4-FFF2-40B4-BE49-F238E27FC236}">
                  <a16:creationId xmlns:a16="http://schemas.microsoft.com/office/drawing/2014/main" xmlns="" id="{5BA34136-77C8-6DA2-B29F-882109F1FC7D}"/>
                </a:ext>
              </a:extLst>
            </p:cNvPr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01" name="Google Shape;502;p4">
              <a:extLst>
                <a:ext uri="{FF2B5EF4-FFF2-40B4-BE49-F238E27FC236}">
                  <a16:creationId xmlns:a16="http://schemas.microsoft.com/office/drawing/2014/main" xmlns="" id="{C14C1C92-1C23-F252-E864-C4EBACD6C90E}"/>
                </a:ext>
              </a:extLst>
            </p:cNvPr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02" name="Google Shape;503;p4">
              <a:extLst>
                <a:ext uri="{FF2B5EF4-FFF2-40B4-BE49-F238E27FC236}">
                  <a16:creationId xmlns:a16="http://schemas.microsoft.com/office/drawing/2014/main" xmlns="" id="{5DE7F15D-988F-6E61-36F1-8725001059AF}"/>
                </a:ext>
              </a:extLst>
            </p:cNvPr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03" name="Google Shape;504;p4">
              <a:extLst>
                <a:ext uri="{FF2B5EF4-FFF2-40B4-BE49-F238E27FC236}">
                  <a16:creationId xmlns:a16="http://schemas.microsoft.com/office/drawing/2014/main" xmlns="" id="{2A42B973-E633-223C-E802-9DA10A8E9510}"/>
                </a:ext>
              </a:extLst>
            </p:cNvPr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04" name="Google Shape;505;p4">
              <a:extLst>
                <a:ext uri="{FF2B5EF4-FFF2-40B4-BE49-F238E27FC236}">
                  <a16:creationId xmlns:a16="http://schemas.microsoft.com/office/drawing/2014/main" xmlns="" id="{CA981544-F7D1-5F73-852A-5E4C2AB5E338}"/>
                </a:ext>
              </a:extLst>
            </p:cNvPr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05" name="Google Shape;506;p4">
              <a:extLst>
                <a:ext uri="{FF2B5EF4-FFF2-40B4-BE49-F238E27FC236}">
                  <a16:creationId xmlns:a16="http://schemas.microsoft.com/office/drawing/2014/main" xmlns="" id="{12129753-E29B-651B-9BDE-8D5C7798CC1F}"/>
                </a:ext>
              </a:extLst>
            </p:cNvPr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06" name="Google Shape;507;p4">
              <a:extLst>
                <a:ext uri="{FF2B5EF4-FFF2-40B4-BE49-F238E27FC236}">
                  <a16:creationId xmlns:a16="http://schemas.microsoft.com/office/drawing/2014/main" xmlns="" id="{DE4DC22A-3C6B-D426-8A84-A4607EB21259}"/>
                </a:ext>
              </a:extLst>
            </p:cNvPr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07" name="Google Shape;508;p4">
              <a:extLst>
                <a:ext uri="{FF2B5EF4-FFF2-40B4-BE49-F238E27FC236}">
                  <a16:creationId xmlns:a16="http://schemas.microsoft.com/office/drawing/2014/main" xmlns="" id="{5D92CA0B-5037-E412-FD55-5419FF60EDA8}"/>
                </a:ext>
              </a:extLst>
            </p:cNvPr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08" name="Google Shape;509;p4">
              <a:extLst>
                <a:ext uri="{FF2B5EF4-FFF2-40B4-BE49-F238E27FC236}">
                  <a16:creationId xmlns:a16="http://schemas.microsoft.com/office/drawing/2014/main" xmlns="" id="{3E748558-69C6-8FF6-53AA-D9CF94B57885}"/>
                </a:ext>
              </a:extLst>
            </p:cNvPr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09" name="Google Shape;510;p4">
              <a:extLst>
                <a:ext uri="{FF2B5EF4-FFF2-40B4-BE49-F238E27FC236}">
                  <a16:creationId xmlns:a16="http://schemas.microsoft.com/office/drawing/2014/main" xmlns="" id="{E7D99CBF-423E-DAAB-0711-5C024A57F224}"/>
                </a:ext>
              </a:extLst>
            </p:cNvPr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10" name="Google Shape;511;p4">
              <a:extLst>
                <a:ext uri="{FF2B5EF4-FFF2-40B4-BE49-F238E27FC236}">
                  <a16:creationId xmlns:a16="http://schemas.microsoft.com/office/drawing/2014/main" xmlns="" id="{16503BA2-4AB8-58BB-5B0E-06CE0770ECBE}"/>
                </a:ext>
              </a:extLst>
            </p:cNvPr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11" name="Google Shape;512;p4">
              <a:extLst>
                <a:ext uri="{FF2B5EF4-FFF2-40B4-BE49-F238E27FC236}">
                  <a16:creationId xmlns:a16="http://schemas.microsoft.com/office/drawing/2014/main" xmlns="" id="{5A99DF16-847F-0353-0262-B18FD4495E27}"/>
                </a:ext>
              </a:extLst>
            </p:cNvPr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12" name="Google Shape;513;p4">
              <a:extLst>
                <a:ext uri="{FF2B5EF4-FFF2-40B4-BE49-F238E27FC236}">
                  <a16:creationId xmlns:a16="http://schemas.microsoft.com/office/drawing/2014/main" xmlns="" id="{AB2812AD-E2EA-A95C-BF20-FE4C1EEEB906}"/>
                </a:ext>
              </a:extLst>
            </p:cNvPr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13" name="Google Shape;514;p4">
              <a:extLst>
                <a:ext uri="{FF2B5EF4-FFF2-40B4-BE49-F238E27FC236}">
                  <a16:creationId xmlns:a16="http://schemas.microsoft.com/office/drawing/2014/main" xmlns="" id="{7C42CB94-305D-E4A2-DC2B-46BFB238ADF5}"/>
                </a:ext>
              </a:extLst>
            </p:cNvPr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14" name="Google Shape;515;p4">
              <a:extLst>
                <a:ext uri="{FF2B5EF4-FFF2-40B4-BE49-F238E27FC236}">
                  <a16:creationId xmlns:a16="http://schemas.microsoft.com/office/drawing/2014/main" xmlns="" id="{ED6BBE1F-7123-8E53-55C1-B16827AEA067}"/>
                </a:ext>
              </a:extLst>
            </p:cNvPr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15" name="Google Shape;516;p4">
              <a:extLst>
                <a:ext uri="{FF2B5EF4-FFF2-40B4-BE49-F238E27FC236}">
                  <a16:creationId xmlns:a16="http://schemas.microsoft.com/office/drawing/2014/main" xmlns="" id="{1179C049-DCB3-F6A7-3B25-328510B9DEC0}"/>
                </a:ext>
              </a:extLst>
            </p:cNvPr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16" name="Google Shape;517;p4">
              <a:extLst>
                <a:ext uri="{FF2B5EF4-FFF2-40B4-BE49-F238E27FC236}">
                  <a16:creationId xmlns:a16="http://schemas.microsoft.com/office/drawing/2014/main" xmlns="" id="{35EC8EE6-40DA-ABC8-0639-EE3DB4575471}"/>
                </a:ext>
              </a:extLst>
            </p:cNvPr>
            <p:cNvSpPr/>
            <p:nvPr/>
          </p:nvSpPr>
          <p:spPr>
            <a:xfrm>
              <a:off x="6970425" y="1878000"/>
              <a:ext cx="63950" cy="73850"/>
            </a:xfrm>
            <a:custGeom>
              <a:avLst/>
              <a:gdLst/>
              <a:ahLst/>
              <a:cxnLst/>
              <a:rect l="l" t="t" r="r" b="b"/>
              <a:pathLst>
                <a:path w="2558" h="2954" extrusionOk="0">
                  <a:moveTo>
                    <a:pt x="1" y="0"/>
                  </a:moveTo>
                  <a:cubicBezTo>
                    <a:pt x="1" y="23"/>
                    <a:pt x="24" y="46"/>
                    <a:pt x="47" y="69"/>
                  </a:cubicBezTo>
                  <a:cubicBezTo>
                    <a:pt x="298" y="274"/>
                    <a:pt x="549" y="480"/>
                    <a:pt x="777" y="708"/>
                  </a:cubicBezTo>
                  <a:cubicBezTo>
                    <a:pt x="1256" y="1165"/>
                    <a:pt x="1690" y="1690"/>
                    <a:pt x="2055" y="2283"/>
                  </a:cubicBezTo>
                  <a:cubicBezTo>
                    <a:pt x="2055" y="2283"/>
                    <a:pt x="2032" y="2260"/>
                    <a:pt x="2032" y="2260"/>
                  </a:cubicBezTo>
                  <a:lnTo>
                    <a:pt x="2032" y="2260"/>
                  </a:lnTo>
                  <a:cubicBezTo>
                    <a:pt x="2169" y="2466"/>
                    <a:pt x="2261" y="2671"/>
                    <a:pt x="2375" y="2899"/>
                  </a:cubicBezTo>
                  <a:cubicBezTo>
                    <a:pt x="2392" y="2933"/>
                    <a:pt x="2420" y="2954"/>
                    <a:pt x="2453" y="2954"/>
                  </a:cubicBezTo>
                  <a:cubicBezTo>
                    <a:pt x="2464" y="2954"/>
                    <a:pt x="2477" y="2951"/>
                    <a:pt x="2489" y="2945"/>
                  </a:cubicBezTo>
                  <a:cubicBezTo>
                    <a:pt x="2535" y="2922"/>
                    <a:pt x="2557" y="2876"/>
                    <a:pt x="2535" y="2831"/>
                  </a:cubicBezTo>
                  <a:cubicBezTo>
                    <a:pt x="2284" y="2237"/>
                    <a:pt x="1941" y="1712"/>
                    <a:pt x="1553" y="1233"/>
                  </a:cubicBezTo>
                  <a:cubicBezTo>
                    <a:pt x="1348" y="982"/>
                    <a:pt x="1119" y="754"/>
                    <a:pt x="891" y="525"/>
                  </a:cubicBezTo>
                  <a:cubicBezTo>
                    <a:pt x="846" y="480"/>
                    <a:pt x="777" y="434"/>
                    <a:pt x="731" y="388"/>
                  </a:cubicBezTo>
                  <a:cubicBezTo>
                    <a:pt x="457" y="297"/>
                    <a:pt x="229" y="16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17" name="Google Shape;518;p4">
              <a:extLst>
                <a:ext uri="{FF2B5EF4-FFF2-40B4-BE49-F238E27FC236}">
                  <a16:creationId xmlns:a16="http://schemas.microsoft.com/office/drawing/2014/main" xmlns="" id="{BEA19978-0265-CDEB-12D5-3877CF91F7AC}"/>
                </a:ext>
              </a:extLst>
            </p:cNvPr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18" name="Google Shape;519;p4">
              <a:extLst>
                <a:ext uri="{FF2B5EF4-FFF2-40B4-BE49-F238E27FC236}">
                  <a16:creationId xmlns:a16="http://schemas.microsoft.com/office/drawing/2014/main" xmlns="" id="{ECD0D7EE-ADD3-16E7-7004-E36196E008D1}"/>
                </a:ext>
              </a:extLst>
            </p:cNvPr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19" name="Google Shape;520;p4">
              <a:extLst>
                <a:ext uri="{FF2B5EF4-FFF2-40B4-BE49-F238E27FC236}">
                  <a16:creationId xmlns:a16="http://schemas.microsoft.com/office/drawing/2014/main" xmlns="" id="{583C77A0-2506-8AEA-A904-B4453B534361}"/>
                </a:ext>
              </a:extLst>
            </p:cNvPr>
            <p:cNvSpPr/>
            <p:nvPr/>
          </p:nvSpPr>
          <p:spPr>
            <a:xfrm>
              <a:off x="6972725" y="1879150"/>
              <a:ext cx="60500" cy="66200"/>
            </a:xfrm>
            <a:custGeom>
              <a:avLst/>
              <a:gdLst/>
              <a:ahLst/>
              <a:cxnLst/>
              <a:rect l="l" t="t" r="r" b="b"/>
              <a:pathLst>
                <a:path w="2420" h="2648" extrusionOk="0">
                  <a:moveTo>
                    <a:pt x="0" y="0"/>
                  </a:moveTo>
                  <a:cubicBezTo>
                    <a:pt x="0" y="46"/>
                    <a:pt x="23" y="69"/>
                    <a:pt x="46" y="91"/>
                  </a:cubicBezTo>
                  <a:cubicBezTo>
                    <a:pt x="274" y="297"/>
                    <a:pt x="502" y="502"/>
                    <a:pt x="731" y="708"/>
                  </a:cubicBezTo>
                  <a:lnTo>
                    <a:pt x="708" y="708"/>
                  </a:lnTo>
                  <a:cubicBezTo>
                    <a:pt x="982" y="982"/>
                    <a:pt x="1256" y="1255"/>
                    <a:pt x="1484" y="1552"/>
                  </a:cubicBezTo>
                  <a:cubicBezTo>
                    <a:pt x="1735" y="1849"/>
                    <a:pt x="1986" y="2191"/>
                    <a:pt x="2169" y="2534"/>
                  </a:cubicBezTo>
                  <a:cubicBezTo>
                    <a:pt x="2192" y="2557"/>
                    <a:pt x="2214" y="2579"/>
                    <a:pt x="2214" y="2602"/>
                  </a:cubicBezTo>
                  <a:cubicBezTo>
                    <a:pt x="2237" y="2625"/>
                    <a:pt x="2237" y="2625"/>
                    <a:pt x="2260" y="2648"/>
                  </a:cubicBezTo>
                  <a:lnTo>
                    <a:pt x="2351" y="2648"/>
                  </a:lnTo>
                  <a:cubicBezTo>
                    <a:pt x="2374" y="2625"/>
                    <a:pt x="2397" y="2602"/>
                    <a:pt x="2397" y="2579"/>
                  </a:cubicBezTo>
                  <a:cubicBezTo>
                    <a:pt x="2397" y="2579"/>
                    <a:pt x="2420" y="2534"/>
                    <a:pt x="2397" y="2511"/>
                  </a:cubicBezTo>
                  <a:cubicBezTo>
                    <a:pt x="2260" y="2260"/>
                    <a:pt x="2100" y="2032"/>
                    <a:pt x="1940" y="1803"/>
                  </a:cubicBezTo>
                  <a:cubicBezTo>
                    <a:pt x="1758" y="1575"/>
                    <a:pt x="1575" y="1347"/>
                    <a:pt x="1393" y="1119"/>
                  </a:cubicBezTo>
                  <a:cubicBezTo>
                    <a:pt x="1142" y="845"/>
                    <a:pt x="868" y="571"/>
                    <a:pt x="594" y="320"/>
                  </a:cubicBezTo>
                  <a:cubicBezTo>
                    <a:pt x="388" y="228"/>
                    <a:pt x="183" y="137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20" name="Google Shape;521;p4">
              <a:extLst>
                <a:ext uri="{FF2B5EF4-FFF2-40B4-BE49-F238E27FC236}">
                  <a16:creationId xmlns:a16="http://schemas.microsoft.com/office/drawing/2014/main" xmlns="" id="{C437D05E-A17F-D1C3-3B97-A78FE6DB8079}"/>
                </a:ext>
              </a:extLst>
            </p:cNvPr>
            <p:cNvSpPr/>
            <p:nvPr/>
          </p:nvSpPr>
          <p:spPr>
            <a:xfrm>
              <a:off x="6997250" y="1901400"/>
              <a:ext cx="30850" cy="36625"/>
            </a:xfrm>
            <a:custGeom>
              <a:avLst/>
              <a:gdLst/>
              <a:ahLst/>
              <a:cxnLst/>
              <a:rect l="l" t="t" r="r" b="b"/>
              <a:pathLst>
                <a:path w="1234" h="1465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4"/>
                    <a:pt x="24" y="160"/>
                  </a:cubicBezTo>
                  <a:cubicBezTo>
                    <a:pt x="389" y="548"/>
                    <a:pt x="708" y="982"/>
                    <a:pt x="1051" y="1438"/>
                  </a:cubicBezTo>
                  <a:cubicBezTo>
                    <a:pt x="1064" y="1451"/>
                    <a:pt x="1092" y="1465"/>
                    <a:pt x="1123" y="1465"/>
                  </a:cubicBezTo>
                  <a:cubicBezTo>
                    <a:pt x="1145" y="1465"/>
                    <a:pt x="1168" y="1458"/>
                    <a:pt x="1188" y="1438"/>
                  </a:cubicBezTo>
                  <a:cubicBezTo>
                    <a:pt x="1211" y="1415"/>
                    <a:pt x="1233" y="1347"/>
                    <a:pt x="1188" y="1301"/>
                  </a:cubicBezTo>
                  <a:cubicBezTo>
                    <a:pt x="868" y="868"/>
                    <a:pt x="549" y="434"/>
                    <a:pt x="183" y="23"/>
                  </a:cubicBezTo>
                  <a:cubicBezTo>
                    <a:pt x="161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21" name="Google Shape;522;p4">
              <a:extLst>
                <a:ext uri="{FF2B5EF4-FFF2-40B4-BE49-F238E27FC236}">
                  <a16:creationId xmlns:a16="http://schemas.microsoft.com/office/drawing/2014/main" xmlns="" id="{BE50D060-1C89-26D7-20DB-29403AEF5D02}"/>
                </a:ext>
              </a:extLst>
            </p:cNvPr>
            <p:cNvSpPr/>
            <p:nvPr/>
          </p:nvSpPr>
          <p:spPr>
            <a:xfrm>
              <a:off x="6999550" y="1902525"/>
              <a:ext cx="30250" cy="41125"/>
            </a:xfrm>
            <a:custGeom>
              <a:avLst/>
              <a:gdLst/>
              <a:ahLst/>
              <a:cxnLst/>
              <a:rect l="l" t="t" r="r" b="b"/>
              <a:pathLst>
                <a:path w="1210" h="1645" extrusionOk="0">
                  <a:moveTo>
                    <a:pt x="91" y="1"/>
                  </a:moveTo>
                  <a:cubicBezTo>
                    <a:pt x="69" y="1"/>
                    <a:pt x="46" y="24"/>
                    <a:pt x="46" y="24"/>
                  </a:cubicBezTo>
                  <a:cubicBezTo>
                    <a:pt x="0" y="69"/>
                    <a:pt x="0" y="115"/>
                    <a:pt x="23" y="161"/>
                  </a:cubicBezTo>
                  <a:cubicBezTo>
                    <a:pt x="388" y="617"/>
                    <a:pt x="730" y="1097"/>
                    <a:pt x="1027" y="1599"/>
                  </a:cubicBezTo>
                  <a:cubicBezTo>
                    <a:pt x="1050" y="1622"/>
                    <a:pt x="1073" y="1622"/>
                    <a:pt x="1096" y="1644"/>
                  </a:cubicBezTo>
                  <a:cubicBezTo>
                    <a:pt x="1119" y="1644"/>
                    <a:pt x="1141" y="1622"/>
                    <a:pt x="1164" y="1622"/>
                  </a:cubicBezTo>
                  <a:cubicBezTo>
                    <a:pt x="1187" y="1599"/>
                    <a:pt x="1210" y="1576"/>
                    <a:pt x="1210" y="1553"/>
                  </a:cubicBezTo>
                  <a:cubicBezTo>
                    <a:pt x="1210" y="1530"/>
                    <a:pt x="1210" y="1507"/>
                    <a:pt x="1187" y="1485"/>
                  </a:cubicBezTo>
                  <a:cubicBezTo>
                    <a:pt x="867" y="982"/>
                    <a:pt x="548" y="503"/>
                    <a:pt x="183" y="47"/>
                  </a:cubicBezTo>
                  <a:cubicBezTo>
                    <a:pt x="160" y="24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22" name="Google Shape;523;p4">
              <a:extLst>
                <a:ext uri="{FF2B5EF4-FFF2-40B4-BE49-F238E27FC236}">
                  <a16:creationId xmlns:a16="http://schemas.microsoft.com/office/drawing/2014/main" xmlns="" id="{745AB9F4-9B42-2790-22B0-4AFB4B94D6C2}"/>
                </a:ext>
              </a:extLst>
            </p:cNvPr>
            <p:cNvSpPr/>
            <p:nvPr/>
          </p:nvSpPr>
          <p:spPr>
            <a:xfrm>
              <a:off x="7003525" y="1907675"/>
              <a:ext cx="28575" cy="41675"/>
            </a:xfrm>
            <a:custGeom>
              <a:avLst/>
              <a:gdLst/>
              <a:ahLst/>
              <a:cxnLst/>
              <a:rect l="l" t="t" r="r" b="b"/>
              <a:pathLst>
                <a:path w="1143" h="1667" extrusionOk="0">
                  <a:moveTo>
                    <a:pt x="92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52" y="480"/>
                    <a:pt x="480" y="799"/>
                    <a:pt x="663" y="1119"/>
                  </a:cubicBezTo>
                  <a:cubicBezTo>
                    <a:pt x="754" y="1279"/>
                    <a:pt x="845" y="1438"/>
                    <a:pt x="937" y="1598"/>
                  </a:cubicBezTo>
                  <a:cubicBezTo>
                    <a:pt x="960" y="1621"/>
                    <a:pt x="960" y="1644"/>
                    <a:pt x="1005" y="1667"/>
                  </a:cubicBezTo>
                  <a:lnTo>
                    <a:pt x="1074" y="1667"/>
                  </a:lnTo>
                  <a:cubicBezTo>
                    <a:pt x="1119" y="1644"/>
                    <a:pt x="1142" y="1575"/>
                    <a:pt x="1119" y="1530"/>
                  </a:cubicBezTo>
                  <a:cubicBezTo>
                    <a:pt x="845" y="1005"/>
                    <a:pt x="526" y="503"/>
                    <a:pt x="183" y="46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23" name="Google Shape;524;p4">
              <a:extLst>
                <a:ext uri="{FF2B5EF4-FFF2-40B4-BE49-F238E27FC236}">
                  <a16:creationId xmlns:a16="http://schemas.microsoft.com/office/drawing/2014/main" xmlns="" id="{84943DA4-3962-04F4-F300-EBD6B80AE7D4}"/>
                </a:ext>
              </a:extLst>
            </p:cNvPr>
            <p:cNvSpPr/>
            <p:nvPr/>
          </p:nvSpPr>
          <p:spPr>
            <a:xfrm>
              <a:off x="7004100" y="1904825"/>
              <a:ext cx="33125" cy="45675"/>
            </a:xfrm>
            <a:custGeom>
              <a:avLst/>
              <a:gdLst/>
              <a:ahLst/>
              <a:cxnLst/>
              <a:rect l="l" t="t" r="r" b="b"/>
              <a:pathLst>
                <a:path w="1325" h="182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3" y="160"/>
                  </a:cubicBezTo>
                  <a:cubicBezTo>
                    <a:pt x="457" y="685"/>
                    <a:pt x="822" y="1233"/>
                    <a:pt x="1142" y="1803"/>
                  </a:cubicBezTo>
                  <a:cubicBezTo>
                    <a:pt x="1165" y="1826"/>
                    <a:pt x="1188" y="1826"/>
                    <a:pt x="1210" y="1826"/>
                  </a:cubicBezTo>
                  <a:cubicBezTo>
                    <a:pt x="1233" y="1826"/>
                    <a:pt x="1279" y="1826"/>
                    <a:pt x="1279" y="1803"/>
                  </a:cubicBezTo>
                  <a:cubicBezTo>
                    <a:pt x="1302" y="1803"/>
                    <a:pt x="1325" y="1781"/>
                    <a:pt x="1325" y="1735"/>
                  </a:cubicBezTo>
                  <a:cubicBezTo>
                    <a:pt x="1325" y="1712"/>
                    <a:pt x="1325" y="1689"/>
                    <a:pt x="1302" y="1666"/>
                  </a:cubicBezTo>
                  <a:cubicBezTo>
                    <a:pt x="959" y="1119"/>
                    <a:pt x="594" y="548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24" name="Google Shape;525;p4">
              <a:extLst>
                <a:ext uri="{FF2B5EF4-FFF2-40B4-BE49-F238E27FC236}">
                  <a16:creationId xmlns:a16="http://schemas.microsoft.com/office/drawing/2014/main" xmlns="" id="{C156572D-6AA5-78AF-F0F2-0B8E8D10A97A}"/>
                </a:ext>
              </a:extLst>
            </p:cNvPr>
            <p:cNvSpPr/>
            <p:nvPr/>
          </p:nvSpPr>
          <p:spPr>
            <a:xfrm>
              <a:off x="7010375" y="1914525"/>
              <a:ext cx="32550" cy="46250"/>
            </a:xfrm>
            <a:custGeom>
              <a:avLst/>
              <a:gdLst/>
              <a:ahLst/>
              <a:cxnLst/>
              <a:rect l="l" t="t" r="r" b="b"/>
              <a:pathLst>
                <a:path w="1302" h="1850" extrusionOk="0">
                  <a:moveTo>
                    <a:pt x="46" y="0"/>
                  </a:moveTo>
                  <a:cubicBezTo>
                    <a:pt x="24" y="46"/>
                    <a:pt x="1" y="114"/>
                    <a:pt x="46" y="137"/>
                  </a:cubicBezTo>
                  <a:cubicBezTo>
                    <a:pt x="292" y="450"/>
                    <a:pt x="495" y="764"/>
                    <a:pt x="696" y="1098"/>
                  </a:cubicBezTo>
                  <a:lnTo>
                    <a:pt x="696" y="1098"/>
                  </a:lnTo>
                  <a:cubicBezTo>
                    <a:pt x="691" y="1096"/>
                    <a:pt x="686" y="1096"/>
                    <a:pt x="686" y="1096"/>
                  </a:cubicBezTo>
                  <a:lnTo>
                    <a:pt x="686" y="1096"/>
                  </a:lnTo>
                  <a:cubicBezTo>
                    <a:pt x="822" y="1324"/>
                    <a:pt x="959" y="1552"/>
                    <a:pt x="1096" y="1803"/>
                  </a:cubicBezTo>
                  <a:cubicBezTo>
                    <a:pt x="1096" y="1826"/>
                    <a:pt x="1119" y="1849"/>
                    <a:pt x="1142" y="1849"/>
                  </a:cubicBezTo>
                  <a:lnTo>
                    <a:pt x="1210" y="1849"/>
                  </a:lnTo>
                  <a:cubicBezTo>
                    <a:pt x="1256" y="1826"/>
                    <a:pt x="1302" y="1758"/>
                    <a:pt x="1279" y="1712"/>
                  </a:cubicBezTo>
                  <a:cubicBezTo>
                    <a:pt x="959" y="1142"/>
                    <a:pt x="617" y="548"/>
                    <a:pt x="183" y="23"/>
                  </a:cubicBezTo>
                  <a:cubicBezTo>
                    <a:pt x="183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25" name="Google Shape;526;p4">
              <a:extLst>
                <a:ext uri="{FF2B5EF4-FFF2-40B4-BE49-F238E27FC236}">
                  <a16:creationId xmlns:a16="http://schemas.microsoft.com/office/drawing/2014/main" xmlns="" id="{17E7A92E-4D22-D117-5565-6F58C107D202}"/>
                </a:ext>
              </a:extLst>
            </p:cNvPr>
            <p:cNvSpPr/>
            <p:nvPr/>
          </p:nvSpPr>
          <p:spPr>
            <a:xfrm>
              <a:off x="7021800" y="1931075"/>
              <a:ext cx="24550" cy="37900"/>
            </a:xfrm>
            <a:custGeom>
              <a:avLst/>
              <a:gdLst/>
              <a:ahLst/>
              <a:cxnLst/>
              <a:rect l="l" t="t" r="r" b="b"/>
              <a:pathLst>
                <a:path w="982" h="1516" extrusionOk="0">
                  <a:moveTo>
                    <a:pt x="114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0" y="69"/>
                    <a:pt x="0" y="114"/>
                    <a:pt x="46" y="160"/>
                  </a:cubicBezTo>
                  <a:cubicBezTo>
                    <a:pt x="137" y="320"/>
                    <a:pt x="251" y="457"/>
                    <a:pt x="343" y="616"/>
                  </a:cubicBezTo>
                  <a:cubicBezTo>
                    <a:pt x="502" y="890"/>
                    <a:pt x="639" y="1164"/>
                    <a:pt x="776" y="1461"/>
                  </a:cubicBezTo>
                  <a:cubicBezTo>
                    <a:pt x="793" y="1494"/>
                    <a:pt x="822" y="1516"/>
                    <a:pt x="854" y="1516"/>
                  </a:cubicBezTo>
                  <a:cubicBezTo>
                    <a:pt x="866" y="1516"/>
                    <a:pt x="878" y="1513"/>
                    <a:pt x="890" y="1507"/>
                  </a:cubicBezTo>
                  <a:cubicBezTo>
                    <a:pt x="959" y="1484"/>
                    <a:pt x="982" y="1438"/>
                    <a:pt x="959" y="1370"/>
                  </a:cubicBezTo>
                  <a:cubicBezTo>
                    <a:pt x="731" y="913"/>
                    <a:pt x="502" y="457"/>
                    <a:pt x="183" y="46"/>
                  </a:cubicBezTo>
                  <a:cubicBezTo>
                    <a:pt x="160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26" name="Google Shape;527;p4">
              <a:extLst>
                <a:ext uri="{FF2B5EF4-FFF2-40B4-BE49-F238E27FC236}">
                  <a16:creationId xmlns:a16="http://schemas.microsoft.com/office/drawing/2014/main" xmlns="" id="{4F67DFB0-677A-6681-62F1-57FF25469459}"/>
                </a:ext>
              </a:extLst>
            </p:cNvPr>
            <p:cNvSpPr/>
            <p:nvPr/>
          </p:nvSpPr>
          <p:spPr>
            <a:xfrm>
              <a:off x="7025225" y="1937350"/>
              <a:ext cx="22850" cy="34475"/>
            </a:xfrm>
            <a:custGeom>
              <a:avLst/>
              <a:gdLst/>
              <a:ahLst/>
              <a:cxnLst/>
              <a:rect l="l" t="t" r="r" b="b"/>
              <a:pathLst>
                <a:path w="914" h="1379" extrusionOk="0">
                  <a:moveTo>
                    <a:pt x="114" y="0"/>
                  </a:moveTo>
                  <a:cubicBezTo>
                    <a:pt x="92" y="0"/>
                    <a:pt x="69" y="0"/>
                    <a:pt x="69" y="23"/>
                  </a:cubicBezTo>
                  <a:cubicBezTo>
                    <a:pt x="23" y="46"/>
                    <a:pt x="0" y="114"/>
                    <a:pt x="46" y="160"/>
                  </a:cubicBezTo>
                  <a:cubicBezTo>
                    <a:pt x="132" y="268"/>
                    <a:pt x="219" y="397"/>
                    <a:pt x="305" y="527"/>
                  </a:cubicBezTo>
                  <a:lnTo>
                    <a:pt x="305" y="527"/>
                  </a:lnTo>
                  <a:cubicBezTo>
                    <a:pt x="303" y="526"/>
                    <a:pt x="300" y="525"/>
                    <a:pt x="297" y="525"/>
                  </a:cubicBezTo>
                  <a:cubicBezTo>
                    <a:pt x="457" y="776"/>
                    <a:pt x="594" y="1050"/>
                    <a:pt x="708" y="1324"/>
                  </a:cubicBezTo>
                  <a:cubicBezTo>
                    <a:pt x="724" y="1358"/>
                    <a:pt x="766" y="1379"/>
                    <a:pt x="804" y="1379"/>
                  </a:cubicBezTo>
                  <a:cubicBezTo>
                    <a:pt x="819" y="1379"/>
                    <a:pt x="833" y="1376"/>
                    <a:pt x="845" y="1370"/>
                  </a:cubicBezTo>
                  <a:cubicBezTo>
                    <a:pt x="890" y="1370"/>
                    <a:pt x="913" y="1301"/>
                    <a:pt x="890" y="1256"/>
                  </a:cubicBezTo>
                  <a:cubicBezTo>
                    <a:pt x="685" y="822"/>
                    <a:pt x="480" y="411"/>
                    <a:pt x="206" y="23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27" name="Google Shape;528;p4">
              <a:extLst>
                <a:ext uri="{FF2B5EF4-FFF2-40B4-BE49-F238E27FC236}">
                  <a16:creationId xmlns:a16="http://schemas.microsoft.com/office/drawing/2014/main" xmlns="" id="{6FC23F4C-9AAC-1BB4-9541-E8015D84B227}"/>
                </a:ext>
              </a:extLst>
            </p:cNvPr>
            <p:cNvSpPr/>
            <p:nvPr/>
          </p:nvSpPr>
          <p:spPr>
            <a:xfrm>
              <a:off x="7026925" y="1937925"/>
              <a:ext cx="21150" cy="33325"/>
            </a:xfrm>
            <a:custGeom>
              <a:avLst/>
              <a:gdLst/>
              <a:ahLst/>
              <a:cxnLst/>
              <a:rect l="l" t="t" r="r" b="b"/>
              <a:pathLst>
                <a:path w="846" h="1333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46" y="160"/>
                  </a:cubicBezTo>
                  <a:cubicBezTo>
                    <a:pt x="92" y="251"/>
                    <a:pt x="138" y="320"/>
                    <a:pt x="183" y="411"/>
                  </a:cubicBezTo>
                  <a:cubicBezTo>
                    <a:pt x="183" y="411"/>
                    <a:pt x="183" y="388"/>
                    <a:pt x="183" y="388"/>
                  </a:cubicBezTo>
                  <a:cubicBezTo>
                    <a:pt x="343" y="685"/>
                    <a:pt x="503" y="982"/>
                    <a:pt x="640" y="1278"/>
                  </a:cubicBezTo>
                  <a:cubicBezTo>
                    <a:pt x="673" y="1312"/>
                    <a:pt x="707" y="1333"/>
                    <a:pt x="740" y="1333"/>
                  </a:cubicBezTo>
                  <a:cubicBezTo>
                    <a:pt x="752" y="1333"/>
                    <a:pt x="765" y="1330"/>
                    <a:pt x="777" y="1324"/>
                  </a:cubicBezTo>
                  <a:cubicBezTo>
                    <a:pt x="822" y="1324"/>
                    <a:pt x="845" y="1255"/>
                    <a:pt x="822" y="1210"/>
                  </a:cubicBezTo>
                  <a:cubicBezTo>
                    <a:pt x="640" y="822"/>
                    <a:pt x="434" y="411"/>
                    <a:pt x="183" y="46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28" name="Google Shape;529;p4">
              <a:extLst>
                <a:ext uri="{FF2B5EF4-FFF2-40B4-BE49-F238E27FC236}">
                  <a16:creationId xmlns:a16="http://schemas.microsoft.com/office/drawing/2014/main" xmlns="" id="{3BAF1C86-E3CA-CD2F-7EEC-CA447184CD14}"/>
                </a:ext>
              </a:extLst>
            </p:cNvPr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29" name="Google Shape;530;p4">
              <a:extLst>
                <a:ext uri="{FF2B5EF4-FFF2-40B4-BE49-F238E27FC236}">
                  <a16:creationId xmlns:a16="http://schemas.microsoft.com/office/drawing/2014/main" xmlns="" id="{BB5270A3-AD84-683A-AAEC-64CE06F8995C}"/>
                </a:ext>
              </a:extLst>
            </p:cNvPr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30" name="Google Shape;531;p4">
              <a:extLst>
                <a:ext uri="{FF2B5EF4-FFF2-40B4-BE49-F238E27FC236}">
                  <a16:creationId xmlns:a16="http://schemas.microsoft.com/office/drawing/2014/main" xmlns="" id="{4A5456EC-E5D8-AB0B-97D2-EF4C38A171D0}"/>
                </a:ext>
              </a:extLst>
            </p:cNvPr>
            <p:cNvSpPr/>
            <p:nvPr/>
          </p:nvSpPr>
          <p:spPr>
            <a:xfrm>
              <a:off x="6972150" y="1879150"/>
              <a:ext cx="35400" cy="32625"/>
            </a:xfrm>
            <a:custGeom>
              <a:avLst/>
              <a:gdLst/>
              <a:ahLst/>
              <a:cxnLst/>
              <a:rect l="l" t="t" r="r" b="b"/>
              <a:pathLst>
                <a:path w="1416" h="1305" extrusionOk="0">
                  <a:moveTo>
                    <a:pt x="0" y="0"/>
                  </a:moveTo>
                  <a:cubicBezTo>
                    <a:pt x="411" y="411"/>
                    <a:pt x="845" y="822"/>
                    <a:pt x="1233" y="1278"/>
                  </a:cubicBezTo>
                  <a:cubicBezTo>
                    <a:pt x="1246" y="1291"/>
                    <a:pt x="1275" y="1305"/>
                    <a:pt x="1301" y="1305"/>
                  </a:cubicBezTo>
                  <a:cubicBezTo>
                    <a:pt x="1320" y="1305"/>
                    <a:pt x="1337" y="1298"/>
                    <a:pt x="1347" y="1278"/>
                  </a:cubicBezTo>
                  <a:cubicBezTo>
                    <a:pt x="1393" y="1255"/>
                    <a:pt x="1416" y="1187"/>
                    <a:pt x="1370" y="1141"/>
                  </a:cubicBezTo>
                  <a:cubicBezTo>
                    <a:pt x="1119" y="845"/>
                    <a:pt x="845" y="571"/>
                    <a:pt x="571" y="297"/>
                  </a:cubicBezTo>
                  <a:cubicBezTo>
                    <a:pt x="366" y="228"/>
                    <a:pt x="183" y="114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31" name="Google Shape;532;p4">
              <a:extLst>
                <a:ext uri="{FF2B5EF4-FFF2-40B4-BE49-F238E27FC236}">
                  <a16:creationId xmlns:a16="http://schemas.microsoft.com/office/drawing/2014/main" xmlns="" id="{8A97D086-DD35-6E60-685A-386B20C26A0B}"/>
                </a:ext>
              </a:extLst>
            </p:cNvPr>
            <p:cNvSpPr/>
            <p:nvPr/>
          </p:nvSpPr>
          <p:spPr>
            <a:xfrm>
              <a:off x="6977275" y="1882575"/>
              <a:ext cx="35425" cy="35200"/>
            </a:xfrm>
            <a:custGeom>
              <a:avLst/>
              <a:gdLst/>
              <a:ahLst/>
              <a:cxnLst/>
              <a:rect l="l" t="t" r="r" b="b"/>
              <a:pathLst>
                <a:path w="1417" h="1408" extrusionOk="0">
                  <a:moveTo>
                    <a:pt x="1" y="0"/>
                  </a:moveTo>
                  <a:cubicBezTo>
                    <a:pt x="1" y="0"/>
                    <a:pt x="1" y="23"/>
                    <a:pt x="1" y="46"/>
                  </a:cubicBezTo>
                  <a:cubicBezTo>
                    <a:pt x="1" y="69"/>
                    <a:pt x="24" y="91"/>
                    <a:pt x="47" y="114"/>
                  </a:cubicBezTo>
                  <a:cubicBezTo>
                    <a:pt x="115" y="183"/>
                    <a:pt x="206" y="251"/>
                    <a:pt x="298" y="342"/>
                  </a:cubicBezTo>
                  <a:cubicBezTo>
                    <a:pt x="617" y="662"/>
                    <a:pt x="937" y="1004"/>
                    <a:pt x="1233" y="1370"/>
                  </a:cubicBezTo>
                  <a:cubicBezTo>
                    <a:pt x="1247" y="1396"/>
                    <a:pt x="1276" y="1407"/>
                    <a:pt x="1307" y="1407"/>
                  </a:cubicBezTo>
                  <a:cubicBezTo>
                    <a:pt x="1329" y="1407"/>
                    <a:pt x="1351" y="1402"/>
                    <a:pt x="1370" y="1392"/>
                  </a:cubicBezTo>
                  <a:cubicBezTo>
                    <a:pt x="1393" y="1370"/>
                    <a:pt x="1416" y="1301"/>
                    <a:pt x="1370" y="1255"/>
                  </a:cubicBezTo>
                  <a:cubicBezTo>
                    <a:pt x="1188" y="1027"/>
                    <a:pt x="1005" y="799"/>
                    <a:pt x="800" y="594"/>
                  </a:cubicBezTo>
                  <a:cubicBezTo>
                    <a:pt x="686" y="457"/>
                    <a:pt x="549" y="320"/>
                    <a:pt x="412" y="183"/>
                  </a:cubicBezTo>
                  <a:cubicBezTo>
                    <a:pt x="275" y="137"/>
                    <a:pt x="138" y="69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32" name="Google Shape;533;p4">
              <a:extLst>
                <a:ext uri="{FF2B5EF4-FFF2-40B4-BE49-F238E27FC236}">
                  <a16:creationId xmlns:a16="http://schemas.microsoft.com/office/drawing/2014/main" xmlns="" id="{B1F72EAE-455E-FF1E-DCB5-BF933F242FCC}"/>
                </a:ext>
              </a:extLst>
            </p:cNvPr>
            <p:cNvSpPr/>
            <p:nvPr/>
          </p:nvSpPr>
          <p:spPr>
            <a:xfrm>
              <a:off x="7004675" y="1909375"/>
              <a:ext cx="22275" cy="29700"/>
            </a:xfrm>
            <a:custGeom>
              <a:avLst/>
              <a:gdLst/>
              <a:ahLst/>
              <a:cxnLst/>
              <a:rect l="l" t="t" r="r" b="b"/>
              <a:pathLst>
                <a:path w="891" h="1188" extrusionOk="0">
                  <a:moveTo>
                    <a:pt x="92" y="1"/>
                  </a:moveTo>
                  <a:cubicBezTo>
                    <a:pt x="69" y="1"/>
                    <a:pt x="46" y="1"/>
                    <a:pt x="46" y="24"/>
                  </a:cubicBezTo>
                  <a:cubicBezTo>
                    <a:pt x="0" y="46"/>
                    <a:pt x="0" y="115"/>
                    <a:pt x="23" y="161"/>
                  </a:cubicBezTo>
                  <a:cubicBezTo>
                    <a:pt x="252" y="480"/>
                    <a:pt x="503" y="800"/>
                    <a:pt x="708" y="1142"/>
                  </a:cubicBezTo>
                  <a:cubicBezTo>
                    <a:pt x="731" y="1165"/>
                    <a:pt x="754" y="1188"/>
                    <a:pt x="777" y="1188"/>
                  </a:cubicBezTo>
                  <a:cubicBezTo>
                    <a:pt x="799" y="1188"/>
                    <a:pt x="822" y="1188"/>
                    <a:pt x="845" y="1165"/>
                  </a:cubicBezTo>
                  <a:cubicBezTo>
                    <a:pt x="868" y="1142"/>
                    <a:pt x="891" y="1119"/>
                    <a:pt x="891" y="1096"/>
                  </a:cubicBezTo>
                  <a:cubicBezTo>
                    <a:pt x="891" y="1074"/>
                    <a:pt x="868" y="1051"/>
                    <a:pt x="868" y="1028"/>
                  </a:cubicBezTo>
                  <a:cubicBezTo>
                    <a:pt x="640" y="686"/>
                    <a:pt x="411" y="366"/>
                    <a:pt x="183" y="24"/>
                  </a:cubicBezTo>
                  <a:cubicBezTo>
                    <a:pt x="160" y="1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33" name="Google Shape;534;p4">
              <a:extLst>
                <a:ext uri="{FF2B5EF4-FFF2-40B4-BE49-F238E27FC236}">
                  <a16:creationId xmlns:a16="http://schemas.microsoft.com/office/drawing/2014/main" xmlns="" id="{AAD110C4-F177-F445-2758-9A6846B4E2C5}"/>
                </a:ext>
              </a:extLst>
            </p:cNvPr>
            <p:cNvSpPr/>
            <p:nvPr/>
          </p:nvSpPr>
          <p:spPr>
            <a:xfrm>
              <a:off x="7008100" y="1912225"/>
              <a:ext cx="22275" cy="33700"/>
            </a:xfrm>
            <a:custGeom>
              <a:avLst/>
              <a:gdLst/>
              <a:ahLst/>
              <a:cxnLst/>
              <a:rect l="l" t="t" r="r" b="b"/>
              <a:pathLst>
                <a:path w="891" h="1348" extrusionOk="0">
                  <a:moveTo>
                    <a:pt x="46" y="1"/>
                  </a:moveTo>
                  <a:cubicBezTo>
                    <a:pt x="23" y="24"/>
                    <a:pt x="23" y="47"/>
                    <a:pt x="0" y="69"/>
                  </a:cubicBezTo>
                  <a:cubicBezTo>
                    <a:pt x="0" y="92"/>
                    <a:pt x="0" y="115"/>
                    <a:pt x="0" y="138"/>
                  </a:cubicBezTo>
                  <a:cubicBezTo>
                    <a:pt x="206" y="503"/>
                    <a:pt x="457" y="868"/>
                    <a:pt x="662" y="1234"/>
                  </a:cubicBezTo>
                  <a:cubicBezTo>
                    <a:pt x="685" y="1256"/>
                    <a:pt x="685" y="1279"/>
                    <a:pt x="708" y="1302"/>
                  </a:cubicBezTo>
                  <a:cubicBezTo>
                    <a:pt x="708" y="1325"/>
                    <a:pt x="731" y="1348"/>
                    <a:pt x="754" y="1348"/>
                  </a:cubicBezTo>
                  <a:lnTo>
                    <a:pt x="822" y="1348"/>
                  </a:lnTo>
                  <a:cubicBezTo>
                    <a:pt x="868" y="1325"/>
                    <a:pt x="868" y="1325"/>
                    <a:pt x="891" y="1302"/>
                  </a:cubicBezTo>
                  <a:cubicBezTo>
                    <a:pt x="891" y="1279"/>
                    <a:pt x="891" y="1234"/>
                    <a:pt x="891" y="1211"/>
                  </a:cubicBezTo>
                  <a:cubicBezTo>
                    <a:pt x="708" y="914"/>
                    <a:pt x="525" y="617"/>
                    <a:pt x="343" y="321"/>
                  </a:cubicBezTo>
                  <a:cubicBezTo>
                    <a:pt x="343" y="321"/>
                    <a:pt x="343" y="343"/>
                    <a:pt x="343" y="343"/>
                  </a:cubicBezTo>
                  <a:cubicBezTo>
                    <a:pt x="297" y="252"/>
                    <a:pt x="229" y="161"/>
                    <a:pt x="183" y="69"/>
                  </a:cubicBezTo>
                  <a:cubicBezTo>
                    <a:pt x="160" y="47"/>
                    <a:pt x="160" y="24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34" name="Google Shape;535;p4">
              <a:extLst>
                <a:ext uri="{FF2B5EF4-FFF2-40B4-BE49-F238E27FC236}">
                  <a16:creationId xmlns:a16="http://schemas.microsoft.com/office/drawing/2014/main" xmlns="" id="{F4481BEE-B8E4-DC69-01B3-B8EF291A9D62}"/>
                </a:ext>
              </a:extLst>
            </p:cNvPr>
            <p:cNvSpPr/>
            <p:nvPr/>
          </p:nvSpPr>
          <p:spPr>
            <a:xfrm>
              <a:off x="7008675" y="1915100"/>
              <a:ext cx="22275" cy="33100"/>
            </a:xfrm>
            <a:custGeom>
              <a:avLst/>
              <a:gdLst/>
              <a:ahLst/>
              <a:cxnLst/>
              <a:rect l="l" t="t" r="r" b="b"/>
              <a:pathLst>
                <a:path w="891" h="1324" extrusionOk="0">
                  <a:moveTo>
                    <a:pt x="92" y="0"/>
                  </a:moveTo>
                  <a:cubicBezTo>
                    <a:pt x="46" y="23"/>
                    <a:pt x="0" y="91"/>
                    <a:pt x="23" y="137"/>
                  </a:cubicBezTo>
                  <a:cubicBezTo>
                    <a:pt x="229" y="502"/>
                    <a:pt x="480" y="890"/>
                    <a:pt x="685" y="1255"/>
                  </a:cubicBezTo>
                  <a:cubicBezTo>
                    <a:pt x="708" y="1278"/>
                    <a:pt x="708" y="1301"/>
                    <a:pt x="731" y="1324"/>
                  </a:cubicBezTo>
                  <a:lnTo>
                    <a:pt x="822" y="1324"/>
                  </a:lnTo>
                  <a:cubicBezTo>
                    <a:pt x="868" y="1301"/>
                    <a:pt x="890" y="1233"/>
                    <a:pt x="868" y="1187"/>
                  </a:cubicBezTo>
                  <a:cubicBezTo>
                    <a:pt x="662" y="799"/>
                    <a:pt x="411" y="434"/>
                    <a:pt x="206" y="46"/>
                  </a:cubicBezTo>
                  <a:cubicBezTo>
                    <a:pt x="206" y="23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35" name="Google Shape;536;p4">
              <a:extLst>
                <a:ext uri="{FF2B5EF4-FFF2-40B4-BE49-F238E27FC236}">
                  <a16:creationId xmlns:a16="http://schemas.microsoft.com/office/drawing/2014/main" xmlns="" id="{45C9009F-4367-E053-D302-B8AA0451BACB}"/>
                </a:ext>
              </a:extLst>
            </p:cNvPr>
            <p:cNvSpPr/>
            <p:nvPr/>
          </p:nvSpPr>
          <p:spPr>
            <a:xfrm>
              <a:off x="7000675" y="1904250"/>
              <a:ext cx="26275" cy="36050"/>
            </a:xfrm>
            <a:custGeom>
              <a:avLst/>
              <a:gdLst/>
              <a:ahLst/>
              <a:cxnLst/>
              <a:rect l="l" t="t" r="r" b="b"/>
              <a:pathLst>
                <a:path w="1051" h="1442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5"/>
                    <a:pt x="24" y="160"/>
                  </a:cubicBezTo>
                  <a:cubicBezTo>
                    <a:pt x="320" y="571"/>
                    <a:pt x="594" y="982"/>
                    <a:pt x="868" y="1416"/>
                  </a:cubicBezTo>
                  <a:cubicBezTo>
                    <a:pt x="894" y="1429"/>
                    <a:pt x="928" y="1442"/>
                    <a:pt x="957" y="1442"/>
                  </a:cubicBezTo>
                  <a:cubicBezTo>
                    <a:pt x="978" y="1442"/>
                    <a:pt x="995" y="1435"/>
                    <a:pt x="1005" y="1416"/>
                  </a:cubicBezTo>
                  <a:cubicBezTo>
                    <a:pt x="1028" y="1393"/>
                    <a:pt x="1051" y="1370"/>
                    <a:pt x="1051" y="1347"/>
                  </a:cubicBezTo>
                  <a:cubicBezTo>
                    <a:pt x="1051" y="1324"/>
                    <a:pt x="1051" y="1301"/>
                    <a:pt x="1028" y="1279"/>
                  </a:cubicBezTo>
                  <a:cubicBezTo>
                    <a:pt x="754" y="868"/>
                    <a:pt x="457" y="457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36" name="Google Shape;537;p4">
              <a:extLst>
                <a:ext uri="{FF2B5EF4-FFF2-40B4-BE49-F238E27FC236}">
                  <a16:creationId xmlns:a16="http://schemas.microsoft.com/office/drawing/2014/main" xmlns="" id="{5EA3D3E4-6651-BF2B-5CB5-B178F66250B2}"/>
                </a:ext>
              </a:extLst>
            </p:cNvPr>
            <p:cNvSpPr/>
            <p:nvPr/>
          </p:nvSpPr>
          <p:spPr>
            <a:xfrm>
              <a:off x="7008675" y="1915100"/>
              <a:ext cx="23425" cy="37325"/>
            </a:xfrm>
            <a:custGeom>
              <a:avLst/>
              <a:gdLst/>
              <a:ahLst/>
              <a:cxnLst/>
              <a:rect l="l" t="t" r="r" b="b"/>
              <a:pathLst>
                <a:path w="937" h="1493" extrusionOk="0">
                  <a:moveTo>
                    <a:pt x="69" y="0"/>
                  </a:moveTo>
                  <a:cubicBezTo>
                    <a:pt x="23" y="23"/>
                    <a:pt x="0" y="69"/>
                    <a:pt x="23" y="137"/>
                  </a:cubicBezTo>
                  <a:cubicBezTo>
                    <a:pt x="229" y="571"/>
                    <a:pt x="502" y="1004"/>
                    <a:pt x="731" y="1438"/>
                  </a:cubicBezTo>
                  <a:cubicBezTo>
                    <a:pt x="747" y="1471"/>
                    <a:pt x="776" y="1493"/>
                    <a:pt x="809" y="1493"/>
                  </a:cubicBezTo>
                  <a:cubicBezTo>
                    <a:pt x="820" y="1493"/>
                    <a:pt x="833" y="1490"/>
                    <a:pt x="845" y="1484"/>
                  </a:cubicBezTo>
                  <a:cubicBezTo>
                    <a:pt x="890" y="1461"/>
                    <a:pt x="936" y="1415"/>
                    <a:pt x="913" y="1370"/>
                  </a:cubicBezTo>
                  <a:cubicBezTo>
                    <a:pt x="685" y="913"/>
                    <a:pt x="411" y="502"/>
                    <a:pt x="206" y="46"/>
                  </a:cubicBezTo>
                  <a:cubicBezTo>
                    <a:pt x="183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37" name="Google Shape;538;p4">
              <a:extLst>
                <a:ext uri="{FF2B5EF4-FFF2-40B4-BE49-F238E27FC236}">
                  <a16:creationId xmlns:a16="http://schemas.microsoft.com/office/drawing/2014/main" xmlns="" id="{0AC8BE0C-F0E7-D191-9299-7C716FA4EB5A}"/>
                </a:ext>
              </a:extLst>
            </p:cNvPr>
            <p:cNvSpPr/>
            <p:nvPr/>
          </p:nvSpPr>
          <p:spPr>
            <a:xfrm>
              <a:off x="7016075" y="1927075"/>
              <a:ext cx="18875" cy="31625"/>
            </a:xfrm>
            <a:custGeom>
              <a:avLst/>
              <a:gdLst/>
              <a:ahLst/>
              <a:cxnLst/>
              <a:rect l="l" t="t" r="r" b="b"/>
              <a:pathLst>
                <a:path w="755" h="1265" extrusionOk="0">
                  <a:moveTo>
                    <a:pt x="69" y="0"/>
                  </a:moveTo>
                  <a:cubicBezTo>
                    <a:pt x="24" y="23"/>
                    <a:pt x="1" y="92"/>
                    <a:pt x="1" y="137"/>
                  </a:cubicBezTo>
                  <a:cubicBezTo>
                    <a:pt x="184" y="503"/>
                    <a:pt x="366" y="845"/>
                    <a:pt x="549" y="1210"/>
                  </a:cubicBezTo>
                  <a:cubicBezTo>
                    <a:pt x="566" y="1244"/>
                    <a:pt x="594" y="1265"/>
                    <a:pt x="627" y="1265"/>
                  </a:cubicBezTo>
                  <a:cubicBezTo>
                    <a:pt x="638" y="1265"/>
                    <a:pt x="651" y="1262"/>
                    <a:pt x="663" y="1256"/>
                  </a:cubicBezTo>
                  <a:cubicBezTo>
                    <a:pt x="709" y="1233"/>
                    <a:pt x="754" y="1187"/>
                    <a:pt x="731" y="1142"/>
                  </a:cubicBezTo>
                  <a:cubicBezTo>
                    <a:pt x="549" y="776"/>
                    <a:pt x="366" y="411"/>
                    <a:pt x="184" y="46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38" name="Google Shape;539;p4">
              <a:extLst>
                <a:ext uri="{FF2B5EF4-FFF2-40B4-BE49-F238E27FC236}">
                  <a16:creationId xmlns:a16="http://schemas.microsoft.com/office/drawing/2014/main" xmlns="" id="{0FE96F3E-95F0-9CE9-7D48-20C104C804D5}"/>
                </a:ext>
              </a:extLst>
            </p:cNvPr>
            <p:cNvSpPr/>
            <p:nvPr/>
          </p:nvSpPr>
          <p:spPr>
            <a:xfrm>
              <a:off x="7004100" y="1908825"/>
              <a:ext cx="21700" cy="30250"/>
            </a:xfrm>
            <a:custGeom>
              <a:avLst/>
              <a:gdLst/>
              <a:ahLst/>
              <a:cxnLst/>
              <a:rect l="l" t="t" r="r" b="b"/>
              <a:pathLst>
                <a:path w="868" h="1210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1" y="46"/>
                    <a:pt x="1" y="68"/>
                    <a:pt x="1" y="91"/>
                  </a:cubicBezTo>
                  <a:cubicBezTo>
                    <a:pt x="1" y="114"/>
                    <a:pt x="1" y="137"/>
                    <a:pt x="23" y="160"/>
                  </a:cubicBezTo>
                  <a:cubicBezTo>
                    <a:pt x="206" y="457"/>
                    <a:pt x="412" y="730"/>
                    <a:pt x="571" y="1027"/>
                  </a:cubicBezTo>
                  <a:cubicBezTo>
                    <a:pt x="571" y="1004"/>
                    <a:pt x="571" y="1004"/>
                    <a:pt x="571" y="1004"/>
                  </a:cubicBezTo>
                  <a:cubicBezTo>
                    <a:pt x="594" y="1050"/>
                    <a:pt x="617" y="1096"/>
                    <a:pt x="663" y="1164"/>
                  </a:cubicBezTo>
                  <a:cubicBezTo>
                    <a:pt x="663" y="1187"/>
                    <a:pt x="685" y="1187"/>
                    <a:pt x="708" y="1210"/>
                  </a:cubicBezTo>
                  <a:lnTo>
                    <a:pt x="777" y="1210"/>
                  </a:lnTo>
                  <a:cubicBezTo>
                    <a:pt x="822" y="1187"/>
                    <a:pt x="868" y="1118"/>
                    <a:pt x="822" y="1073"/>
                  </a:cubicBezTo>
                  <a:cubicBezTo>
                    <a:pt x="640" y="730"/>
                    <a:pt x="389" y="388"/>
                    <a:pt x="160" y="46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39" name="Google Shape;540;p4">
              <a:extLst>
                <a:ext uri="{FF2B5EF4-FFF2-40B4-BE49-F238E27FC236}">
                  <a16:creationId xmlns:a16="http://schemas.microsoft.com/office/drawing/2014/main" xmlns="" id="{C1D05A00-C709-4D1B-688B-24B318AD0E01}"/>
                </a:ext>
              </a:extLst>
            </p:cNvPr>
            <p:cNvSpPr/>
            <p:nvPr/>
          </p:nvSpPr>
          <p:spPr>
            <a:xfrm>
              <a:off x="6998400" y="1902525"/>
              <a:ext cx="25125" cy="33700"/>
            </a:xfrm>
            <a:custGeom>
              <a:avLst/>
              <a:gdLst/>
              <a:ahLst/>
              <a:cxnLst/>
              <a:rect l="l" t="t" r="r" b="b"/>
              <a:pathLst>
                <a:path w="1005" h="1348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7"/>
                    <a:pt x="0" y="115"/>
                    <a:pt x="46" y="161"/>
                  </a:cubicBezTo>
                  <a:cubicBezTo>
                    <a:pt x="297" y="526"/>
                    <a:pt x="571" y="914"/>
                    <a:pt x="822" y="1302"/>
                  </a:cubicBezTo>
                  <a:cubicBezTo>
                    <a:pt x="822" y="1325"/>
                    <a:pt x="868" y="1348"/>
                    <a:pt x="891" y="1348"/>
                  </a:cubicBezTo>
                  <a:cubicBezTo>
                    <a:pt x="913" y="1348"/>
                    <a:pt x="936" y="1348"/>
                    <a:pt x="959" y="1325"/>
                  </a:cubicBezTo>
                  <a:cubicBezTo>
                    <a:pt x="982" y="1302"/>
                    <a:pt x="982" y="1279"/>
                    <a:pt x="982" y="1256"/>
                  </a:cubicBezTo>
                  <a:cubicBezTo>
                    <a:pt x="1005" y="1233"/>
                    <a:pt x="982" y="1211"/>
                    <a:pt x="982" y="1188"/>
                  </a:cubicBezTo>
                  <a:cubicBezTo>
                    <a:pt x="731" y="800"/>
                    <a:pt x="457" y="412"/>
                    <a:pt x="183" y="47"/>
                  </a:cubicBezTo>
                  <a:cubicBezTo>
                    <a:pt x="183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40" name="Google Shape;541;p4">
              <a:extLst>
                <a:ext uri="{FF2B5EF4-FFF2-40B4-BE49-F238E27FC236}">
                  <a16:creationId xmlns:a16="http://schemas.microsoft.com/office/drawing/2014/main" xmlns="" id="{9D44D26B-B9BC-878A-6C0E-04304012994A}"/>
                </a:ext>
              </a:extLst>
            </p:cNvPr>
            <p:cNvSpPr/>
            <p:nvPr/>
          </p:nvSpPr>
          <p:spPr>
            <a:xfrm>
              <a:off x="6997825" y="1900250"/>
              <a:ext cx="18275" cy="25125"/>
            </a:xfrm>
            <a:custGeom>
              <a:avLst/>
              <a:gdLst/>
              <a:ahLst/>
              <a:cxnLst/>
              <a:rect l="l" t="t" r="r" b="b"/>
              <a:pathLst>
                <a:path w="731" h="1005" extrusionOk="0">
                  <a:moveTo>
                    <a:pt x="92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1" y="23"/>
                    <a:pt x="1" y="46"/>
                    <a:pt x="1" y="92"/>
                  </a:cubicBezTo>
                  <a:cubicBezTo>
                    <a:pt x="1" y="115"/>
                    <a:pt x="1" y="138"/>
                    <a:pt x="23" y="160"/>
                  </a:cubicBezTo>
                  <a:cubicBezTo>
                    <a:pt x="183" y="434"/>
                    <a:pt x="389" y="685"/>
                    <a:pt x="548" y="982"/>
                  </a:cubicBezTo>
                  <a:cubicBezTo>
                    <a:pt x="571" y="982"/>
                    <a:pt x="594" y="1005"/>
                    <a:pt x="617" y="1005"/>
                  </a:cubicBezTo>
                  <a:cubicBezTo>
                    <a:pt x="640" y="1005"/>
                    <a:pt x="685" y="1005"/>
                    <a:pt x="685" y="982"/>
                  </a:cubicBezTo>
                  <a:cubicBezTo>
                    <a:pt x="708" y="959"/>
                    <a:pt x="731" y="936"/>
                    <a:pt x="731" y="914"/>
                  </a:cubicBezTo>
                  <a:cubicBezTo>
                    <a:pt x="731" y="891"/>
                    <a:pt x="731" y="868"/>
                    <a:pt x="708" y="845"/>
                  </a:cubicBezTo>
                  <a:cubicBezTo>
                    <a:pt x="526" y="571"/>
                    <a:pt x="343" y="297"/>
                    <a:pt x="160" y="23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41" name="Google Shape;542;p4">
              <a:extLst>
                <a:ext uri="{FF2B5EF4-FFF2-40B4-BE49-F238E27FC236}">
                  <a16:creationId xmlns:a16="http://schemas.microsoft.com/office/drawing/2014/main" xmlns="" id="{2B1CCCD5-E153-0E67-3253-EA7313EEFED3}"/>
                </a:ext>
              </a:extLst>
            </p:cNvPr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42" name="Google Shape;543;p4">
              <a:extLst>
                <a:ext uri="{FF2B5EF4-FFF2-40B4-BE49-F238E27FC236}">
                  <a16:creationId xmlns:a16="http://schemas.microsoft.com/office/drawing/2014/main" xmlns="" id="{8E2832E9-F756-1E46-7BB6-B92A56227013}"/>
                </a:ext>
              </a:extLst>
            </p:cNvPr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43" name="Google Shape;544;p4">
              <a:extLst>
                <a:ext uri="{FF2B5EF4-FFF2-40B4-BE49-F238E27FC236}">
                  <a16:creationId xmlns:a16="http://schemas.microsoft.com/office/drawing/2014/main" xmlns="" id="{8021D18A-7CB2-0B45-47EA-CEC19B9656F4}"/>
                </a:ext>
              </a:extLst>
            </p:cNvPr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44" name="Google Shape;545;p4">
              <a:extLst>
                <a:ext uri="{FF2B5EF4-FFF2-40B4-BE49-F238E27FC236}">
                  <a16:creationId xmlns:a16="http://schemas.microsoft.com/office/drawing/2014/main" xmlns="" id="{56408C1E-3947-4206-7FE3-2F91FE0005E8}"/>
                </a:ext>
              </a:extLst>
            </p:cNvPr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45" name="Google Shape;546;p4">
              <a:extLst>
                <a:ext uri="{FF2B5EF4-FFF2-40B4-BE49-F238E27FC236}">
                  <a16:creationId xmlns:a16="http://schemas.microsoft.com/office/drawing/2014/main" xmlns="" id="{8966741B-F490-7A98-A0D3-8D264E582C06}"/>
                </a:ext>
              </a:extLst>
            </p:cNvPr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46" name="Google Shape;547;p4">
              <a:extLst>
                <a:ext uri="{FF2B5EF4-FFF2-40B4-BE49-F238E27FC236}">
                  <a16:creationId xmlns:a16="http://schemas.microsoft.com/office/drawing/2014/main" xmlns="" id="{DF642962-CB6E-3B2E-AF28-2D9C716508BF}"/>
                </a:ext>
              </a:extLst>
            </p:cNvPr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47" name="Google Shape;548;p4">
              <a:extLst>
                <a:ext uri="{FF2B5EF4-FFF2-40B4-BE49-F238E27FC236}">
                  <a16:creationId xmlns:a16="http://schemas.microsoft.com/office/drawing/2014/main" xmlns="" id="{E85930FB-14D7-88B2-4069-88BC01C92327}"/>
                </a:ext>
              </a:extLst>
            </p:cNvPr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48" name="Google Shape;549;p4">
              <a:extLst>
                <a:ext uri="{FF2B5EF4-FFF2-40B4-BE49-F238E27FC236}">
                  <a16:creationId xmlns:a16="http://schemas.microsoft.com/office/drawing/2014/main" xmlns="" id="{ED8A9BC2-06E8-1BE2-D300-0ED79EA1BD59}"/>
                </a:ext>
              </a:extLst>
            </p:cNvPr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49" name="Google Shape;550;p4">
              <a:extLst>
                <a:ext uri="{FF2B5EF4-FFF2-40B4-BE49-F238E27FC236}">
                  <a16:creationId xmlns:a16="http://schemas.microsoft.com/office/drawing/2014/main" xmlns="" id="{29BAFCB9-48D7-3953-F3B2-99A077CBAD4B}"/>
                </a:ext>
              </a:extLst>
            </p:cNvPr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50" name="Google Shape;551;p4">
              <a:extLst>
                <a:ext uri="{FF2B5EF4-FFF2-40B4-BE49-F238E27FC236}">
                  <a16:creationId xmlns:a16="http://schemas.microsoft.com/office/drawing/2014/main" xmlns="" id="{BFE4DB9D-A431-B942-9D5A-993206DB8C30}"/>
                </a:ext>
              </a:extLst>
            </p:cNvPr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51" name="Google Shape;552;p4">
              <a:extLst>
                <a:ext uri="{FF2B5EF4-FFF2-40B4-BE49-F238E27FC236}">
                  <a16:creationId xmlns:a16="http://schemas.microsoft.com/office/drawing/2014/main" xmlns="" id="{59E6ED49-282C-6874-D608-14F6D5DCBE80}"/>
                </a:ext>
              </a:extLst>
            </p:cNvPr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52" name="Google Shape;553;p4">
              <a:extLst>
                <a:ext uri="{FF2B5EF4-FFF2-40B4-BE49-F238E27FC236}">
                  <a16:creationId xmlns:a16="http://schemas.microsoft.com/office/drawing/2014/main" xmlns="" id="{14AC3B3A-71DE-2266-7402-347807434B62}"/>
                </a:ext>
              </a:extLst>
            </p:cNvPr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53" name="Google Shape;554;p4">
              <a:extLst>
                <a:ext uri="{FF2B5EF4-FFF2-40B4-BE49-F238E27FC236}">
                  <a16:creationId xmlns:a16="http://schemas.microsoft.com/office/drawing/2014/main" xmlns="" id="{A7D8A849-CA32-9DAD-06F1-447BBA1233DE}"/>
                </a:ext>
              </a:extLst>
            </p:cNvPr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54" name="Google Shape;555;p4">
              <a:extLst>
                <a:ext uri="{FF2B5EF4-FFF2-40B4-BE49-F238E27FC236}">
                  <a16:creationId xmlns:a16="http://schemas.microsoft.com/office/drawing/2014/main" xmlns="" id="{5677B809-50FB-31FF-ABE2-37E7D653F12C}"/>
                </a:ext>
              </a:extLst>
            </p:cNvPr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55" name="Google Shape;556;p4">
              <a:extLst>
                <a:ext uri="{FF2B5EF4-FFF2-40B4-BE49-F238E27FC236}">
                  <a16:creationId xmlns:a16="http://schemas.microsoft.com/office/drawing/2014/main" xmlns="" id="{0A15AFA3-4065-25ED-7535-8031FAAF8E34}"/>
                </a:ext>
              </a:extLst>
            </p:cNvPr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56" name="Google Shape;557;p4">
              <a:extLst>
                <a:ext uri="{FF2B5EF4-FFF2-40B4-BE49-F238E27FC236}">
                  <a16:creationId xmlns:a16="http://schemas.microsoft.com/office/drawing/2014/main" xmlns="" id="{CC3A64AF-887F-839E-0D39-53EA7BE4BFE8}"/>
                </a:ext>
              </a:extLst>
            </p:cNvPr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57" name="Google Shape;558;p4">
              <a:extLst>
                <a:ext uri="{FF2B5EF4-FFF2-40B4-BE49-F238E27FC236}">
                  <a16:creationId xmlns:a16="http://schemas.microsoft.com/office/drawing/2014/main" xmlns="" id="{DFB15758-BA5C-54A4-8592-C53DFE07C268}"/>
                </a:ext>
              </a:extLst>
            </p:cNvPr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58" name="Google Shape;559;p4">
              <a:extLst>
                <a:ext uri="{FF2B5EF4-FFF2-40B4-BE49-F238E27FC236}">
                  <a16:creationId xmlns:a16="http://schemas.microsoft.com/office/drawing/2014/main" xmlns="" id="{8296B19D-193B-3E86-69E1-9CB74062A20A}"/>
                </a:ext>
              </a:extLst>
            </p:cNvPr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59" name="Google Shape;560;p4">
              <a:extLst>
                <a:ext uri="{FF2B5EF4-FFF2-40B4-BE49-F238E27FC236}">
                  <a16:creationId xmlns:a16="http://schemas.microsoft.com/office/drawing/2014/main" xmlns="" id="{7A7D69AD-34E1-9D7D-2F4A-1E46E9FA746B}"/>
                </a:ext>
              </a:extLst>
            </p:cNvPr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60" name="Google Shape;561;p4">
              <a:extLst>
                <a:ext uri="{FF2B5EF4-FFF2-40B4-BE49-F238E27FC236}">
                  <a16:creationId xmlns:a16="http://schemas.microsoft.com/office/drawing/2014/main" xmlns="" id="{1C2D1468-7BC3-DD74-AF88-3B1088BBE96C}"/>
                </a:ext>
              </a:extLst>
            </p:cNvPr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61" name="Google Shape;562;p4">
              <a:extLst>
                <a:ext uri="{FF2B5EF4-FFF2-40B4-BE49-F238E27FC236}">
                  <a16:creationId xmlns:a16="http://schemas.microsoft.com/office/drawing/2014/main" xmlns="" id="{02E0ED59-A534-B8D3-C6F6-E6BD3FF242CE}"/>
                </a:ext>
              </a:extLst>
            </p:cNvPr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62" name="Google Shape;563;p4">
              <a:extLst>
                <a:ext uri="{FF2B5EF4-FFF2-40B4-BE49-F238E27FC236}">
                  <a16:creationId xmlns:a16="http://schemas.microsoft.com/office/drawing/2014/main" xmlns="" id="{726B6989-62D3-0D0C-5C02-0BC152E125F9}"/>
                </a:ext>
              </a:extLst>
            </p:cNvPr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63" name="Google Shape;564;p4">
              <a:extLst>
                <a:ext uri="{FF2B5EF4-FFF2-40B4-BE49-F238E27FC236}">
                  <a16:creationId xmlns:a16="http://schemas.microsoft.com/office/drawing/2014/main" xmlns="" id="{691FC590-6AF1-B60F-4565-7C5B5A907FE4}"/>
                </a:ext>
              </a:extLst>
            </p:cNvPr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64" name="Google Shape;565;p4">
              <a:extLst>
                <a:ext uri="{FF2B5EF4-FFF2-40B4-BE49-F238E27FC236}">
                  <a16:creationId xmlns:a16="http://schemas.microsoft.com/office/drawing/2014/main" xmlns="" id="{33CC3C8B-F63F-53E8-B00F-70A0E530B778}"/>
                </a:ext>
              </a:extLst>
            </p:cNvPr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65" name="Google Shape;566;p4">
              <a:extLst>
                <a:ext uri="{FF2B5EF4-FFF2-40B4-BE49-F238E27FC236}">
                  <a16:creationId xmlns:a16="http://schemas.microsoft.com/office/drawing/2014/main" xmlns="" id="{87E54D2A-1FF1-ED1F-05C1-F39A323491FE}"/>
                </a:ext>
              </a:extLst>
            </p:cNvPr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66" name="Google Shape;567;p4">
              <a:extLst>
                <a:ext uri="{FF2B5EF4-FFF2-40B4-BE49-F238E27FC236}">
                  <a16:creationId xmlns:a16="http://schemas.microsoft.com/office/drawing/2014/main" xmlns="" id="{89EABCB7-306E-4C6F-4A59-6FA5CB544F85}"/>
                </a:ext>
              </a:extLst>
            </p:cNvPr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67" name="Google Shape;568;p4">
              <a:extLst>
                <a:ext uri="{FF2B5EF4-FFF2-40B4-BE49-F238E27FC236}">
                  <a16:creationId xmlns:a16="http://schemas.microsoft.com/office/drawing/2014/main" xmlns="" id="{F60062AE-1A72-AAF4-5430-7EBDA3655C82}"/>
                </a:ext>
              </a:extLst>
            </p:cNvPr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68" name="Google Shape;569;p4">
              <a:extLst>
                <a:ext uri="{FF2B5EF4-FFF2-40B4-BE49-F238E27FC236}">
                  <a16:creationId xmlns:a16="http://schemas.microsoft.com/office/drawing/2014/main" xmlns="" id="{3F9A922B-FE91-C356-706D-6A2F64DAB653}"/>
                </a:ext>
              </a:extLst>
            </p:cNvPr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69" name="Google Shape;570;p4">
              <a:extLst>
                <a:ext uri="{FF2B5EF4-FFF2-40B4-BE49-F238E27FC236}">
                  <a16:creationId xmlns:a16="http://schemas.microsoft.com/office/drawing/2014/main" xmlns="" id="{B7D38AF4-678E-9301-FB0F-DA01277B224F}"/>
                </a:ext>
              </a:extLst>
            </p:cNvPr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70" name="Google Shape;571;p4">
              <a:extLst>
                <a:ext uri="{FF2B5EF4-FFF2-40B4-BE49-F238E27FC236}">
                  <a16:creationId xmlns:a16="http://schemas.microsoft.com/office/drawing/2014/main" xmlns="" id="{11F38F7C-8A8D-1DA6-44D4-7ED88BE6869B}"/>
                </a:ext>
              </a:extLst>
            </p:cNvPr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71" name="Google Shape;572;p4">
              <a:extLst>
                <a:ext uri="{FF2B5EF4-FFF2-40B4-BE49-F238E27FC236}">
                  <a16:creationId xmlns:a16="http://schemas.microsoft.com/office/drawing/2014/main" xmlns="" id="{C9D4CA97-02D7-AE7C-7516-06E213210180}"/>
                </a:ext>
              </a:extLst>
            </p:cNvPr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72" name="Google Shape;573;p4">
              <a:extLst>
                <a:ext uri="{FF2B5EF4-FFF2-40B4-BE49-F238E27FC236}">
                  <a16:creationId xmlns:a16="http://schemas.microsoft.com/office/drawing/2014/main" xmlns="" id="{79684C9B-1FB4-6A12-A89C-AE4631225536}"/>
                </a:ext>
              </a:extLst>
            </p:cNvPr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73" name="Google Shape;574;p4">
              <a:extLst>
                <a:ext uri="{FF2B5EF4-FFF2-40B4-BE49-F238E27FC236}">
                  <a16:creationId xmlns:a16="http://schemas.microsoft.com/office/drawing/2014/main" xmlns="" id="{AE6B9B0D-C6CB-30C9-4C31-863DA865E451}"/>
                </a:ext>
              </a:extLst>
            </p:cNvPr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74" name="Google Shape;575;p4">
              <a:extLst>
                <a:ext uri="{FF2B5EF4-FFF2-40B4-BE49-F238E27FC236}">
                  <a16:creationId xmlns:a16="http://schemas.microsoft.com/office/drawing/2014/main" xmlns="" id="{998FB0F1-EBDC-45C9-D4EA-257F412ED1CC}"/>
                </a:ext>
              </a:extLst>
            </p:cNvPr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75" name="Google Shape;576;p4">
              <a:extLst>
                <a:ext uri="{FF2B5EF4-FFF2-40B4-BE49-F238E27FC236}">
                  <a16:creationId xmlns:a16="http://schemas.microsoft.com/office/drawing/2014/main" xmlns="" id="{A04A015C-A5BC-581E-C0EE-6F55E5A7531F}"/>
                </a:ext>
              </a:extLst>
            </p:cNvPr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76" name="Google Shape;577;p4">
              <a:extLst>
                <a:ext uri="{FF2B5EF4-FFF2-40B4-BE49-F238E27FC236}">
                  <a16:creationId xmlns:a16="http://schemas.microsoft.com/office/drawing/2014/main" xmlns="" id="{0B0824D1-B5FC-08DA-73E2-7C25B066BF06}"/>
                </a:ext>
              </a:extLst>
            </p:cNvPr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77" name="Google Shape;578;p4">
              <a:extLst>
                <a:ext uri="{FF2B5EF4-FFF2-40B4-BE49-F238E27FC236}">
                  <a16:creationId xmlns:a16="http://schemas.microsoft.com/office/drawing/2014/main" xmlns="" id="{40081146-2E0F-37EB-A141-FBB37D7505E0}"/>
                </a:ext>
              </a:extLst>
            </p:cNvPr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78" name="Google Shape;579;p4">
              <a:extLst>
                <a:ext uri="{FF2B5EF4-FFF2-40B4-BE49-F238E27FC236}">
                  <a16:creationId xmlns:a16="http://schemas.microsoft.com/office/drawing/2014/main" xmlns="" id="{B9D9FC32-4046-EB0C-CCDB-2CC639902012}"/>
                </a:ext>
              </a:extLst>
            </p:cNvPr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79" name="Google Shape;580;p4">
              <a:extLst>
                <a:ext uri="{FF2B5EF4-FFF2-40B4-BE49-F238E27FC236}">
                  <a16:creationId xmlns:a16="http://schemas.microsoft.com/office/drawing/2014/main" xmlns="" id="{59AE8ABE-0129-1166-D941-D01B5A42670E}"/>
                </a:ext>
              </a:extLst>
            </p:cNvPr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80" name="Google Shape;581;p4">
              <a:extLst>
                <a:ext uri="{FF2B5EF4-FFF2-40B4-BE49-F238E27FC236}">
                  <a16:creationId xmlns:a16="http://schemas.microsoft.com/office/drawing/2014/main" xmlns="" id="{47C8E0FF-7873-AEE7-38B3-1DDF5FB1CEAC}"/>
                </a:ext>
              </a:extLst>
            </p:cNvPr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81" name="Google Shape;582;p4">
              <a:extLst>
                <a:ext uri="{FF2B5EF4-FFF2-40B4-BE49-F238E27FC236}">
                  <a16:creationId xmlns:a16="http://schemas.microsoft.com/office/drawing/2014/main" xmlns="" id="{9B403F16-E297-283B-4270-38852B9A5001}"/>
                </a:ext>
              </a:extLst>
            </p:cNvPr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82" name="Google Shape;583;p4">
              <a:extLst>
                <a:ext uri="{FF2B5EF4-FFF2-40B4-BE49-F238E27FC236}">
                  <a16:creationId xmlns:a16="http://schemas.microsoft.com/office/drawing/2014/main" xmlns="" id="{AF34BA42-31F2-A634-AC56-EED1BD75D419}"/>
                </a:ext>
              </a:extLst>
            </p:cNvPr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83" name="Google Shape;584;p4">
              <a:extLst>
                <a:ext uri="{FF2B5EF4-FFF2-40B4-BE49-F238E27FC236}">
                  <a16:creationId xmlns:a16="http://schemas.microsoft.com/office/drawing/2014/main" xmlns="" id="{1706CD90-07A5-6CAB-51C7-5C2C4CE4B832}"/>
                </a:ext>
              </a:extLst>
            </p:cNvPr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84" name="Google Shape;585;p4">
              <a:extLst>
                <a:ext uri="{FF2B5EF4-FFF2-40B4-BE49-F238E27FC236}">
                  <a16:creationId xmlns:a16="http://schemas.microsoft.com/office/drawing/2014/main" xmlns="" id="{3CBD56AE-01F4-48E8-DE66-27BB3B3EE725}"/>
                </a:ext>
              </a:extLst>
            </p:cNvPr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85" name="Google Shape;586;p4">
              <a:extLst>
                <a:ext uri="{FF2B5EF4-FFF2-40B4-BE49-F238E27FC236}">
                  <a16:creationId xmlns:a16="http://schemas.microsoft.com/office/drawing/2014/main" xmlns="" id="{61061880-2838-C71D-B455-9990EA6BE20F}"/>
                </a:ext>
              </a:extLst>
            </p:cNvPr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86" name="Google Shape;587;p4">
              <a:extLst>
                <a:ext uri="{FF2B5EF4-FFF2-40B4-BE49-F238E27FC236}">
                  <a16:creationId xmlns:a16="http://schemas.microsoft.com/office/drawing/2014/main" xmlns="" id="{BDFF2311-0140-8728-1D3A-31E9F7CD1DA4}"/>
                </a:ext>
              </a:extLst>
            </p:cNvPr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87" name="Google Shape;588;p4">
              <a:extLst>
                <a:ext uri="{FF2B5EF4-FFF2-40B4-BE49-F238E27FC236}">
                  <a16:creationId xmlns:a16="http://schemas.microsoft.com/office/drawing/2014/main" xmlns="" id="{3DF63A0F-9DC5-9D63-998A-9FD5D7B90115}"/>
                </a:ext>
              </a:extLst>
            </p:cNvPr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88" name="Google Shape;589;p4">
              <a:extLst>
                <a:ext uri="{FF2B5EF4-FFF2-40B4-BE49-F238E27FC236}">
                  <a16:creationId xmlns:a16="http://schemas.microsoft.com/office/drawing/2014/main" xmlns="" id="{00962C8A-999E-0E23-DF42-8D0ABE893EA4}"/>
                </a:ext>
              </a:extLst>
            </p:cNvPr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89" name="Google Shape;590;p4">
              <a:extLst>
                <a:ext uri="{FF2B5EF4-FFF2-40B4-BE49-F238E27FC236}">
                  <a16:creationId xmlns:a16="http://schemas.microsoft.com/office/drawing/2014/main" xmlns="" id="{B0BD7D64-AECE-72E9-9374-46481B3104C6}"/>
                </a:ext>
              </a:extLst>
            </p:cNvPr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90" name="Google Shape;591;p4">
              <a:extLst>
                <a:ext uri="{FF2B5EF4-FFF2-40B4-BE49-F238E27FC236}">
                  <a16:creationId xmlns:a16="http://schemas.microsoft.com/office/drawing/2014/main" xmlns="" id="{6F8CB26B-D453-8D2F-1E8E-B34EE37397DA}"/>
                </a:ext>
              </a:extLst>
            </p:cNvPr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91" name="Google Shape;592;p4">
              <a:extLst>
                <a:ext uri="{FF2B5EF4-FFF2-40B4-BE49-F238E27FC236}">
                  <a16:creationId xmlns:a16="http://schemas.microsoft.com/office/drawing/2014/main" xmlns="" id="{0AC18F71-B1A8-F9C7-8699-5121FFD040D5}"/>
                </a:ext>
              </a:extLst>
            </p:cNvPr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92" name="Google Shape;593;p4">
              <a:extLst>
                <a:ext uri="{FF2B5EF4-FFF2-40B4-BE49-F238E27FC236}">
                  <a16:creationId xmlns:a16="http://schemas.microsoft.com/office/drawing/2014/main" xmlns="" id="{6CA714E5-9DB2-E61A-4941-E32E91A7A27E}"/>
                </a:ext>
              </a:extLst>
            </p:cNvPr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93" name="Google Shape;594;p4">
              <a:extLst>
                <a:ext uri="{FF2B5EF4-FFF2-40B4-BE49-F238E27FC236}">
                  <a16:creationId xmlns:a16="http://schemas.microsoft.com/office/drawing/2014/main" xmlns="" id="{5F8D77A3-E67E-2675-9E26-27F347B58B1E}"/>
                </a:ext>
              </a:extLst>
            </p:cNvPr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94" name="Google Shape;595;p4">
              <a:extLst>
                <a:ext uri="{FF2B5EF4-FFF2-40B4-BE49-F238E27FC236}">
                  <a16:creationId xmlns:a16="http://schemas.microsoft.com/office/drawing/2014/main" xmlns="" id="{10076575-AB56-9FF4-0C90-D414CD8EAD66}"/>
                </a:ext>
              </a:extLst>
            </p:cNvPr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95" name="Google Shape;596;p4">
              <a:extLst>
                <a:ext uri="{FF2B5EF4-FFF2-40B4-BE49-F238E27FC236}">
                  <a16:creationId xmlns:a16="http://schemas.microsoft.com/office/drawing/2014/main" xmlns="" id="{01DD3749-A34D-CFF8-4A2B-4C8F0A4972DC}"/>
                </a:ext>
              </a:extLst>
            </p:cNvPr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96" name="Google Shape;597;p4">
              <a:extLst>
                <a:ext uri="{FF2B5EF4-FFF2-40B4-BE49-F238E27FC236}">
                  <a16:creationId xmlns:a16="http://schemas.microsoft.com/office/drawing/2014/main" xmlns="" id="{86AC2908-94E2-A600-4EBE-32A45CB903C1}"/>
                </a:ext>
              </a:extLst>
            </p:cNvPr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97" name="Google Shape;598;p4">
              <a:extLst>
                <a:ext uri="{FF2B5EF4-FFF2-40B4-BE49-F238E27FC236}">
                  <a16:creationId xmlns:a16="http://schemas.microsoft.com/office/drawing/2014/main" xmlns="" id="{126F22AE-6610-22C0-73A3-0E72522ACEA9}"/>
                </a:ext>
              </a:extLst>
            </p:cNvPr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98" name="Google Shape;599;p4">
              <a:extLst>
                <a:ext uri="{FF2B5EF4-FFF2-40B4-BE49-F238E27FC236}">
                  <a16:creationId xmlns:a16="http://schemas.microsoft.com/office/drawing/2014/main" xmlns="" id="{D309531D-3D99-5176-49B4-54D67BF96C18}"/>
                </a:ext>
              </a:extLst>
            </p:cNvPr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99" name="Google Shape;600;p4">
              <a:extLst>
                <a:ext uri="{FF2B5EF4-FFF2-40B4-BE49-F238E27FC236}">
                  <a16:creationId xmlns:a16="http://schemas.microsoft.com/office/drawing/2014/main" xmlns="" id="{21B727B8-5E18-C383-2814-3C975A788A5A}"/>
                </a:ext>
              </a:extLst>
            </p:cNvPr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00" name="Google Shape;601;p4">
              <a:extLst>
                <a:ext uri="{FF2B5EF4-FFF2-40B4-BE49-F238E27FC236}">
                  <a16:creationId xmlns:a16="http://schemas.microsoft.com/office/drawing/2014/main" xmlns="" id="{EEC7104C-DFE2-75B8-3968-6BA17192CA2D}"/>
                </a:ext>
              </a:extLst>
            </p:cNvPr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01" name="Google Shape;602;p4">
              <a:extLst>
                <a:ext uri="{FF2B5EF4-FFF2-40B4-BE49-F238E27FC236}">
                  <a16:creationId xmlns:a16="http://schemas.microsoft.com/office/drawing/2014/main" xmlns="" id="{38F032F9-A887-9820-709B-6E179D0B0871}"/>
                </a:ext>
              </a:extLst>
            </p:cNvPr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02" name="Google Shape;603;p4">
              <a:extLst>
                <a:ext uri="{FF2B5EF4-FFF2-40B4-BE49-F238E27FC236}">
                  <a16:creationId xmlns:a16="http://schemas.microsoft.com/office/drawing/2014/main" xmlns="" id="{2599DDAD-D922-710C-50DD-4FAF7707443C}"/>
                </a:ext>
              </a:extLst>
            </p:cNvPr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03" name="Google Shape;604;p4">
              <a:extLst>
                <a:ext uri="{FF2B5EF4-FFF2-40B4-BE49-F238E27FC236}">
                  <a16:creationId xmlns:a16="http://schemas.microsoft.com/office/drawing/2014/main" xmlns="" id="{B9CAAD69-EEFF-147D-FBD0-96F71BE1CA6E}"/>
                </a:ext>
              </a:extLst>
            </p:cNvPr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04" name="Google Shape;605;p4">
              <a:extLst>
                <a:ext uri="{FF2B5EF4-FFF2-40B4-BE49-F238E27FC236}">
                  <a16:creationId xmlns:a16="http://schemas.microsoft.com/office/drawing/2014/main" xmlns="" id="{7322BB79-DB7E-047F-BF52-15372A46529C}"/>
                </a:ext>
              </a:extLst>
            </p:cNvPr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05" name="Google Shape;606;p4">
              <a:extLst>
                <a:ext uri="{FF2B5EF4-FFF2-40B4-BE49-F238E27FC236}">
                  <a16:creationId xmlns:a16="http://schemas.microsoft.com/office/drawing/2014/main" xmlns="" id="{6B7D4E74-078B-25B0-14C6-2CD59D20ABCC}"/>
                </a:ext>
              </a:extLst>
            </p:cNvPr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06" name="Google Shape;607;p4">
              <a:extLst>
                <a:ext uri="{FF2B5EF4-FFF2-40B4-BE49-F238E27FC236}">
                  <a16:creationId xmlns:a16="http://schemas.microsoft.com/office/drawing/2014/main" xmlns="" id="{A02CE461-99E0-48BE-A386-FC7698DBEA44}"/>
                </a:ext>
              </a:extLst>
            </p:cNvPr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07" name="Google Shape;608;p4">
              <a:extLst>
                <a:ext uri="{FF2B5EF4-FFF2-40B4-BE49-F238E27FC236}">
                  <a16:creationId xmlns:a16="http://schemas.microsoft.com/office/drawing/2014/main" xmlns="" id="{93FE658E-2B39-D0C2-0F15-6AE92887021F}"/>
                </a:ext>
              </a:extLst>
            </p:cNvPr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08" name="Google Shape;609;p4">
              <a:extLst>
                <a:ext uri="{FF2B5EF4-FFF2-40B4-BE49-F238E27FC236}">
                  <a16:creationId xmlns:a16="http://schemas.microsoft.com/office/drawing/2014/main" xmlns="" id="{6D8FD9D2-F14D-48F0-2322-9011CC8E96A4}"/>
                </a:ext>
              </a:extLst>
            </p:cNvPr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09" name="Google Shape;610;p4">
              <a:extLst>
                <a:ext uri="{FF2B5EF4-FFF2-40B4-BE49-F238E27FC236}">
                  <a16:creationId xmlns:a16="http://schemas.microsoft.com/office/drawing/2014/main" xmlns="" id="{40EEC0A8-96FB-A9C3-630D-EC9B08724709}"/>
                </a:ext>
              </a:extLst>
            </p:cNvPr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10" name="Google Shape;611;p4">
              <a:extLst>
                <a:ext uri="{FF2B5EF4-FFF2-40B4-BE49-F238E27FC236}">
                  <a16:creationId xmlns:a16="http://schemas.microsoft.com/office/drawing/2014/main" xmlns="" id="{B2E0DC28-C5CA-E556-6DC6-D84C63C8120C}"/>
                </a:ext>
              </a:extLst>
            </p:cNvPr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11" name="Google Shape;612;p4">
              <a:extLst>
                <a:ext uri="{FF2B5EF4-FFF2-40B4-BE49-F238E27FC236}">
                  <a16:creationId xmlns:a16="http://schemas.microsoft.com/office/drawing/2014/main" xmlns="" id="{4689AAD8-3C1A-4B2B-78B4-5F9D607BDC5B}"/>
                </a:ext>
              </a:extLst>
            </p:cNvPr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12" name="Google Shape;613;p4">
              <a:extLst>
                <a:ext uri="{FF2B5EF4-FFF2-40B4-BE49-F238E27FC236}">
                  <a16:creationId xmlns:a16="http://schemas.microsoft.com/office/drawing/2014/main" xmlns="" id="{0EDA63F6-CE90-C538-9102-C10F684054AB}"/>
                </a:ext>
              </a:extLst>
            </p:cNvPr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13" name="Google Shape;614;p4">
              <a:extLst>
                <a:ext uri="{FF2B5EF4-FFF2-40B4-BE49-F238E27FC236}">
                  <a16:creationId xmlns:a16="http://schemas.microsoft.com/office/drawing/2014/main" xmlns="" id="{6F72E6FA-1BCE-3D0E-7827-AACD238642DB}"/>
                </a:ext>
              </a:extLst>
            </p:cNvPr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14" name="Google Shape;615;p4">
              <a:extLst>
                <a:ext uri="{FF2B5EF4-FFF2-40B4-BE49-F238E27FC236}">
                  <a16:creationId xmlns:a16="http://schemas.microsoft.com/office/drawing/2014/main" xmlns="" id="{1C16C2FC-613B-2D34-683E-45D1D6E1BB75}"/>
                </a:ext>
              </a:extLst>
            </p:cNvPr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15" name="Google Shape;616;p4">
              <a:extLst>
                <a:ext uri="{FF2B5EF4-FFF2-40B4-BE49-F238E27FC236}">
                  <a16:creationId xmlns:a16="http://schemas.microsoft.com/office/drawing/2014/main" xmlns="" id="{5EA7D35C-35A6-53E0-7B03-CDD56212998B}"/>
                </a:ext>
              </a:extLst>
            </p:cNvPr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16" name="Google Shape;617;p4">
              <a:extLst>
                <a:ext uri="{FF2B5EF4-FFF2-40B4-BE49-F238E27FC236}">
                  <a16:creationId xmlns:a16="http://schemas.microsoft.com/office/drawing/2014/main" xmlns="" id="{7CA2B5E7-53EE-0C79-0C3F-D9509D3BC64C}"/>
                </a:ext>
              </a:extLst>
            </p:cNvPr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17" name="Google Shape;618;p4">
              <a:extLst>
                <a:ext uri="{FF2B5EF4-FFF2-40B4-BE49-F238E27FC236}">
                  <a16:creationId xmlns:a16="http://schemas.microsoft.com/office/drawing/2014/main" xmlns="" id="{A7508EC7-FFF9-0A4C-4DCA-EA4D61F7E85B}"/>
                </a:ext>
              </a:extLst>
            </p:cNvPr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18" name="Google Shape;619;p4">
              <a:extLst>
                <a:ext uri="{FF2B5EF4-FFF2-40B4-BE49-F238E27FC236}">
                  <a16:creationId xmlns:a16="http://schemas.microsoft.com/office/drawing/2014/main" xmlns="" id="{17F73D67-2E28-B497-BA35-D4BA1C2EC856}"/>
                </a:ext>
              </a:extLst>
            </p:cNvPr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19" name="Google Shape;620;p4">
              <a:extLst>
                <a:ext uri="{FF2B5EF4-FFF2-40B4-BE49-F238E27FC236}">
                  <a16:creationId xmlns:a16="http://schemas.microsoft.com/office/drawing/2014/main" xmlns="" id="{D4E4629D-F521-C80C-63A5-974CAB80D874}"/>
                </a:ext>
              </a:extLst>
            </p:cNvPr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20" name="Google Shape;621;p4">
              <a:extLst>
                <a:ext uri="{FF2B5EF4-FFF2-40B4-BE49-F238E27FC236}">
                  <a16:creationId xmlns:a16="http://schemas.microsoft.com/office/drawing/2014/main" xmlns="" id="{8CDE368E-E4EA-730A-5002-D7CAE639902F}"/>
                </a:ext>
              </a:extLst>
            </p:cNvPr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21" name="Google Shape;622;p4">
              <a:extLst>
                <a:ext uri="{FF2B5EF4-FFF2-40B4-BE49-F238E27FC236}">
                  <a16:creationId xmlns:a16="http://schemas.microsoft.com/office/drawing/2014/main" xmlns="" id="{60D0F126-DD9B-0736-F65E-C927EC3E03EB}"/>
                </a:ext>
              </a:extLst>
            </p:cNvPr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22" name="Google Shape;623;p4">
              <a:extLst>
                <a:ext uri="{FF2B5EF4-FFF2-40B4-BE49-F238E27FC236}">
                  <a16:creationId xmlns:a16="http://schemas.microsoft.com/office/drawing/2014/main" xmlns="" id="{C911BFAC-0357-9265-8D4C-7062F22328FE}"/>
                </a:ext>
              </a:extLst>
            </p:cNvPr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23" name="Google Shape;624;p4">
              <a:extLst>
                <a:ext uri="{FF2B5EF4-FFF2-40B4-BE49-F238E27FC236}">
                  <a16:creationId xmlns:a16="http://schemas.microsoft.com/office/drawing/2014/main" xmlns="" id="{2E42B751-151F-6F98-28BA-848FFE1C99EA}"/>
                </a:ext>
              </a:extLst>
            </p:cNvPr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24" name="Google Shape;625;p4">
              <a:extLst>
                <a:ext uri="{FF2B5EF4-FFF2-40B4-BE49-F238E27FC236}">
                  <a16:creationId xmlns:a16="http://schemas.microsoft.com/office/drawing/2014/main" xmlns="" id="{758AB261-BF52-D739-D5B4-873326552405}"/>
                </a:ext>
              </a:extLst>
            </p:cNvPr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25" name="Google Shape;626;p4">
              <a:extLst>
                <a:ext uri="{FF2B5EF4-FFF2-40B4-BE49-F238E27FC236}">
                  <a16:creationId xmlns:a16="http://schemas.microsoft.com/office/drawing/2014/main" xmlns="" id="{7709C4CF-11D8-3E90-BD2D-920FD254852B}"/>
                </a:ext>
              </a:extLst>
            </p:cNvPr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26" name="Google Shape;627;p4">
              <a:extLst>
                <a:ext uri="{FF2B5EF4-FFF2-40B4-BE49-F238E27FC236}">
                  <a16:creationId xmlns:a16="http://schemas.microsoft.com/office/drawing/2014/main" xmlns="" id="{CBBF758F-A164-FD0E-C674-85A906B8D12E}"/>
                </a:ext>
              </a:extLst>
            </p:cNvPr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27" name="Google Shape;628;p4">
              <a:extLst>
                <a:ext uri="{FF2B5EF4-FFF2-40B4-BE49-F238E27FC236}">
                  <a16:creationId xmlns:a16="http://schemas.microsoft.com/office/drawing/2014/main" xmlns="" id="{D0F5AA23-AB7E-1D06-A914-F41803D29E64}"/>
                </a:ext>
              </a:extLst>
            </p:cNvPr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28" name="Google Shape;629;p4">
              <a:extLst>
                <a:ext uri="{FF2B5EF4-FFF2-40B4-BE49-F238E27FC236}">
                  <a16:creationId xmlns:a16="http://schemas.microsoft.com/office/drawing/2014/main" xmlns="" id="{7E8982FA-CE44-F078-76A6-CC9D7268BE5A}"/>
                </a:ext>
              </a:extLst>
            </p:cNvPr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29" name="Google Shape;630;p4">
              <a:extLst>
                <a:ext uri="{FF2B5EF4-FFF2-40B4-BE49-F238E27FC236}">
                  <a16:creationId xmlns:a16="http://schemas.microsoft.com/office/drawing/2014/main" xmlns="" id="{90033CDB-BC78-2D4F-DEDB-343371795F2F}"/>
                </a:ext>
              </a:extLst>
            </p:cNvPr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30" name="Google Shape;631;p4">
              <a:extLst>
                <a:ext uri="{FF2B5EF4-FFF2-40B4-BE49-F238E27FC236}">
                  <a16:creationId xmlns:a16="http://schemas.microsoft.com/office/drawing/2014/main" xmlns="" id="{2F8C0B67-F739-01BF-D34A-81D4FA97A871}"/>
                </a:ext>
              </a:extLst>
            </p:cNvPr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31" name="Google Shape;632;p4">
              <a:extLst>
                <a:ext uri="{FF2B5EF4-FFF2-40B4-BE49-F238E27FC236}">
                  <a16:creationId xmlns:a16="http://schemas.microsoft.com/office/drawing/2014/main" xmlns="" id="{EFBD51F5-A17A-4634-03BB-3F804A31832F}"/>
                </a:ext>
              </a:extLst>
            </p:cNvPr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32" name="Google Shape;633;p4">
              <a:extLst>
                <a:ext uri="{FF2B5EF4-FFF2-40B4-BE49-F238E27FC236}">
                  <a16:creationId xmlns:a16="http://schemas.microsoft.com/office/drawing/2014/main" xmlns="" id="{1607D409-5830-AC66-F4EC-E6F2EFE00A23}"/>
                </a:ext>
              </a:extLst>
            </p:cNvPr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33" name="Google Shape;634;p4">
              <a:extLst>
                <a:ext uri="{FF2B5EF4-FFF2-40B4-BE49-F238E27FC236}">
                  <a16:creationId xmlns:a16="http://schemas.microsoft.com/office/drawing/2014/main" xmlns="" id="{5D332D38-5D91-2251-563C-A1279CDA29E6}"/>
                </a:ext>
              </a:extLst>
            </p:cNvPr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34" name="Google Shape;635;p4">
              <a:extLst>
                <a:ext uri="{FF2B5EF4-FFF2-40B4-BE49-F238E27FC236}">
                  <a16:creationId xmlns:a16="http://schemas.microsoft.com/office/drawing/2014/main" xmlns="" id="{F6FCEE1D-F2E9-2CEE-591B-7B971F1D7679}"/>
                </a:ext>
              </a:extLst>
            </p:cNvPr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35" name="Google Shape;636;p4">
              <a:extLst>
                <a:ext uri="{FF2B5EF4-FFF2-40B4-BE49-F238E27FC236}">
                  <a16:creationId xmlns:a16="http://schemas.microsoft.com/office/drawing/2014/main" xmlns="" id="{C56F3C7C-DCCB-09BE-E19B-EABE03EC5BA8}"/>
                </a:ext>
              </a:extLst>
            </p:cNvPr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36" name="Google Shape;637;p4">
              <a:extLst>
                <a:ext uri="{FF2B5EF4-FFF2-40B4-BE49-F238E27FC236}">
                  <a16:creationId xmlns:a16="http://schemas.microsoft.com/office/drawing/2014/main" xmlns="" id="{85BF40C9-1A15-704B-3851-8E7D4AC6165C}"/>
                </a:ext>
              </a:extLst>
            </p:cNvPr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37" name="Google Shape;638;p4">
              <a:extLst>
                <a:ext uri="{FF2B5EF4-FFF2-40B4-BE49-F238E27FC236}">
                  <a16:creationId xmlns:a16="http://schemas.microsoft.com/office/drawing/2014/main" xmlns="" id="{3735AE5C-7AB7-D50B-393B-1B648AD2A547}"/>
                </a:ext>
              </a:extLst>
            </p:cNvPr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38" name="Google Shape;639;p4">
              <a:extLst>
                <a:ext uri="{FF2B5EF4-FFF2-40B4-BE49-F238E27FC236}">
                  <a16:creationId xmlns:a16="http://schemas.microsoft.com/office/drawing/2014/main" xmlns="" id="{2ADD857B-C540-4DCC-78D2-E3406E861D59}"/>
                </a:ext>
              </a:extLst>
            </p:cNvPr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39" name="Google Shape;640;p4">
              <a:extLst>
                <a:ext uri="{FF2B5EF4-FFF2-40B4-BE49-F238E27FC236}">
                  <a16:creationId xmlns:a16="http://schemas.microsoft.com/office/drawing/2014/main" xmlns="" id="{817651EF-E85B-D3D6-64D9-7A13C1387C26}"/>
                </a:ext>
              </a:extLst>
            </p:cNvPr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40" name="Google Shape;641;p4">
              <a:extLst>
                <a:ext uri="{FF2B5EF4-FFF2-40B4-BE49-F238E27FC236}">
                  <a16:creationId xmlns:a16="http://schemas.microsoft.com/office/drawing/2014/main" xmlns="" id="{E8DE5633-E79F-C359-882D-0E413DC0EBA3}"/>
                </a:ext>
              </a:extLst>
            </p:cNvPr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41" name="Google Shape;642;p4">
              <a:extLst>
                <a:ext uri="{FF2B5EF4-FFF2-40B4-BE49-F238E27FC236}">
                  <a16:creationId xmlns:a16="http://schemas.microsoft.com/office/drawing/2014/main" xmlns="" id="{C07CB61F-BE64-2F34-5524-2C44BAF00740}"/>
                </a:ext>
              </a:extLst>
            </p:cNvPr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42" name="Google Shape;643;p4">
              <a:extLst>
                <a:ext uri="{FF2B5EF4-FFF2-40B4-BE49-F238E27FC236}">
                  <a16:creationId xmlns:a16="http://schemas.microsoft.com/office/drawing/2014/main" xmlns="" id="{66B94E99-445F-FAC6-F276-96D2BCE16681}"/>
                </a:ext>
              </a:extLst>
            </p:cNvPr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43" name="Google Shape;644;p4">
              <a:extLst>
                <a:ext uri="{FF2B5EF4-FFF2-40B4-BE49-F238E27FC236}">
                  <a16:creationId xmlns:a16="http://schemas.microsoft.com/office/drawing/2014/main" xmlns="" id="{461A6F9B-212E-642C-3375-EE54967F7623}"/>
                </a:ext>
              </a:extLst>
            </p:cNvPr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44" name="Google Shape;645;p4">
              <a:extLst>
                <a:ext uri="{FF2B5EF4-FFF2-40B4-BE49-F238E27FC236}">
                  <a16:creationId xmlns:a16="http://schemas.microsoft.com/office/drawing/2014/main" xmlns="" id="{B462F73C-1CC9-845D-03E0-8BA60691B57F}"/>
                </a:ext>
              </a:extLst>
            </p:cNvPr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45" name="Google Shape;646;p4">
              <a:extLst>
                <a:ext uri="{FF2B5EF4-FFF2-40B4-BE49-F238E27FC236}">
                  <a16:creationId xmlns:a16="http://schemas.microsoft.com/office/drawing/2014/main" xmlns="" id="{635CFB1E-5A97-3297-C73B-328D19CCD1DD}"/>
                </a:ext>
              </a:extLst>
            </p:cNvPr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46" name="Google Shape;647;p4">
              <a:extLst>
                <a:ext uri="{FF2B5EF4-FFF2-40B4-BE49-F238E27FC236}">
                  <a16:creationId xmlns:a16="http://schemas.microsoft.com/office/drawing/2014/main" xmlns="" id="{F213BFFB-F577-C950-D00C-EFFCC526358B}"/>
                </a:ext>
              </a:extLst>
            </p:cNvPr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47" name="Google Shape;648;p4">
              <a:extLst>
                <a:ext uri="{FF2B5EF4-FFF2-40B4-BE49-F238E27FC236}">
                  <a16:creationId xmlns:a16="http://schemas.microsoft.com/office/drawing/2014/main" xmlns="" id="{D3205914-9FA2-3363-DF4A-8DF33FF4A64A}"/>
                </a:ext>
              </a:extLst>
            </p:cNvPr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48" name="Google Shape;649;p4">
              <a:extLst>
                <a:ext uri="{FF2B5EF4-FFF2-40B4-BE49-F238E27FC236}">
                  <a16:creationId xmlns:a16="http://schemas.microsoft.com/office/drawing/2014/main" xmlns="" id="{B9B5A9A2-F2F1-6505-6043-4249CEAC9B59}"/>
                </a:ext>
              </a:extLst>
            </p:cNvPr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49" name="Google Shape;650;p4">
              <a:extLst>
                <a:ext uri="{FF2B5EF4-FFF2-40B4-BE49-F238E27FC236}">
                  <a16:creationId xmlns:a16="http://schemas.microsoft.com/office/drawing/2014/main" xmlns="" id="{1E138073-CC38-8045-36EC-4475E1BD3436}"/>
                </a:ext>
              </a:extLst>
            </p:cNvPr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50" name="Google Shape;651;p4">
              <a:extLst>
                <a:ext uri="{FF2B5EF4-FFF2-40B4-BE49-F238E27FC236}">
                  <a16:creationId xmlns:a16="http://schemas.microsoft.com/office/drawing/2014/main" xmlns="" id="{C2D8C992-C48F-C1CE-F697-0FF256F50A20}"/>
                </a:ext>
              </a:extLst>
            </p:cNvPr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51" name="Google Shape;652;p4">
              <a:extLst>
                <a:ext uri="{FF2B5EF4-FFF2-40B4-BE49-F238E27FC236}">
                  <a16:creationId xmlns:a16="http://schemas.microsoft.com/office/drawing/2014/main" xmlns="" id="{262EBDF0-841D-1982-BDCE-00440BA47023}"/>
                </a:ext>
              </a:extLst>
            </p:cNvPr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52" name="Google Shape;653;p4">
              <a:extLst>
                <a:ext uri="{FF2B5EF4-FFF2-40B4-BE49-F238E27FC236}">
                  <a16:creationId xmlns:a16="http://schemas.microsoft.com/office/drawing/2014/main" xmlns="" id="{96E22DA2-BE0F-01E2-609C-C5F9FF88D833}"/>
                </a:ext>
              </a:extLst>
            </p:cNvPr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53" name="Google Shape;654;p4">
              <a:extLst>
                <a:ext uri="{FF2B5EF4-FFF2-40B4-BE49-F238E27FC236}">
                  <a16:creationId xmlns:a16="http://schemas.microsoft.com/office/drawing/2014/main" xmlns="" id="{A4726362-388E-F966-A90E-5287F6FD6717}"/>
                </a:ext>
              </a:extLst>
            </p:cNvPr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54" name="Google Shape;655;p4">
              <a:extLst>
                <a:ext uri="{FF2B5EF4-FFF2-40B4-BE49-F238E27FC236}">
                  <a16:creationId xmlns:a16="http://schemas.microsoft.com/office/drawing/2014/main" xmlns="" id="{A7E121E8-3702-8C02-78A3-6FFD765B4779}"/>
                </a:ext>
              </a:extLst>
            </p:cNvPr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55" name="Google Shape;656;p4">
              <a:extLst>
                <a:ext uri="{FF2B5EF4-FFF2-40B4-BE49-F238E27FC236}">
                  <a16:creationId xmlns:a16="http://schemas.microsoft.com/office/drawing/2014/main" xmlns="" id="{BBC21D8C-8000-7364-41C7-04912280BEDE}"/>
                </a:ext>
              </a:extLst>
            </p:cNvPr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56" name="Google Shape;657;p4">
              <a:extLst>
                <a:ext uri="{FF2B5EF4-FFF2-40B4-BE49-F238E27FC236}">
                  <a16:creationId xmlns:a16="http://schemas.microsoft.com/office/drawing/2014/main" xmlns="" id="{53E4B05D-0A5B-F5C6-53D1-DCD6E91DE5C8}"/>
                </a:ext>
              </a:extLst>
            </p:cNvPr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57" name="Google Shape;658;p4">
              <a:extLst>
                <a:ext uri="{FF2B5EF4-FFF2-40B4-BE49-F238E27FC236}">
                  <a16:creationId xmlns:a16="http://schemas.microsoft.com/office/drawing/2014/main" xmlns="" id="{BC8108B5-B2AF-341B-58EC-683B653C97E2}"/>
                </a:ext>
              </a:extLst>
            </p:cNvPr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58" name="Google Shape;659;p4">
              <a:extLst>
                <a:ext uri="{FF2B5EF4-FFF2-40B4-BE49-F238E27FC236}">
                  <a16:creationId xmlns:a16="http://schemas.microsoft.com/office/drawing/2014/main" xmlns="" id="{76720D45-5210-44C8-A324-4B636BA7C0F1}"/>
                </a:ext>
              </a:extLst>
            </p:cNvPr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59" name="Google Shape;660;p4">
              <a:extLst>
                <a:ext uri="{FF2B5EF4-FFF2-40B4-BE49-F238E27FC236}">
                  <a16:creationId xmlns:a16="http://schemas.microsoft.com/office/drawing/2014/main" xmlns="" id="{E46416A6-622D-21B7-F785-E29ACB4289D6}"/>
                </a:ext>
              </a:extLst>
            </p:cNvPr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60" name="Google Shape;661;p4">
              <a:extLst>
                <a:ext uri="{FF2B5EF4-FFF2-40B4-BE49-F238E27FC236}">
                  <a16:creationId xmlns:a16="http://schemas.microsoft.com/office/drawing/2014/main" xmlns="" id="{05473AAD-DDFD-6F0A-08A6-178E676A8DE6}"/>
                </a:ext>
              </a:extLst>
            </p:cNvPr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61" name="Google Shape;662;p4">
              <a:extLst>
                <a:ext uri="{FF2B5EF4-FFF2-40B4-BE49-F238E27FC236}">
                  <a16:creationId xmlns:a16="http://schemas.microsoft.com/office/drawing/2014/main" xmlns="" id="{4339AD03-03C6-EA58-2FC5-5917DB20C82E}"/>
                </a:ext>
              </a:extLst>
            </p:cNvPr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62" name="Google Shape;663;p4">
              <a:extLst>
                <a:ext uri="{FF2B5EF4-FFF2-40B4-BE49-F238E27FC236}">
                  <a16:creationId xmlns:a16="http://schemas.microsoft.com/office/drawing/2014/main" xmlns="" id="{37DB6059-D172-861B-AB53-2CEBE480AE3E}"/>
                </a:ext>
              </a:extLst>
            </p:cNvPr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63" name="Google Shape;664;p4">
              <a:extLst>
                <a:ext uri="{FF2B5EF4-FFF2-40B4-BE49-F238E27FC236}">
                  <a16:creationId xmlns:a16="http://schemas.microsoft.com/office/drawing/2014/main" xmlns="" id="{20648461-70CC-C78E-EF73-B006EC5555EA}"/>
                </a:ext>
              </a:extLst>
            </p:cNvPr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64" name="Google Shape;665;p4">
              <a:extLst>
                <a:ext uri="{FF2B5EF4-FFF2-40B4-BE49-F238E27FC236}">
                  <a16:creationId xmlns:a16="http://schemas.microsoft.com/office/drawing/2014/main" xmlns="" id="{93AFB327-78D4-F931-2E92-FB78D2C87488}"/>
                </a:ext>
              </a:extLst>
            </p:cNvPr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65" name="Google Shape;666;p4">
              <a:extLst>
                <a:ext uri="{FF2B5EF4-FFF2-40B4-BE49-F238E27FC236}">
                  <a16:creationId xmlns:a16="http://schemas.microsoft.com/office/drawing/2014/main" xmlns="" id="{7F4CC26E-8201-A56C-46F3-EBFBDAB607FB}"/>
                </a:ext>
              </a:extLst>
            </p:cNvPr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66" name="Google Shape;667;p4">
              <a:extLst>
                <a:ext uri="{FF2B5EF4-FFF2-40B4-BE49-F238E27FC236}">
                  <a16:creationId xmlns:a16="http://schemas.microsoft.com/office/drawing/2014/main" xmlns="" id="{86F27C37-EC1D-00C4-6478-C1C254EC2DE9}"/>
                </a:ext>
              </a:extLst>
            </p:cNvPr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67" name="Google Shape;668;p4">
              <a:extLst>
                <a:ext uri="{FF2B5EF4-FFF2-40B4-BE49-F238E27FC236}">
                  <a16:creationId xmlns:a16="http://schemas.microsoft.com/office/drawing/2014/main" xmlns="" id="{7E7D288F-128B-9F00-222F-2FF685BA1415}"/>
                </a:ext>
              </a:extLst>
            </p:cNvPr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68" name="Google Shape;669;p4">
              <a:extLst>
                <a:ext uri="{FF2B5EF4-FFF2-40B4-BE49-F238E27FC236}">
                  <a16:creationId xmlns:a16="http://schemas.microsoft.com/office/drawing/2014/main" xmlns="" id="{193F0805-71E4-27B7-A971-816333EF5C14}"/>
                </a:ext>
              </a:extLst>
            </p:cNvPr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69" name="Google Shape;670;p4">
              <a:extLst>
                <a:ext uri="{FF2B5EF4-FFF2-40B4-BE49-F238E27FC236}">
                  <a16:creationId xmlns:a16="http://schemas.microsoft.com/office/drawing/2014/main" xmlns="" id="{E8CC5858-1929-2C23-876E-B5DF110DB697}"/>
                </a:ext>
              </a:extLst>
            </p:cNvPr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70" name="Google Shape;671;p4">
              <a:extLst>
                <a:ext uri="{FF2B5EF4-FFF2-40B4-BE49-F238E27FC236}">
                  <a16:creationId xmlns:a16="http://schemas.microsoft.com/office/drawing/2014/main" xmlns="" id="{AF635BB1-FD6C-2D52-5192-80FBEDB9FEB8}"/>
                </a:ext>
              </a:extLst>
            </p:cNvPr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71" name="Google Shape;672;p4">
              <a:extLst>
                <a:ext uri="{FF2B5EF4-FFF2-40B4-BE49-F238E27FC236}">
                  <a16:creationId xmlns:a16="http://schemas.microsoft.com/office/drawing/2014/main" xmlns="" id="{0611C73B-C430-DC1B-F753-557E137B18F8}"/>
                </a:ext>
              </a:extLst>
            </p:cNvPr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72" name="Google Shape;673;p4">
              <a:extLst>
                <a:ext uri="{FF2B5EF4-FFF2-40B4-BE49-F238E27FC236}">
                  <a16:creationId xmlns:a16="http://schemas.microsoft.com/office/drawing/2014/main" xmlns="" id="{C63159DF-6EC2-5E34-1DA1-C476967C3B68}"/>
                </a:ext>
              </a:extLst>
            </p:cNvPr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73" name="Google Shape;674;p4">
              <a:extLst>
                <a:ext uri="{FF2B5EF4-FFF2-40B4-BE49-F238E27FC236}">
                  <a16:creationId xmlns:a16="http://schemas.microsoft.com/office/drawing/2014/main" xmlns="" id="{D38729F7-63E2-2489-849A-612417C0AE0B}"/>
                </a:ext>
              </a:extLst>
            </p:cNvPr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74" name="Google Shape;675;p4">
              <a:extLst>
                <a:ext uri="{FF2B5EF4-FFF2-40B4-BE49-F238E27FC236}">
                  <a16:creationId xmlns:a16="http://schemas.microsoft.com/office/drawing/2014/main" xmlns="" id="{E853680F-428B-840E-4EE4-3C01A12EFF99}"/>
                </a:ext>
              </a:extLst>
            </p:cNvPr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75" name="Google Shape;676;p4">
              <a:extLst>
                <a:ext uri="{FF2B5EF4-FFF2-40B4-BE49-F238E27FC236}">
                  <a16:creationId xmlns:a16="http://schemas.microsoft.com/office/drawing/2014/main" xmlns="" id="{0EAB2B72-DD76-ED66-0D04-FE28D0789766}"/>
                </a:ext>
              </a:extLst>
            </p:cNvPr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76" name="Google Shape;677;p4">
              <a:extLst>
                <a:ext uri="{FF2B5EF4-FFF2-40B4-BE49-F238E27FC236}">
                  <a16:creationId xmlns:a16="http://schemas.microsoft.com/office/drawing/2014/main" xmlns="" id="{797E972F-24FE-D872-9CDF-354636452112}"/>
                </a:ext>
              </a:extLst>
            </p:cNvPr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77" name="Google Shape;678;p4">
              <a:extLst>
                <a:ext uri="{FF2B5EF4-FFF2-40B4-BE49-F238E27FC236}">
                  <a16:creationId xmlns:a16="http://schemas.microsoft.com/office/drawing/2014/main" xmlns="" id="{8D6F9727-FEF1-7C89-7395-A795221F8081}"/>
                </a:ext>
              </a:extLst>
            </p:cNvPr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78" name="Google Shape;679;p4">
              <a:extLst>
                <a:ext uri="{FF2B5EF4-FFF2-40B4-BE49-F238E27FC236}">
                  <a16:creationId xmlns:a16="http://schemas.microsoft.com/office/drawing/2014/main" xmlns="" id="{F4CA45D6-36A2-AB78-2AEB-CFFEB340E5FD}"/>
                </a:ext>
              </a:extLst>
            </p:cNvPr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79" name="Google Shape;680;p4">
              <a:extLst>
                <a:ext uri="{FF2B5EF4-FFF2-40B4-BE49-F238E27FC236}">
                  <a16:creationId xmlns:a16="http://schemas.microsoft.com/office/drawing/2014/main" xmlns="" id="{617F9AEE-FCD4-F130-CB3E-EB305C7BAE64}"/>
                </a:ext>
              </a:extLst>
            </p:cNvPr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80" name="Google Shape;681;p4">
              <a:extLst>
                <a:ext uri="{FF2B5EF4-FFF2-40B4-BE49-F238E27FC236}">
                  <a16:creationId xmlns:a16="http://schemas.microsoft.com/office/drawing/2014/main" xmlns="" id="{6BF5DF7B-E69C-DA51-30B5-2533F4A68A95}"/>
                </a:ext>
              </a:extLst>
            </p:cNvPr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81" name="Google Shape;682;p4">
              <a:extLst>
                <a:ext uri="{FF2B5EF4-FFF2-40B4-BE49-F238E27FC236}">
                  <a16:creationId xmlns:a16="http://schemas.microsoft.com/office/drawing/2014/main" xmlns="" id="{02683214-5A4B-3F5E-60BD-485B8B4447CA}"/>
                </a:ext>
              </a:extLst>
            </p:cNvPr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82" name="Google Shape;683;p4">
              <a:extLst>
                <a:ext uri="{FF2B5EF4-FFF2-40B4-BE49-F238E27FC236}">
                  <a16:creationId xmlns:a16="http://schemas.microsoft.com/office/drawing/2014/main" xmlns="" id="{5AF11515-859F-1BE8-3E01-02A3F2FCCA8C}"/>
                </a:ext>
              </a:extLst>
            </p:cNvPr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83" name="Google Shape;684;p4">
              <a:extLst>
                <a:ext uri="{FF2B5EF4-FFF2-40B4-BE49-F238E27FC236}">
                  <a16:creationId xmlns:a16="http://schemas.microsoft.com/office/drawing/2014/main" xmlns="" id="{8995EB40-96B1-9F91-54C3-3CBF5D0A2EC5}"/>
                </a:ext>
              </a:extLst>
            </p:cNvPr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84" name="Google Shape;685;p4">
              <a:extLst>
                <a:ext uri="{FF2B5EF4-FFF2-40B4-BE49-F238E27FC236}">
                  <a16:creationId xmlns:a16="http://schemas.microsoft.com/office/drawing/2014/main" xmlns="" id="{27C78E14-81B8-9848-1641-53ECB1F73DBB}"/>
                </a:ext>
              </a:extLst>
            </p:cNvPr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85" name="Google Shape;686;p4">
              <a:extLst>
                <a:ext uri="{FF2B5EF4-FFF2-40B4-BE49-F238E27FC236}">
                  <a16:creationId xmlns:a16="http://schemas.microsoft.com/office/drawing/2014/main" xmlns="" id="{E3853224-B826-3C1B-8D3E-97AB8F974B70}"/>
                </a:ext>
              </a:extLst>
            </p:cNvPr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86" name="Google Shape;687;p4">
              <a:extLst>
                <a:ext uri="{FF2B5EF4-FFF2-40B4-BE49-F238E27FC236}">
                  <a16:creationId xmlns:a16="http://schemas.microsoft.com/office/drawing/2014/main" xmlns="" id="{A29E7D2B-5640-A42F-CDF7-B803CC5727A1}"/>
                </a:ext>
              </a:extLst>
            </p:cNvPr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87" name="Google Shape;688;p4">
              <a:extLst>
                <a:ext uri="{FF2B5EF4-FFF2-40B4-BE49-F238E27FC236}">
                  <a16:creationId xmlns:a16="http://schemas.microsoft.com/office/drawing/2014/main" xmlns="" id="{6524A831-2757-E0A6-DB77-5D784DD62E4B}"/>
                </a:ext>
              </a:extLst>
            </p:cNvPr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88" name="Google Shape;689;p4">
              <a:extLst>
                <a:ext uri="{FF2B5EF4-FFF2-40B4-BE49-F238E27FC236}">
                  <a16:creationId xmlns:a16="http://schemas.microsoft.com/office/drawing/2014/main" xmlns="" id="{04877F96-46B5-D74E-920D-E58138F8B380}"/>
                </a:ext>
              </a:extLst>
            </p:cNvPr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89" name="Google Shape;690;p4">
              <a:extLst>
                <a:ext uri="{FF2B5EF4-FFF2-40B4-BE49-F238E27FC236}">
                  <a16:creationId xmlns:a16="http://schemas.microsoft.com/office/drawing/2014/main" xmlns="" id="{2BBDC8CB-AC45-AF02-2D74-703E89DE4B84}"/>
                </a:ext>
              </a:extLst>
            </p:cNvPr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90" name="Google Shape;691;p4">
              <a:extLst>
                <a:ext uri="{FF2B5EF4-FFF2-40B4-BE49-F238E27FC236}">
                  <a16:creationId xmlns:a16="http://schemas.microsoft.com/office/drawing/2014/main" xmlns="" id="{4AEDEB3A-5091-B79F-5CA3-145A1E7C450B}"/>
                </a:ext>
              </a:extLst>
            </p:cNvPr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91" name="Google Shape;692;p4">
              <a:extLst>
                <a:ext uri="{FF2B5EF4-FFF2-40B4-BE49-F238E27FC236}">
                  <a16:creationId xmlns:a16="http://schemas.microsoft.com/office/drawing/2014/main" xmlns="" id="{92D57EC0-DA9C-CD91-5BC8-FE92C9D12A30}"/>
                </a:ext>
              </a:extLst>
            </p:cNvPr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92" name="Google Shape;693;p4">
              <a:extLst>
                <a:ext uri="{FF2B5EF4-FFF2-40B4-BE49-F238E27FC236}">
                  <a16:creationId xmlns:a16="http://schemas.microsoft.com/office/drawing/2014/main" xmlns="" id="{CF5CF276-48B1-2E7D-D680-52E3F897E1D3}"/>
                </a:ext>
              </a:extLst>
            </p:cNvPr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93" name="Google Shape;694;p4">
              <a:extLst>
                <a:ext uri="{FF2B5EF4-FFF2-40B4-BE49-F238E27FC236}">
                  <a16:creationId xmlns:a16="http://schemas.microsoft.com/office/drawing/2014/main" xmlns="" id="{B39A6003-A5E1-4E01-56C3-3460B0B27707}"/>
                </a:ext>
              </a:extLst>
            </p:cNvPr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94" name="Google Shape;695;p4">
              <a:extLst>
                <a:ext uri="{FF2B5EF4-FFF2-40B4-BE49-F238E27FC236}">
                  <a16:creationId xmlns:a16="http://schemas.microsoft.com/office/drawing/2014/main" xmlns="" id="{41CA7468-3F52-C572-9A62-9BB8110DED37}"/>
                </a:ext>
              </a:extLst>
            </p:cNvPr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95" name="Google Shape;696;p4">
              <a:extLst>
                <a:ext uri="{FF2B5EF4-FFF2-40B4-BE49-F238E27FC236}">
                  <a16:creationId xmlns:a16="http://schemas.microsoft.com/office/drawing/2014/main" xmlns="" id="{75141381-417C-A4BF-65F0-5FC11230D4F4}"/>
                </a:ext>
              </a:extLst>
            </p:cNvPr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96" name="Google Shape;697;p4">
              <a:extLst>
                <a:ext uri="{FF2B5EF4-FFF2-40B4-BE49-F238E27FC236}">
                  <a16:creationId xmlns:a16="http://schemas.microsoft.com/office/drawing/2014/main" xmlns="" id="{0929A2E6-B540-50B3-43B6-EB1B1EBD9BBF}"/>
                </a:ext>
              </a:extLst>
            </p:cNvPr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97" name="Google Shape;698;p4">
              <a:extLst>
                <a:ext uri="{FF2B5EF4-FFF2-40B4-BE49-F238E27FC236}">
                  <a16:creationId xmlns:a16="http://schemas.microsoft.com/office/drawing/2014/main" xmlns="" id="{99B1165A-2E0F-B869-974D-965EBCD94D86}"/>
                </a:ext>
              </a:extLst>
            </p:cNvPr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98" name="Google Shape;699;p4">
              <a:extLst>
                <a:ext uri="{FF2B5EF4-FFF2-40B4-BE49-F238E27FC236}">
                  <a16:creationId xmlns:a16="http://schemas.microsoft.com/office/drawing/2014/main" xmlns="" id="{A69A72F1-4F07-1C53-EDBB-B272AAC3C563}"/>
                </a:ext>
              </a:extLst>
            </p:cNvPr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99" name="Google Shape;700;p4">
              <a:extLst>
                <a:ext uri="{FF2B5EF4-FFF2-40B4-BE49-F238E27FC236}">
                  <a16:creationId xmlns:a16="http://schemas.microsoft.com/office/drawing/2014/main" xmlns="" id="{C53FFC90-81A7-7A99-8208-D69C6BFEF5D1}"/>
                </a:ext>
              </a:extLst>
            </p:cNvPr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0" name="Google Shape;701;p4">
              <a:extLst>
                <a:ext uri="{FF2B5EF4-FFF2-40B4-BE49-F238E27FC236}">
                  <a16:creationId xmlns:a16="http://schemas.microsoft.com/office/drawing/2014/main" xmlns="" id="{C654715C-7881-84BE-A367-C5E001207468}"/>
                </a:ext>
              </a:extLst>
            </p:cNvPr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001" name="Google Shape;702;p4">
            <a:extLst>
              <a:ext uri="{FF2B5EF4-FFF2-40B4-BE49-F238E27FC236}">
                <a16:creationId xmlns:a16="http://schemas.microsoft.com/office/drawing/2014/main" xmlns="" id="{AED07A7A-7780-84BA-D90A-4861AF395628}"/>
              </a:ext>
            </a:extLst>
          </p:cNvPr>
          <p:cNvGrpSpPr/>
          <p:nvPr/>
        </p:nvGrpSpPr>
        <p:grpSpPr>
          <a:xfrm>
            <a:off x="8056367" y="71392"/>
            <a:ext cx="959718" cy="875881"/>
            <a:chOff x="4097300" y="529025"/>
            <a:chExt cx="796050" cy="726450"/>
          </a:xfrm>
        </p:grpSpPr>
        <p:sp>
          <p:nvSpPr>
            <p:cNvPr id="33002" name="Google Shape;703;p4">
              <a:extLst>
                <a:ext uri="{FF2B5EF4-FFF2-40B4-BE49-F238E27FC236}">
                  <a16:creationId xmlns:a16="http://schemas.microsoft.com/office/drawing/2014/main" xmlns="" id="{BC082F9D-8A6A-0271-A12B-4921A3250E88}"/>
                </a:ext>
              </a:extLst>
            </p:cNvPr>
            <p:cNvSpPr/>
            <p:nvPr/>
          </p:nvSpPr>
          <p:spPr>
            <a:xfrm>
              <a:off x="4097300" y="529025"/>
              <a:ext cx="796050" cy="726450"/>
            </a:xfrm>
            <a:custGeom>
              <a:avLst/>
              <a:gdLst/>
              <a:ahLst/>
              <a:cxnLst/>
              <a:rect l="l" t="t" r="r" b="b"/>
              <a:pathLst>
                <a:path w="31842" h="29058" extrusionOk="0">
                  <a:moveTo>
                    <a:pt x="15088" y="1"/>
                  </a:moveTo>
                  <a:cubicBezTo>
                    <a:pt x="14837" y="1"/>
                    <a:pt x="14563" y="69"/>
                    <a:pt x="14335" y="160"/>
                  </a:cubicBezTo>
                  <a:cubicBezTo>
                    <a:pt x="13741" y="389"/>
                    <a:pt x="13308" y="891"/>
                    <a:pt x="13171" y="1461"/>
                  </a:cubicBezTo>
                  <a:cubicBezTo>
                    <a:pt x="12920" y="2374"/>
                    <a:pt x="12486" y="3356"/>
                    <a:pt x="11847" y="4451"/>
                  </a:cubicBezTo>
                  <a:cubicBezTo>
                    <a:pt x="10957" y="5981"/>
                    <a:pt x="9838" y="7487"/>
                    <a:pt x="8743" y="8948"/>
                  </a:cubicBezTo>
                  <a:lnTo>
                    <a:pt x="8149" y="9770"/>
                  </a:lnTo>
                  <a:cubicBezTo>
                    <a:pt x="8149" y="9770"/>
                    <a:pt x="7761" y="10272"/>
                    <a:pt x="7624" y="10454"/>
                  </a:cubicBezTo>
                  <a:cubicBezTo>
                    <a:pt x="7442" y="10706"/>
                    <a:pt x="7259" y="10934"/>
                    <a:pt x="7076" y="11162"/>
                  </a:cubicBezTo>
                  <a:cubicBezTo>
                    <a:pt x="6711" y="11641"/>
                    <a:pt x="6346" y="12121"/>
                    <a:pt x="5958" y="12577"/>
                  </a:cubicBezTo>
                  <a:cubicBezTo>
                    <a:pt x="5228" y="13445"/>
                    <a:pt x="4451" y="14358"/>
                    <a:pt x="3584" y="15362"/>
                  </a:cubicBezTo>
                  <a:cubicBezTo>
                    <a:pt x="3196" y="15773"/>
                    <a:pt x="2785" y="16206"/>
                    <a:pt x="2352" y="16640"/>
                  </a:cubicBezTo>
                  <a:cubicBezTo>
                    <a:pt x="2306" y="16686"/>
                    <a:pt x="2283" y="16709"/>
                    <a:pt x="2260" y="16754"/>
                  </a:cubicBezTo>
                  <a:cubicBezTo>
                    <a:pt x="1735" y="17256"/>
                    <a:pt x="1210" y="17713"/>
                    <a:pt x="708" y="18169"/>
                  </a:cubicBezTo>
                  <a:cubicBezTo>
                    <a:pt x="343" y="18489"/>
                    <a:pt x="115" y="18900"/>
                    <a:pt x="46" y="19356"/>
                  </a:cubicBezTo>
                  <a:cubicBezTo>
                    <a:pt x="1" y="19607"/>
                    <a:pt x="1" y="19859"/>
                    <a:pt x="46" y="20110"/>
                  </a:cubicBezTo>
                  <a:cubicBezTo>
                    <a:pt x="46" y="20132"/>
                    <a:pt x="46" y="20155"/>
                    <a:pt x="69" y="20178"/>
                  </a:cubicBezTo>
                  <a:cubicBezTo>
                    <a:pt x="138" y="20475"/>
                    <a:pt x="297" y="20908"/>
                    <a:pt x="754" y="21296"/>
                  </a:cubicBezTo>
                  <a:cubicBezTo>
                    <a:pt x="2511" y="22712"/>
                    <a:pt x="4497" y="24013"/>
                    <a:pt x="6894" y="25268"/>
                  </a:cubicBezTo>
                  <a:cubicBezTo>
                    <a:pt x="7875" y="25793"/>
                    <a:pt x="8948" y="26318"/>
                    <a:pt x="10112" y="26843"/>
                  </a:cubicBezTo>
                  <a:cubicBezTo>
                    <a:pt x="10637" y="27071"/>
                    <a:pt x="11162" y="27322"/>
                    <a:pt x="11733" y="27551"/>
                  </a:cubicBezTo>
                  <a:cubicBezTo>
                    <a:pt x="12440" y="27847"/>
                    <a:pt x="13011" y="28076"/>
                    <a:pt x="13536" y="28281"/>
                  </a:cubicBezTo>
                  <a:cubicBezTo>
                    <a:pt x="14609" y="28646"/>
                    <a:pt x="15567" y="28920"/>
                    <a:pt x="16480" y="29057"/>
                  </a:cubicBezTo>
                  <a:lnTo>
                    <a:pt x="16777" y="29057"/>
                  </a:lnTo>
                  <a:cubicBezTo>
                    <a:pt x="17256" y="29057"/>
                    <a:pt x="17713" y="28897"/>
                    <a:pt x="18078" y="28578"/>
                  </a:cubicBezTo>
                  <a:cubicBezTo>
                    <a:pt x="18101" y="28578"/>
                    <a:pt x="18124" y="28555"/>
                    <a:pt x="18124" y="28532"/>
                  </a:cubicBezTo>
                  <a:cubicBezTo>
                    <a:pt x="18192" y="28486"/>
                    <a:pt x="18261" y="28418"/>
                    <a:pt x="18306" y="28350"/>
                  </a:cubicBezTo>
                  <a:cubicBezTo>
                    <a:pt x="19197" y="27551"/>
                    <a:pt x="20041" y="26729"/>
                    <a:pt x="20817" y="25907"/>
                  </a:cubicBezTo>
                  <a:cubicBezTo>
                    <a:pt x="21274" y="25428"/>
                    <a:pt x="21707" y="24949"/>
                    <a:pt x="22073" y="24492"/>
                  </a:cubicBezTo>
                  <a:cubicBezTo>
                    <a:pt x="22461" y="24081"/>
                    <a:pt x="22803" y="23670"/>
                    <a:pt x="23100" y="23305"/>
                  </a:cubicBezTo>
                  <a:lnTo>
                    <a:pt x="23237" y="23145"/>
                  </a:lnTo>
                  <a:cubicBezTo>
                    <a:pt x="23465" y="22894"/>
                    <a:pt x="23693" y="22598"/>
                    <a:pt x="23967" y="22278"/>
                  </a:cubicBezTo>
                  <a:cubicBezTo>
                    <a:pt x="23967" y="22278"/>
                    <a:pt x="24081" y="22118"/>
                    <a:pt x="24127" y="22073"/>
                  </a:cubicBezTo>
                  <a:cubicBezTo>
                    <a:pt x="24355" y="21799"/>
                    <a:pt x="24561" y="21525"/>
                    <a:pt x="24766" y="21274"/>
                  </a:cubicBezTo>
                  <a:cubicBezTo>
                    <a:pt x="24994" y="21000"/>
                    <a:pt x="25154" y="20794"/>
                    <a:pt x="25314" y="20543"/>
                  </a:cubicBezTo>
                  <a:lnTo>
                    <a:pt x="25496" y="20338"/>
                  </a:lnTo>
                  <a:lnTo>
                    <a:pt x="25702" y="20041"/>
                  </a:lnTo>
                  <a:lnTo>
                    <a:pt x="26044" y="19585"/>
                  </a:lnTo>
                  <a:lnTo>
                    <a:pt x="26181" y="19425"/>
                  </a:lnTo>
                  <a:lnTo>
                    <a:pt x="26455" y="19082"/>
                  </a:lnTo>
                  <a:cubicBezTo>
                    <a:pt x="26661" y="18809"/>
                    <a:pt x="26843" y="18535"/>
                    <a:pt x="27003" y="18306"/>
                  </a:cubicBezTo>
                  <a:lnTo>
                    <a:pt x="27117" y="18147"/>
                  </a:lnTo>
                  <a:lnTo>
                    <a:pt x="27208" y="18032"/>
                  </a:lnTo>
                  <a:cubicBezTo>
                    <a:pt x="27368" y="17827"/>
                    <a:pt x="27528" y="17599"/>
                    <a:pt x="27688" y="17371"/>
                  </a:cubicBezTo>
                  <a:cubicBezTo>
                    <a:pt x="28532" y="16206"/>
                    <a:pt x="29171" y="15293"/>
                    <a:pt x="29719" y="14403"/>
                  </a:cubicBezTo>
                  <a:cubicBezTo>
                    <a:pt x="30427" y="13239"/>
                    <a:pt x="30974" y="12166"/>
                    <a:pt x="31363" y="11116"/>
                  </a:cubicBezTo>
                  <a:cubicBezTo>
                    <a:pt x="31499" y="10751"/>
                    <a:pt x="31614" y="10386"/>
                    <a:pt x="31728" y="10021"/>
                  </a:cubicBezTo>
                  <a:cubicBezTo>
                    <a:pt x="31728" y="9998"/>
                    <a:pt x="31751" y="9952"/>
                    <a:pt x="31751" y="9930"/>
                  </a:cubicBezTo>
                  <a:cubicBezTo>
                    <a:pt x="31819" y="9701"/>
                    <a:pt x="31842" y="9496"/>
                    <a:pt x="31819" y="9313"/>
                  </a:cubicBezTo>
                  <a:cubicBezTo>
                    <a:pt x="31819" y="8628"/>
                    <a:pt x="31477" y="8012"/>
                    <a:pt x="30883" y="7670"/>
                  </a:cubicBezTo>
                  <a:cubicBezTo>
                    <a:pt x="30723" y="7556"/>
                    <a:pt x="30518" y="7487"/>
                    <a:pt x="30335" y="7442"/>
                  </a:cubicBezTo>
                  <a:cubicBezTo>
                    <a:pt x="30221" y="7419"/>
                    <a:pt x="30130" y="7396"/>
                    <a:pt x="30016" y="7373"/>
                  </a:cubicBezTo>
                  <a:lnTo>
                    <a:pt x="29993" y="7373"/>
                  </a:lnTo>
                  <a:cubicBezTo>
                    <a:pt x="29263" y="7259"/>
                    <a:pt x="28487" y="7008"/>
                    <a:pt x="27459" y="6620"/>
                  </a:cubicBezTo>
                  <a:cubicBezTo>
                    <a:pt x="26980" y="6437"/>
                    <a:pt x="26524" y="6232"/>
                    <a:pt x="26136" y="6072"/>
                  </a:cubicBezTo>
                  <a:cubicBezTo>
                    <a:pt x="25725" y="5889"/>
                    <a:pt x="25314" y="5707"/>
                    <a:pt x="24834" y="5501"/>
                  </a:cubicBezTo>
                  <a:cubicBezTo>
                    <a:pt x="22575" y="4474"/>
                    <a:pt x="20657" y="3447"/>
                    <a:pt x="18968" y="2352"/>
                  </a:cubicBezTo>
                  <a:cubicBezTo>
                    <a:pt x="18078" y="1781"/>
                    <a:pt x="17234" y="1165"/>
                    <a:pt x="16458" y="548"/>
                  </a:cubicBezTo>
                  <a:cubicBezTo>
                    <a:pt x="16298" y="389"/>
                    <a:pt x="16115" y="274"/>
                    <a:pt x="15887" y="183"/>
                  </a:cubicBezTo>
                  <a:cubicBezTo>
                    <a:pt x="15636" y="69"/>
                    <a:pt x="15362" y="1"/>
                    <a:pt x="150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3" name="Google Shape;704;p4">
              <a:extLst>
                <a:ext uri="{FF2B5EF4-FFF2-40B4-BE49-F238E27FC236}">
                  <a16:creationId xmlns:a16="http://schemas.microsoft.com/office/drawing/2014/main" xmlns="" id="{13D974C5-2511-4A8E-C5DD-19258D1DA86B}"/>
                </a:ext>
              </a:extLst>
            </p:cNvPr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BF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4" name="Google Shape;705;p4">
              <a:extLst>
                <a:ext uri="{FF2B5EF4-FFF2-40B4-BE49-F238E27FC236}">
                  <a16:creationId xmlns:a16="http://schemas.microsoft.com/office/drawing/2014/main" xmlns="" id="{821AD310-3935-3C9B-2925-56EA5C2579F7}"/>
                </a:ext>
              </a:extLst>
            </p:cNvPr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5" name="Google Shape;706;p4">
              <a:extLst>
                <a:ext uri="{FF2B5EF4-FFF2-40B4-BE49-F238E27FC236}">
                  <a16:creationId xmlns:a16="http://schemas.microsoft.com/office/drawing/2014/main" xmlns="" id="{75E68622-6EF1-6D38-7430-B20AB877AC86}"/>
                </a:ext>
              </a:extLst>
            </p:cNvPr>
            <p:cNvSpPr/>
            <p:nvPr/>
          </p:nvSpPr>
          <p:spPr>
            <a:xfrm>
              <a:off x="4511000" y="1193250"/>
              <a:ext cx="6300" cy="11425"/>
            </a:xfrm>
            <a:custGeom>
              <a:avLst/>
              <a:gdLst/>
              <a:ahLst/>
              <a:cxnLst/>
              <a:rect l="l" t="t" r="r" b="b"/>
              <a:pathLst>
                <a:path w="252" h="457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114"/>
                    <a:pt x="69" y="183"/>
                    <a:pt x="47" y="228"/>
                  </a:cubicBezTo>
                  <a:cubicBezTo>
                    <a:pt x="47" y="228"/>
                    <a:pt x="47" y="251"/>
                    <a:pt x="47" y="251"/>
                  </a:cubicBezTo>
                  <a:cubicBezTo>
                    <a:pt x="24" y="274"/>
                    <a:pt x="1" y="297"/>
                    <a:pt x="1" y="320"/>
                  </a:cubicBezTo>
                  <a:cubicBezTo>
                    <a:pt x="1" y="343"/>
                    <a:pt x="1" y="365"/>
                    <a:pt x="1" y="388"/>
                  </a:cubicBezTo>
                  <a:cubicBezTo>
                    <a:pt x="1" y="411"/>
                    <a:pt x="47" y="457"/>
                    <a:pt x="69" y="457"/>
                  </a:cubicBezTo>
                  <a:cubicBezTo>
                    <a:pt x="115" y="457"/>
                    <a:pt x="138" y="434"/>
                    <a:pt x="161" y="411"/>
                  </a:cubicBezTo>
                  <a:cubicBezTo>
                    <a:pt x="183" y="411"/>
                    <a:pt x="183" y="388"/>
                    <a:pt x="183" y="365"/>
                  </a:cubicBezTo>
                  <a:cubicBezTo>
                    <a:pt x="183" y="365"/>
                    <a:pt x="183" y="343"/>
                    <a:pt x="183" y="320"/>
                  </a:cubicBezTo>
                  <a:cubicBezTo>
                    <a:pt x="206" y="297"/>
                    <a:pt x="206" y="251"/>
                    <a:pt x="229" y="228"/>
                  </a:cubicBezTo>
                  <a:cubicBezTo>
                    <a:pt x="229" y="183"/>
                    <a:pt x="229" y="137"/>
                    <a:pt x="229" y="91"/>
                  </a:cubicBezTo>
                  <a:cubicBezTo>
                    <a:pt x="252" y="46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6" name="Google Shape;707;p4">
              <a:extLst>
                <a:ext uri="{FF2B5EF4-FFF2-40B4-BE49-F238E27FC236}">
                  <a16:creationId xmlns:a16="http://schemas.microsoft.com/office/drawing/2014/main" xmlns="" id="{23765607-93DD-4E26-0A75-CC487FB925A8}"/>
                </a:ext>
              </a:extLst>
            </p:cNvPr>
            <p:cNvSpPr/>
            <p:nvPr/>
          </p:nvSpPr>
          <p:spPr>
            <a:xfrm>
              <a:off x="4786625" y="758425"/>
              <a:ext cx="28550" cy="51375"/>
            </a:xfrm>
            <a:custGeom>
              <a:avLst/>
              <a:gdLst/>
              <a:ahLst/>
              <a:cxnLst/>
              <a:rect l="l" t="t" r="r" b="b"/>
              <a:pathLst>
                <a:path w="1142" h="2055" extrusionOk="0">
                  <a:moveTo>
                    <a:pt x="1050" y="0"/>
                  </a:moveTo>
                  <a:cubicBezTo>
                    <a:pt x="1028" y="0"/>
                    <a:pt x="1028" y="0"/>
                    <a:pt x="1028" y="23"/>
                  </a:cubicBezTo>
                  <a:cubicBezTo>
                    <a:pt x="1005" y="23"/>
                    <a:pt x="982" y="46"/>
                    <a:pt x="959" y="69"/>
                  </a:cubicBezTo>
                  <a:cubicBezTo>
                    <a:pt x="936" y="137"/>
                    <a:pt x="914" y="206"/>
                    <a:pt x="891" y="274"/>
                  </a:cubicBezTo>
                  <a:cubicBezTo>
                    <a:pt x="891" y="320"/>
                    <a:pt x="868" y="365"/>
                    <a:pt x="845" y="411"/>
                  </a:cubicBezTo>
                  <a:cubicBezTo>
                    <a:pt x="822" y="457"/>
                    <a:pt x="799" y="502"/>
                    <a:pt x="777" y="548"/>
                  </a:cubicBezTo>
                  <a:cubicBezTo>
                    <a:pt x="754" y="594"/>
                    <a:pt x="731" y="639"/>
                    <a:pt x="708" y="708"/>
                  </a:cubicBezTo>
                  <a:cubicBezTo>
                    <a:pt x="662" y="799"/>
                    <a:pt x="617" y="913"/>
                    <a:pt x="548" y="1005"/>
                  </a:cubicBezTo>
                  <a:cubicBezTo>
                    <a:pt x="503" y="1096"/>
                    <a:pt x="457" y="1187"/>
                    <a:pt x="411" y="1278"/>
                  </a:cubicBezTo>
                  <a:cubicBezTo>
                    <a:pt x="274" y="1507"/>
                    <a:pt x="137" y="1712"/>
                    <a:pt x="23" y="1940"/>
                  </a:cubicBezTo>
                  <a:cubicBezTo>
                    <a:pt x="1" y="1986"/>
                    <a:pt x="23" y="2032"/>
                    <a:pt x="46" y="2055"/>
                  </a:cubicBezTo>
                  <a:lnTo>
                    <a:pt x="115" y="2055"/>
                  </a:lnTo>
                  <a:cubicBezTo>
                    <a:pt x="137" y="2055"/>
                    <a:pt x="160" y="2032"/>
                    <a:pt x="183" y="2009"/>
                  </a:cubicBezTo>
                  <a:cubicBezTo>
                    <a:pt x="183" y="1986"/>
                    <a:pt x="206" y="1963"/>
                    <a:pt x="206" y="1940"/>
                  </a:cubicBezTo>
                  <a:lnTo>
                    <a:pt x="229" y="1940"/>
                  </a:lnTo>
                  <a:cubicBezTo>
                    <a:pt x="297" y="1803"/>
                    <a:pt x="389" y="1667"/>
                    <a:pt x="480" y="1530"/>
                  </a:cubicBezTo>
                  <a:cubicBezTo>
                    <a:pt x="548" y="1393"/>
                    <a:pt x="640" y="1256"/>
                    <a:pt x="708" y="1119"/>
                  </a:cubicBezTo>
                  <a:cubicBezTo>
                    <a:pt x="777" y="959"/>
                    <a:pt x="868" y="799"/>
                    <a:pt x="936" y="617"/>
                  </a:cubicBezTo>
                  <a:cubicBezTo>
                    <a:pt x="982" y="548"/>
                    <a:pt x="1005" y="480"/>
                    <a:pt x="1028" y="388"/>
                  </a:cubicBezTo>
                  <a:cubicBezTo>
                    <a:pt x="1050" y="365"/>
                    <a:pt x="1050" y="320"/>
                    <a:pt x="1073" y="297"/>
                  </a:cubicBezTo>
                  <a:cubicBezTo>
                    <a:pt x="1096" y="229"/>
                    <a:pt x="1096" y="183"/>
                    <a:pt x="1119" y="137"/>
                  </a:cubicBezTo>
                  <a:cubicBezTo>
                    <a:pt x="1142" y="114"/>
                    <a:pt x="1142" y="92"/>
                    <a:pt x="1119" y="69"/>
                  </a:cubicBezTo>
                  <a:cubicBezTo>
                    <a:pt x="1119" y="46"/>
                    <a:pt x="1096" y="23"/>
                    <a:pt x="1073" y="23"/>
                  </a:cubicBezTo>
                  <a:cubicBezTo>
                    <a:pt x="1073" y="23"/>
                    <a:pt x="1050" y="0"/>
                    <a:pt x="10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7" name="Google Shape;708;p4">
              <a:extLst>
                <a:ext uri="{FF2B5EF4-FFF2-40B4-BE49-F238E27FC236}">
                  <a16:creationId xmlns:a16="http://schemas.microsoft.com/office/drawing/2014/main" xmlns="" id="{4A3493C4-1856-6F5A-DEAD-C3A7A6962F69}"/>
                </a:ext>
              </a:extLst>
            </p:cNvPr>
            <p:cNvSpPr/>
            <p:nvPr/>
          </p:nvSpPr>
          <p:spPr>
            <a:xfrm>
              <a:off x="4782625" y="759000"/>
              <a:ext cx="31425" cy="56200"/>
            </a:xfrm>
            <a:custGeom>
              <a:avLst/>
              <a:gdLst/>
              <a:ahLst/>
              <a:cxnLst/>
              <a:rect l="l" t="t" r="r" b="b"/>
              <a:pathLst>
                <a:path w="1257" h="2248" extrusionOk="0">
                  <a:moveTo>
                    <a:pt x="1142" y="0"/>
                  </a:moveTo>
                  <a:cubicBezTo>
                    <a:pt x="1096" y="0"/>
                    <a:pt x="1051" y="23"/>
                    <a:pt x="1051" y="69"/>
                  </a:cubicBezTo>
                  <a:cubicBezTo>
                    <a:pt x="959" y="251"/>
                    <a:pt x="891" y="434"/>
                    <a:pt x="800" y="616"/>
                  </a:cubicBezTo>
                  <a:cubicBezTo>
                    <a:pt x="708" y="776"/>
                    <a:pt x="640" y="959"/>
                    <a:pt x="549" y="1119"/>
                  </a:cubicBezTo>
                  <a:cubicBezTo>
                    <a:pt x="480" y="1278"/>
                    <a:pt x="389" y="1438"/>
                    <a:pt x="297" y="1575"/>
                  </a:cubicBezTo>
                  <a:cubicBezTo>
                    <a:pt x="252" y="1666"/>
                    <a:pt x="206" y="1735"/>
                    <a:pt x="183" y="1803"/>
                  </a:cubicBezTo>
                  <a:cubicBezTo>
                    <a:pt x="115" y="1895"/>
                    <a:pt x="69" y="2009"/>
                    <a:pt x="24" y="2100"/>
                  </a:cubicBezTo>
                  <a:cubicBezTo>
                    <a:pt x="1" y="2146"/>
                    <a:pt x="24" y="2214"/>
                    <a:pt x="69" y="2237"/>
                  </a:cubicBezTo>
                  <a:cubicBezTo>
                    <a:pt x="84" y="2237"/>
                    <a:pt x="100" y="2247"/>
                    <a:pt x="115" y="2247"/>
                  </a:cubicBezTo>
                  <a:cubicBezTo>
                    <a:pt x="122" y="2247"/>
                    <a:pt x="130" y="2245"/>
                    <a:pt x="138" y="2237"/>
                  </a:cubicBezTo>
                  <a:cubicBezTo>
                    <a:pt x="183" y="2237"/>
                    <a:pt x="183" y="2214"/>
                    <a:pt x="206" y="2191"/>
                  </a:cubicBezTo>
                  <a:cubicBezTo>
                    <a:pt x="252" y="2100"/>
                    <a:pt x="320" y="1986"/>
                    <a:pt x="366" y="1895"/>
                  </a:cubicBezTo>
                  <a:cubicBezTo>
                    <a:pt x="412" y="1826"/>
                    <a:pt x="457" y="1758"/>
                    <a:pt x="503" y="1689"/>
                  </a:cubicBezTo>
                  <a:cubicBezTo>
                    <a:pt x="594" y="1529"/>
                    <a:pt x="663" y="1370"/>
                    <a:pt x="754" y="1210"/>
                  </a:cubicBezTo>
                  <a:cubicBezTo>
                    <a:pt x="845" y="1050"/>
                    <a:pt x="914" y="867"/>
                    <a:pt x="982" y="708"/>
                  </a:cubicBezTo>
                  <a:cubicBezTo>
                    <a:pt x="1074" y="525"/>
                    <a:pt x="1165" y="342"/>
                    <a:pt x="1233" y="160"/>
                  </a:cubicBezTo>
                  <a:cubicBezTo>
                    <a:pt x="1256" y="114"/>
                    <a:pt x="1233" y="46"/>
                    <a:pt x="1188" y="23"/>
                  </a:cubicBezTo>
                  <a:cubicBezTo>
                    <a:pt x="1165" y="0"/>
                    <a:pt x="1165" y="0"/>
                    <a:pt x="114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8" name="Google Shape;709;p4">
              <a:extLst>
                <a:ext uri="{FF2B5EF4-FFF2-40B4-BE49-F238E27FC236}">
                  <a16:creationId xmlns:a16="http://schemas.microsoft.com/office/drawing/2014/main" xmlns="" id="{0ED34D1B-C959-4B18-5409-D88ACAFAFE12}"/>
                </a:ext>
              </a:extLst>
            </p:cNvPr>
            <p:cNvSpPr/>
            <p:nvPr/>
          </p:nvSpPr>
          <p:spPr>
            <a:xfrm>
              <a:off x="4770650" y="759000"/>
              <a:ext cx="41675" cy="76475"/>
            </a:xfrm>
            <a:custGeom>
              <a:avLst/>
              <a:gdLst/>
              <a:ahLst/>
              <a:cxnLst/>
              <a:rect l="l" t="t" r="r" b="b"/>
              <a:pathLst>
                <a:path w="1667" h="3059" extrusionOk="0">
                  <a:moveTo>
                    <a:pt x="1621" y="0"/>
                  </a:moveTo>
                  <a:cubicBezTo>
                    <a:pt x="1598" y="0"/>
                    <a:pt x="1575" y="0"/>
                    <a:pt x="1575" y="23"/>
                  </a:cubicBezTo>
                  <a:cubicBezTo>
                    <a:pt x="1553" y="46"/>
                    <a:pt x="1530" y="69"/>
                    <a:pt x="1530" y="69"/>
                  </a:cubicBezTo>
                  <a:cubicBezTo>
                    <a:pt x="1507" y="91"/>
                    <a:pt x="1507" y="114"/>
                    <a:pt x="1530" y="137"/>
                  </a:cubicBezTo>
                  <a:cubicBezTo>
                    <a:pt x="1507" y="206"/>
                    <a:pt x="1461" y="274"/>
                    <a:pt x="1438" y="342"/>
                  </a:cubicBezTo>
                  <a:cubicBezTo>
                    <a:pt x="1393" y="457"/>
                    <a:pt x="1347" y="548"/>
                    <a:pt x="1301" y="639"/>
                  </a:cubicBezTo>
                  <a:cubicBezTo>
                    <a:pt x="1279" y="685"/>
                    <a:pt x="1256" y="708"/>
                    <a:pt x="1256" y="753"/>
                  </a:cubicBezTo>
                  <a:cubicBezTo>
                    <a:pt x="1233" y="799"/>
                    <a:pt x="1210" y="845"/>
                    <a:pt x="1165" y="913"/>
                  </a:cubicBezTo>
                  <a:cubicBezTo>
                    <a:pt x="1119" y="1004"/>
                    <a:pt x="1073" y="1096"/>
                    <a:pt x="1028" y="1187"/>
                  </a:cubicBezTo>
                  <a:cubicBezTo>
                    <a:pt x="913" y="1370"/>
                    <a:pt x="799" y="1575"/>
                    <a:pt x="685" y="1758"/>
                  </a:cubicBezTo>
                  <a:cubicBezTo>
                    <a:pt x="594" y="1940"/>
                    <a:pt x="480" y="2123"/>
                    <a:pt x="366" y="2305"/>
                  </a:cubicBezTo>
                  <a:cubicBezTo>
                    <a:pt x="320" y="2420"/>
                    <a:pt x="251" y="2511"/>
                    <a:pt x="206" y="2625"/>
                  </a:cubicBezTo>
                  <a:cubicBezTo>
                    <a:pt x="137" y="2739"/>
                    <a:pt x="69" y="2830"/>
                    <a:pt x="0" y="2945"/>
                  </a:cubicBezTo>
                  <a:cubicBezTo>
                    <a:pt x="0" y="2967"/>
                    <a:pt x="0" y="2990"/>
                    <a:pt x="0" y="3013"/>
                  </a:cubicBezTo>
                  <a:cubicBezTo>
                    <a:pt x="0" y="3036"/>
                    <a:pt x="23" y="3059"/>
                    <a:pt x="46" y="3059"/>
                  </a:cubicBezTo>
                  <a:lnTo>
                    <a:pt x="115" y="3059"/>
                  </a:lnTo>
                  <a:cubicBezTo>
                    <a:pt x="137" y="3059"/>
                    <a:pt x="137" y="3036"/>
                    <a:pt x="160" y="3013"/>
                  </a:cubicBezTo>
                  <a:cubicBezTo>
                    <a:pt x="206" y="2922"/>
                    <a:pt x="274" y="2808"/>
                    <a:pt x="343" y="2693"/>
                  </a:cubicBezTo>
                  <a:cubicBezTo>
                    <a:pt x="388" y="2602"/>
                    <a:pt x="434" y="2534"/>
                    <a:pt x="480" y="2442"/>
                  </a:cubicBezTo>
                  <a:cubicBezTo>
                    <a:pt x="594" y="2260"/>
                    <a:pt x="685" y="2077"/>
                    <a:pt x="799" y="1895"/>
                  </a:cubicBezTo>
                  <a:cubicBezTo>
                    <a:pt x="891" y="1712"/>
                    <a:pt x="982" y="1529"/>
                    <a:pt x="1073" y="1347"/>
                  </a:cubicBezTo>
                  <a:cubicBezTo>
                    <a:pt x="1096" y="1301"/>
                    <a:pt x="1119" y="1255"/>
                    <a:pt x="1165" y="1210"/>
                  </a:cubicBezTo>
                  <a:cubicBezTo>
                    <a:pt x="1187" y="1141"/>
                    <a:pt x="1210" y="1096"/>
                    <a:pt x="1233" y="1050"/>
                  </a:cubicBezTo>
                  <a:cubicBezTo>
                    <a:pt x="1279" y="936"/>
                    <a:pt x="1324" y="845"/>
                    <a:pt x="1370" y="731"/>
                  </a:cubicBezTo>
                  <a:cubicBezTo>
                    <a:pt x="1393" y="685"/>
                    <a:pt x="1416" y="662"/>
                    <a:pt x="1438" y="616"/>
                  </a:cubicBezTo>
                  <a:cubicBezTo>
                    <a:pt x="1461" y="548"/>
                    <a:pt x="1484" y="502"/>
                    <a:pt x="1507" y="434"/>
                  </a:cubicBezTo>
                  <a:cubicBezTo>
                    <a:pt x="1530" y="365"/>
                    <a:pt x="1553" y="320"/>
                    <a:pt x="1598" y="251"/>
                  </a:cubicBezTo>
                  <a:cubicBezTo>
                    <a:pt x="1621" y="183"/>
                    <a:pt x="1644" y="114"/>
                    <a:pt x="1667" y="69"/>
                  </a:cubicBezTo>
                  <a:cubicBezTo>
                    <a:pt x="1667" y="23"/>
                    <a:pt x="1644" y="0"/>
                    <a:pt x="16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9" name="Google Shape;710;p4">
              <a:extLst>
                <a:ext uri="{FF2B5EF4-FFF2-40B4-BE49-F238E27FC236}">
                  <a16:creationId xmlns:a16="http://schemas.microsoft.com/office/drawing/2014/main" xmlns="" id="{0B9BC505-C10F-16BB-EB6C-126CC8754268}"/>
                </a:ext>
              </a:extLst>
            </p:cNvPr>
            <p:cNvSpPr/>
            <p:nvPr/>
          </p:nvSpPr>
          <p:spPr>
            <a:xfrm>
              <a:off x="4763225" y="764700"/>
              <a:ext cx="47400" cy="82200"/>
            </a:xfrm>
            <a:custGeom>
              <a:avLst/>
              <a:gdLst/>
              <a:ahLst/>
              <a:cxnLst/>
              <a:rect l="l" t="t" r="r" b="b"/>
              <a:pathLst>
                <a:path w="1896" h="3288" extrusionOk="0">
                  <a:moveTo>
                    <a:pt x="1827" y="0"/>
                  </a:moveTo>
                  <a:cubicBezTo>
                    <a:pt x="1804" y="0"/>
                    <a:pt x="1758" y="23"/>
                    <a:pt x="1758" y="46"/>
                  </a:cubicBezTo>
                  <a:cubicBezTo>
                    <a:pt x="1713" y="137"/>
                    <a:pt x="1667" y="251"/>
                    <a:pt x="1621" y="343"/>
                  </a:cubicBezTo>
                  <a:cubicBezTo>
                    <a:pt x="1553" y="457"/>
                    <a:pt x="1507" y="548"/>
                    <a:pt x="1462" y="662"/>
                  </a:cubicBezTo>
                  <a:cubicBezTo>
                    <a:pt x="1347" y="868"/>
                    <a:pt x="1256" y="1050"/>
                    <a:pt x="1142" y="1256"/>
                  </a:cubicBezTo>
                  <a:cubicBezTo>
                    <a:pt x="1051" y="1416"/>
                    <a:pt x="937" y="1598"/>
                    <a:pt x="845" y="1781"/>
                  </a:cubicBezTo>
                  <a:cubicBezTo>
                    <a:pt x="731" y="1963"/>
                    <a:pt x="617" y="2146"/>
                    <a:pt x="503" y="2329"/>
                  </a:cubicBezTo>
                  <a:cubicBezTo>
                    <a:pt x="343" y="2602"/>
                    <a:pt x="183" y="2899"/>
                    <a:pt x="1" y="3173"/>
                  </a:cubicBezTo>
                  <a:cubicBezTo>
                    <a:pt x="1" y="3196"/>
                    <a:pt x="1" y="3219"/>
                    <a:pt x="1" y="3242"/>
                  </a:cubicBezTo>
                  <a:cubicBezTo>
                    <a:pt x="24" y="3264"/>
                    <a:pt x="24" y="3287"/>
                    <a:pt x="46" y="3287"/>
                  </a:cubicBezTo>
                  <a:lnTo>
                    <a:pt x="115" y="3287"/>
                  </a:lnTo>
                  <a:cubicBezTo>
                    <a:pt x="138" y="3287"/>
                    <a:pt x="160" y="3264"/>
                    <a:pt x="160" y="3242"/>
                  </a:cubicBezTo>
                  <a:cubicBezTo>
                    <a:pt x="297" y="3036"/>
                    <a:pt x="412" y="2831"/>
                    <a:pt x="526" y="2625"/>
                  </a:cubicBezTo>
                  <a:cubicBezTo>
                    <a:pt x="640" y="2465"/>
                    <a:pt x="754" y="2260"/>
                    <a:pt x="845" y="2077"/>
                  </a:cubicBezTo>
                  <a:cubicBezTo>
                    <a:pt x="891" y="2009"/>
                    <a:pt x="937" y="1918"/>
                    <a:pt x="982" y="1849"/>
                  </a:cubicBezTo>
                  <a:cubicBezTo>
                    <a:pt x="1028" y="1758"/>
                    <a:pt x="1073" y="1667"/>
                    <a:pt x="1142" y="1575"/>
                  </a:cubicBezTo>
                  <a:cubicBezTo>
                    <a:pt x="1233" y="1393"/>
                    <a:pt x="1347" y="1187"/>
                    <a:pt x="1439" y="1005"/>
                  </a:cubicBezTo>
                  <a:cubicBezTo>
                    <a:pt x="1484" y="936"/>
                    <a:pt x="1507" y="868"/>
                    <a:pt x="1553" y="799"/>
                  </a:cubicBezTo>
                  <a:cubicBezTo>
                    <a:pt x="1576" y="731"/>
                    <a:pt x="1621" y="662"/>
                    <a:pt x="1667" y="571"/>
                  </a:cubicBezTo>
                  <a:cubicBezTo>
                    <a:pt x="1735" y="411"/>
                    <a:pt x="1804" y="251"/>
                    <a:pt x="1895" y="92"/>
                  </a:cubicBezTo>
                  <a:cubicBezTo>
                    <a:pt x="1895" y="69"/>
                    <a:pt x="1895" y="23"/>
                    <a:pt x="1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0" name="Google Shape;711;p4">
              <a:extLst>
                <a:ext uri="{FF2B5EF4-FFF2-40B4-BE49-F238E27FC236}">
                  <a16:creationId xmlns:a16="http://schemas.microsoft.com/office/drawing/2014/main" xmlns="" id="{8A808053-B49C-E13A-F37E-4F6A5D9E4E0F}"/>
                </a:ext>
              </a:extLst>
            </p:cNvPr>
            <p:cNvSpPr/>
            <p:nvPr/>
          </p:nvSpPr>
          <p:spPr>
            <a:xfrm>
              <a:off x="4149800" y="1019200"/>
              <a:ext cx="327575" cy="167225"/>
            </a:xfrm>
            <a:custGeom>
              <a:avLst/>
              <a:gdLst/>
              <a:ahLst/>
              <a:cxnLst/>
              <a:rect l="l" t="t" r="r" b="b"/>
              <a:pathLst>
                <a:path w="13103" h="6689" extrusionOk="0">
                  <a:moveTo>
                    <a:pt x="137" y="0"/>
                  </a:moveTo>
                  <a:cubicBezTo>
                    <a:pt x="92" y="0"/>
                    <a:pt x="46" y="23"/>
                    <a:pt x="23" y="46"/>
                  </a:cubicBezTo>
                  <a:cubicBezTo>
                    <a:pt x="0" y="115"/>
                    <a:pt x="23" y="160"/>
                    <a:pt x="69" y="206"/>
                  </a:cubicBezTo>
                  <a:cubicBezTo>
                    <a:pt x="206" y="343"/>
                    <a:pt x="343" y="457"/>
                    <a:pt x="503" y="571"/>
                  </a:cubicBezTo>
                  <a:cubicBezTo>
                    <a:pt x="571" y="640"/>
                    <a:pt x="640" y="708"/>
                    <a:pt x="731" y="776"/>
                  </a:cubicBezTo>
                  <a:cubicBezTo>
                    <a:pt x="799" y="822"/>
                    <a:pt x="891" y="891"/>
                    <a:pt x="959" y="959"/>
                  </a:cubicBezTo>
                  <a:cubicBezTo>
                    <a:pt x="1096" y="1073"/>
                    <a:pt x="1256" y="1187"/>
                    <a:pt x="1393" y="1301"/>
                  </a:cubicBezTo>
                  <a:cubicBezTo>
                    <a:pt x="1575" y="1393"/>
                    <a:pt x="1735" y="1507"/>
                    <a:pt x="1895" y="1621"/>
                  </a:cubicBezTo>
                  <a:cubicBezTo>
                    <a:pt x="2032" y="1712"/>
                    <a:pt x="2169" y="1804"/>
                    <a:pt x="2329" y="1872"/>
                  </a:cubicBezTo>
                  <a:cubicBezTo>
                    <a:pt x="2443" y="1963"/>
                    <a:pt x="2580" y="2032"/>
                    <a:pt x="2717" y="2123"/>
                  </a:cubicBezTo>
                  <a:cubicBezTo>
                    <a:pt x="2854" y="2192"/>
                    <a:pt x="2991" y="2283"/>
                    <a:pt x="3128" y="2374"/>
                  </a:cubicBezTo>
                  <a:cubicBezTo>
                    <a:pt x="3264" y="2443"/>
                    <a:pt x="3401" y="2511"/>
                    <a:pt x="3538" y="2603"/>
                  </a:cubicBezTo>
                  <a:cubicBezTo>
                    <a:pt x="3630" y="2648"/>
                    <a:pt x="3721" y="2694"/>
                    <a:pt x="3812" y="2739"/>
                  </a:cubicBezTo>
                  <a:lnTo>
                    <a:pt x="3789" y="2739"/>
                  </a:lnTo>
                  <a:cubicBezTo>
                    <a:pt x="3926" y="2808"/>
                    <a:pt x="4063" y="2876"/>
                    <a:pt x="4178" y="2945"/>
                  </a:cubicBezTo>
                  <a:cubicBezTo>
                    <a:pt x="4314" y="2991"/>
                    <a:pt x="4429" y="3059"/>
                    <a:pt x="4543" y="3127"/>
                  </a:cubicBezTo>
                  <a:cubicBezTo>
                    <a:pt x="4611" y="3150"/>
                    <a:pt x="4657" y="3173"/>
                    <a:pt x="4702" y="3219"/>
                  </a:cubicBezTo>
                  <a:cubicBezTo>
                    <a:pt x="4702" y="3214"/>
                    <a:pt x="4702" y="3210"/>
                    <a:pt x="4702" y="3207"/>
                  </a:cubicBezTo>
                  <a:lnTo>
                    <a:pt x="4702" y="3207"/>
                  </a:lnTo>
                  <a:cubicBezTo>
                    <a:pt x="4877" y="3295"/>
                    <a:pt x="5051" y="3382"/>
                    <a:pt x="5205" y="3470"/>
                  </a:cubicBezTo>
                  <a:cubicBezTo>
                    <a:pt x="5387" y="3538"/>
                    <a:pt x="5547" y="3630"/>
                    <a:pt x="5730" y="3721"/>
                  </a:cubicBezTo>
                  <a:cubicBezTo>
                    <a:pt x="5912" y="3789"/>
                    <a:pt x="6095" y="3881"/>
                    <a:pt x="6277" y="3972"/>
                  </a:cubicBezTo>
                  <a:cubicBezTo>
                    <a:pt x="6460" y="4063"/>
                    <a:pt x="6643" y="4132"/>
                    <a:pt x="6825" y="4223"/>
                  </a:cubicBezTo>
                  <a:cubicBezTo>
                    <a:pt x="7008" y="4314"/>
                    <a:pt x="7213" y="4406"/>
                    <a:pt x="7396" y="4497"/>
                  </a:cubicBezTo>
                  <a:cubicBezTo>
                    <a:pt x="7487" y="4543"/>
                    <a:pt x="7578" y="4565"/>
                    <a:pt x="7670" y="4611"/>
                  </a:cubicBezTo>
                  <a:cubicBezTo>
                    <a:pt x="7693" y="4634"/>
                    <a:pt x="7715" y="4657"/>
                    <a:pt x="7761" y="4680"/>
                  </a:cubicBezTo>
                  <a:cubicBezTo>
                    <a:pt x="7761" y="4702"/>
                    <a:pt x="7784" y="4725"/>
                    <a:pt x="7784" y="4748"/>
                  </a:cubicBezTo>
                  <a:cubicBezTo>
                    <a:pt x="7830" y="4817"/>
                    <a:pt x="7875" y="4885"/>
                    <a:pt x="7944" y="4954"/>
                  </a:cubicBezTo>
                  <a:cubicBezTo>
                    <a:pt x="7989" y="4999"/>
                    <a:pt x="8058" y="5045"/>
                    <a:pt x="8126" y="5090"/>
                  </a:cubicBezTo>
                  <a:cubicBezTo>
                    <a:pt x="8218" y="5136"/>
                    <a:pt x="8332" y="5182"/>
                    <a:pt x="8423" y="5227"/>
                  </a:cubicBezTo>
                  <a:cubicBezTo>
                    <a:pt x="8606" y="5296"/>
                    <a:pt x="8788" y="5387"/>
                    <a:pt x="8971" y="5456"/>
                  </a:cubicBezTo>
                  <a:cubicBezTo>
                    <a:pt x="9108" y="5501"/>
                    <a:pt x="9245" y="5547"/>
                    <a:pt x="9382" y="5593"/>
                  </a:cubicBezTo>
                  <a:cubicBezTo>
                    <a:pt x="9473" y="5638"/>
                    <a:pt x="9541" y="5684"/>
                    <a:pt x="9633" y="5730"/>
                  </a:cubicBezTo>
                  <a:cubicBezTo>
                    <a:pt x="9815" y="5821"/>
                    <a:pt x="9998" y="5912"/>
                    <a:pt x="10181" y="5981"/>
                  </a:cubicBezTo>
                  <a:cubicBezTo>
                    <a:pt x="10363" y="6072"/>
                    <a:pt x="10569" y="6163"/>
                    <a:pt x="10751" y="6232"/>
                  </a:cubicBezTo>
                  <a:cubicBezTo>
                    <a:pt x="10957" y="6323"/>
                    <a:pt x="11162" y="6391"/>
                    <a:pt x="11367" y="6460"/>
                  </a:cubicBezTo>
                  <a:cubicBezTo>
                    <a:pt x="11459" y="6483"/>
                    <a:pt x="11573" y="6528"/>
                    <a:pt x="11664" y="6551"/>
                  </a:cubicBezTo>
                  <a:cubicBezTo>
                    <a:pt x="11756" y="6574"/>
                    <a:pt x="11847" y="6620"/>
                    <a:pt x="11938" y="6643"/>
                  </a:cubicBezTo>
                  <a:lnTo>
                    <a:pt x="11961" y="6643"/>
                  </a:lnTo>
                  <a:cubicBezTo>
                    <a:pt x="11984" y="6665"/>
                    <a:pt x="12029" y="6688"/>
                    <a:pt x="12052" y="6688"/>
                  </a:cubicBezTo>
                  <a:cubicBezTo>
                    <a:pt x="12075" y="6688"/>
                    <a:pt x="12098" y="6688"/>
                    <a:pt x="12121" y="6665"/>
                  </a:cubicBezTo>
                  <a:cubicBezTo>
                    <a:pt x="12166" y="6643"/>
                    <a:pt x="12189" y="6620"/>
                    <a:pt x="12212" y="6574"/>
                  </a:cubicBezTo>
                  <a:cubicBezTo>
                    <a:pt x="12212" y="6551"/>
                    <a:pt x="12235" y="6551"/>
                    <a:pt x="12235" y="6528"/>
                  </a:cubicBezTo>
                  <a:cubicBezTo>
                    <a:pt x="12326" y="6551"/>
                    <a:pt x="12417" y="6574"/>
                    <a:pt x="12509" y="6597"/>
                  </a:cubicBezTo>
                  <a:lnTo>
                    <a:pt x="12463" y="6597"/>
                  </a:lnTo>
                  <a:cubicBezTo>
                    <a:pt x="12577" y="6620"/>
                    <a:pt x="12714" y="6643"/>
                    <a:pt x="12828" y="6688"/>
                  </a:cubicBezTo>
                  <a:cubicBezTo>
                    <a:pt x="12897" y="6688"/>
                    <a:pt x="12942" y="6688"/>
                    <a:pt x="12988" y="6665"/>
                  </a:cubicBezTo>
                  <a:cubicBezTo>
                    <a:pt x="13034" y="6643"/>
                    <a:pt x="13057" y="6620"/>
                    <a:pt x="13079" y="6574"/>
                  </a:cubicBezTo>
                  <a:cubicBezTo>
                    <a:pt x="13102" y="6528"/>
                    <a:pt x="13102" y="6460"/>
                    <a:pt x="13079" y="6414"/>
                  </a:cubicBezTo>
                  <a:cubicBezTo>
                    <a:pt x="13057" y="6369"/>
                    <a:pt x="13011" y="6346"/>
                    <a:pt x="12965" y="6323"/>
                  </a:cubicBezTo>
                  <a:cubicBezTo>
                    <a:pt x="12942" y="6300"/>
                    <a:pt x="12897" y="6300"/>
                    <a:pt x="12851" y="6277"/>
                  </a:cubicBezTo>
                  <a:cubicBezTo>
                    <a:pt x="12805" y="6255"/>
                    <a:pt x="12760" y="6255"/>
                    <a:pt x="12714" y="6232"/>
                  </a:cubicBezTo>
                  <a:cubicBezTo>
                    <a:pt x="12623" y="6209"/>
                    <a:pt x="12509" y="6186"/>
                    <a:pt x="12417" y="6140"/>
                  </a:cubicBezTo>
                  <a:cubicBezTo>
                    <a:pt x="12235" y="6072"/>
                    <a:pt x="12029" y="6026"/>
                    <a:pt x="11847" y="5958"/>
                  </a:cubicBezTo>
                  <a:cubicBezTo>
                    <a:pt x="11664" y="5889"/>
                    <a:pt x="11459" y="5821"/>
                    <a:pt x="11276" y="5752"/>
                  </a:cubicBezTo>
                  <a:cubicBezTo>
                    <a:pt x="11094" y="5684"/>
                    <a:pt x="10911" y="5615"/>
                    <a:pt x="10728" y="5547"/>
                  </a:cubicBezTo>
                  <a:cubicBezTo>
                    <a:pt x="10637" y="5501"/>
                    <a:pt x="10546" y="5456"/>
                    <a:pt x="10432" y="5433"/>
                  </a:cubicBezTo>
                  <a:cubicBezTo>
                    <a:pt x="10340" y="5387"/>
                    <a:pt x="10249" y="5364"/>
                    <a:pt x="10181" y="5319"/>
                  </a:cubicBezTo>
                  <a:cubicBezTo>
                    <a:pt x="9975" y="5227"/>
                    <a:pt x="9793" y="5159"/>
                    <a:pt x="9587" y="5068"/>
                  </a:cubicBezTo>
                  <a:cubicBezTo>
                    <a:pt x="9405" y="4999"/>
                    <a:pt x="9222" y="4908"/>
                    <a:pt x="9016" y="4839"/>
                  </a:cubicBezTo>
                  <a:cubicBezTo>
                    <a:pt x="8925" y="4794"/>
                    <a:pt x="8834" y="4748"/>
                    <a:pt x="8743" y="4702"/>
                  </a:cubicBezTo>
                  <a:cubicBezTo>
                    <a:pt x="8651" y="4657"/>
                    <a:pt x="8560" y="4611"/>
                    <a:pt x="8446" y="4565"/>
                  </a:cubicBezTo>
                  <a:cubicBezTo>
                    <a:pt x="8286" y="4497"/>
                    <a:pt x="8103" y="4406"/>
                    <a:pt x="7921" y="4314"/>
                  </a:cubicBezTo>
                  <a:cubicBezTo>
                    <a:pt x="7830" y="4269"/>
                    <a:pt x="7738" y="4223"/>
                    <a:pt x="7647" y="4177"/>
                  </a:cubicBezTo>
                  <a:cubicBezTo>
                    <a:pt x="7556" y="4132"/>
                    <a:pt x="7464" y="4086"/>
                    <a:pt x="7373" y="4063"/>
                  </a:cubicBezTo>
                  <a:cubicBezTo>
                    <a:pt x="7282" y="4018"/>
                    <a:pt x="7190" y="3949"/>
                    <a:pt x="7099" y="3904"/>
                  </a:cubicBezTo>
                  <a:cubicBezTo>
                    <a:pt x="7008" y="3881"/>
                    <a:pt x="6917" y="3835"/>
                    <a:pt x="6825" y="3789"/>
                  </a:cubicBezTo>
                  <a:cubicBezTo>
                    <a:pt x="6711" y="3744"/>
                    <a:pt x="6620" y="3698"/>
                    <a:pt x="6529" y="3652"/>
                  </a:cubicBezTo>
                  <a:cubicBezTo>
                    <a:pt x="6437" y="3630"/>
                    <a:pt x="6346" y="3584"/>
                    <a:pt x="6255" y="3538"/>
                  </a:cubicBezTo>
                  <a:cubicBezTo>
                    <a:pt x="6049" y="3424"/>
                    <a:pt x="5798" y="3333"/>
                    <a:pt x="5570" y="3219"/>
                  </a:cubicBezTo>
                  <a:cubicBezTo>
                    <a:pt x="5364" y="3105"/>
                    <a:pt x="5136" y="2991"/>
                    <a:pt x="4908" y="2876"/>
                  </a:cubicBezTo>
                  <a:cubicBezTo>
                    <a:pt x="4862" y="2854"/>
                    <a:pt x="4817" y="2831"/>
                    <a:pt x="4748" y="2808"/>
                  </a:cubicBezTo>
                  <a:lnTo>
                    <a:pt x="4771" y="2808"/>
                  </a:lnTo>
                  <a:cubicBezTo>
                    <a:pt x="4543" y="2671"/>
                    <a:pt x="4314" y="2580"/>
                    <a:pt x="4086" y="2443"/>
                  </a:cubicBezTo>
                  <a:cubicBezTo>
                    <a:pt x="4018" y="2420"/>
                    <a:pt x="3949" y="2374"/>
                    <a:pt x="3881" y="2351"/>
                  </a:cubicBezTo>
                  <a:cubicBezTo>
                    <a:pt x="3795" y="2287"/>
                    <a:pt x="3688" y="2243"/>
                    <a:pt x="3600" y="2200"/>
                  </a:cubicBezTo>
                  <a:lnTo>
                    <a:pt x="3600" y="2200"/>
                  </a:lnTo>
                  <a:cubicBezTo>
                    <a:pt x="3430" y="2113"/>
                    <a:pt x="3279" y="2026"/>
                    <a:pt x="3128" y="1918"/>
                  </a:cubicBezTo>
                  <a:cubicBezTo>
                    <a:pt x="2968" y="1826"/>
                    <a:pt x="2808" y="1735"/>
                    <a:pt x="2648" y="1621"/>
                  </a:cubicBezTo>
                  <a:cubicBezTo>
                    <a:pt x="2306" y="1438"/>
                    <a:pt x="1963" y="1233"/>
                    <a:pt x="1644" y="1028"/>
                  </a:cubicBezTo>
                  <a:cubicBezTo>
                    <a:pt x="1507" y="959"/>
                    <a:pt x="1393" y="868"/>
                    <a:pt x="1279" y="799"/>
                  </a:cubicBezTo>
                  <a:cubicBezTo>
                    <a:pt x="1165" y="708"/>
                    <a:pt x="1028" y="640"/>
                    <a:pt x="913" y="548"/>
                  </a:cubicBezTo>
                  <a:cubicBezTo>
                    <a:pt x="777" y="457"/>
                    <a:pt x="662" y="388"/>
                    <a:pt x="548" y="297"/>
                  </a:cubicBezTo>
                  <a:cubicBezTo>
                    <a:pt x="411" y="206"/>
                    <a:pt x="297" y="137"/>
                    <a:pt x="183" y="23"/>
                  </a:cubicBezTo>
                  <a:cubicBezTo>
                    <a:pt x="160" y="23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1" name="Google Shape;712;p4">
              <a:extLst>
                <a:ext uri="{FF2B5EF4-FFF2-40B4-BE49-F238E27FC236}">
                  <a16:creationId xmlns:a16="http://schemas.microsoft.com/office/drawing/2014/main" xmlns="" id="{04545185-6117-4112-00BE-B96D98260532}"/>
                </a:ext>
              </a:extLst>
            </p:cNvPr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2" name="Google Shape;713;p4">
              <a:extLst>
                <a:ext uri="{FF2B5EF4-FFF2-40B4-BE49-F238E27FC236}">
                  <a16:creationId xmlns:a16="http://schemas.microsoft.com/office/drawing/2014/main" xmlns="" id="{214D687A-C323-9F2F-752A-BE702E2AD37A}"/>
                </a:ext>
              </a:extLst>
            </p:cNvPr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3" name="Google Shape;714;p4">
              <a:extLst>
                <a:ext uri="{FF2B5EF4-FFF2-40B4-BE49-F238E27FC236}">
                  <a16:creationId xmlns:a16="http://schemas.microsoft.com/office/drawing/2014/main" xmlns="" id="{F3E35315-9C03-88EC-95C1-8EFA39BEBC19}"/>
                </a:ext>
              </a:extLst>
            </p:cNvPr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4" name="Google Shape;715;p4">
              <a:extLst>
                <a:ext uri="{FF2B5EF4-FFF2-40B4-BE49-F238E27FC236}">
                  <a16:creationId xmlns:a16="http://schemas.microsoft.com/office/drawing/2014/main" xmlns="" id="{436E6E20-0887-CFC1-A3FE-7483B0724908}"/>
                </a:ext>
              </a:extLst>
            </p:cNvPr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5" name="Google Shape;716;p4">
              <a:extLst>
                <a:ext uri="{FF2B5EF4-FFF2-40B4-BE49-F238E27FC236}">
                  <a16:creationId xmlns:a16="http://schemas.microsoft.com/office/drawing/2014/main" xmlns="" id="{38F8455D-113A-7630-98DF-D19911BBD2AA}"/>
                </a:ext>
              </a:extLst>
            </p:cNvPr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6" name="Google Shape;717;p4">
              <a:extLst>
                <a:ext uri="{FF2B5EF4-FFF2-40B4-BE49-F238E27FC236}">
                  <a16:creationId xmlns:a16="http://schemas.microsoft.com/office/drawing/2014/main" xmlns="" id="{B20104A5-97CB-A588-9B4E-E552B05909E5}"/>
                </a:ext>
              </a:extLst>
            </p:cNvPr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7" name="Google Shape;718;p4">
              <a:extLst>
                <a:ext uri="{FF2B5EF4-FFF2-40B4-BE49-F238E27FC236}">
                  <a16:creationId xmlns:a16="http://schemas.microsoft.com/office/drawing/2014/main" xmlns="" id="{EAF9B49A-02FD-3197-32F0-1F56F1C67281}"/>
                </a:ext>
              </a:extLst>
            </p:cNvPr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8" name="Google Shape;719;p4">
              <a:extLst>
                <a:ext uri="{FF2B5EF4-FFF2-40B4-BE49-F238E27FC236}">
                  <a16:creationId xmlns:a16="http://schemas.microsoft.com/office/drawing/2014/main" xmlns="" id="{A5E19029-4A0B-92C2-7773-D55AFB83E216}"/>
                </a:ext>
              </a:extLst>
            </p:cNvPr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9" name="Google Shape;720;p4">
              <a:extLst>
                <a:ext uri="{FF2B5EF4-FFF2-40B4-BE49-F238E27FC236}">
                  <a16:creationId xmlns:a16="http://schemas.microsoft.com/office/drawing/2014/main" xmlns="" id="{D8549B60-3D56-3762-3C72-BC9980478498}"/>
                </a:ext>
              </a:extLst>
            </p:cNvPr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0" name="Google Shape;721;p4">
              <a:extLst>
                <a:ext uri="{FF2B5EF4-FFF2-40B4-BE49-F238E27FC236}">
                  <a16:creationId xmlns:a16="http://schemas.microsoft.com/office/drawing/2014/main" xmlns="" id="{1C72107B-F4E6-3FB2-E0EF-10ABBFEA6956}"/>
                </a:ext>
              </a:extLst>
            </p:cNvPr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1" name="Google Shape;722;p4">
              <a:extLst>
                <a:ext uri="{FF2B5EF4-FFF2-40B4-BE49-F238E27FC236}">
                  <a16:creationId xmlns:a16="http://schemas.microsoft.com/office/drawing/2014/main" xmlns="" id="{65C5EA2B-1E88-B3D7-9292-0C6A171CE2B0}"/>
                </a:ext>
              </a:extLst>
            </p:cNvPr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2" name="Google Shape;723;p4">
              <a:extLst>
                <a:ext uri="{FF2B5EF4-FFF2-40B4-BE49-F238E27FC236}">
                  <a16:creationId xmlns:a16="http://schemas.microsoft.com/office/drawing/2014/main" xmlns="" id="{3BD1A727-5231-463B-6E71-41C7A26831AE}"/>
                </a:ext>
              </a:extLst>
            </p:cNvPr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3" name="Google Shape;724;p4">
              <a:extLst>
                <a:ext uri="{FF2B5EF4-FFF2-40B4-BE49-F238E27FC236}">
                  <a16:creationId xmlns:a16="http://schemas.microsoft.com/office/drawing/2014/main" xmlns="" id="{6B1B87AD-F863-EC07-93EB-D55A16041018}"/>
                </a:ext>
              </a:extLst>
            </p:cNvPr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4" name="Google Shape;725;p4">
              <a:extLst>
                <a:ext uri="{FF2B5EF4-FFF2-40B4-BE49-F238E27FC236}">
                  <a16:creationId xmlns:a16="http://schemas.microsoft.com/office/drawing/2014/main" xmlns="" id="{20071C5B-415F-3247-FA77-AC4E8F428E46}"/>
                </a:ext>
              </a:extLst>
            </p:cNvPr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5" name="Google Shape;726;p4">
              <a:extLst>
                <a:ext uri="{FF2B5EF4-FFF2-40B4-BE49-F238E27FC236}">
                  <a16:creationId xmlns:a16="http://schemas.microsoft.com/office/drawing/2014/main" xmlns="" id="{63D42507-819C-E4AB-4996-5BF850953EC6}"/>
                </a:ext>
              </a:extLst>
            </p:cNvPr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6" name="Google Shape;727;p4">
              <a:extLst>
                <a:ext uri="{FF2B5EF4-FFF2-40B4-BE49-F238E27FC236}">
                  <a16:creationId xmlns:a16="http://schemas.microsoft.com/office/drawing/2014/main" xmlns="" id="{F111D2D3-07F6-1091-93EC-F1F5B38F2477}"/>
                </a:ext>
              </a:extLst>
            </p:cNvPr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7" name="Google Shape;728;p4">
              <a:extLst>
                <a:ext uri="{FF2B5EF4-FFF2-40B4-BE49-F238E27FC236}">
                  <a16:creationId xmlns:a16="http://schemas.microsoft.com/office/drawing/2014/main" xmlns="" id="{1A3DB38B-9CD2-A17A-94F7-E28235E57559}"/>
                </a:ext>
              </a:extLst>
            </p:cNvPr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8" name="Google Shape;729;p4">
              <a:extLst>
                <a:ext uri="{FF2B5EF4-FFF2-40B4-BE49-F238E27FC236}">
                  <a16:creationId xmlns:a16="http://schemas.microsoft.com/office/drawing/2014/main" xmlns="" id="{5C7ABBE8-6074-C7FB-05B0-3761578C8B2D}"/>
                </a:ext>
              </a:extLst>
            </p:cNvPr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9" name="Google Shape;730;p4">
              <a:extLst>
                <a:ext uri="{FF2B5EF4-FFF2-40B4-BE49-F238E27FC236}">
                  <a16:creationId xmlns:a16="http://schemas.microsoft.com/office/drawing/2014/main" xmlns="" id="{D6C2825E-FC41-6A76-4BAC-FFE4132969B8}"/>
                </a:ext>
              </a:extLst>
            </p:cNvPr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0" name="Google Shape;731;p4">
              <a:extLst>
                <a:ext uri="{FF2B5EF4-FFF2-40B4-BE49-F238E27FC236}">
                  <a16:creationId xmlns:a16="http://schemas.microsoft.com/office/drawing/2014/main" xmlns="" id="{AE9B8D24-80EE-7EA6-F6C0-5BC2CA82204D}"/>
                </a:ext>
              </a:extLst>
            </p:cNvPr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1" name="Google Shape;732;p4">
              <a:extLst>
                <a:ext uri="{FF2B5EF4-FFF2-40B4-BE49-F238E27FC236}">
                  <a16:creationId xmlns:a16="http://schemas.microsoft.com/office/drawing/2014/main" xmlns="" id="{F910056C-6EAB-6CC4-5D5D-C21D04AF0DB8}"/>
                </a:ext>
              </a:extLst>
            </p:cNvPr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2" name="Google Shape;733;p4">
              <a:extLst>
                <a:ext uri="{FF2B5EF4-FFF2-40B4-BE49-F238E27FC236}">
                  <a16:creationId xmlns:a16="http://schemas.microsoft.com/office/drawing/2014/main" xmlns="" id="{B3DC4413-9F13-0637-739D-224E858608F1}"/>
                </a:ext>
              </a:extLst>
            </p:cNvPr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3" name="Google Shape;734;p4">
              <a:extLst>
                <a:ext uri="{FF2B5EF4-FFF2-40B4-BE49-F238E27FC236}">
                  <a16:creationId xmlns:a16="http://schemas.microsoft.com/office/drawing/2014/main" xmlns="" id="{241AFC1A-79C4-423A-C3EB-390FB912B172}"/>
                </a:ext>
              </a:extLst>
            </p:cNvPr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4" name="Google Shape;735;p4">
              <a:extLst>
                <a:ext uri="{FF2B5EF4-FFF2-40B4-BE49-F238E27FC236}">
                  <a16:creationId xmlns:a16="http://schemas.microsoft.com/office/drawing/2014/main" xmlns="" id="{D0CDA4B7-C9DF-8316-8EE3-3407D51203E1}"/>
                </a:ext>
              </a:extLst>
            </p:cNvPr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5" name="Google Shape;736;p4">
              <a:extLst>
                <a:ext uri="{FF2B5EF4-FFF2-40B4-BE49-F238E27FC236}">
                  <a16:creationId xmlns:a16="http://schemas.microsoft.com/office/drawing/2014/main" xmlns="" id="{594D8C30-6441-087C-3473-BF22BADFAEA7}"/>
                </a:ext>
              </a:extLst>
            </p:cNvPr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6" name="Google Shape;737;p4">
              <a:extLst>
                <a:ext uri="{FF2B5EF4-FFF2-40B4-BE49-F238E27FC236}">
                  <a16:creationId xmlns:a16="http://schemas.microsoft.com/office/drawing/2014/main" xmlns="" id="{BC9A5288-7381-0F22-2691-638B83A6A0AF}"/>
                </a:ext>
              </a:extLst>
            </p:cNvPr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7" name="Google Shape;738;p4">
              <a:extLst>
                <a:ext uri="{FF2B5EF4-FFF2-40B4-BE49-F238E27FC236}">
                  <a16:creationId xmlns:a16="http://schemas.microsoft.com/office/drawing/2014/main" xmlns="" id="{4CB71F82-96F7-A1B6-D38A-034B9D5B613A}"/>
                </a:ext>
              </a:extLst>
            </p:cNvPr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8" name="Google Shape;739;p4">
              <a:extLst>
                <a:ext uri="{FF2B5EF4-FFF2-40B4-BE49-F238E27FC236}">
                  <a16:creationId xmlns:a16="http://schemas.microsoft.com/office/drawing/2014/main" xmlns="" id="{01967E44-2069-11EA-06CA-38E6BB80B899}"/>
                </a:ext>
              </a:extLst>
            </p:cNvPr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9" name="Google Shape;740;p4">
              <a:extLst>
                <a:ext uri="{FF2B5EF4-FFF2-40B4-BE49-F238E27FC236}">
                  <a16:creationId xmlns:a16="http://schemas.microsoft.com/office/drawing/2014/main" xmlns="" id="{A643DAA6-6F1D-68E6-0FEC-51B404334C5E}"/>
                </a:ext>
              </a:extLst>
            </p:cNvPr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0" name="Google Shape;741;p4">
              <a:extLst>
                <a:ext uri="{FF2B5EF4-FFF2-40B4-BE49-F238E27FC236}">
                  <a16:creationId xmlns:a16="http://schemas.microsoft.com/office/drawing/2014/main" xmlns="" id="{F3803636-A683-623E-453F-2F8D48DD9C81}"/>
                </a:ext>
              </a:extLst>
            </p:cNvPr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1" name="Google Shape;742;p4">
              <a:extLst>
                <a:ext uri="{FF2B5EF4-FFF2-40B4-BE49-F238E27FC236}">
                  <a16:creationId xmlns:a16="http://schemas.microsoft.com/office/drawing/2014/main" xmlns="" id="{D9FED390-D255-93BA-35F6-5A2A68CB4579}"/>
                </a:ext>
              </a:extLst>
            </p:cNvPr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2" name="Google Shape;743;p4">
              <a:extLst>
                <a:ext uri="{FF2B5EF4-FFF2-40B4-BE49-F238E27FC236}">
                  <a16:creationId xmlns:a16="http://schemas.microsoft.com/office/drawing/2014/main" xmlns="" id="{30FB7924-B66C-8581-D8A5-4927A45A129C}"/>
                </a:ext>
              </a:extLst>
            </p:cNvPr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3" name="Google Shape;744;p4">
              <a:extLst>
                <a:ext uri="{FF2B5EF4-FFF2-40B4-BE49-F238E27FC236}">
                  <a16:creationId xmlns:a16="http://schemas.microsoft.com/office/drawing/2014/main" xmlns="" id="{12051BEA-B8BC-ADD1-9205-6B2F9E1C6A44}"/>
                </a:ext>
              </a:extLst>
            </p:cNvPr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4" name="Google Shape;745;p4">
              <a:extLst>
                <a:ext uri="{FF2B5EF4-FFF2-40B4-BE49-F238E27FC236}">
                  <a16:creationId xmlns:a16="http://schemas.microsoft.com/office/drawing/2014/main" xmlns="" id="{42FE2D6E-1A1C-8520-DB6A-DF4606E1BBD0}"/>
                </a:ext>
              </a:extLst>
            </p:cNvPr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5" name="Google Shape;746;p4">
              <a:extLst>
                <a:ext uri="{FF2B5EF4-FFF2-40B4-BE49-F238E27FC236}">
                  <a16:creationId xmlns:a16="http://schemas.microsoft.com/office/drawing/2014/main" xmlns="" id="{13FFE2DE-814A-1388-D0EC-D9FB62D69A94}"/>
                </a:ext>
              </a:extLst>
            </p:cNvPr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6" name="Google Shape;747;p4">
              <a:extLst>
                <a:ext uri="{FF2B5EF4-FFF2-40B4-BE49-F238E27FC236}">
                  <a16:creationId xmlns:a16="http://schemas.microsoft.com/office/drawing/2014/main" xmlns="" id="{E8C3DC23-A129-400D-5A02-1438D9CB8329}"/>
                </a:ext>
              </a:extLst>
            </p:cNvPr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7" name="Google Shape;748;p4">
              <a:extLst>
                <a:ext uri="{FF2B5EF4-FFF2-40B4-BE49-F238E27FC236}">
                  <a16:creationId xmlns:a16="http://schemas.microsoft.com/office/drawing/2014/main" xmlns="" id="{47A98F9A-ACE2-977A-E56D-BA8539587BEC}"/>
                </a:ext>
              </a:extLst>
            </p:cNvPr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8" name="Google Shape;749;p4">
              <a:extLst>
                <a:ext uri="{FF2B5EF4-FFF2-40B4-BE49-F238E27FC236}">
                  <a16:creationId xmlns:a16="http://schemas.microsoft.com/office/drawing/2014/main" xmlns="" id="{9936E3C9-7DC4-B884-80EB-858765D87339}"/>
                </a:ext>
              </a:extLst>
            </p:cNvPr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9" name="Google Shape;750;p4">
              <a:extLst>
                <a:ext uri="{FF2B5EF4-FFF2-40B4-BE49-F238E27FC236}">
                  <a16:creationId xmlns:a16="http://schemas.microsoft.com/office/drawing/2014/main" xmlns="" id="{F174B3C6-4DEC-5724-24C6-446426AE02C1}"/>
                </a:ext>
              </a:extLst>
            </p:cNvPr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0" name="Google Shape;751;p4">
              <a:extLst>
                <a:ext uri="{FF2B5EF4-FFF2-40B4-BE49-F238E27FC236}">
                  <a16:creationId xmlns:a16="http://schemas.microsoft.com/office/drawing/2014/main" xmlns="" id="{AB542498-AE77-FEE2-7426-7D447A463964}"/>
                </a:ext>
              </a:extLst>
            </p:cNvPr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1" name="Google Shape;752;p4">
              <a:extLst>
                <a:ext uri="{FF2B5EF4-FFF2-40B4-BE49-F238E27FC236}">
                  <a16:creationId xmlns:a16="http://schemas.microsoft.com/office/drawing/2014/main" xmlns="" id="{F13207F7-35AC-4C7F-EDA2-B941262A13D7}"/>
                </a:ext>
              </a:extLst>
            </p:cNvPr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2" name="Google Shape;753;p4">
              <a:extLst>
                <a:ext uri="{FF2B5EF4-FFF2-40B4-BE49-F238E27FC236}">
                  <a16:creationId xmlns:a16="http://schemas.microsoft.com/office/drawing/2014/main" xmlns="" id="{3CFEA14A-2E9C-C8BC-BB31-AA6F38C4F086}"/>
                </a:ext>
              </a:extLst>
            </p:cNvPr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3" name="Google Shape;754;p4">
              <a:extLst>
                <a:ext uri="{FF2B5EF4-FFF2-40B4-BE49-F238E27FC236}">
                  <a16:creationId xmlns:a16="http://schemas.microsoft.com/office/drawing/2014/main" xmlns="" id="{8D984978-3A34-0506-A695-C4A2BFBD8F7C}"/>
                </a:ext>
              </a:extLst>
            </p:cNvPr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4" name="Google Shape;755;p4">
              <a:extLst>
                <a:ext uri="{FF2B5EF4-FFF2-40B4-BE49-F238E27FC236}">
                  <a16:creationId xmlns:a16="http://schemas.microsoft.com/office/drawing/2014/main" xmlns="" id="{9730C331-2801-EB63-9D2E-F897BC6DA460}"/>
                </a:ext>
              </a:extLst>
            </p:cNvPr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5" name="Google Shape;756;p4">
              <a:extLst>
                <a:ext uri="{FF2B5EF4-FFF2-40B4-BE49-F238E27FC236}">
                  <a16:creationId xmlns:a16="http://schemas.microsoft.com/office/drawing/2014/main" xmlns="" id="{75B0F72A-2BA1-A5DE-FF20-08352011DF92}"/>
                </a:ext>
              </a:extLst>
            </p:cNvPr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6" name="Google Shape;757;p4">
              <a:extLst>
                <a:ext uri="{FF2B5EF4-FFF2-40B4-BE49-F238E27FC236}">
                  <a16:creationId xmlns:a16="http://schemas.microsoft.com/office/drawing/2014/main" xmlns="" id="{09A8C43A-3D1F-C8ED-86DD-BEAAF6A5E67D}"/>
                </a:ext>
              </a:extLst>
            </p:cNvPr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7" name="Google Shape;758;p4">
              <a:extLst>
                <a:ext uri="{FF2B5EF4-FFF2-40B4-BE49-F238E27FC236}">
                  <a16:creationId xmlns:a16="http://schemas.microsoft.com/office/drawing/2014/main" xmlns="" id="{18F03004-5015-C1AC-EB12-580FD596F6B6}"/>
                </a:ext>
              </a:extLst>
            </p:cNvPr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8" name="Google Shape;759;p4">
              <a:extLst>
                <a:ext uri="{FF2B5EF4-FFF2-40B4-BE49-F238E27FC236}">
                  <a16:creationId xmlns:a16="http://schemas.microsoft.com/office/drawing/2014/main" xmlns="" id="{14F1E341-76AA-B1D5-D999-92A5A7517C47}"/>
                </a:ext>
              </a:extLst>
            </p:cNvPr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9" name="Google Shape;760;p4">
              <a:extLst>
                <a:ext uri="{FF2B5EF4-FFF2-40B4-BE49-F238E27FC236}">
                  <a16:creationId xmlns:a16="http://schemas.microsoft.com/office/drawing/2014/main" xmlns="" id="{27EBC7B6-33BA-C938-77D6-AD77EF7F91C5}"/>
                </a:ext>
              </a:extLst>
            </p:cNvPr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0" name="Google Shape;761;p4">
              <a:extLst>
                <a:ext uri="{FF2B5EF4-FFF2-40B4-BE49-F238E27FC236}">
                  <a16:creationId xmlns:a16="http://schemas.microsoft.com/office/drawing/2014/main" xmlns="" id="{2C92F3B4-F05F-D41C-42FD-DA2F4F72094E}"/>
                </a:ext>
              </a:extLst>
            </p:cNvPr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1" name="Google Shape;762;p4">
              <a:extLst>
                <a:ext uri="{FF2B5EF4-FFF2-40B4-BE49-F238E27FC236}">
                  <a16:creationId xmlns:a16="http://schemas.microsoft.com/office/drawing/2014/main" xmlns="" id="{8676DACB-0712-BD95-BA74-14FCE9F1D977}"/>
                </a:ext>
              </a:extLst>
            </p:cNvPr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2" name="Google Shape;763;p4">
              <a:extLst>
                <a:ext uri="{FF2B5EF4-FFF2-40B4-BE49-F238E27FC236}">
                  <a16:creationId xmlns:a16="http://schemas.microsoft.com/office/drawing/2014/main" xmlns="" id="{C51AD31D-479E-6B8E-14BA-26281D49A0BF}"/>
                </a:ext>
              </a:extLst>
            </p:cNvPr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3" name="Google Shape;764;p4">
              <a:extLst>
                <a:ext uri="{FF2B5EF4-FFF2-40B4-BE49-F238E27FC236}">
                  <a16:creationId xmlns:a16="http://schemas.microsoft.com/office/drawing/2014/main" xmlns="" id="{6B05C190-8E8A-AB18-60C1-2CBE60E84FC8}"/>
                </a:ext>
              </a:extLst>
            </p:cNvPr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4" name="Google Shape;765;p4">
              <a:extLst>
                <a:ext uri="{FF2B5EF4-FFF2-40B4-BE49-F238E27FC236}">
                  <a16:creationId xmlns:a16="http://schemas.microsoft.com/office/drawing/2014/main" xmlns="" id="{DC62030A-5AA2-098D-03B6-88B090048F33}"/>
                </a:ext>
              </a:extLst>
            </p:cNvPr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5" name="Google Shape;766;p4">
              <a:extLst>
                <a:ext uri="{FF2B5EF4-FFF2-40B4-BE49-F238E27FC236}">
                  <a16:creationId xmlns:a16="http://schemas.microsoft.com/office/drawing/2014/main" xmlns="" id="{536A579C-F742-C3C0-2729-CCB3A47605D0}"/>
                </a:ext>
              </a:extLst>
            </p:cNvPr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6" name="Google Shape;767;p4">
              <a:extLst>
                <a:ext uri="{FF2B5EF4-FFF2-40B4-BE49-F238E27FC236}">
                  <a16:creationId xmlns:a16="http://schemas.microsoft.com/office/drawing/2014/main" xmlns="" id="{86956FF4-9360-EE49-F29C-6A968FB021E7}"/>
                </a:ext>
              </a:extLst>
            </p:cNvPr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7" name="Google Shape;768;p4">
              <a:extLst>
                <a:ext uri="{FF2B5EF4-FFF2-40B4-BE49-F238E27FC236}">
                  <a16:creationId xmlns:a16="http://schemas.microsoft.com/office/drawing/2014/main" xmlns="" id="{C291CA1C-B330-761E-D8E0-697C32BC8F60}"/>
                </a:ext>
              </a:extLst>
            </p:cNvPr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8" name="Google Shape;769;p4">
              <a:extLst>
                <a:ext uri="{FF2B5EF4-FFF2-40B4-BE49-F238E27FC236}">
                  <a16:creationId xmlns:a16="http://schemas.microsoft.com/office/drawing/2014/main" xmlns="" id="{1F171585-0956-D855-407F-002BEEB5724E}"/>
                </a:ext>
              </a:extLst>
            </p:cNvPr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9" name="Google Shape;770;p4">
              <a:extLst>
                <a:ext uri="{FF2B5EF4-FFF2-40B4-BE49-F238E27FC236}">
                  <a16:creationId xmlns:a16="http://schemas.microsoft.com/office/drawing/2014/main" xmlns="" id="{B488B439-D157-A750-B847-A183DD01FD1E}"/>
                </a:ext>
              </a:extLst>
            </p:cNvPr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0" name="Google Shape;771;p4">
              <a:extLst>
                <a:ext uri="{FF2B5EF4-FFF2-40B4-BE49-F238E27FC236}">
                  <a16:creationId xmlns:a16="http://schemas.microsoft.com/office/drawing/2014/main" xmlns="" id="{68AF3B45-4523-AB0C-E1B2-3082A01BF0A9}"/>
                </a:ext>
              </a:extLst>
            </p:cNvPr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1" name="Google Shape;772;p4">
              <a:extLst>
                <a:ext uri="{FF2B5EF4-FFF2-40B4-BE49-F238E27FC236}">
                  <a16:creationId xmlns:a16="http://schemas.microsoft.com/office/drawing/2014/main" xmlns="" id="{3609FD40-9AF2-ED25-B187-0A6E70C456FB}"/>
                </a:ext>
              </a:extLst>
            </p:cNvPr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2" name="Google Shape;773;p4">
              <a:extLst>
                <a:ext uri="{FF2B5EF4-FFF2-40B4-BE49-F238E27FC236}">
                  <a16:creationId xmlns:a16="http://schemas.microsoft.com/office/drawing/2014/main" xmlns="" id="{B40E382C-0A17-7B1F-A77A-93D7156C71CF}"/>
                </a:ext>
              </a:extLst>
            </p:cNvPr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3" name="Google Shape;774;p4">
              <a:extLst>
                <a:ext uri="{FF2B5EF4-FFF2-40B4-BE49-F238E27FC236}">
                  <a16:creationId xmlns:a16="http://schemas.microsoft.com/office/drawing/2014/main" xmlns="" id="{BBFE83AF-BC2D-9158-B3E7-40E924FE0FCA}"/>
                </a:ext>
              </a:extLst>
            </p:cNvPr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4" name="Google Shape;775;p4">
              <a:extLst>
                <a:ext uri="{FF2B5EF4-FFF2-40B4-BE49-F238E27FC236}">
                  <a16:creationId xmlns:a16="http://schemas.microsoft.com/office/drawing/2014/main" xmlns="" id="{64F2D85E-90AA-185E-3C34-42E3136C8312}"/>
                </a:ext>
              </a:extLst>
            </p:cNvPr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5" name="Google Shape;776;p4">
              <a:extLst>
                <a:ext uri="{FF2B5EF4-FFF2-40B4-BE49-F238E27FC236}">
                  <a16:creationId xmlns:a16="http://schemas.microsoft.com/office/drawing/2014/main" xmlns="" id="{2A8FC18B-8AF5-035C-CEFB-A830E07A316C}"/>
                </a:ext>
              </a:extLst>
            </p:cNvPr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6" name="Google Shape;777;p4">
              <a:extLst>
                <a:ext uri="{FF2B5EF4-FFF2-40B4-BE49-F238E27FC236}">
                  <a16:creationId xmlns:a16="http://schemas.microsoft.com/office/drawing/2014/main" xmlns="" id="{733E3916-5315-E4D1-E44F-25CEDB964E8B}"/>
                </a:ext>
              </a:extLst>
            </p:cNvPr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7" name="Google Shape;778;p4">
              <a:extLst>
                <a:ext uri="{FF2B5EF4-FFF2-40B4-BE49-F238E27FC236}">
                  <a16:creationId xmlns:a16="http://schemas.microsoft.com/office/drawing/2014/main" xmlns="" id="{18764F0A-300E-0847-F05C-E7F3976F552B}"/>
                </a:ext>
              </a:extLst>
            </p:cNvPr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8" name="Google Shape;779;p4">
              <a:extLst>
                <a:ext uri="{FF2B5EF4-FFF2-40B4-BE49-F238E27FC236}">
                  <a16:creationId xmlns:a16="http://schemas.microsoft.com/office/drawing/2014/main" xmlns="" id="{B386487F-A133-C1FD-467C-8ED68F94073C}"/>
                </a:ext>
              </a:extLst>
            </p:cNvPr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9" name="Google Shape;780;p4">
              <a:extLst>
                <a:ext uri="{FF2B5EF4-FFF2-40B4-BE49-F238E27FC236}">
                  <a16:creationId xmlns:a16="http://schemas.microsoft.com/office/drawing/2014/main" xmlns="" id="{48E09B3A-75F7-5891-E965-018C18903CFF}"/>
                </a:ext>
              </a:extLst>
            </p:cNvPr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80" name="Google Shape;781;p4">
              <a:extLst>
                <a:ext uri="{FF2B5EF4-FFF2-40B4-BE49-F238E27FC236}">
                  <a16:creationId xmlns:a16="http://schemas.microsoft.com/office/drawing/2014/main" xmlns="" id="{8AADB5E7-6987-C2F6-A6C6-34850B9D1917}"/>
                </a:ext>
              </a:extLst>
            </p:cNvPr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974980D-F4C3-D5BA-FA7A-440C14D04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01" y="2224573"/>
            <a:ext cx="3590620" cy="2355403"/>
          </a:xfrm>
          <a:prstGeom prst="rect">
            <a:avLst/>
          </a:prstGeom>
        </p:spPr>
      </p:pic>
      <p:grpSp>
        <p:nvGrpSpPr>
          <p:cNvPr id="3" name="组合 6">
            <a:extLst>
              <a:ext uri="{FF2B5EF4-FFF2-40B4-BE49-F238E27FC236}">
                <a16:creationId xmlns:a16="http://schemas.microsoft.com/office/drawing/2014/main" xmlns="" id="{4890D2F8-23B1-5431-0571-9E09B221C6B3}"/>
              </a:ext>
            </a:extLst>
          </p:cNvPr>
          <p:cNvGrpSpPr/>
          <p:nvPr/>
        </p:nvGrpSpPr>
        <p:grpSpPr>
          <a:xfrm>
            <a:off x="5072879" y="1264161"/>
            <a:ext cx="2851176" cy="2706866"/>
            <a:chOff x="3478591" y="3933468"/>
            <a:chExt cx="2860812" cy="2084000"/>
          </a:xfrm>
        </p:grpSpPr>
        <p:pic>
          <p:nvPicPr>
            <p:cNvPr id="4" name="图片 9">
              <a:extLst>
                <a:ext uri="{FF2B5EF4-FFF2-40B4-BE49-F238E27FC236}">
                  <a16:creationId xmlns:a16="http://schemas.microsoft.com/office/drawing/2014/main" xmlns="" id="{E2DDB918-EDA6-4FE0-EE10-B87062DA7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8591" y="3933468"/>
              <a:ext cx="2860812" cy="2084000"/>
            </a:xfrm>
            <a:prstGeom prst="rect">
              <a:avLst/>
            </a:prstGeom>
          </p:spPr>
        </p:pic>
        <p:sp>
          <p:nvSpPr>
            <p:cNvPr id="5" name="文本框 14">
              <a:extLst>
                <a:ext uri="{FF2B5EF4-FFF2-40B4-BE49-F238E27FC236}">
                  <a16:creationId xmlns:a16="http://schemas.microsoft.com/office/drawing/2014/main" xmlns="" id="{73DA98DC-7251-9E9C-D25A-E52A2F4D6AF1}"/>
                </a:ext>
              </a:extLst>
            </p:cNvPr>
            <p:cNvSpPr txBox="1"/>
            <p:nvPr/>
          </p:nvSpPr>
          <p:spPr>
            <a:xfrm rot="21221573">
              <a:off x="3766329" y="4365901"/>
              <a:ext cx="2223402" cy="1208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spcAft>
                  <a:spcPts val="800"/>
                </a:spcAft>
              </a:pPr>
              <a:r>
                <a:rPr lang="en-US" sz="2400" i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 sẽ viết về đề tài gì? Yêu cầu của đề bài là gì?</a:t>
              </a:r>
              <a:endParaRPr lang="en-US" sz="24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5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80" name="Google Shape;32580;p51"/>
          <p:cNvSpPr txBox="1">
            <a:spLocks noGrp="1"/>
          </p:cNvSpPr>
          <p:nvPr>
            <p:ph type="ctrTitle"/>
          </p:nvPr>
        </p:nvSpPr>
        <p:spPr>
          <a:xfrm>
            <a:off x="992100" y="615615"/>
            <a:ext cx="7159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Tìm ý, lập dàn ý</a:t>
            </a:r>
            <a:endParaRPr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677" name="Google Shape;32677;p51"/>
          <p:cNvGrpSpPr/>
          <p:nvPr/>
        </p:nvGrpSpPr>
        <p:grpSpPr>
          <a:xfrm>
            <a:off x="785920" y="520447"/>
            <a:ext cx="810342" cy="520705"/>
            <a:chOff x="1577176" y="1001463"/>
            <a:chExt cx="810342" cy="520705"/>
          </a:xfrm>
        </p:grpSpPr>
        <p:sp>
          <p:nvSpPr>
            <p:cNvPr id="32678" name="Google Shape;32678;p51"/>
            <p:cNvSpPr/>
            <p:nvPr/>
          </p:nvSpPr>
          <p:spPr>
            <a:xfrm rot="1201761">
              <a:off x="1901606" y="1200793"/>
              <a:ext cx="293859" cy="279505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9" name="Google Shape;32679;p51"/>
            <p:cNvSpPr/>
            <p:nvPr/>
          </p:nvSpPr>
          <p:spPr>
            <a:xfrm rot="1201787">
              <a:off x="1604222" y="1040208"/>
              <a:ext cx="203890" cy="193930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0" name="Google Shape;32680;p51"/>
            <p:cNvSpPr/>
            <p:nvPr/>
          </p:nvSpPr>
          <p:spPr>
            <a:xfrm rot="5491767">
              <a:off x="2218718" y="1007770"/>
              <a:ext cx="170720" cy="162381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81" name="Google Shape;32681;p51"/>
          <p:cNvGrpSpPr/>
          <p:nvPr/>
        </p:nvGrpSpPr>
        <p:grpSpPr>
          <a:xfrm>
            <a:off x="7366401" y="897538"/>
            <a:ext cx="810342" cy="520705"/>
            <a:chOff x="1577176" y="1001463"/>
            <a:chExt cx="810342" cy="520705"/>
          </a:xfrm>
        </p:grpSpPr>
        <p:sp>
          <p:nvSpPr>
            <p:cNvPr id="32682" name="Google Shape;32682;p51"/>
            <p:cNvSpPr/>
            <p:nvPr/>
          </p:nvSpPr>
          <p:spPr>
            <a:xfrm rot="1201761">
              <a:off x="1901606" y="1200793"/>
              <a:ext cx="293859" cy="279505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3" name="Google Shape;32683;p51"/>
            <p:cNvSpPr/>
            <p:nvPr/>
          </p:nvSpPr>
          <p:spPr>
            <a:xfrm rot="1201787">
              <a:off x="1604222" y="1040208"/>
              <a:ext cx="203890" cy="193930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4" name="Google Shape;32684;p51"/>
            <p:cNvSpPr/>
            <p:nvPr/>
          </p:nvSpPr>
          <p:spPr>
            <a:xfrm rot="5491767">
              <a:off x="2218718" y="1007770"/>
              <a:ext cx="170720" cy="162381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85" name="Google Shape;32685;p51"/>
          <p:cNvGrpSpPr/>
          <p:nvPr/>
        </p:nvGrpSpPr>
        <p:grpSpPr>
          <a:xfrm rot="-1100601">
            <a:off x="1610019" y="4344267"/>
            <a:ext cx="752290" cy="391542"/>
            <a:chOff x="5150950" y="1689975"/>
            <a:chExt cx="342625" cy="178325"/>
          </a:xfrm>
        </p:grpSpPr>
        <p:sp>
          <p:nvSpPr>
            <p:cNvPr id="32686" name="Google Shape;32686;p51"/>
            <p:cNvSpPr/>
            <p:nvPr/>
          </p:nvSpPr>
          <p:spPr>
            <a:xfrm>
              <a:off x="5150950" y="1692950"/>
              <a:ext cx="255100" cy="175350"/>
            </a:xfrm>
            <a:custGeom>
              <a:avLst/>
              <a:gdLst/>
              <a:ahLst/>
              <a:cxnLst/>
              <a:rect l="l" t="t" r="r" b="b"/>
              <a:pathLst>
                <a:path w="10204" h="7014" extrusionOk="0">
                  <a:moveTo>
                    <a:pt x="9911" y="1"/>
                  </a:moveTo>
                  <a:lnTo>
                    <a:pt x="832" y="401"/>
                  </a:lnTo>
                  <a:cubicBezTo>
                    <a:pt x="362" y="421"/>
                    <a:pt x="0" y="817"/>
                    <a:pt x="21" y="1286"/>
                  </a:cubicBezTo>
                  <a:lnTo>
                    <a:pt x="238" y="6201"/>
                  </a:lnTo>
                  <a:cubicBezTo>
                    <a:pt x="258" y="6657"/>
                    <a:pt x="633" y="7013"/>
                    <a:pt x="1085" y="7013"/>
                  </a:cubicBezTo>
                  <a:cubicBezTo>
                    <a:pt x="1098" y="7013"/>
                    <a:pt x="1111" y="7013"/>
                    <a:pt x="1123" y="7012"/>
                  </a:cubicBezTo>
                  <a:lnTo>
                    <a:pt x="10203" y="6612"/>
                  </a:lnTo>
                  <a:lnTo>
                    <a:pt x="9911" y="1"/>
                  </a:lnTo>
                  <a:close/>
                </a:path>
              </a:pathLst>
            </a:custGeom>
            <a:solidFill>
              <a:srgbClr val="FBDA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7" name="Google Shape;32687;p51"/>
            <p:cNvSpPr/>
            <p:nvPr/>
          </p:nvSpPr>
          <p:spPr>
            <a:xfrm>
              <a:off x="5398725" y="1689975"/>
              <a:ext cx="94850" cy="168300"/>
            </a:xfrm>
            <a:custGeom>
              <a:avLst/>
              <a:gdLst/>
              <a:ahLst/>
              <a:cxnLst/>
              <a:rect l="l" t="t" r="r" b="b"/>
              <a:pathLst>
                <a:path w="3794" h="6732" extrusionOk="0">
                  <a:moveTo>
                    <a:pt x="2708" y="1"/>
                  </a:moveTo>
                  <a:cubicBezTo>
                    <a:pt x="2695" y="1"/>
                    <a:pt x="2683" y="1"/>
                    <a:pt x="2670" y="1"/>
                  </a:cubicBezTo>
                  <a:lnTo>
                    <a:pt x="0" y="120"/>
                  </a:lnTo>
                  <a:lnTo>
                    <a:pt x="292" y="6731"/>
                  </a:lnTo>
                  <a:lnTo>
                    <a:pt x="2962" y="6613"/>
                  </a:lnTo>
                  <a:cubicBezTo>
                    <a:pt x="3432" y="6592"/>
                    <a:pt x="3794" y="6197"/>
                    <a:pt x="3773" y="5728"/>
                  </a:cubicBezTo>
                  <a:lnTo>
                    <a:pt x="3556" y="813"/>
                  </a:lnTo>
                  <a:cubicBezTo>
                    <a:pt x="3536" y="358"/>
                    <a:pt x="3161" y="1"/>
                    <a:pt x="2708" y="1"/>
                  </a:cubicBezTo>
                  <a:close/>
                </a:path>
              </a:pathLst>
            </a:custGeom>
            <a:solidFill>
              <a:srgbClr val="F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88" name="Google Shape;32688;p51"/>
          <p:cNvGrpSpPr/>
          <p:nvPr/>
        </p:nvGrpSpPr>
        <p:grpSpPr>
          <a:xfrm rot="6506274">
            <a:off x="6633111" y="3899845"/>
            <a:ext cx="202903" cy="1264420"/>
            <a:chOff x="3620900" y="3197850"/>
            <a:chExt cx="165225" cy="1029625"/>
          </a:xfrm>
        </p:grpSpPr>
        <p:sp>
          <p:nvSpPr>
            <p:cNvPr id="32689" name="Google Shape;32689;p51"/>
            <p:cNvSpPr/>
            <p:nvPr/>
          </p:nvSpPr>
          <p:spPr>
            <a:xfrm>
              <a:off x="3620900" y="3338225"/>
              <a:ext cx="63225" cy="290950"/>
            </a:xfrm>
            <a:custGeom>
              <a:avLst/>
              <a:gdLst/>
              <a:ahLst/>
              <a:cxnLst/>
              <a:rect l="l" t="t" r="r" b="b"/>
              <a:pathLst>
                <a:path w="2529" h="11638" extrusionOk="0">
                  <a:moveTo>
                    <a:pt x="2513" y="1"/>
                  </a:moveTo>
                  <a:lnTo>
                    <a:pt x="1252" y="19"/>
                  </a:lnTo>
                  <a:cubicBezTo>
                    <a:pt x="559" y="30"/>
                    <a:pt x="1" y="606"/>
                    <a:pt x="10" y="1299"/>
                  </a:cubicBezTo>
                  <a:lnTo>
                    <a:pt x="156" y="11078"/>
                  </a:lnTo>
                  <a:cubicBezTo>
                    <a:pt x="161" y="11389"/>
                    <a:pt x="415" y="11637"/>
                    <a:pt x="727" y="11632"/>
                  </a:cubicBezTo>
                  <a:lnTo>
                    <a:pt x="727" y="11632"/>
                  </a:lnTo>
                  <a:cubicBezTo>
                    <a:pt x="1037" y="11627"/>
                    <a:pt x="1285" y="11372"/>
                    <a:pt x="1281" y="11061"/>
                  </a:cubicBezTo>
                  <a:lnTo>
                    <a:pt x="1139" y="1487"/>
                  </a:lnTo>
                  <a:cubicBezTo>
                    <a:pt x="1137" y="1301"/>
                    <a:pt x="1287" y="1144"/>
                    <a:pt x="1473" y="1142"/>
                  </a:cubicBezTo>
                  <a:lnTo>
                    <a:pt x="2528" y="1127"/>
                  </a:lnTo>
                  <a:close/>
                </a:path>
              </a:pathLst>
            </a:custGeom>
            <a:solidFill>
              <a:srgbClr val="F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0" name="Google Shape;32690;p51"/>
            <p:cNvSpPr/>
            <p:nvPr/>
          </p:nvSpPr>
          <p:spPr>
            <a:xfrm>
              <a:off x="3670175" y="3271275"/>
              <a:ext cx="115950" cy="791675"/>
            </a:xfrm>
            <a:custGeom>
              <a:avLst/>
              <a:gdLst/>
              <a:ahLst/>
              <a:cxnLst/>
              <a:rect l="l" t="t" r="r" b="b"/>
              <a:pathLst>
                <a:path w="4638" h="31667" extrusionOk="0">
                  <a:moveTo>
                    <a:pt x="3082" y="6"/>
                  </a:moveTo>
                  <a:lnTo>
                    <a:pt x="2606" y="14"/>
                  </a:lnTo>
                  <a:lnTo>
                    <a:pt x="1018" y="37"/>
                  </a:lnTo>
                  <a:cubicBezTo>
                    <a:pt x="454" y="45"/>
                    <a:pt x="0" y="514"/>
                    <a:pt x="7" y="1078"/>
                  </a:cubicBezTo>
                  <a:lnTo>
                    <a:pt x="520" y="31667"/>
                  </a:lnTo>
                  <a:lnTo>
                    <a:pt x="2578" y="31636"/>
                  </a:lnTo>
                  <a:lnTo>
                    <a:pt x="2578" y="31636"/>
                  </a:lnTo>
                  <a:lnTo>
                    <a:pt x="4637" y="31605"/>
                  </a:lnTo>
                  <a:lnTo>
                    <a:pt x="4541" y="25905"/>
                  </a:lnTo>
                  <a:lnTo>
                    <a:pt x="4124" y="1017"/>
                  </a:lnTo>
                  <a:cubicBezTo>
                    <a:pt x="4121" y="829"/>
                    <a:pt x="4067" y="654"/>
                    <a:pt x="3976" y="504"/>
                  </a:cubicBezTo>
                  <a:cubicBezTo>
                    <a:pt x="3794" y="201"/>
                    <a:pt x="3460" y="1"/>
                    <a:pt x="3082" y="6"/>
                  </a:cubicBezTo>
                  <a:close/>
                </a:path>
              </a:pathLst>
            </a:custGeom>
            <a:solidFill>
              <a:srgbClr val="655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1" name="Google Shape;32691;p51"/>
            <p:cNvSpPr/>
            <p:nvPr/>
          </p:nvSpPr>
          <p:spPr>
            <a:xfrm>
              <a:off x="3670125" y="3271200"/>
              <a:ext cx="103700" cy="67200"/>
            </a:xfrm>
            <a:custGeom>
              <a:avLst/>
              <a:gdLst/>
              <a:ahLst/>
              <a:cxnLst/>
              <a:rect l="l" t="t" r="r" b="b"/>
              <a:pathLst>
                <a:path w="4148" h="2688" extrusionOk="0">
                  <a:moveTo>
                    <a:pt x="1019" y="40"/>
                  </a:moveTo>
                  <a:lnTo>
                    <a:pt x="3083" y="9"/>
                  </a:lnTo>
                  <a:cubicBezTo>
                    <a:pt x="3648" y="1"/>
                    <a:pt x="4116" y="455"/>
                    <a:pt x="4125" y="1020"/>
                  </a:cubicBezTo>
                  <a:lnTo>
                    <a:pt x="4148" y="2627"/>
                  </a:lnTo>
                  <a:lnTo>
                    <a:pt x="32" y="2688"/>
                  </a:lnTo>
                  <a:lnTo>
                    <a:pt x="8" y="1079"/>
                  </a:lnTo>
                  <a:cubicBezTo>
                    <a:pt x="1" y="517"/>
                    <a:pt x="456" y="49"/>
                    <a:pt x="1019" y="40"/>
                  </a:cubicBezTo>
                  <a:close/>
                </a:path>
              </a:pathLst>
            </a:custGeom>
            <a:solidFill>
              <a:srgbClr val="CCC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2" name="Google Shape;32692;p51"/>
            <p:cNvSpPr/>
            <p:nvPr/>
          </p:nvSpPr>
          <p:spPr>
            <a:xfrm>
              <a:off x="3694350" y="3197850"/>
              <a:ext cx="52875" cy="74350"/>
            </a:xfrm>
            <a:custGeom>
              <a:avLst/>
              <a:gdLst/>
              <a:ahLst/>
              <a:cxnLst/>
              <a:rect l="l" t="t" r="r" b="b"/>
              <a:pathLst>
                <a:path w="2115" h="2974" extrusionOk="0">
                  <a:moveTo>
                    <a:pt x="2069" y="279"/>
                  </a:moveTo>
                  <a:cubicBezTo>
                    <a:pt x="2067" y="145"/>
                    <a:pt x="1968" y="38"/>
                    <a:pt x="1842" y="12"/>
                  </a:cubicBezTo>
                  <a:cubicBezTo>
                    <a:pt x="1822" y="8"/>
                    <a:pt x="1805" y="1"/>
                    <a:pt x="1783" y="1"/>
                  </a:cubicBezTo>
                  <a:lnTo>
                    <a:pt x="1034" y="12"/>
                  </a:lnTo>
                  <a:lnTo>
                    <a:pt x="1032" y="12"/>
                  </a:lnTo>
                  <a:lnTo>
                    <a:pt x="1032" y="12"/>
                  </a:lnTo>
                  <a:lnTo>
                    <a:pt x="281" y="23"/>
                  </a:lnTo>
                  <a:cubicBezTo>
                    <a:pt x="125" y="26"/>
                    <a:pt x="1" y="155"/>
                    <a:pt x="4" y="310"/>
                  </a:cubicBezTo>
                  <a:lnTo>
                    <a:pt x="50" y="2974"/>
                  </a:lnTo>
                  <a:lnTo>
                    <a:pt x="1082" y="2958"/>
                  </a:lnTo>
                  <a:lnTo>
                    <a:pt x="2114" y="2943"/>
                  </a:lnTo>
                  <a:lnTo>
                    <a:pt x="2069" y="279"/>
                  </a:lnTo>
                  <a:close/>
                </a:path>
              </a:pathLst>
            </a:custGeom>
            <a:solidFill>
              <a:srgbClr val="F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3" name="Google Shape;32693;p51"/>
            <p:cNvSpPr/>
            <p:nvPr/>
          </p:nvSpPr>
          <p:spPr>
            <a:xfrm>
              <a:off x="3683175" y="4061425"/>
              <a:ext cx="102950" cy="166050"/>
            </a:xfrm>
            <a:custGeom>
              <a:avLst/>
              <a:gdLst/>
              <a:ahLst/>
              <a:cxnLst/>
              <a:rect l="l" t="t" r="r" b="b"/>
              <a:pathLst>
                <a:path w="4118" h="6642" extrusionOk="0">
                  <a:moveTo>
                    <a:pt x="0" y="61"/>
                  </a:moveTo>
                  <a:lnTo>
                    <a:pt x="2144" y="6641"/>
                  </a:lnTo>
                  <a:lnTo>
                    <a:pt x="4117" y="1"/>
                  </a:lnTo>
                  <a:close/>
                </a:path>
              </a:pathLst>
            </a:custGeom>
            <a:solidFill>
              <a:srgbClr val="CCC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4" name="Google Shape;32694;p51"/>
            <p:cNvSpPr/>
            <p:nvPr/>
          </p:nvSpPr>
          <p:spPr>
            <a:xfrm>
              <a:off x="3719675" y="4174575"/>
              <a:ext cx="32775" cy="52900"/>
            </a:xfrm>
            <a:custGeom>
              <a:avLst/>
              <a:gdLst/>
              <a:ahLst/>
              <a:cxnLst/>
              <a:rect l="l" t="t" r="r" b="b"/>
              <a:pathLst>
                <a:path w="1311" h="2116" extrusionOk="0">
                  <a:moveTo>
                    <a:pt x="1311" y="1"/>
                  </a:moveTo>
                  <a:lnTo>
                    <a:pt x="683" y="2115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655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3126;p91">
            <a:extLst>
              <a:ext uri="{FF2B5EF4-FFF2-40B4-BE49-F238E27FC236}">
                <a16:creationId xmlns:a16="http://schemas.microsoft.com/office/drawing/2014/main" xmlns="" id="{C2980AFF-CB0E-A911-D7D6-F7A6FA359F27}"/>
              </a:ext>
            </a:extLst>
          </p:cNvPr>
          <p:cNvGrpSpPr/>
          <p:nvPr/>
        </p:nvGrpSpPr>
        <p:grpSpPr>
          <a:xfrm>
            <a:off x="1828668" y="584877"/>
            <a:ext cx="786708" cy="675659"/>
            <a:chOff x="157890" y="1088250"/>
            <a:chExt cx="1083822" cy="1066157"/>
          </a:xfrm>
        </p:grpSpPr>
        <p:sp>
          <p:nvSpPr>
            <p:cNvPr id="28" name="Google Shape;3127;p91">
              <a:extLst>
                <a:ext uri="{FF2B5EF4-FFF2-40B4-BE49-F238E27FC236}">
                  <a16:creationId xmlns:a16="http://schemas.microsoft.com/office/drawing/2014/main" xmlns="" id="{C3E37529-3166-3528-7A03-5BA1922FD802}"/>
                </a:ext>
              </a:extLst>
            </p:cNvPr>
            <p:cNvSpPr/>
            <p:nvPr/>
          </p:nvSpPr>
          <p:spPr>
            <a:xfrm>
              <a:off x="962825" y="1160850"/>
              <a:ext cx="249816" cy="704849"/>
            </a:xfrm>
            <a:custGeom>
              <a:avLst/>
              <a:gdLst/>
              <a:ahLst/>
              <a:cxnLst/>
              <a:rect l="l" t="t" r="r" b="b"/>
              <a:pathLst>
                <a:path w="7797" h="21934" extrusionOk="0">
                  <a:moveTo>
                    <a:pt x="0" y="1"/>
                  </a:moveTo>
                  <a:cubicBezTo>
                    <a:pt x="47" y="141"/>
                    <a:pt x="93" y="269"/>
                    <a:pt x="140" y="409"/>
                  </a:cubicBezTo>
                  <a:cubicBezTo>
                    <a:pt x="198" y="455"/>
                    <a:pt x="233" y="537"/>
                    <a:pt x="210" y="607"/>
                  </a:cubicBezTo>
                  <a:cubicBezTo>
                    <a:pt x="2587" y="7728"/>
                    <a:pt x="4557" y="15046"/>
                    <a:pt x="7634" y="21911"/>
                  </a:cubicBezTo>
                  <a:lnTo>
                    <a:pt x="7645" y="21911"/>
                  </a:lnTo>
                  <a:cubicBezTo>
                    <a:pt x="7663" y="21899"/>
                    <a:pt x="7680" y="21893"/>
                    <a:pt x="7699" y="21893"/>
                  </a:cubicBezTo>
                  <a:cubicBezTo>
                    <a:pt x="7718" y="21893"/>
                    <a:pt x="7739" y="21899"/>
                    <a:pt x="7762" y="21911"/>
                  </a:cubicBezTo>
                  <a:cubicBezTo>
                    <a:pt x="7774" y="21911"/>
                    <a:pt x="7785" y="21922"/>
                    <a:pt x="7797" y="21934"/>
                  </a:cubicBezTo>
                  <a:cubicBezTo>
                    <a:pt x="4604" y="14930"/>
                    <a:pt x="2797" y="7366"/>
                    <a:pt x="268" y="129"/>
                  </a:cubicBezTo>
                  <a:cubicBezTo>
                    <a:pt x="268" y="106"/>
                    <a:pt x="268" y="94"/>
                    <a:pt x="268" y="83"/>
                  </a:cubicBezTo>
                  <a:cubicBezTo>
                    <a:pt x="222" y="48"/>
                    <a:pt x="175" y="13"/>
                    <a:pt x="117" y="1"/>
                  </a:cubicBezTo>
                  <a:close/>
                </a:path>
              </a:pathLst>
            </a:custGeom>
            <a:solidFill>
              <a:srgbClr val="BCFFB4"/>
            </a:solidFill>
            <a:ln w="9525" cap="flat" cmpd="sng">
              <a:solidFill>
                <a:srgbClr val="BCFF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128;p91">
              <a:extLst>
                <a:ext uri="{FF2B5EF4-FFF2-40B4-BE49-F238E27FC236}">
                  <a16:creationId xmlns:a16="http://schemas.microsoft.com/office/drawing/2014/main" xmlns="" id="{72A5AF09-8827-A6CB-982D-5CDEE115AE08}"/>
                </a:ext>
              </a:extLst>
            </p:cNvPr>
            <p:cNvSpPr/>
            <p:nvPr/>
          </p:nvSpPr>
          <p:spPr>
            <a:xfrm>
              <a:off x="704198" y="1808898"/>
              <a:ext cx="474734" cy="189989"/>
            </a:xfrm>
            <a:custGeom>
              <a:avLst/>
              <a:gdLst/>
              <a:ahLst/>
              <a:cxnLst/>
              <a:rect l="l" t="t" r="r" b="b"/>
              <a:pathLst>
                <a:path w="14825" h="5933" extrusionOk="0">
                  <a:moveTo>
                    <a:pt x="12679" y="1317"/>
                  </a:moveTo>
                  <a:cubicBezTo>
                    <a:pt x="12764" y="1317"/>
                    <a:pt x="12793" y="1447"/>
                    <a:pt x="12715" y="1481"/>
                  </a:cubicBezTo>
                  <a:cubicBezTo>
                    <a:pt x="11596" y="1923"/>
                    <a:pt x="10349" y="2145"/>
                    <a:pt x="9195" y="2518"/>
                  </a:cubicBezTo>
                  <a:cubicBezTo>
                    <a:pt x="8030" y="2879"/>
                    <a:pt x="6876" y="3275"/>
                    <a:pt x="5711" y="3660"/>
                  </a:cubicBezTo>
                  <a:cubicBezTo>
                    <a:pt x="5704" y="3663"/>
                    <a:pt x="5697" y="3664"/>
                    <a:pt x="5691" y="3664"/>
                  </a:cubicBezTo>
                  <a:cubicBezTo>
                    <a:pt x="5645" y="3664"/>
                    <a:pt x="5625" y="3599"/>
                    <a:pt x="5676" y="3578"/>
                  </a:cubicBezTo>
                  <a:cubicBezTo>
                    <a:pt x="6841" y="3077"/>
                    <a:pt x="8018" y="2646"/>
                    <a:pt x="9230" y="2273"/>
                  </a:cubicBezTo>
                  <a:cubicBezTo>
                    <a:pt x="10338" y="1912"/>
                    <a:pt x="11515" y="1469"/>
                    <a:pt x="12668" y="1317"/>
                  </a:cubicBezTo>
                  <a:cubicBezTo>
                    <a:pt x="12672" y="1317"/>
                    <a:pt x="12676" y="1317"/>
                    <a:pt x="12679" y="1317"/>
                  </a:cubicBezTo>
                  <a:close/>
                  <a:moveTo>
                    <a:pt x="11048" y="0"/>
                  </a:moveTo>
                  <a:lnTo>
                    <a:pt x="10769" y="234"/>
                  </a:lnTo>
                  <a:cubicBezTo>
                    <a:pt x="10804" y="268"/>
                    <a:pt x="10804" y="327"/>
                    <a:pt x="10745" y="350"/>
                  </a:cubicBezTo>
                  <a:cubicBezTo>
                    <a:pt x="8263" y="1306"/>
                    <a:pt x="5757" y="2215"/>
                    <a:pt x="3252" y="3089"/>
                  </a:cubicBezTo>
                  <a:cubicBezTo>
                    <a:pt x="2168" y="3462"/>
                    <a:pt x="1084" y="3846"/>
                    <a:pt x="0" y="4219"/>
                  </a:cubicBezTo>
                  <a:cubicBezTo>
                    <a:pt x="59" y="4231"/>
                    <a:pt x="105" y="4266"/>
                    <a:pt x="117" y="4347"/>
                  </a:cubicBezTo>
                  <a:cubicBezTo>
                    <a:pt x="175" y="4709"/>
                    <a:pt x="245" y="5058"/>
                    <a:pt x="327" y="5408"/>
                  </a:cubicBezTo>
                  <a:cubicBezTo>
                    <a:pt x="979" y="5175"/>
                    <a:pt x="1655" y="5023"/>
                    <a:pt x="2308" y="4814"/>
                  </a:cubicBezTo>
                  <a:cubicBezTo>
                    <a:pt x="2972" y="4592"/>
                    <a:pt x="3625" y="4289"/>
                    <a:pt x="4312" y="4161"/>
                  </a:cubicBezTo>
                  <a:cubicBezTo>
                    <a:pt x="4316" y="4160"/>
                    <a:pt x="4320" y="4160"/>
                    <a:pt x="4324" y="4160"/>
                  </a:cubicBezTo>
                  <a:cubicBezTo>
                    <a:pt x="4383" y="4160"/>
                    <a:pt x="4391" y="4245"/>
                    <a:pt x="4336" y="4277"/>
                  </a:cubicBezTo>
                  <a:cubicBezTo>
                    <a:pt x="3683" y="4650"/>
                    <a:pt x="2879" y="4837"/>
                    <a:pt x="2156" y="5047"/>
                  </a:cubicBezTo>
                  <a:cubicBezTo>
                    <a:pt x="1574" y="5233"/>
                    <a:pt x="968" y="5431"/>
                    <a:pt x="362" y="5536"/>
                  </a:cubicBezTo>
                  <a:cubicBezTo>
                    <a:pt x="397" y="5676"/>
                    <a:pt x="431" y="5804"/>
                    <a:pt x="466" y="5932"/>
                  </a:cubicBezTo>
                  <a:cubicBezTo>
                    <a:pt x="5256" y="4476"/>
                    <a:pt x="10023" y="2961"/>
                    <a:pt x="14824" y="1527"/>
                  </a:cubicBezTo>
                  <a:lnTo>
                    <a:pt x="14824" y="1527"/>
                  </a:lnTo>
                  <a:cubicBezTo>
                    <a:pt x="14674" y="1537"/>
                    <a:pt x="14521" y="1542"/>
                    <a:pt x="14367" y="1542"/>
                  </a:cubicBezTo>
                  <a:cubicBezTo>
                    <a:pt x="13797" y="1542"/>
                    <a:pt x="13220" y="1471"/>
                    <a:pt x="12715" y="1306"/>
                  </a:cubicBezTo>
                  <a:cubicBezTo>
                    <a:pt x="12424" y="1201"/>
                    <a:pt x="12121" y="1003"/>
                    <a:pt x="11829" y="781"/>
                  </a:cubicBezTo>
                  <a:cubicBezTo>
                    <a:pt x="11818" y="793"/>
                    <a:pt x="11806" y="805"/>
                    <a:pt x="11794" y="805"/>
                  </a:cubicBezTo>
                  <a:cubicBezTo>
                    <a:pt x="10874" y="1259"/>
                    <a:pt x="9848" y="1527"/>
                    <a:pt x="8881" y="1865"/>
                  </a:cubicBezTo>
                  <a:cubicBezTo>
                    <a:pt x="7960" y="2203"/>
                    <a:pt x="7016" y="2529"/>
                    <a:pt x="6084" y="2856"/>
                  </a:cubicBezTo>
                  <a:cubicBezTo>
                    <a:pt x="4324" y="3485"/>
                    <a:pt x="2518" y="4266"/>
                    <a:pt x="665" y="4580"/>
                  </a:cubicBezTo>
                  <a:cubicBezTo>
                    <a:pt x="606" y="4580"/>
                    <a:pt x="606" y="4511"/>
                    <a:pt x="653" y="4499"/>
                  </a:cubicBezTo>
                  <a:cubicBezTo>
                    <a:pt x="2599" y="4009"/>
                    <a:pt x="4464" y="3205"/>
                    <a:pt x="6352" y="2529"/>
                  </a:cubicBezTo>
                  <a:cubicBezTo>
                    <a:pt x="7284" y="2191"/>
                    <a:pt x="8217" y="1865"/>
                    <a:pt x="9149" y="1527"/>
                  </a:cubicBezTo>
                  <a:cubicBezTo>
                    <a:pt x="9976" y="1224"/>
                    <a:pt x="10815" y="863"/>
                    <a:pt x="11678" y="653"/>
                  </a:cubicBezTo>
                  <a:cubicBezTo>
                    <a:pt x="11445" y="455"/>
                    <a:pt x="11235" y="222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129;p91">
              <a:extLst>
                <a:ext uri="{FF2B5EF4-FFF2-40B4-BE49-F238E27FC236}">
                  <a16:creationId xmlns:a16="http://schemas.microsoft.com/office/drawing/2014/main" xmlns="" id="{5DB311B2-B029-CBFE-2C1F-E017D6205F33}"/>
                </a:ext>
              </a:extLst>
            </p:cNvPr>
            <p:cNvSpPr/>
            <p:nvPr/>
          </p:nvSpPr>
          <p:spPr>
            <a:xfrm>
              <a:off x="510491" y="1788755"/>
              <a:ext cx="547521" cy="249327"/>
            </a:xfrm>
            <a:custGeom>
              <a:avLst/>
              <a:gdLst/>
              <a:ahLst/>
              <a:cxnLst/>
              <a:rect l="l" t="t" r="r" b="b"/>
              <a:pathLst>
                <a:path w="17098" h="7786" extrusionOk="0">
                  <a:moveTo>
                    <a:pt x="10674" y="2305"/>
                  </a:moveTo>
                  <a:cubicBezTo>
                    <a:pt x="10767" y="2305"/>
                    <a:pt x="10820" y="2438"/>
                    <a:pt x="10723" y="2471"/>
                  </a:cubicBezTo>
                  <a:cubicBezTo>
                    <a:pt x="8007" y="3252"/>
                    <a:pt x="5350" y="4196"/>
                    <a:pt x="2670" y="5081"/>
                  </a:cubicBezTo>
                  <a:cubicBezTo>
                    <a:pt x="2666" y="5082"/>
                    <a:pt x="2663" y="5083"/>
                    <a:pt x="2660" y="5083"/>
                  </a:cubicBezTo>
                  <a:cubicBezTo>
                    <a:pt x="2631" y="5083"/>
                    <a:pt x="2614" y="5034"/>
                    <a:pt x="2646" y="5023"/>
                  </a:cubicBezTo>
                  <a:cubicBezTo>
                    <a:pt x="5233" y="3904"/>
                    <a:pt x="7949" y="3053"/>
                    <a:pt x="10653" y="2308"/>
                  </a:cubicBezTo>
                  <a:cubicBezTo>
                    <a:pt x="10660" y="2306"/>
                    <a:pt x="10667" y="2305"/>
                    <a:pt x="10674" y="2305"/>
                  </a:cubicBezTo>
                  <a:close/>
                  <a:moveTo>
                    <a:pt x="16678" y="0"/>
                  </a:moveTo>
                  <a:cubicBezTo>
                    <a:pt x="12984" y="1177"/>
                    <a:pt x="9289" y="2378"/>
                    <a:pt x="5595" y="3543"/>
                  </a:cubicBezTo>
                  <a:cubicBezTo>
                    <a:pt x="4674" y="3834"/>
                    <a:pt x="3765" y="4126"/>
                    <a:pt x="2844" y="4417"/>
                  </a:cubicBezTo>
                  <a:cubicBezTo>
                    <a:pt x="2017" y="4673"/>
                    <a:pt x="327" y="4918"/>
                    <a:pt x="82" y="5944"/>
                  </a:cubicBezTo>
                  <a:cubicBezTo>
                    <a:pt x="222" y="5885"/>
                    <a:pt x="374" y="5827"/>
                    <a:pt x="525" y="5781"/>
                  </a:cubicBezTo>
                  <a:cubicBezTo>
                    <a:pt x="548" y="5781"/>
                    <a:pt x="560" y="5804"/>
                    <a:pt x="537" y="5816"/>
                  </a:cubicBezTo>
                  <a:cubicBezTo>
                    <a:pt x="385" y="5885"/>
                    <a:pt x="234" y="5944"/>
                    <a:pt x="71" y="6014"/>
                  </a:cubicBezTo>
                  <a:cubicBezTo>
                    <a:pt x="1" y="6398"/>
                    <a:pt x="152" y="6783"/>
                    <a:pt x="409" y="7086"/>
                  </a:cubicBezTo>
                  <a:cubicBezTo>
                    <a:pt x="758" y="6923"/>
                    <a:pt x="1166" y="6888"/>
                    <a:pt x="1539" y="6806"/>
                  </a:cubicBezTo>
                  <a:cubicBezTo>
                    <a:pt x="2017" y="6701"/>
                    <a:pt x="2495" y="6608"/>
                    <a:pt x="2961" y="6503"/>
                  </a:cubicBezTo>
                  <a:cubicBezTo>
                    <a:pt x="2968" y="6501"/>
                    <a:pt x="2975" y="6500"/>
                    <a:pt x="2981" y="6500"/>
                  </a:cubicBezTo>
                  <a:cubicBezTo>
                    <a:pt x="3057" y="6500"/>
                    <a:pt x="3070" y="6621"/>
                    <a:pt x="2984" y="6643"/>
                  </a:cubicBezTo>
                  <a:cubicBezTo>
                    <a:pt x="2506" y="6748"/>
                    <a:pt x="2040" y="6853"/>
                    <a:pt x="1562" y="6969"/>
                  </a:cubicBezTo>
                  <a:cubicBezTo>
                    <a:pt x="1213" y="7039"/>
                    <a:pt x="852" y="7167"/>
                    <a:pt x="490" y="7179"/>
                  </a:cubicBezTo>
                  <a:cubicBezTo>
                    <a:pt x="688" y="7377"/>
                    <a:pt x="933" y="7540"/>
                    <a:pt x="1178" y="7634"/>
                  </a:cubicBezTo>
                  <a:cubicBezTo>
                    <a:pt x="1474" y="7747"/>
                    <a:pt x="1773" y="7785"/>
                    <a:pt x="2075" y="7785"/>
                  </a:cubicBezTo>
                  <a:cubicBezTo>
                    <a:pt x="2580" y="7785"/>
                    <a:pt x="3091" y="7677"/>
                    <a:pt x="3602" y="7634"/>
                  </a:cubicBezTo>
                  <a:cubicBezTo>
                    <a:pt x="3427" y="7016"/>
                    <a:pt x="3357" y="6387"/>
                    <a:pt x="3427" y="5769"/>
                  </a:cubicBezTo>
                  <a:lnTo>
                    <a:pt x="3427" y="5769"/>
                  </a:lnTo>
                  <a:cubicBezTo>
                    <a:pt x="2949" y="5932"/>
                    <a:pt x="2460" y="6084"/>
                    <a:pt x="1970" y="6200"/>
                  </a:cubicBezTo>
                  <a:cubicBezTo>
                    <a:pt x="1967" y="6201"/>
                    <a:pt x="1964" y="6202"/>
                    <a:pt x="1962" y="6202"/>
                  </a:cubicBezTo>
                  <a:cubicBezTo>
                    <a:pt x="1934" y="6202"/>
                    <a:pt x="1927" y="6151"/>
                    <a:pt x="1959" y="6130"/>
                  </a:cubicBezTo>
                  <a:cubicBezTo>
                    <a:pt x="3147" y="5571"/>
                    <a:pt x="4441" y="5175"/>
                    <a:pt x="5676" y="4720"/>
                  </a:cubicBezTo>
                  <a:cubicBezTo>
                    <a:pt x="6888" y="4277"/>
                    <a:pt x="8100" y="3834"/>
                    <a:pt x="9312" y="3403"/>
                  </a:cubicBezTo>
                  <a:cubicBezTo>
                    <a:pt x="11772" y="2506"/>
                    <a:pt x="14242" y="1643"/>
                    <a:pt x="16725" y="828"/>
                  </a:cubicBezTo>
                  <a:cubicBezTo>
                    <a:pt x="16736" y="825"/>
                    <a:pt x="16747" y="823"/>
                    <a:pt x="16757" y="823"/>
                  </a:cubicBezTo>
                  <a:cubicBezTo>
                    <a:pt x="16787" y="823"/>
                    <a:pt x="16809" y="836"/>
                    <a:pt x="16818" y="863"/>
                  </a:cubicBezTo>
                  <a:lnTo>
                    <a:pt x="17097" y="629"/>
                  </a:lnTo>
                  <a:cubicBezTo>
                    <a:pt x="16946" y="443"/>
                    <a:pt x="16806" y="245"/>
                    <a:pt x="16690" y="70"/>
                  </a:cubicBezTo>
                  <a:cubicBezTo>
                    <a:pt x="16678" y="47"/>
                    <a:pt x="16678" y="23"/>
                    <a:pt x="166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30;p91">
              <a:extLst>
                <a:ext uri="{FF2B5EF4-FFF2-40B4-BE49-F238E27FC236}">
                  <a16:creationId xmlns:a16="http://schemas.microsoft.com/office/drawing/2014/main" xmlns="" id="{7B15304E-E8AD-1A13-32EE-5F8EF55E0AB3}"/>
                </a:ext>
              </a:extLst>
            </p:cNvPr>
            <p:cNvSpPr/>
            <p:nvPr/>
          </p:nvSpPr>
          <p:spPr>
            <a:xfrm>
              <a:off x="843402" y="1107656"/>
              <a:ext cx="353432" cy="744171"/>
            </a:xfrm>
            <a:custGeom>
              <a:avLst/>
              <a:gdLst/>
              <a:ahLst/>
              <a:cxnLst/>
              <a:rect l="l" t="t" r="r" b="b"/>
              <a:pathLst>
                <a:path w="11037" h="23239" extrusionOk="0">
                  <a:moveTo>
                    <a:pt x="2162" y="4058"/>
                  </a:moveTo>
                  <a:cubicBezTo>
                    <a:pt x="2184" y="4058"/>
                    <a:pt x="2206" y="4068"/>
                    <a:pt x="2215" y="4091"/>
                  </a:cubicBezTo>
                  <a:cubicBezTo>
                    <a:pt x="2914" y="5781"/>
                    <a:pt x="3368" y="7610"/>
                    <a:pt x="3951" y="9347"/>
                  </a:cubicBezTo>
                  <a:cubicBezTo>
                    <a:pt x="4534" y="11095"/>
                    <a:pt x="5117" y="12843"/>
                    <a:pt x="5711" y="14591"/>
                  </a:cubicBezTo>
                  <a:cubicBezTo>
                    <a:pt x="5718" y="14628"/>
                    <a:pt x="5693" y="14651"/>
                    <a:pt x="5667" y="14651"/>
                  </a:cubicBezTo>
                  <a:cubicBezTo>
                    <a:pt x="5653" y="14651"/>
                    <a:pt x="5638" y="14643"/>
                    <a:pt x="5629" y="14626"/>
                  </a:cubicBezTo>
                  <a:cubicBezTo>
                    <a:pt x="4977" y="12855"/>
                    <a:pt x="4347" y="11083"/>
                    <a:pt x="3753" y="9300"/>
                  </a:cubicBezTo>
                  <a:cubicBezTo>
                    <a:pt x="3182" y="7599"/>
                    <a:pt x="2494" y="5874"/>
                    <a:pt x="2098" y="4126"/>
                  </a:cubicBezTo>
                  <a:cubicBezTo>
                    <a:pt x="2091" y="4083"/>
                    <a:pt x="2127" y="4058"/>
                    <a:pt x="2162" y="4058"/>
                  </a:cubicBezTo>
                  <a:close/>
                  <a:moveTo>
                    <a:pt x="3492" y="10622"/>
                  </a:moveTo>
                  <a:cubicBezTo>
                    <a:pt x="3519" y="10622"/>
                    <a:pt x="3545" y="10635"/>
                    <a:pt x="3555" y="10664"/>
                  </a:cubicBezTo>
                  <a:cubicBezTo>
                    <a:pt x="4231" y="12400"/>
                    <a:pt x="4685" y="14218"/>
                    <a:pt x="5326" y="15966"/>
                  </a:cubicBezTo>
                  <a:cubicBezTo>
                    <a:pt x="5956" y="17726"/>
                    <a:pt x="6678" y="19439"/>
                    <a:pt x="7354" y="21176"/>
                  </a:cubicBezTo>
                  <a:cubicBezTo>
                    <a:pt x="7361" y="21190"/>
                    <a:pt x="7351" y="21200"/>
                    <a:pt x="7339" y="21200"/>
                  </a:cubicBezTo>
                  <a:cubicBezTo>
                    <a:pt x="7331" y="21200"/>
                    <a:pt x="7324" y="21196"/>
                    <a:pt x="7319" y="21188"/>
                  </a:cubicBezTo>
                  <a:cubicBezTo>
                    <a:pt x="6492" y="19474"/>
                    <a:pt x="5804" y="17691"/>
                    <a:pt x="5140" y="15908"/>
                  </a:cubicBezTo>
                  <a:cubicBezTo>
                    <a:pt x="4522" y="14218"/>
                    <a:pt x="3811" y="12470"/>
                    <a:pt x="3427" y="10699"/>
                  </a:cubicBezTo>
                  <a:cubicBezTo>
                    <a:pt x="3413" y="10650"/>
                    <a:pt x="3452" y="10622"/>
                    <a:pt x="3492" y="10622"/>
                  </a:cubicBezTo>
                  <a:close/>
                  <a:moveTo>
                    <a:pt x="4353" y="6948"/>
                  </a:moveTo>
                  <a:cubicBezTo>
                    <a:pt x="4375" y="6948"/>
                    <a:pt x="4397" y="6958"/>
                    <a:pt x="4406" y="6981"/>
                  </a:cubicBezTo>
                  <a:cubicBezTo>
                    <a:pt x="4907" y="8217"/>
                    <a:pt x="5245" y="9533"/>
                    <a:pt x="5641" y="10804"/>
                  </a:cubicBezTo>
                  <a:cubicBezTo>
                    <a:pt x="6037" y="12051"/>
                    <a:pt x="6422" y="13286"/>
                    <a:pt x="6818" y="14521"/>
                  </a:cubicBezTo>
                  <a:cubicBezTo>
                    <a:pt x="7611" y="17050"/>
                    <a:pt x="8380" y="19568"/>
                    <a:pt x="9149" y="22097"/>
                  </a:cubicBezTo>
                  <a:cubicBezTo>
                    <a:pt x="9156" y="22111"/>
                    <a:pt x="9145" y="22121"/>
                    <a:pt x="9134" y="22121"/>
                  </a:cubicBezTo>
                  <a:cubicBezTo>
                    <a:pt x="9126" y="22121"/>
                    <a:pt x="9118" y="22117"/>
                    <a:pt x="9114" y="22108"/>
                  </a:cubicBezTo>
                  <a:cubicBezTo>
                    <a:pt x="8275" y="19568"/>
                    <a:pt x="7447" y="17015"/>
                    <a:pt x="6632" y="14463"/>
                  </a:cubicBezTo>
                  <a:cubicBezTo>
                    <a:pt x="6224" y="13193"/>
                    <a:pt x="5816" y="11911"/>
                    <a:pt x="5408" y="10629"/>
                  </a:cubicBezTo>
                  <a:cubicBezTo>
                    <a:pt x="5023" y="9440"/>
                    <a:pt x="4569" y="8240"/>
                    <a:pt x="4289" y="7016"/>
                  </a:cubicBezTo>
                  <a:cubicBezTo>
                    <a:pt x="4282" y="6973"/>
                    <a:pt x="4318" y="6948"/>
                    <a:pt x="4353" y="6948"/>
                  </a:cubicBezTo>
                  <a:close/>
                  <a:moveTo>
                    <a:pt x="47" y="0"/>
                  </a:moveTo>
                  <a:cubicBezTo>
                    <a:pt x="47" y="12"/>
                    <a:pt x="47" y="35"/>
                    <a:pt x="47" y="47"/>
                  </a:cubicBezTo>
                  <a:cubicBezTo>
                    <a:pt x="35" y="82"/>
                    <a:pt x="24" y="105"/>
                    <a:pt x="0" y="129"/>
                  </a:cubicBezTo>
                  <a:cubicBezTo>
                    <a:pt x="653" y="1923"/>
                    <a:pt x="1061" y="3835"/>
                    <a:pt x="1609" y="5664"/>
                  </a:cubicBezTo>
                  <a:cubicBezTo>
                    <a:pt x="2168" y="7494"/>
                    <a:pt x="2716" y="9324"/>
                    <a:pt x="3310" y="11142"/>
                  </a:cubicBezTo>
                  <a:cubicBezTo>
                    <a:pt x="3904" y="12948"/>
                    <a:pt x="4511" y="14754"/>
                    <a:pt x="5151" y="16561"/>
                  </a:cubicBezTo>
                  <a:cubicBezTo>
                    <a:pt x="5466" y="17470"/>
                    <a:pt x="5804" y="18391"/>
                    <a:pt x="6142" y="19300"/>
                  </a:cubicBezTo>
                  <a:cubicBezTo>
                    <a:pt x="6340" y="19871"/>
                    <a:pt x="6643" y="20430"/>
                    <a:pt x="6468" y="21036"/>
                  </a:cubicBezTo>
                  <a:cubicBezTo>
                    <a:pt x="6457" y="21071"/>
                    <a:pt x="6457" y="21106"/>
                    <a:pt x="6433" y="21141"/>
                  </a:cubicBezTo>
                  <a:cubicBezTo>
                    <a:pt x="6433" y="21164"/>
                    <a:pt x="6422" y="21176"/>
                    <a:pt x="6398" y="21188"/>
                  </a:cubicBezTo>
                  <a:cubicBezTo>
                    <a:pt x="6410" y="21188"/>
                    <a:pt x="6422" y="21199"/>
                    <a:pt x="6422" y="21199"/>
                  </a:cubicBezTo>
                  <a:cubicBezTo>
                    <a:pt x="7156" y="21735"/>
                    <a:pt x="7576" y="22633"/>
                    <a:pt x="8473" y="22959"/>
                  </a:cubicBezTo>
                  <a:cubicBezTo>
                    <a:pt x="8508" y="22971"/>
                    <a:pt x="8555" y="22982"/>
                    <a:pt x="8589" y="22994"/>
                  </a:cubicBezTo>
                  <a:cubicBezTo>
                    <a:pt x="7715" y="20896"/>
                    <a:pt x="6876" y="18694"/>
                    <a:pt x="6294" y="16491"/>
                  </a:cubicBezTo>
                  <a:cubicBezTo>
                    <a:pt x="6286" y="16462"/>
                    <a:pt x="6316" y="16437"/>
                    <a:pt x="6344" y="16437"/>
                  </a:cubicBezTo>
                  <a:cubicBezTo>
                    <a:pt x="6361" y="16437"/>
                    <a:pt x="6378" y="16446"/>
                    <a:pt x="6387" y="16468"/>
                  </a:cubicBezTo>
                  <a:cubicBezTo>
                    <a:pt x="7179" y="18647"/>
                    <a:pt x="7902" y="20850"/>
                    <a:pt x="8718" y="23029"/>
                  </a:cubicBezTo>
                  <a:cubicBezTo>
                    <a:pt x="9464" y="23227"/>
                    <a:pt x="10291" y="23180"/>
                    <a:pt x="11037" y="23239"/>
                  </a:cubicBezTo>
                  <a:cubicBezTo>
                    <a:pt x="9394" y="19801"/>
                    <a:pt x="8193" y="16188"/>
                    <a:pt x="7016" y="12575"/>
                  </a:cubicBezTo>
                  <a:cubicBezTo>
                    <a:pt x="5874" y="9079"/>
                    <a:pt x="4720" y="5583"/>
                    <a:pt x="3613" y="2075"/>
                  </a:cubicBezTo>
                  <a:cubicBezTo>
                    <a:pt x="3333" y="2180"/>
                    <a:pt x="3054" y="2226"/>
                    <a:pt x="2786" y="2226"/>
                  </a:cubicBezTo>
                  <a:cubicBezTo>
                    <a:pt x="3100" y="3368"/>
                    <a:pt x="3497" y="4487"/>
                    <a:pt x="3928" y="5594"/>
                  </a:cubicBezTo>
                  <a:cubicBezTo>
                    <a:pt x="3943" y="5617"/>
                    <a:pt x="3924" y="5635"/>
                    <a:pt x="3902" y="5635"/>
                  </a:cubicBezTo>
                  <a:cubicBezTo>
                    <a:pt x="3890" y="5635"/>
                    <a:pt x="3878" y="5630"/>
                    <a:pt x="3870" y="5618"/>
                  </a:cubicBezTo>
                  <a:cubicBezTo>
                    <a:pt x="3333" y="4522"/>
                    <a:pt x="2914" y="3380"/>
                    <a:pt x="2564" y="2215"/>
                  </a:cubicBezTo>
                  <a:cubicBezTo>
                    <a:pt x="1842" y="2133"/>
                    <a:pt x="1201" y="1690"/>
                    <a:pt x="711" y="1096"/>
                  </a:cubicBezTo>
                  <a:lnTo>
                    <a:pt x="711" y="1096"/>
                  </a:lnTo>
                  <a:cubicBezTo>
                    <a:pt x="1609" y="3811"/>
                    <a:pt x="2436" y="6573"/>
                    <a:pt x="3170" y="9324"/>
                  </a:cubicBezTo>
                  <a:cubicBezTo>
                    <a:pt x="3179" y="9340"/>
                    <a:pt x="3163" y="9357"/>
                    <a:pt x="3150" y="9357"/>
                  </a:cubicBezTo>
                  <a:cubicBezTo>
                    <a:pt x="3144" y="9357"/>
                    <a:pt x="3139" y="9354"/>
                    <a:pt x="3135" y="9347"/>
                  </a:cubicBezTo>
                  <a:cubicBezTo>
                    <a:pt x="2180" y="6620"/>
                    <a:pt x="1306" y="3823"/>
                    <a:pt x="525" y="1049"/>
                  </a:cubicBezTo>
                  <a:cubicBezTo>
                    <a:pt x="501" y="991"/>
                    <a:pt x="536" y="944"/>
                    <a:pt x="583" y="933"/>
                  </a:cubicBezTo>
                  <a:cubicBezTo>
                    <a:pt x="362" y="641"/>
                    <a:pt x="187" y="327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131;p91">
              <a:extLst>
                <a:ext uri="{FF2B5EF4-FFF2-40B4-BE49-F238E27FC236}">
                  <a16:creationId xmlns:a16="http://schemas.microsoft.com/office/drawing/2014/main" xmlns="" id="{E62205B7-6E8E-CFE6-4537-54D79D042835}"/>
                </a:ext>
              </a:extLst>
            </p:cNvPr>
            <p:cNvSpPr/>
            <p:nvPr/>
          </p:nvSpPr>
          <p:spPr>
            <a:xfrm>
              <a:off x="704198" y="1808898"/>
              <a:ext cx="474734" cy="189989"/>
            </a:xfrm>
            <a:custGeom>
              <a:avLst/>
              <a:gdLst/>
              <a:ahLst/>
              <a:cxnLst/>
              <a:rect l="l" t="t" r="r" b="b"/>
              <a:pathLst>
                <a:path w="14825" h="5933" extrusionOk="0">
                  <a:moveTo>
                    <a:pt x="12679" y="1317"/>
                  </a:moveTo>
                  <a:cubicBezTo>
                    <a:pt x="12764" y="1317"/>
                    <a:pt x="12793" y="1447"/>
                    <a:pt x="12715" y="1481"/>
                  </a:cubicBezTo>
                  <a:cubicBezTo>
                    <a:pt x="11596" y="1923"/>
                    <a:pt x="10349" y="2145"/>
                    <a:pt x="9195" y="2518"/>
                  </a:cubicBezTo>
                  <a:cubicBezTo>
                    <a:pt x="8030" y="2879"/>
                    <a:pt x="6876" y="3275"/>
                    <a:pt x="5711" y="3660"/>
                  </a:cubicBezTo>
                  <a:cubicBezTo>
                    <a:pt x="5704" y="3663"/>
                    <a:pt x="5697" y="3664"/>
                    <a:pt x="5691" y="3664"/>
                  </a:cubicBezTo>
                  <a:cubicBezTo>
                    <a:pt x="5645" y="3664"/>
                    <a:pt x="5625" y="3599"/>
                    <a:pt x="5676" y="3578"/>
                  </a:cubicBezTo>
                  <a:cubicBezTo>
                    <a:pt x="6841" y="3077"/>
                    <a:pt x="8018" y="2646"/>
                    <a:pt x="9230" y="2273"/>
                  </a:cubicBezTo>
                  <a:cubicBezTo>
                    <a:pt x="10338" y="1912"/>
                    <a:pt x="11515" y="1469"/>
                    <a:pt x="12668" y="1317"/>
                  </a:cubicBezTo>
                  <a:cubicBezTo>
                    <a:pt x="12672" y="1317"/>
                    <a:pt x="12676" y="1317"/>
                    <a:pt x="12679" y="1317"/>
                  </a:cubicBezTo>
                  <a:close/>
                  <a:moveTo>
                    <a:pt x="11048" y="0"/>
                  </a:moveTo>
                  <a:lnTo>
                    <a:pt x="10769" y="234"/>
                  </a:lnTo>
                  <a:cubicBezTo>
                    <a:pt x="10804" y="268"/>
                    <a:pt x="10804" y="327"/>
                    <a:pt x="10745" y="350"/>
                  </a:cubicBezTo>
                  <a:cubicBezTo>
                    <a:pt x="8263" y="1306"/>
                    <a:pt x="5757" y="2215"/>
                    <a:pt x="3252" y="3089"/>
                  </a:cubicBezTo>
                  <a:cubicBezTo>
                    <a:pt x="2168" y="3462"/>
                    <a:pt x="1084" y="3846"/>
                    <a:pt x="0" y="4219"/>
                  </a:cubicBezTo>
                  <a:cubicBezTo>
                    <a:pt x="59" y="4231"/>
                    <a:pt x="105" y="4266"/>
                    <a:pt x="117" y="4347"/>
                  </a:cubicBezTo>
                  <a:cubicBezTo>
                    <a:pt x="175" y="4709"/>
                    <a:pt x="245" y="5058"/>
                    <a:pt x="327" y="5408"/>
                  </a:cubicBezTo>
                  <a:cubicBezTo>
                    <a:pt x="979" y="5175"/>
                    <a:pt x="1655" y="5023"/>
                    <a:pt x="2308" y="4814"/>
                  </a:cubicBezTo>
                  <a:cubicBezTo>
                    <a:pt x="2972" y="4592"/>
                    <a:pt x="3625" y="4289"/>
                    <a:pt x="4312" y="4161"/>
                  </a:cubicBezTo>
                  <a:cubicBezTo>
                    <a:pt x="4316" y="4160"/>
                    <a:pt x="4320" y="4160"/>
                    <a:pt x="4324" y="4160"/>
                  </a:cubicBezTo>
                  <a:cubicBezTo>
                    <a:pt x="4383" y="4160"/>
                    <a:pt x="4391" y="4245"/>
                    <a:pt x="4336" y="4277"/>
                  </a:cubicBezTo>
                  <a:cubicBezTo>
                    <a:pt x="3683" y="4650"/>
                    <a:pt x="2879" y="4837"/>
                    <a:pt x="2156" y="5047"/>
                  </a:cubicBezTo>
                  <a:cubicBezTo>
                    <a:pt x="1574" y="5233"/>
                    <a:pt x="968" y="5431"/>
                    <a:pt x="362" y="5536"/>
                  </a:cubicBezTo>
                  <a:cubicBezTo>
                    <a:pt x="397" y="5676"/>
                    <a:pt x="431" y="5804"/>
                    <a:pt x="466" y="5932"/>
                  </a:cubicBezTo>
                  <a:cubicBezTo>
                    <a:pt x="5256" y="4476"/>
                    <a:pt x="10023" y="2961"/>
                    <a:pt x="14824" y="1527"/>
                  </a:cubicBezTo>
                  <a:lnTo>
                    <a:pt x="14824" y="1527"/>
                  </a:lnTo>
                  <a:cubicBezTo>
                    <a:pt x="14674" y="1537"/>
                    <a:pt x="14521" y="1542"/>
                    <a:pt x="14367" y="1542"/>
                  </a:cubicBezTo>
                  <a:cubicBezTo>
                    <a:pt x="13797" y="1542"/>
                    <a:pt x="13220" y="1471"/>
                    <a:pt x="12715" y="1306"/>
                  </a:cubicBezTo>
                  <a:cubicBezTo>
                    <a:pt x="12424" y="1201"/>
                    <a:pt x="12121" y="1003"/>
                    <a:pt x="11829" y="781"/>
                  </a:cubicBezTo>
                  <a:cubicBezTo>
                    <a:pt x="11818" y="793"/>
                    <a:pt x="11806" y="805"/>
                    <a:pt x="11794" y="805"/>
                  </a:cubicBezTo>
                  <a:cubicBezTo>
                    <a:pt x="10874" y="1259"/>
                    <a:pt x="9848" y="1527"/>
                    <a:pt x="8881" y="1865"/>
                  </a:cubicBezTo>
                  <a:cubicBezTo>
                    <a:pt x="7960" y="2203"/>
                    <a:pt x="7016" y="2529"/>
                    <a:pt x="6084" y="2856"/>
                  </a:cubicBezTo>
                  <a:cubicBezTo>
                    <a:pt x="4324" y="3485"/>
                    <a:pt x="2518" y="4266"/>
                    <a:pt x="665" y="4580"/>
                  </a:cubicBezTo>
                  <a:cubicBezTo>
                    <a:pt x="606" y="4580"/>
                    <a:pt x="606" y="4511"/>
                    <a:pt x="653" y="4499"/>
                  </a:cubicBezTo>
                  <a:cubicBezTo>
                    <a:pt x="2599" y="4009"/>
                    <a:pt x="4464" y="3205"/>
                    <a:pt x="6352" y="2529"/>
                  </a:cubicBezTo>
                  <a:cubicBezTo>
                    <a:pt x="7284" y="2191"/>
                    <a:pt x="8217" y="1865"/>
                    <a:pt x="9149" y="1527"/>
                  </a:cubicBezTo>
                  <a:cubicBezTo>
                    <a:pt x="9976" y="1224"/>
                    <a:pt x="10815" y="863"/>
                    <a:pt x="11678" y="653"/>
                  </a:cubicBezTo>
                  <a:cubicBezTo>
                    <a:pt x="11445" y="455"/>
                    <a:pt x="11235" y="222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132;p91">
              <a:extLst>
                <a:ext uri="{FF2B5EF4-FFF2-40B4-BE49-F238E27FC236}">
                  <a16:creationId xmlns:a16="http://schemas.microsoft.com/office/drawing/2014/main" xmlns="" id="{2D89D723-5F1E-399A-62F7-079EF71252AF}"/>
                </a:ext>
              </a:extLst>
            </p:cNvPr>
            <p:cNvSpPr/>
            <p:nvPr/>
          </p:nvSpPr>
          <p:spPr>
            <a:xfrm>
              <a:off x="510491" y="1788755"/>
              <a:ext cx="547521" cy="249327"/>
            </a:xfrm>
            <a:custGeom>
              <a:avLst/>
              <a:gdLst/>
              <a:ahLst/>
              <a:cxnLst/>
              <a:rect l="l" t="t" r="r" b="b"/>
              <a:pathLst>
                <a:path w="17098" h="7786" extrusionOk="0">
                  <a:moveTo>
                    <a:pt x="10674" y="2305"/>
                  </a:moveTo>
                  <a:cubicBezTo>
                    <a:pt x="10767" y="2305"/>
                    <a:pt x="10820" y="2438"/>
                    <a:pt x="10723" y="2471"/>
                  </a:cubicBezTo>
                  <a:cubicBezTo>
                    <a:pt x="8007" y="3252"/>
                    <a:pt x="5350" y="4196"/>
                    <a:pt x="2670" y="5081"/>
                  </a:cubicBezTo>
                  <a:cubicBezTo>
                    <a:pt x="2666" y="5082"/>
                    <a:pt x="2663" y="5083"/>
                    <a:pt x="2660" y="5083"/>
                  </a:cubicBezTo>
                  <a:cubicBezTo>
                    <a:pt x="2631" y="5083"/>
                    <a:pt x="2614" y="5034"/>
                    <a:pt x="2646" y="5023"/>
                  </a:cubicBezTo>
                  <a:cubicBezTo>
                    <a:pt x="5233" y="3904"/>
                    <a:pt x="7949" y="3053"/>
                    <a:pt x="10653" y="2308"/>
                  </a:cubicBezTo>
                  <a:cubicBezTo>
                    <a:pt x="10660" y="2306"/>
                    <a:pt x="10667" y="2305"/>
                    <a:pt x="10674" y="2305"/>
                  </a:cubicBezTo>
                  <a:close/>
                  <a:moveTo>
                    <a:pt x="16678" y="0"/>
                  </a:moveTo>
                  <a:cubicBezTo>
                    <a:pt x="12984" y="1177"/>
                    <a:pt x="9289" y="2378"/>
                    <a:pt x="5595" y="3543"/>
                  </a:cubicBezTo>
                  <a:cubicBezTo>
                    <a:pt x="4674" y="3834"/>
                    <a:pt x="3765" y="4126"/>
                    <a:pt x="2844" y="4417"/>
                  </a:cubicBezTo>
                  <a:cubicBezTo>
                    <a:pt x="2017" y="4673"/>
                    <a:pt x="327" y="4918"/>
                    <a:pt x="82" y="5944"/>
                  </a:cubicBezTo>
                  <a:cubicBezTo>
                    <a:pt x="222" y="5885"/>
                    <a:pt x="374" y="5827"/>
                    <a:pt x="525" y="5781"/>
                  </a:cubicBezTo>
                  <a:cubicBezTo>
                    <a:pt x="548" y="5781"/>
                    <a:pt x="560" y="5804"/>
                    <a:pt x="537" y="5816"/>
                  </a:cubicBezTo>
                  <a:cubicBezTo>
                    <a:pt x="385" y="5885"/>
                    <a:pt x="234" y="5944"/>
                    <a:pt x="71" y="6014"/>
                  </a:cubicBezTo>
                  <a:cubicBezTo>
                    <a:pt x="1" y="6398"/>
                    <a:pt x="152" y="6783"/>
                    <a:pt x="409" y="7086"/>
                  </a:cubicBezTo>
                  <a:cubicBezTo>
                    <a:pt x="758" y="6923"/>
                    <a:pt x="1166" y="6888"/>
                    <a:pt x="1539" y="6806"/>
                  </a:cubicBezTo>
                  <a:cubicBezTo>
                    <a:pt x="2017" y="6701"/>
                    <a:pt x="2495" y="6608"/>
                    <a:pt x="2961" y="6503"/>
                  </a:cubicBezTo>
                  <a:cubicBezTo>
                    <a:pt x="2968" y="6501"/>
                    <a:pt x="2975" y="6500"/>
                    <a:pt x="2981" y="6500"/>
                  </a:cubicBezTo>
                  <a:cubicBezTo>
                    <a:pt x="3057" y="6500"/>
                    <a:pt x="3070" y="6621"/>
                    <a:pt x="2984" y="6643"/>
                  </a:cubicBezTo>
                  <a:cubicBezTo>
                    <a:pt x="2506" y="6748"/>
                    <a:pt x="2040" y="6853"/>
                    <a:pt x="1562" y="6969"/>
                  </a:cubicBezTo>
                  <a:cubicBezTo>
                    <a:pt x="1213" y="7039"/>
                    <a:pt x="852" y="7167"/>
                    <a:pt x="490" y="7179"/>
                  </a:cubicBezTo>
                  <a:cubicBezTo>
                    <a:pt x="688" y="7377"/>
                    <a:pt x="933" y="7540"/>
                    <a:pt x="1178" y="7634"/>
                  </a:cubicBezTo>
                  <a:cubicBezTo>
                    <a:pt x="1474" y="7747"/>
                    <a:pt x="1773" y="7785"/>
                    <a:pt x="2075" y="7785"/>
                  </a:cubicBezTo>
                  <a:cubicBezTo>
                    <a:pt x="2580" y="7785"/>
                    <a:pt x="3091" y="7677"/>
                    <a:pt x="3602" y="7634"/>
                  </a:cubicBezTo>
                  <a:cubicBezTo>
                    <a:pt x="3427" y="7016"/>
                    <a:pt x="3357" y="6387"/>
                    <a:pt x="3427" y="5769"/>
                  </a:cubicBezTo>
                  <a:lnTo>
                    <a:pt x="3427" y="5769"/>
                  </a:lnTo>
                  <a:cubicBezTo>
                    <a:pt x="2949" y="5932"/>
                    <a:pt x="2460" y="6084"/>
                    <a:pt x="1970" y="6200"/>
                  </a:cubicBezTo>
                  <a:cubicBezTo>
                    <a:pt x="1967" y="6201"/>
                    <a:pt x="1964" y="6202"/>
                    <a:pt x="1962" y="6202"/>
                  </a:cubicBezTo>
                  <a:cubicBezTo>
                    <a:pt x="1934" y="6202"/>
                    <a:pt x="1927" y="6151"/>
                    <a:pt x="1959" y="6130"/>
                  </a:cubicBezTo>
                  <a:cubicBezTo>
                    <a:pt x="3147" y="5571"/>
                    <a:pt x="4441" y="5175"/>
                    <a:pt x="5676" y="4720"/>
                  </a:cubicBezTo>
                  <a:cubicBezTo>
                    <a:pt x="6888" y="4277"/>
                    <a:pt x="8100" y="3834"/>
                    <a:pt x="9312" y="3403"/>
                  </a:cubicBezTo>
                  <a:cubicBezTo>
                    <a:pt x="11772" y="2506"/>
                    <a:pt x="14242" y="1643"/>
                    <a:pt x="16725" y="828"/>
                  </a:cubicBezTo>
                  <a:cubicBezTo>
                    <a:pt x="16736" y="825"/>
                    <a:pt x="16747" y="823"/>
                    <a:pt x="16757" y="823"/>
                  </a:cubicBezTo>
                  <a:cubicBezTo>
                    <a:pt x="16787" y="823"/>
                    <a:pt x="16809" y="836"/>
                    <a:pt x="16818" y="863"/>
                  </a:cubicBezTo>
                  <a:lnTo>
                    <a:pt x="17097" y="629"/>
                  </a:lnTo>
                  <a:cubicBezTo>
                    <a:pt x="16946" y="443"/>
                    <a:pt x="16806" y="245"/>
                    <a:pt x="16690" y="70"/>
                  </a:cubicBezTo>
                  <a:cubicBezTo>
                    <a:pt x="16678" y="47"/>
                    <a:pt x="16678" y="23"/>
                    <a:pt x="166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133;p91">
              <a:extLst>
                <a:ext uri="{FF2B5EF4-FFF2-40B4-BE49-F238E27FC236}">
                  <a16:creationId xmlns:a16="http://schemas.microsoft.com/office/drawing/2014/main" xmlns="" id="{0084703C-BD8A-D9A4-5209-E5E828CEF907}"/>
                </a:ext>
              </a:extLst>
            </p:cNvPr>
            <p:cNvSpPr/>
            <p:nvPr/>
          </p:nvSpPr>
          <p:spPr>
            <a:xfrm>
              <a:off x="425790" y="1088250"/>
              <a:ext cx="793806" cy="1066157"/>
            </a:xfrm>
            <a:custGeom>
              <a:avLst/>
              <a:gdLst/>
              <a:ahLst/>
              <a:cxnLst/>
              <a:rect l="l" t="t" r="r" b="b"/>
              <a:pathLst>
                <a:path w="24789" h="33294" extrusionOk="0">
                  <a:moveTo>
                    <a:pt x="12365" y="245"/>
                  </a:moveTo>
                  <a:lnTo>
                    <a:pt x="12365" y="245"/>
                  </a:lnTo>
                  <a:cubicBezTo>
                    <a:pt x="12447" y="268"/>
                    <a:pt x="12517" y="315"/>
                    <a:pt x="12587" y="373"/>
                  </a:cubicBezTo>
                  <a:cubicBezTo>
                    <a:pt x="12680" y="467"/>
                    <a:pt x="12738" y="595"/>
                    <a:pt x="12832" y="688"/>
                  </a:cubicBezTo>
                  <a:cubicBezTo>
                    <a:pt x="12820" y="688"/>
                    <a:pt x="12820" y="700"/>
                    <a:pt x="12832" y="723"/>
                  </a:cubicBezTo>
                  <a:cubicBezTo>
                    <a:pt x="13158" y="2471"/>
                    <a:pt x="13787" y="4196"/>
                    <a:pt x="14288" y="5897"/>
                  </a:cubicBezTo>
                  <a:cubicBezTo>
                    <a:pt x="14813" y="7645"/>
                    <a:pt x="15372" y="9382"/>
                    <a:pt x="15943" y="11118"/>
                  </a:cubicBezTo>
                  <a:cubicBezTo>
                    <a:pt x="16514" y="12855"/>
                    <a:pt x="17109" y="14580"/>
                    <a:pt x="17703" y="16304"/>
                  </a:cubicBezTo>
                  <a:cubicBezTo>
                    <a:pt x="18006" y="17155"/>
                    <a:pt x="18297" y="17994"/>
                    <a:pt x="18600" y="18833"/>
                  </a:cubicBezTo>
                  <a:cubicBezTo>
                    <a:pt x="18764" y="19288"/>
                    <a:pt x="18938" y="19742"/>
                    <a:pt x="19113" y="20209"/>
                  </a:cubicBezTo>
                  <a:cubicBezTo>
                    <a:pt x="19241" y="20547"/>
                    <a:pt x="19428" y="20931"/>
                    <a:pt x="19463" y="21316"/>
                  </a:cubicBezTo>
                  <a:cubicBezTo>
                    <a:pt x="19428" y="21234"/>
                    <a:pt x="19370" y="21153"/>
                    <a:pt x="19288" y="21094"/>
                  </a:cubicBezTo>
                  <a:cubicBezTo>
                    <a:pt x="19276" y="21094"/>
                    <a:pt x="19276" y="21094"/>
                    <a:pt x="19265" y="21083"/>
                  </a:cubicBezTo>
                  <a:cubicBezTo>
                    <a:pt x="18764" y="19358"/>
                    <a:pt x="18041" y="17656"/>
                    <a:pt x="17435" y="15955"/>
                  </a:cubicBezTo>
                  <a:cubicBezTo>
                    <a:pt x="16829" y="14218"/>
                    <a:pt x="16235" y="12482"/>
                    <a:pt x="15652" y="10734"/>
                  </a:cubicBezTo>
                  <a:cubicBezTo>
                    <a:pt x="14498" y="7273"/>
                    <a:pt x="13449" y="3776"/>
                    <a:pt x="12389" y="280"/>
                  </a:cubicBezTo>
                  <a:cubicBezTo>
                    <a:pt x="12389" y="268"/>
                    <a:pt x="12377" y="268"/>
                    <a:pt x="12377" y="257"/>
                  </a:cubicBezTo>
                  <a:cubicBezTo>
                    <a:pt x="12377" y="257"/>
                    <a:pt x="12365" y="245"/>
                    <a:pt x="12365" y="245"/>
                  </a:cubicBezTo>
                  <a:close/>
                  <a:moveTo>
                    <a:pt x="13088" y="606"/>
                  </a:moveTo>
                  <a:cubicBezTo>
                    <a:pt x="13228" y="933"/>
                    <a:pt x="13403" y="1247"/>
                    <a:pt x="13624" y="1539"/>
                  </a:cubicBezTo>
                  <a:cubicBezTo>
                    <a:pt x="13577" y="1550"/>
                    <a:pt x="13542" y="1597"/>
                    <a:pt x="13566" y="1655"/>
                  </a:cubicBezTo>
                  <a:cubicBezTo>
                    <a:pt x="14347" y="4429"/>
                    <a:pt x="15221" y="7226"/>
                    <a:pt x="16176" y="9953"/>
                  </a:cubicBezTo>
                  <a:cubicBezTo>
                    <a:pt x="16180" y="9960"/>
                    <a:pt x="16185" y="9963"/>
                    <a:pt x="16191" y="9963"/>
                  </a:cubicBezTo>
                  <a:cubicBezTo>
                    <a:pt x="16204" y="9963"/>
                    <a:pt x="16220" y="9946"/>
                    <a:pt x="16211" y="9930"/>
                  </a:cubicBezTo>
                  <a:cubicBezTo>
                    <a:pt x="15477" y="7179"/>
                    <a:pt x="14650" y="4417"/>
                    <a:pt x="13752" y="1702"/>
                  </a:cubicBezTo>
                  <a:lnTo>
                    <a:pt x="13752" y="1702"/>
                  </a:lnTo>
                  <a:cubicBezTo>
                    <a:pt x="14242" y="2296"/>
                    <a:pt x="14883" y="2739"/>
                    <a:pt x="15605" y="2821"/>
                  </a:cubicBezTo>
                  <a:cubicBezTo>
                    <a:pt x="15955" y="3986"/>
                    <a:pt x="16374" y="5117"/>
                    <a:pt x="16911" y="6224"/>
                  </a:cubicBezTo>
                  <a:cubicBezTo>
                    <a:pt x="16919" y="6236"/>
                    <a:pt x="16931" y="6241"/>
                    <a:pt x="16943" y="6241"/>
                  </a:cubicBezTo>
                  <a:cubicBezTo>
                    <a:pt x="16965" y="6241"/>
                    <a:pt x="16984" y="6223"/>
                    <a:pt x="16969" y="6200"/>
                  </a:cubicBezTo>
                  <a:cubicBezTo>
                    <a:pt x="16538" y="5093"/>
                    <a:pt x="16141" y="3974"/>
                    <a:pt x="15827" y="2832"/>
                  </a:cubicBezTo>
                  <a:cubicBezTo>
                    <a:pt x="16095" y="2832"/>
                    <a:pt x="16374" y="2786"/>
                    <a:pt x="16654" y="2681"/>
                  </a:cubicBezTo>
                  <a:cubicBezTo>
                    <a:pt x="17761" y="6189"/>
                    <a:pt x="18915" y="9685"/>
                    <a:pt x="20057" y="13181"/>
                  </a:cubicBezTo>
                  <a:cubicBezTo>
                    <a:pt x="21234" y="16794"/>
                    <a:pt x="22435" y="20407"/>
                    <a:pt x="24078" y="23845"/>
                  </a:cubicBezTo>
                  <a:cubicBezTo>
                    <a:pt x="23332" y="23786"/>
                    <a:pt x="22505" y="23833"/>
                    <a:pt x="21759" y="23635"/>
                  </a:cubicBezTo>
                  <a:cubicBezTo>
                    <a:pt x="20943" y="21456"/>
                    <a:pt x="20220" y="19253"/>
                    <a:pt x="19428" y="17074"/>
                  </a:cubicBezTo>
                  <a:cubicBezTo>
                    <a:pt x="19419" y="17052"/>
                    <a:pt x="19402" y="17043"/>
                    <a:pt x="19385" y="17043"/>
                  </a:cubicBezTo>
                  <a:cubicBezTo>
                    <a:pt x="19357" y="17043"/>
                    <a:pt x="19327" y="17068"/>
                    <a:pt x="19335" y="17097"/>
                  </a:cubicBezTo>
                  <a:cubicBezTo>
                    <a:pt x="19917" y="19300"/>
                    <a:pt x="20756" y="21502"/>
                    <a:pt x="21630" y="23600"/>
                  </a:cubicBezTo>
                  <a:cubicBezTo>
                    <a:pt x="21596" y="23588"/>
                    <a:pt x="21549" y="23577"/>
                    <a:pt x="21514" y="23565"/>
                  </a:cubicBezTo>
                  <a:cubicBezTo>
                    <a:pt x="20617" y="23239"/>
                    <a:pt x="20197" y="22341"/>
                    <a:pt x="19463" y="21805"/>
                  </a:cubicBezTo>
                  <a:cubicBezTo>
                    <a:pt x="19463" y="21805"/>
                    <a:pt x="19451" y="21794"/>
                    <a:pt x="19439" y="21794"/>
                  </a:cubicBezTo>
                  <a:cubicBezTo>
                    <a:pt x="19463" y="21782"/>
                    <a:pt x="19474" y="21770"/>
                    <a:pt x="19474" y="21747"/>
                  </a:cubicBezTo>
                  <a:cubicBezTo>
                    <a:pt x="19498" y="21712"/>
                    <a:pt x="19498" y="21677"/>
                    <a:pt x="19509" y="21642"/>
                  </a:cubicBezTo>
                  <a:cubicBezTo>
                    <a:pt x="19684" y="21036"/>
                    <a:pt x="19381" y="20477"/>
                    <a:pt x="19183" y="19906"/>
                  </a:cubicBezTo>
                  <a:cubicBezTo>
                    <a:pt x="18845" y="18997"/>
                    <a:pt x="18507" y="18076"/>
                    <a:pt x="18192" y="17167"/>
                  </a:cubicBezTo>
                  <a:cubicBezTo>
                    <a:pt x="17552" y="15360"/>
                    <a:pt x="16945" y="13554"/>
                    <a:pt x="16351" y="11736"/>
                  </a:cubicBezTo>
                  <a:cubicBezTo>
                    <a:pt x="15757" y="9930"/>
                    <a:pt x="15209" y="8100"/>
                    <a:pt x="14650" y="6270"/>
                  </a:cubicBezTo>
                  <a:cubicBezTo>
                    <a:pt x="14102" y="4441"/>
                    <a:pt x="13694" y="2529"/>
                    <a:pt x="13041" y="735"/>
                  </a:cubicBezTo>
                  <a:cubicBezTo>
                    <a:pt x="13065" y="711"/>
                    <a:pt x="13076" y="688"/>
                    <a:pt x="13088" y="653"/>
                  </a:cubicBezTo>
                  <a:cubicBezTo>
                    <a:pt x="13088" y="641"/>
                    <a:pt x="13088" y="618"/>
                    <a:pt x="13088" y="606"/>
                  </a:cubicBezTo>
                  <a:close/>
                  <a:moveTo>
                    <a:pt x="19323" y="21875"/>
                  </a:moveTo>
                  <a:cubicBezTo>
                    <a:pt x="19323" y="21898"/>
                    <a:pt x="19323" y="21922"/>
                    <a:pt x="19335" y="21945"/>
                  </a:cubicBezTo>
                  <a:cubicBezTo>
                    <a:pt x="19451" y="22120"/>
                    <a:pt x="19591" y="22318"/>
                    <a:pt x="19742" y="22504"/>
                  </a:cubicBezTo>
                  <a:cubicBezTo>
                    <a:pt x="19929" y="22726"/>
                    <a:pt x="20139" y="22959"/>
                    <a:pt x="20372" y="23157"/>
                  </a:cubicBezTo>
                  <a:cubicBezTo>
                    <a:pt x="19509" y="23367"/>
                    <a:pt x="18670" y="23728"/>
                    <a:pt x="17843" y="24031"/>
                  </a:cubicBezTo>
                  <a:cubicBezTo>
                    <a:pt x="16911" y="24369"/>
                    <a:pt x="15978" y="24695"/>
                    <a:pt x="15046" y="25033"/>
                  </a:cubicBezTo>
                  <a:cubicBezTo>
                    <a:pt x="13158" y="25709"/>
                    <a:pt x="11293" y="26513"/>
                    <a:pt x="9347" y="27003"/>
                  </a:cubicBezTo>
                  <a:cubicBezTo>
                    <a:pt x="9300" y="27015"/>
                    <a:pt x="9300" y="27084"/>
                    <a:pt x="9359" y="27084"/>
                  </a:cubicBezTo>
                  <a:cubicBezTo>
                    <a:pt x="11212" y="26770"/>
                    <a:pt x="13018" y="25989"/>
                    <a:pt x="14778" y="25360"/>
                  </a:cubicBezTo>
                  <a:cubicBezTo>
                    <a:pt x="15710" y="25033"/>
                    <a:pt x="16654" y="24707"/>
                    <a:pt x="17575" y="24369"/>
                  </a:cubicBezTo>
                  <a:cubicBezTo>
                    <a:pt x="18542" y="24031"/>
                    <a:pt x="19568" y="23763"/>
                    <a:pt x="20488" y="23309"/>
                  </a:cubicBezTo>
                  <a:cubicBezTo>
                    <a:pt x="20500" y="23309"/>
                    <a:pt x="20512" y="23297"/>
                    <a:pt x="20523" y="23285"/>
                  </a:cubicBezTo>
                  <a:cubicBezTo>
                    <a:pt x="20815" y="23507"/>
                    <a:pt x="21118" y="23705"/>
                    <a:pt x="21409" y="23810"/>
                  </a:cubicBezTo>
                  <a:cubicBezTo>
                    <a:pt x="21914" y="23975"/>
                    <a:pt x="22491" y="24046"/>
                    <a:pt x="23061" y="24046"/>
                  </a:cubicBezTo>
                  <a:cubicBezTo>
                    <a:pt x="23215" y="24046"/>
                    <a:pt x="23368" y="24041"/>
                    <a:pt x="23518" y="24031"/>
                  </a:cubicBezTo>
                  <a:lnTo>
                    <a:pt x="23518" y="24031"/>
                  </a:lnTo>
                  <a:cubicBezTo>
                    <a:pt x="18717" y="25465"/>
                    <a:pt x="13950" y="26980"/>
                    <a:pt x="9160" y="28436"/>
                  </a:cubicBezTo>
                  <a:cubicBezTo>
                    <a:pt x="9125" y="28308"/>
                    <a:pt x="9091" y="28180"/>
                    <a:pt x="9056" y="28040"/>
                  </a:cubicBezTo>
                  <a:cubicBezTo>
                    <a:pt x="9662" y="27935"/>
                    <a:pt x="10268" y="27737"/>
                    <a:pt x="10850" y="27551"/>
                  </a:cubicBezTo>
                  <a:cubicBezTo>
                    <a:pt x="11573" y="27341"/>
                    <a:pt x="12377" y="27154"/>
                    <a:pt x="13030" y="26781"/>
                  </a:cubicBezTo>
                  <a:cubicBezTo>
                    <a:pt x="13085" y="26749"/>
                    <a:pt x="13077" y="26664"/>
                    <a:pt x="13018" y="26664"/>
                  </a:cubicBezTo>
                  <a:cubicBezTo>
                    <a:pt x="13014" y="26664"/>
                    <a:pt x="13010" y="26664"/>
                    <a:pt x="13006" y="26665"/>
                  </a:cubicBezTo>
                  <a:cubicBezTo>
                    <a:pt x="12319" y="26793"/>
                    <a:pt x="11666" y="27096"/>
                    <a:pt x="11002" y="27318"/>
                  </a:cubicBezTo>
                  <a:cubicBezTo>
                    <a:pt x="10349" y="27527"/>
                    <a:pt x="9673" y="27679"/>
                    <a:pt x="9021" y="27912"/>
                  </a:cubicBezTo>
                  <a:cubicBezTo>
                    <a:pt x="8939" y="27562"/>
                    <a:pt x="8869" y="27213"/>
                    <a:pt x="8811" y="26851"/>
                  </a:cubicBezTo>
                  <a:cubicBezTo>
                    <a:pt x="8799" y="26770"/>
                    <a:pt x="8753" y="26735"/>
                    <a:pt x="8694" y="26723"/>
                  </a:cubicBezTo>
                  <a:cubicBezTo>
                    <a:pt x="9778" y="26350"/>
                    <a:pt x="10862" y="25966"/>
                    <a:pt x="11946" y="25593"/>
                  </a:cubicBezTo>
                  <a:cubicBezTo>
                    <a:pt x="14451" y="24719"/>
                    <a:pt x="16957" y="23810"/>
                    <a:pt x="19439" y="22854"/>
                  </a:cubicBezTo>
                  <a:cubicBezTo>
                    <a:pt x="19498" y="22831"/>
                    <a:pt x="19498" y="22772"/>
                    <a:pt x="19463" y="22738"/>
                  </a:cubicBezTo>
                  <a:cubicBezTo>
                    <a:pt x="19454" y="22711"/>
                    <a:pt x="19432" y="22698"/>
                    <a:pt x="19402" y="22698"/>
                  </a:cubicBezTo>
                  <a:cubicBezTo>
                    <a:pt x="19392" y="22698"/>
                    <a:pt x="19381" y="22700"/>
                    <a:pt x="19370" y="22703"/>
                  </a:cubicBezTo>
                  <a:cubicBezTo>
                    <a:pt x="16887" y="23518"/>
                    <a:pt x="14417" y="24381"/>
                    <a:pt x="11957" y="25278"/>
                  </a:cubicBezTo>
                  <a:cubicBezTo>
                    <a:pt x="10745" y="25709"/>
                    <a:pt x="9533" y="26152"/>
                    <a:pt x="8321" y="26595"/>
                  </a:cubicBezTo>
                  <a:cubicBezTo>
                    <a:pt x="7086" y="27050"/>
                    <a:pt x="5792" y="27446"/>
                    <a:pt x="4604" y="28005"/>
                  </a:cubicBezTo>
                  <a:cubicBezTo>
                    <a:pt x="4572" y="28026"/>
                    <a:pt x="4579" y="28077"/>
                    <a:pt x="4607" y="28077"/>
                  </a:cubicBezTo>
                  <a:cubicBezTo>
                    <a:pt x="4609" y="28077"/>
                    <a:pt x="4612" y="28076"/>
                    <a:pt x="4615" y="28075"/>
                  </a:cubicBezTo>
                  <a:cubicBezTo>
                    <a:pt x="5105" y="27959"/>
                    <a:pt x="5594" y="27807"/>
                    <a:pt x="6072" y="27644"/>
                  </a:cubicBezTo>
                  <a:lnTo>
                    <a:pt x="6072" y="27644"/>
                  </a:lnTo>
                  <a:cubicBezTo>
                    <a:pt x="6002" y="28262"/>
                    <a:pt x="6072" y="28891"/>
                    <a:pt x="6247" y="29509"/>
                  </a:cubicBezTo>
                  <a:cubicBezTo>
                    <a:pt x="5736" y="29552"/>
                    <a:pt x="5225" y="29660"/>
                    <a:pt x="4720" y="29660"/>
                  </a:cubicBezTo>
                  <a:cubicBezTo>
                    <a:pt x="4418" y="29660"/>
                    <a:pt x="4119" y="29622"/>
                    <a:pt x="3823" y="29509"/>
                  </a:cubicBezTo>
                  <a:cubicBezTo>
                    <a:pt x="3578" y="29415"/>
                    <a:pt x="3333" y="29252"/>
                    <a:pt x="3135" y="29054"/>
                  </a:cubicBezTo>
                  <a:cubicBezTo>
                    <a:pt x="3497" y="29042"/>
                    <a:pt x="3858" y="28914"/>
                    <a:pt x="4207" y="28844"/>
                  </a:cubicBezTo>
                  <a:cubicBezTo>
                    <a:pt x="4685" y="28728"/>
                    <a:pt x="5151" y="28623"/>
                    <a:pt x="5629" y="28518"/>
                  </a:cubicBezTo>
                  <a:cubicBezTo>
                    <a:pt x="5715" y="28496"/>
                    <a:pt x="5702" y="28375"/>
                    <a:pt x="5626" y="28375"/>
                  </a:cubicBezTo>
                  <a:cubicBezTo>
                    <a:pt x="5620" y="28375"/>
                    <a:pt x="5613" y="28376"/>
                    <a:pt x="5606" y="28378"/>
                  </a:cubicBezTo>
                  <a:cubicBezTo>
                    <a:pt x="5140" y="28483"/>
                    <a:pt x="4662" y="28576"/>
                    <a:pt x="4184" y="28681"/>
                  </a:cubicBezTo>
                  <a:cubicBezTo>
                    <a:pt x="3811" y="28763"/>
                    <a:pt x="3403" y="28798"/>
                    <a:pt x="3054" y="28961"/>
                  </a:cubicBezTo>
                  <a:cubicBezTo>
                    <a:pt x="2797" y="28658"/>
                    <a:pt x="2646" y="28273"/>
                    <a:pt x="2716" y="27889"/>
                  </a:cubicBezTo>
                  <a:cubicBezTo>
                    <a:pt x="2879" y="27819"/>
                    <a:pt x="3030" y="27760"/>
                    <a:pt x="3182" y="27691"/>
                  </a:cubicBezTo>
                  <a:cubicBezTo>
                    <a:pt x="3205" y="27679"/>
                    <a:pt x="3193" y="27656"/>
                    <a:pt x="3170" y="27656"/>
                  </a:cubicBezTo>
                  <a:cubicBezTo>
                    <a:pt x="3019" y="27702"/>
                    <a:pt x="2867" y="27760"/>
                    <a:pt x="2727" y="27819"/>
                  </a:cubicBezTo>
                  <a:cubicBezTo>
                    <a:pt x="2972" y="26793"/>
                    <a:pt x="4662" y="26548"/>
                    <a:pt x="5489" y="26292"/>
                  </a:cubicBezTo>
                  <a:cubicBezTo>
                    <a:pt x="6410" y="26001"/>
                    <a:pt x="7319" y="25709"/>
                    <a:pt x="8240" y="25418"/>
                  </a:cubicBezTo>
                  <a:cubicBezTo>
                    <a:pt x="11934" y="24253"/>
                    <a:pt x="15629" y="23052"/>
                    <a:pt x="19323" y="21875"/>
                  </a:cubicBezTo>
                  <a:close/>
                  <a:moveTo>
                    <a:pt x="19160" y="21292"/>
                  </a:moveTo>
                  <a:cubicBezTo>
                    <a:pt x="19253" y="21362"/>
                    <a:pt x="19300" y="21479"/>
                    <a:pt x="19300" y="21595"/>
                  </a:cubicBezTo>
                  <a:cubicBezTo>
                    <a:pt x="19288" y="21595"/>
                    <a:pt x="19265" y="21595"/>
                    <a:pt x="19253" y="21607"/>
                  </a:cubicBezTo>
                  <a:cubicBezTo>
                    <a:pt x="14626" y="23075"/>
                    <a:pt x="9988" y="24521"/>
                    <a:pt x="5373" y="26001"/>
                  </a:cubicBezTo>
                  <a:cubicBezTo>
                    <a:pt x="4126" y="26397"/>
                    <a:pt x="1574" y="27015"/>
                    <a:pt x="2587" y="28856"/>
                  </a:cubicBezTo>
                  <a:cubicBezTo>
                    <a:pt x="3044" y="29689"/>
                    <a:pt x="3912" y="29990"/>
                    <a:pt x="4806" y="29990"/>
                  </a:cubicBezTo>
                  <a:cubicBezTo>
                    <a:pt x="5325" y="29990"/>
                    <a:pt x="5854" y="29888"/>
                    <a:pt x="6317" y="29730"/>
                  </a:cubicBezTo>
                  <a:cubicBezTo>
                    <a:pt x="6340" y="29812"/>
                    <a:pt x="6375" y="29905"/>
                    <a:pt x="6410" y="29986"/>
                  </a:cubicBezTo>
                  <a:lnTo>
                    <a:pt x="6398" y="29986"/>
                  </a:lnTo>
                  <a:cubicBezTo>
                    <a:pt x="5847" y="30266"/>
                    <a:pt x="5269" y="30432"/>
                    <a:pt x="4676" y="30432"/>
                  </a:cubicBezTo>
                  <a:cubicBezTo>
                    <a:pt x="4380" y="30432"/>
                    <a:pt x="4079" y="30390"/>
                    <a:pt x="3776" y="30301"/>
                  </a:cubicBezTo>
                  <a:cubicBezTo>
                    <a:pt x="2844" y="30033"/>
                    <a:pt x="1923" y="29264"/>
                    <a:pt x="1830" y="28238"/>
                  </a:cubicBezTo>
                  <a:cubicBezTo>
                    <a:pt x="1713" y="27026"/>
                    <a:pt x="2925" y="26304"/>
                    <a:pt x="3893" y="25954"/>
                  </a:cubicBezTo>
                  <a:cubicBezTo>
                    <a:pt x="4872" y="25593"/>
                    <a:pt x="5874" y="25301"/>
                    <a:pt x="6865" y="24987"/>
                  </a:cubicBezTo>
                  <a:cubicBezTo>
                    <a:pt x="10944" y="23705"/>
                    <a:pt x="15046" y="22469"/>
                    <a:pt x="19148" y="21292"/>
                  </a:cubicBezTo>
                  <a:close/>
                  <a:moveTo>
                    <a:pt x="8531" y="26781"/>
                  </a:moveTo>
                  <a:lnTo>
                    <a:pt x="8531" y="26781"/>
                  </a:lnTo>
                  <a:cubicBezTo>
                    <a:pt x="8508" y="26805"/>
                    <a:pt x="8496" y="26840"/>
                    <a:pt x="8508" y="26886"/>
                  </a:cubicBezTo>
                  <a:cubicBezTo>
                    <a:pt x="8753" y="28576"/>
                    <a:pt x="9359" y="30161"/>
                    <a:pt x="10291" y="31571"/>
                  </a:cubicBezTo>
                  <a:cubicBezTo>
                    <a:pt x="9778" y="31245"/>
                    <a:pt x="9300" y="30872"/>
                    <a:pt x="8869" y="30429"/>
                  </a:cubicBezTo>
                  <a:cubicBezTo>
                    <a:pt x="8835" y="30395"/>
                    <a:pt x="8782" y="30372"/>
                    <a:pt x="8732" y="30372"/>
                  </a:cubicBezTo>
                  <a:cubicBezTo>
                    <a:pt x="8680" y="30372"/>
                    <a:pt x="8631" y="30398"/>
                    <a:pt x="8613" y="30464"/>
                  </a:cubicBezTo>
                  <a:cubicBezTo>
                    <a:pt x="8391" y="31175"/>
                    <a:pt x="8298" y="31898"/>
                    <a:pt x="8310" y="32632"/>
                  </a:cubicBezTo>
                  <a:cubicBezTo>
                    <a:pt x="7820" y="31956"/>
                    <a:pt x="7389" y="31233"/>
                    <a:pt x="7051" y="30464"/>
                  </a:cubicBezTo>
                  <a:cubicBezTo>
                    <a:pt x="6643" y="29532"/>
                    <a:pt x="6480" y="28588"/>
                    <a:pt x="6282" y="27597"/>
                  </a:cubicBezTo>
                  <a:cubicBezTo>
                    <a:pt x="6282" y="27586"/>
                    <a:pt x="6282" y="27586"/>
                    <a:pt x="6270" y="27574"/>
                  </a:cubicBezTo>
                  <a:cubicBezTo>
                    <a:pt x="6911" y="27353"/>
                    <a:pt x="7541" y="27119"/>
                    <a:pt x="8182" y="26898"/>
                  </a:cubicBezTo>
                  <a:cubicBezTo>
                    <a:pt x="8298" y="26863"/>
                    <a:pt x="8415" y="26816"/>
                    <a:pt x="8531" y="26781"/>
                  </a:cubicBezTo>
                  <a:close/>
                  <a:moveTo>
                    <a:pt x="12424" y="0"/>
                  </a:moveTo>
                  <a:cubicBezTo>
                    <a:pt x="12307" y="210"/>
                    <a:pt x="12202" y="408"/>
                    <a:pt x="12097" y="606"/>
                  </a:cubicBezTo>
                  <a:cubicBezTo>
                    <a:pt x="13065" y="4056"/>
                    <a:pt x="14183" y="7471"/>
                    <a:pt x="15326" y="10862"/>
                  </a:cubicBezTo>
                  <a:cubicBezTo>
                    <a:pt x="15908" y="12575"/>
                    <a:pt x="16503" y="14265"/>
                    <a:pt x="17120" y="15955"/>
                  </a:cubicBezTo>
                  <a:cubicBezTo>
                    <a:pt x="17738" y="17645"/>
                    <a:pt x="18286" y="19416"/>
                    <a:pt x="19055" y="21036"/>
                  </a:cubicBezTo>
                  <a:cubicBezTo>
                    <a:pt x="15092" y="22132"/>
                    <a:pt x="11153" y="23320"/>
                    <a:pt x="7226" y="24567"/>
                  </a:cubicBezTo>
                  <a:cubicBezTo>
                    <a:pt x="6259" y="24882"/>
                    <a:pt x="5280" y="25197"/>
                    <a:pt x="4312" y="25523"/>
                  </a:cubicBezTo>
                  <a:cubicBezTo>
                    <a:pt x="3671" y="25733"/>
                    <a:pt x="3019" y="25966"/>
                    <a:pt x="2494" y="26397"/>
                  </a:cubicBezTo>
                  <a:cubicBezTo>
                    <a:pt x="1678" y="24019"/>
                    <a:pt x="758" y="21677"/>
                    <a:pt x="35" y="19276"/>
                  </a:cubicBezTo>
                  <a:cubicBezTo>
                    <a:pt x="35" y="19267"/>
                    <a:pt x="30" y="19264"/>
                    <a:pt x="24" y="19264"/>
                  </a:cubicBezTo>
                  <a:cubicBezTo>
                    <a:pt x="14" y="19264"/>
                    <a:pt x="0" y="19273"/>
                    <a:pt x="0" y="19288"/>
                  </a:cubicBezTo>
                  <a:cubicBezTo>
                    <a:pt x="711" y="21747"/>
                    <a:pt x="1340" y="24206"/>
                    <a:pt x="2250" y="26607"/>
                  </a:cubicBezTo>
                  <a:cubicBezTo>
                    <a:pt x="2238" y="26618"/>
                    <a:pt x="2226" y="26630"/>
                    <a:pt x="2226" y="26630"/>
                  </a:cubicBezTo>
                  <a:cubicBezTo>
                    <a:pt x="1877" y="26991"/>
                    <a:pt x="1690" y="27376"/>
                    <a:pt x="1632" y="27784"/>
                  </a:cubicBezTo>
                  <a:cubicBezTo>
                    <a:pt x="1632" y="27784"/>
                    <a:pt x="1632" y="27772"/>
                    <a:pt x="1632" y="27772"/>
                  </a:cubicBezTo>
                  <a:cubicBezTo>
                    <a:pt x="1609" y="27935"/>
                    <a:pt x="1597" y="28110"/>
                    <a:pt x="1597" y="28273"/>
                  </a:cubicBezTo>
                  <a:cubicBezTo>
                    <a:pt x="1609" y="28297"/>
                    <a:pt x="1620" y="28331"/>
                    <a:pt x="1632" y="28355"/>
                  </a:cubicBezTo>
                  <a:cubicBezTo>
                    <a:pt x="1702" y="28914"/>
                    <a:pt x="2016" y="29462"/>
                    <a:pt x="2518" y="29881"/>
                  </a:cubicBezTo>
                  <a:cubicBezTo>
                    <a:pt x="3116" y="30395"/>
                    <a:pt x="3927" y="30678"/>
                    <a:pt x="4729" y="30678"/>
                  </a:cubicBezTo>
                  <a:cubicBezTo>
                    <a:pt x="5348" y="30678"/>
                    <a:pt x="5961" y="30510"/>
                    <a:pt x="6468" y="30150"/>
                  </a:cubicBezTo>
                  <a:cubicBezTo>
                    <a:pt x="6923" y="31292"/>
                    <a:pt x="7669" y="32352"/>
                    <a:pt x="8368" y="33238"/>
                  </a:cubicBezTo>
                  <a:cubicBezTo>
                    <a:pt x="8399" y="33276"/>
                    <a:pt x="8441" y="33293"/>
                    <a:pt x="8483" y="33293"/>
                  </a:cubicBezTo>
                  <a:cubicBezTo>
                    <a:pt x="8569" y="33293"/>
                    <a:pt x="8655" y="33223"/>
                    <a:pt x="8648" y="33121"/>
                  </a:cubicBezTo>
                  <a:cubicBezTo>
                    <a:pt x="8566" y="32329"/>
                    <a:pt x="8624" y="31560"/>
                    <a:pt x="8822" y="30802"/>
                  </a:cubicBezTo>
                  <a:cubicBezTo>
                    <a:pt x="9417" y="31362"/>
                    <a:pt x="10058" y="31839"/>
                    <a:pt x="10780" y="32224"/>
                  </a:cubicBezTo>
                  <a:cubicBezTo>
                    <a:pt x="10802" y="32234"/>
                    <a:pt x="10824" y="32239"/>
                    <a:pt x="10844" y="32239"/>
                  </a:cubicBezTo>
                  <a:cubicBezTo>
                    <a:pt x="10964" y="32239"/>
                    <a:pt x="11047" y="32079"/>
                    <a:pt x="10967" y="31979"/>
                  </a:cubicBezTo>
                  <a:cubicBezTo>
                    <a:pt x="10338" y="31152"/>
                    <a:pt x="9848" y="30266"/>
                    <a:pt x="9475" y="29322"/>
                  </a:cubicBezTo>
                  <a:cubicBezTo>
                    <a:pt x="10652" y="29077"/>
                    <a:pt x="11818" y="28646"/>
                    <a:pt x="12960" y="28285"/>
                  </a:cubicBezTo>
                  <a:cubicBezTo>
                    <a:pt x="14265" y="27889"/>
                    <a:pt x="15559" y="27481"/>
                    <a:pt x="16852" y="27061"/>
                  </a:cubicBezTo>
                  <a:cubicBezTo>
                    <a:pt x="19405" y="26234"/>
                    <a:pt x="21933" y="25360"/>
                    <a:pt x="24451" y="24474"/>
                  </a:cubicBezTo>
                  <a:cubicBezTo>
                    <a:pt x="24462" y="24474"/>
                    <a:pt x="24474" y="24474"/>
                    <a:pt x="24474" y="24462"/>
                  </a:cubicBezTo>
                  <a:cubicBezTo>
                    <a:pt x="24486" y="24470"/>
                    <a:pt x="24499" y="24474"/>
                    <a:pt x="24512" y="24474"/>
                  </a:cubicBezTo>
                  <a:cubicBezTo>
                    <a:pt x="24538" y="24474"/>
                    <a:pt x="24563" y="24458"/>
                    <a:pt x="24579" y="24427"/>
                  </a:cubicBezTo>
                  <a:cubicBezTo>
                    <a:pt x="24591" y="24427"/>
                    <a:pt x="24591" y="24416"/>
                    <a:pt x="24602" y="24404"/>
                  </a:cubicBezTo>
                  <a:cubicBezTo>
                    <a:pt x="24614" y="24381"/>
                    <a:pt x="24626" y="24357"/>
                    <a:pt x="24637" y="24334"/>
                  </a:cubicBezTo>
                  <a:cubicBezTo>
                    <a:pt x="24637" y="24346"/>
                    <a:pt x="24649" y="24357"/>
                    <a:pt x="24649" y="24369"/>
                  </a:cubicBezTo>
                  <a:cubicBezTo>
                    <a:pt x="24669" y="24402"/>
                    <a:pt x="24699" y="24416"/>
                    <a:pt x="24729" y="24416"/>
                  </a:cubicBezTo>
                  <a:cubicBezTo>
                    <a:pt x="24752" y="24416"/>
                    <a:pt x="24774" y="24408"/>
                    <a:pt x="24789" y="24392"/>
                  </a:cubicBezTo>
                  <a:cubicBezTo>
                    <a:pt x="24719" y="24299"/>
                    <a:pt x="24672" y="24194"/>
                    <a:pt x="24626" y="24089"/>
                  </a:cubicBezTo>
                  <a:cubicBezTo>
                    <a:pt x="24614" y="24066"/>
                    <a:pt x="24602" y="24054"/>
                    <a:pt x="24591" y="24043"/>
                  </a:cubicBezTo>
                  <a:cubicBezTo>
                    <a:pt x="24591" y="24066"/>
                    <a:pt x="24579" y="24078"/>
                    <a:pt x="24567" y="24101"/>
                  </a:cubicBezTo>
                  <a:cubicBezTo>
                    <a:pt x="24567" y="24136"/>
                    <a:pt x="24567" y="24171"/>
                    <a:pt x="24567" y="24206"/>
                  </a:cubicBezTo>
                  <a:cubicBezTo>
                    <a:pt x="24567" y="24290"/>
                    <a:pt x="24500" y="24329"/>
                    <a:pt x="24437" y="24329"/>
                  </a:cubicBezTo>
                  <a:cubicBezTo>
                    <a:pt x="24421" y="24329"/>
                    <a:pt x="24406" y="24327"/>
                    <a:pt x="24393" y="24322"/>
                  </a:cubicBezTo>
                  <a:cubicBezTo>
                    <a:pt x="21899" y="25173"/>
                    <a:pt x="19381" y="25977"/>
                    <a:pt x="16876" y="26793"/>
                  </a:cubicBezTo>
                  <a:cubicBezTo>
                    <a:pt x="15629" y="27201"/>
                    <a:pt x="14370" y="27597"/>
                    <a:pt x="13111" y="28005"/>
                  </a:cubicBezTo>
                  <a:cubicBezTo>
                    <a:pt x="11888" y="28401"/>
                    <a:pt x="10606" y="28704"/>
                    <a:pt x="9417" y="29194"/>
                  </a:cubicBezTo>
                  <a:cubicBezTo>
                    <a:pt x="9370" y="29054"/>
                    <a:pt x="9312" y="28914"/>
                    <a:pt x="9265" y="28774"/>
                  </a:cubicBezTo>
                  <a:cubicBezTo>
                    <a:pt x="14253" y="27189"/>
                    <a:pt x="19265" y="25663"/>
                    <a:pt x="24241" y="24054"/>
                  </a:cubicBezTo>
                  <a:cubicBezTo>
                    <a:pt x="24253" y="24066"/>
                    <a:pt x="24264" y="24078"/>
                    <a:pt x="24276" y="24089"/>
                  </a:cubicBezTo>
                  <a:cubicBezTo>
                    <a:pt x="24288" y="24089"/>
                    <a:pt x="24299" y="24101"/>
                    <a:pt x="24311" y="24101"/>
                  </a:cubicBezTo>
                  <a:cubicBezTo>
                    <a:pt x="24299" y="24089"/>
                    <a:pt x="24299" y="24066"/>
                    <a:pt x="24311" y="24043"/>
                  </a:cubicBezTo>
                  <a:cubicBezTo>
                    <a:pt x="24311" y="23973"/>
                    <a:pt x="24323" y="23903"/>
                    <a:pt x="24346" y="23833"/>
                  </a:cubicBezTo>
                  <a:cubicBezTo>
                    <a:pt x="24339" y="23830"/>
                    <a:pt x="24331" y="23828"/>
                    <a:pt x="24323" y="23828"/>
                  </a:cubicBezTo>
                  <a:cubicBezTo>
                    <a:pt x="24303" y="23828"/>
                    <a:pt x="24281" y="23836"/>
                    <a:pt x="24264" y="23845"/>
                  </a:cubicBezTo>
                  <a:lnTo>
                    <a:pt x="24253" y="23845"/>
                  </a:lnTo>
                  <a:cubicBezTo>
                    <a:pt x="24113" y="23530"/>
                    <a:pt x="23973" y="23215"/>
                    <a:pt x="23845" y="22901"/>
                  </a:cubicBezTo>
                  <a:cubicBezTo>
                    <a:pt x="23798" y="22796"/>
                    <a:pt x="23752" y="22691"/>
                    <a:pt x="23705" y="22574"/>
                  </a:cubicBezTo>
                  <a:cubicBezTo>
                    <a:pt x="23332" y="21700"/>
                    <a:pt x="22971" y="20826"/>
                    <a:pt x="22633" y="19952"/>
                  </a:cubicBezTo>
                  <a:cubicBezTo>
                    <a:pt x="22411" y="19498"/>
                    <a:pt x="22248" y="19020"/>
                    <a:pt x="22097" y="18542"/>
                  </a:cubicBezTo>
                  <a:cubicBezTo>
                    <a:pt x="20150" y="13286"/>
                    <a:pt x="18600" y="7855"/>
                    <a:pt x="16829" y="2541"/>
                  </a:cubicBezTo>
                  <a:cubicBezTo>
                    <a:pt x="16841" y="2483"/>
                    <a:pt x="16829" y="2424"/>
                    <a:pt x="16794" y="2378"/>
                  </a:cubicBezTo>
                  <a:cubicBezTo>
                    <a:pt x="16689" y="2378"/>
                    <a:pt x="16596" y="2366"/>
                    <a:pt x="16491" y="2366"/>
                  </a:cubicBezTo>
                  <a:cubicBezTo>
                    <a:pt x="16253" y="2454"/>
                    <a:pt x="16026" y="2493"/>
                    <a:pt x="15808" y="2493"/>
                  </a:cubicBezTo>
                  <a:cubicBezTo>
                    <a:pt x="14689" y="2493"/>
                    <a:pt x="13827" y="1455"/>
                    <a:pt x="13193" y="548"/>
                  </a:cubicBezTo>
                  <a:cubicBezTo>
                    <a:pt x="13181" y="536"/>
                    <a:pt x="13167" y="531"/>
                    <a:pt x="13153" y="531"/>
                  </a:cubicBezTo>
                  <a:cubicBezTo>
                    <a:pt x="13128" y="531"/>
                    <a:pt x="13103" y="549"/>
                    <a:pt x="13088" y="571"/>
                  </a:cubicBezTo>
                  <a:cubicBezTo>
                    <a:pt x="13065" y="385"/>
                    <a:pt x="12843" y="210"/>
                    <a:pt x="12692" y="129"/>
                  </a:cubicBezTo>
                  <a:cubicBezTo>
                    <a:pt x="12610" y="70"/>
                    <a:pt x="12517" y="35"/>
                    <a:pt x="124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134;p91">
              <a:extLst>
                <a:ext uri="{FF2B5EF4-FFF2-40B4-BE49-F238E27FC236}">
                  <a16:creationId xmlns:a16="http://schemas.microsoft.com/office/drawing/2014/main" xmlns="" id="{61D63AC0-6B32-4806-3979-D191D2126E07}"/>
                </a:ext>
              </a:extLst>
            </p:cNvPr>
            <p:cNvSpPr/>
            <p:nvPr/>
          </p:nvSpPr>
          <p:spPr>
            <a:xfrm rot="10369192" flipH="1">
              <a:off x="157890" y="1637479"/>
              <a:ext cx="270105" cy="281285"/>
            </a:xfrm>
            <a:custGeom>
              <a:avLst/>
              <a:gdLst/>
              <a:ahLst/>
              <a:cxnLst/>
              <a:rect l="l" t="t" r="r" b="b"/>
              <a:pathLst>
                <a:path w="8135" h="8471" extrusionOk="0">
                  <a:moveTo>
                    <a:pt x="2550" y="0"/>
                  </a:moveTo>
                  <a:cubicBezTo>
                    <a:pt x="2362" y="0"/>
                    <a:pt x="2185" y="119"/>
                    <a:pt x="2191" y="369"/>
                  </a:cubicBezTo>
                  <a:cubicBezTo>
                    <a:pt x="2203" y="613"/>
                    <a:pt x="2215" y="858"/>
                    <a:pt x="2226" y="1103"/>
                  </a:cubicBezTo>
                  <a:cubicBezTo>
                    <a:pt x="2086" y="951"/>
                    <a:pt x="1947" y="812"/>
                    <a:pt x="1807" y="672"/>
                  </a:cubicBezTo>
                  <a:cubicBezTo>
                    <a:pt x="1724" y="586"/>
                    <a:pt x="1633" y="550"/>
                    <a:pt x="1546" y="550"/>
                  </a:cubicBezTo>
                  <a:cubicBezTo>
                    <a:pt x="1266" y="550"/>
                    <a:pt x="1030" y="926"/>
                    <a:pt x="1271" y="1219"/>
                  </a:cubicBezTo>
                  <a:cubicBezTo>
                    <a:pt x="1410" y="1394"/>
                    <a:pt x="1527" y="1569"/>
                    <a:pt x="1632" y="1767"/>
                  </a:cubicBezTo>
                  <a:cubicBezTo>
                    <a:pt x="1393" y="1727"/>
                    <a:pt x="1154" y="1709"/>
                    <a:pt x="911" y="1709"/>
                  </a:cubicBezTo>
                  <a:cubicBezTo>
                    <a:pt x="799" y="1709"/>
                    <a:pt x="686" y="1713"/>
                    <a:pt x="571" y="1721"/>
                  </a:cubicBezTo>
                  <a:cubicBezTo>
                    <a:pt x="128" y="1756"/>
                    <a:pt x="0" y="2385"/>
                    <a:pt x="466" y="2513"/>
                  </a:cubicBezTo>
                  <a:cubicBezTo>
                    <a:pt x="979" y="2676"/>
                    <a:pt x="1504" y="2839"/>
                    <a:pt x="2028" y="2979"/>
                  </a:cubicBezTo>
                  <a:cubicBezTo>
                    <a:pt x="2070" y="2990"/>
                    <a:pt x="2109" y="2995"/>
                    <a:pt x="2147" y="2995"/>
                  </a:cubicBezTo>
                  <a:cubicBezTo>
                    <a:pt x="2266" y="2995"/>
                    <a:pt x="2362" y="2943"/>
                    <a:pt x="2424" y="2863"/>
                  </a:cubicBezTo>
                  <a:cubicBezTo>
                    <a:pt x="2588" y="4075"/>
                    <a:pt x="3240" y="5263"/>
                    <a:pt x="3986" y="6161"/>
                  </a:cubicBezTo>
                  <a:cubicBezTo>
                    <a:pt x="4715" y="7044"/>
                    <a:pt x="6227" y="8470"/>
                    <a:pt x="7494" y="8470"/>
                  </a:cubicBezTo>
                  <a:cubicBezTo>
                    <a:pt x="7565" y="8470"/>
                    <a:pt x="7635" y="8466"/>
                    <a:pt x="7704" y="8457"/>
                  </a:cubicBezTo>
                  <a:cubicBezTo>
                    <a:pt x="7948" y="8422"/>
                    <a:pt x="8135" y="8130"/>
                    <a:pt x="7914" y="7921"/>
                  </a:cubicBezTo>
                  <a:cubicBezTo>
                    <a:pt x="7482" y="7501"/>
                    <a:pt x="6865" y="7373"/>
                    <a:pt x="6352" y="7070"/>
                  </a:cubicBezTo>
                  <a:cubicBezTo>
                    <a:pt x="5769" y="6720"/>
                    <a:pt x="5245" y="6289"/>
                    <a:pt x="4779" y="5788"/>
                  </a:cubicBezTo>
                  <a:cubicBezTo>
                    <a:pt x="3835" y="4774"/>
                    <a:pt x="3392" y="3655"/>
                    <a:pt x="2937" y="2408"/>
                  </a:cubicBezTo>
                  <a:cubicBezTo>
                    <a:pt x="3007" y="2396"/>
                    <a:pt x="3077" y="2373"/>
                    <a:pt x="3135" y="2327"/>
                  </a:cubicBezTo>
                  <a:cubicBezTo>
                    <a:pt x="3508" y="2035"/>
                    <a:pt x="3881" y="1744"/>
                    <a:pt x="4231" y="1418"/>
                  </a:cubicBezTo>
                  <a:cubicBezTo>
                    <a:pt x="4462" y="1205"/>
                    <a:pt x="4255" y="841"/>
                    <a:pt x="3991" y="841"/>
                  </a:cubicBezTo>
                  <a:cubicBezTo>
                    <a:pt x="3936" y="841"/>
                    <a:pt x="3879" y="857"/>
                    <a:pt x="3823" y="893"/>
                  </a:cubicBezTo>
                  <a:cubicBezTo>
                    <a:pt x="3613" y="1021"/>
                    <a:pt x="3415" y="1161"/>
                    <a:pt x="3217" y="1301"/>
                  </a:cubicBezTo>
                  <a:cubicBezTo>
                    <a:pt x="3170" y="951"/>
                    <a:pt x="3089" y="613"/>
                    <a:pt x="2949" y="264"/>
                  </a:cubicBezTo>
                  <a:cubicBezTo>
                    <a:pt x="2884" y="90"/>
                    <a:pt x="2713" y="0"/>
                    <a:pt x="25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135;p91">
              <a:extLst>
                <a:ext uri="{FF2B5EF4-FFF2-40B4-BE49-F238E27FC236}">
                  <a16:creationId xmlns:a16="http://schemas.microsoft.com/office/drawing/2014/main" xmlns="" id="{F7C64BC8-9374-1425-F284-93B34C846930}"/>
                </a:ext>
              </a:extLst>
            </p:cNvPr>
            <p:cNvSpPr/>
            <p:nvPr/>
          </p:nvSpPr>
          <p:spPr>
            <a:xfrm>
              <a:off x="843402" y="1107656"/>
              <a:ext cx="353432" cy="744171"/>
            </a:xfrm>
            <a:custGeom>
              <a:avLst/>
              <a:gdLst/>
              <a:ahLst/>
              <a:cxnLst/>
              <a:rect l="l" t="t" r="r" b="b"/>
              <a:pathLst>
                <a:path w="11037" h="23239" extrusionOk="0">
                  <a:moveTo>
                    <a:pt x="2162" y="4058"/>
                  </a:moveTo>
                  <a:cubicBezTo>
                    <a:pt x="2184" y="4058"/>
                    <a:pt x="2206" y="4068"/>
                    <a:pt x="2215" y="4091"/>
                  </a:cubicBezTo>
                  <a:cubicBezTo>
                    <a:pt x="2914" y="5781"/>
                    <a:pt x="3368" y="7610"/>
                    <a:pt x="3951" y="9347"/>
                  </a:cubicBezTo>
                  <a:cubicBezTo>
                    <a:pt x="4534" y="11095"/>
                    <a:pt x="5117" y="12843"/>
                    <a:pt x="5711" y="14591"/>
                  </a:cubicBezTo>
                  <a:cubicBezTo>
                    <a:pt x="5718" y="14628"/>
                    <a:pt x="5693" y="14651"/>
                    <a:pt x="5667" y="14651"/>
                  </a:cubicBezTo>
                  <a:cubicBezTo>
                    <a:pt x="5653" y="14651"/>
                    <a:pt x="5638" y="14643"/>
                    <a:pt x="5629" y="14626"/>
                  </a:cubicBezTo>
                  <a:cubicBezTo>
                    <a:pt x="4977" y="12855"/>
                    <a:pt x="4347" y="11083"/>
                    <a:pt x="3753" y="9300"/>
                  </a:cubicBezTo>
                  <a:cubicBezTo>
                    <a:pt x="3182" y="7599"/>
                    <a:pt x="2494" y="5874"/>
                    <a:pt x="2098" y="4126"/>
                  </a:cubicBezTo>
                  <a:cubicBezTo>
                    <a:pt x="2091" y="4083"/>
                    <a:pt x="2127" y="4058"/>
                    <a:pt x="2162" y="4058"/>
                  </a:cubicBezTo>
                  <a:close/>
                  <a:moveTo>
                    <a:pt x="3492" y="10622"/>
                  </a:moveTo>
                  <a:cubicBezTo>
                    <a:pt x="3519" y="10622"/>
                    <a:pt x="3545" y="10635"/>
                    <a:pt x="3555" y="10664"/>
                  </a:cubicBezTo>
                  <a:cubicBezTo>
                    <a:pt x="4231" y="12400"/>
                    <a:pt x="4685" y="14218"/>
                    <a:pt x="5326" y="15966"/>
                  </a:cubicBezTo>
                  <a:cubicBezTo>
                    <a:pt x="5956" y="17726"/>
                    <a:pt x="6678" y="19439"/>
                    <a:pt x="7354" y="21176"/>
                  </a:cubicBezTo>
                  <a:cubicBezTo>
                    <a:pt x="7361" y="21190"/>
                    <a:pt x="7351" y="21200"/>
                    <a:pt x="7339" y="21200"/>
                  </a:cubicBezTo>
                  <a:cubicBezTo>
                    <a:pt x="7331" y="21200"/>
                    <a:pt x="7324" y="21196"/>
                    <a:pt x="7319" y="21188"/>
                  </a:cubicBezTo>
                  <a:cubicBezTo>
                    <a:pt x="6492" y="19474"/>
                    <a:pt x="5804" y="17691"/>
                    <a:pt x="5140" y="15908"/>
                  </a:cubicBezTo>
                  <a:cubicBezTo>
                    <a:pt x="4522" y="14218"/>
                    <a:pt x="3811" y="12470"/>
                    <a:pt x="3427" y="10699"/>
                  </a:cubicBezTo>
                  <a:cubicBezTo>
                    <a:pt x="3413" y="10650"/>
                    <a:pt x="3452" y="10622"/>
                    <a:pt x="3492" y="10622"/>
                  </a:cubicBezTo>
                  <a:close/>
                  <a:moveTo>
                    <a:pt x="4353" y="6948"/>
                  </a:moveTo>
                  <a:cubicBezTo>
                    <a:pt x="4375" y="6948"/>
                    <a:pt x="4397" y="6958"/>
                    <a:pt x="4406" y="6981"/>
                  </a:cubicBezTo>
                  <a:cubicBezTo>
                    <a:pt x="4907" y="8217"/>
                    <a:pt x="5245" y="9533"/>
                    <a:pt x="5641" y="10804"/>
                  </a:cubicBezTo>
                  <a:cubicBezTo>
                    <a:pt x="6037" y="12051"/>
                    <a:pt x="6422" y="13286"/>
                    <a:pt x="6818" y="14521"/>
                  </a:cubicBezTo>
                  <a:cubicBezTo>
                    <a:pt x="7611" y="17050"/>
                    <a:pt x="8380" y="19568"/>
                    <a:pt x="9149" y="22097"/>
                  </a:cubicBezTo>
                  <a:cubicBezTo>
                    <a:pt x="9156" y="22111"/>
                    <a:pt x="9145" y="22121"/>
                    <a:pt x="9134" y="22121"/>
                  </a:cubicBezTo>
                  <a:cubicBezTo>
                    <a:pt x="9126" y="22121"/>
                    <a:pt x="9118" y="22117"/>
                    <a:pt x="9114" y="22108"/>
                  </a:cubicBezTo>
                  <a:cubicBezTo>
                    <a:pt x="8275" y="19568"/>
                    <a:pt x="7447" y="17015"/>
                    <a:pt x="6632" y="14463"/>
                  </a:cubicBezTo>
                  <a:cubicBezTo>
                    <a:pt x="6224" y="13193"/>
                    <a:pt x="5816" y="11911"/>
                    <a:pt x="5408" y="10629"/>
                  </a:cubicBezTo>
                  <a:cubicBezTo>
                    <a:pt x="5023" y="9440"/>
                    <a:pt x="4569" y="8240"/>
                    <a:pt x="4289" y="7016"/>
                  </a:cubicBezTo>
                  <a:cubicBezTo>
                    <a:pt x="4282" y="6973"/>
                    <a:pt x="4318" y="6948"/>
                    <a:pt x="4353" y="6948"/>
                  </a:cubicBezTo>
                  <a:close/>
                  <a:moveTo>
                    <a:pt x="47" y="0"/>
                  </a:moveTo>
                  <a:cubicBezTo>
                    <a:pt x="47" y="12"/>
                    <a:pt x="47" y="35"/>
                    <a:pt x="47" y="47"/>
                  </a:cubicBezTo>
                  <a:cubicBezTo>
                    <a:pt x="35" y="82"/>
                    <a:pt x="24" y="105"/>
                    <a:pt x="0" y="129"/>
                  </a:cubicBezTo>
                  <a:cubicBezTo>
                    <a:pt x="653" y="1923"/>
                    <a:pt x="1061" y="3835"/>
                    <a:pt x="1609" y="5664"/>
                  </a:cubicBezTo>
                  <a:cubicBezTo>
                    <a:pt x="2168" y="7494"/>
                    <a:pt x="2716" y="9324"/>
                    <a:pt x="3310" y="11142"/>
                  </a:cubicBezTo>
                  <a:cubicBezTo>
                    <a:pt x="3904" y="12948"/>
                    <a:pt x="4511" y="14754"/>
                    <a:pt x="5151" y="16561"/>
                  </a:cubicBezTo>
                  <a:cubicBezTo>
                    <a:pt x="5466" y="17470"/>
                    <a:pt x="5804" y="18391"/>
                    <a:pt x="6142" y="19300"/>
                  </a:cubicBezTo>
                  <a:cubicBezTo>
                    <a:pt x="6340" y="19871"/>
                    <a:pt x="6643" y="20430"/>
                    <a:pt x="6468" y="21036"/>
                  </a:cubicBezTo>
                  <a:cubicBezTo>
                    <a:pt x="6457" y="21071"/>
                    <a:pt x="6457" y="21106"/>
                    <a:pt x="6433" y="21141"/>
                  </a:cubicBezTo>
                  <a:cubicBezTo>
                    <a:pt x="6433" y="21164"/>
                    <a:pt x="6422" y="21176"/>
                    <a:pt x="6398" y="21188"/>
                  </a:cubicBezTo>
                  <a:cubicBezTo>
                    <a:pt x="6410" y="21188"/>
                    <a:pt x="6422" y="21199"/>
                    <a:pt x="6422" y="21199"/>
                  </a:cubicBezTo>
                  <a:cubicBezTo>
                    <a:pt x="7156" y="21735"/>
                    <a:pt x="7576" y="22633"/>
                    <a:pt x="8473" y="22959"/>
                  </a:cubicBezTo>
                  <a:cubicBezTo>
                    <a:pt x="8508" y="22971"/>
                    <a:pt x="8555" y="22982"/>
                    <a:pt x="8589" y="22994"/>
                  </a:cubicBezTo>
                  <a:cubicBezTo>
                    <a:pt x="7715" y="20896"/>
                    <a:pt x="6876" y="18694"/>
                    <a:pt x="6294" y="16491"/>
                  </a:cubicBezTo>
                  <a:cubicBezTo>
                    <a:pt x="6286" y="16462"/>
                    <a:pt x="6316" y="16437"/>
                    <a:pt x="6344" y="16437"/>
                  </a:cubicBezTo>
                  <a:cubicBezTo>
                    <a:pt x="6361" y="16437"/>
                    <a:pt x="6378" y="16446"/>
                    <a:pt x="6387" y="16468"/>
                  </a:cubicBezTo>
                  <a:cubicBezTo>
                    <a:pt x="7179" y="18647"/>
                    <a:pt x="7902" y="20850"/>
                    <a:pt x="8718" y="23029"/>
                  </a:cubicBezTo>
                  <a:cubicBezTo>
                    <a:pt x="9464" y="23227"/>
                    <a:pt x="10291" y="23180"/>
                    <a:pt x="11037" y="23239"/>
                  </a:cubicBezTo>
                  <a:cubicBezTo>
                    <a:pt x="9394" y="19801"/>
                    <a:pt x="8193" y="16188"/>
                    <a:pt x="7016" y="12575"/>
                  </a:cubicBezTo>
                  <a:cubicBezTo>
                    <a:pt x="5874" y="9079"/>
                    <a:pt x="4720" y="5583"/>
                    <a:pt x="3613" y="2075"/>
                  </a:cubicBezTo>
                  <a:cubicBezTo>
                    <a:pt x="3333" y="2180"/>
                    <a:pt x="3054" y="2226"/>
                    <a:pt x="2786" y="2226"/>
                  </a:cubicBezTo>
                  <a:cubicBezTo>
                    <a:pt x="3100" y="3368"/>
                    <a:pt x="3497" y="4487"/>
                    <a:pt x="3928" y="5594"/>
                  </a:cubicBezTo>
                  <a:cubicBezTo>
                    <a:pt x="3943" y="5617"/>
                    <a:pt x="3924" y="5635"/>
                    <a:pt x="3902" y="5635"/>
                  </a:cubicBezTo>
                  <a:cubicBezTo>
                    <a:pt x="3890" y="5635"/>
                    <a:pt x="3878" y="5630"/>
                    <a:pt x="3870" y="5618"/>
                  </a:cubicBezTo>
                  <a:cubicBezTo>
                    <a:pt x="3333" y="4522"/>
                    <a:pt x="2914" y="3380"/>
                    <a:pt x="2564" y="2215"/>
                  </a:cubicBezTo>
                  <a:cubicBezTo>
                    <a:pt x="1842" y="2133"/>
                    <a:pt x="1201" y="1690"/>
                    <a:pt x="711" y="1096"/>
                  </a:cubicBezTo>
                  <a:lnTo>
                    <a:pt x="711" y="1096"/>
                  </a:lnTo>
                  <a:cubicBezTo>
                    <a:pt x="1609" y="3811"/>
                    <a:pt x="2436" y="6573"/>
                    <a:pt x="3170" y="9324"/>
                  </a:cubicBezTo>
                  <a:cubicBezTo>
                    <a:pt x="3179" y="9340"/>
                    <a:pt x="3163" y="9357"/>
                    <a:pt x="3150" y="9357"/>
                  </a:cubicBezTo>
                  <a:cubicBezTo>
                    <a:pt x="3144" y="9357"/>
                    <a:pt x="3139" y="9354"/>
                    <a:pt x="3135" y="9347"/>
                  </a:cubicBezTo>
                  <a:cubicBezTo>
                    <a:pt x="2180" y="6620"/>
                    <a:pt x="1306" y="3823"/>
                    <a:pt x="525" y="1049"/>
                  </a:cubicBezTo>
                  <a:cubicBezTo>
                    <a:pt x="501" y="991"/>
                    <a:pt x="536" y="944"/>
                    <a:pt x="583" y="933"/>
                  </a:cubicBezTo>
                  <a:cubicBezTo>
                    <a:pt x="362" y="641"/>
                    <a:pt x="187" y="327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136;p91">
              <a:extLst>
                <a:ext uri="{FF2B5EF4-FFF2-40B4-BE49-F238E27FC236}">
                  <a16:creationId xmlns:a16="http://schemas.microsoft.com/office/drawing/2014/main" xmlns="" id="{648B8EA4-57EE-3B13-06DF-55C61D73E79E}"/>
                </a:ext>
              </a:extLst>
            </p:cNvPr>
            <p:cNvSpPr/>
            <p:nvPr/>
          </p:nvSpPr>
          <p:spPr>
            <a:xfrm>
              <a:off x="821755" y="1096096"/>
              <a:ext cx="227296" cy="674746"/>
            </a:xfrm>
            <a:custGeom>
              <a:avLst/>
              <a:gdLst/>
              <a:ahLst/>
              <a:cxnLst/>
              <a:rect l="l" t="t" r="r" b="b"/>
              <a:pathLst>
                <a:path w="7098" h="2107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12"/>
                    <a:pt x="12" y="12"/>
                  </a:cubicBezTo>
                  <a:cubicBezTo>
                    <a:pt x="12" y="23"/>
                    <a:pt x="24" y="23"/>
                    <a:pt x="24" y="35"/>
                  </a:cubicBezTo>
                  <a:cubicBezTo>
                    <a:pt x="1084" y="3531"/>
                    <a:pt x="2133" y="7028"/>
                    <a:pt x="3287" y="10489"/>
                  </a:cubicBezTo>
                  <a:cubicBezTo>
                    <a:pt x="3870" y="12237"/>
                    <a:pt x="4464" y="13973"/>
                    <a:pt x="5070" y="15710"/>
                  </a:cubicBezTo>
                  <a:cubicBezTo>
                    <a:pt x="5676" y="17411"/>
                    <a:pt x="6399" y="19113"/>
                    <a:pt x="6900" y="20838"/>
                  </a:cubicBezTo>
                  <a:cubicBezTo>
                    <a:pt x="6911" y="20849"/>
                    <a:pt x="6911" y="20849"/>
                    <a:pt x="6923" y="20849"/>
                  </a:cubicBezTo>
                  <a:cubicBezTo>
                    <a:pt x="7005" y="20908"/>
                    <a:pt x="7063" y="20989"/>
                    <a:pt x="7098" y="21071"/>
                  </a:cubicBezTo>
                  <a:cubicBezTo>
                    <a:pt x="7063" y="20686"/>
                    <a:pt x="6876" y="20302"/>
                    <a:pt x="6748" y="19964"/>
                  </a:cubicBezTo>
                  <a:cubicBezTo>
                    <a:pt x="6573" y="19497"/>
                    <a:pt x="6399" y="19043"/>
                    <a:pt x="6235" y="18588"/>
                  </a:cubicBezTo>
                  <a:cubicBezTo>
                    <a:pt x="5932" y="17749"/>
                    <a:pt x="5641" y="16910"/>
                    <a:pt x="5338" y="16059"/>
                  </a:cubicBezTo>
                  <a:cubicBezTo>
                    <a:pt x="4744" y="14335"/>
                    <a:pt x="4149" y="12610"/>
                    <a:pt x="3578" y="10873"/>
                  </a:cubicBezTo>
                  <a:cubicBezTo>
                    <a:pt x="3007" y="9137"/>
                    <a:pt x="2448" y="7400"/>
                    <a:pt x="1923" y="5652"/>
                  </a:cubicBezTo>
                  <a:cubicBezTo>
                    <a:pt x="1422" y="3951"/>
                    <a:pt x="793" y="2226"/>
                    <a:pt x="467" y="478"/>
                  </a:cubicBezTo>
                  <a:cubicBezTo>
                    <a:pt x="455" y="455"/>
                    <a:pt x="455" y="443"/>
                    <a:pt x="467" y="443"/>
                  </a:cubicBezTo>
                  <a:cubicBezTo>
                    <a:pt x="373" y="350"/>
                    <a:pt x="315" y="222"/>
                    <a:pt x="222" y="128"/>
                  </a:cubicBezTo>
                  <a:cubicBezTo>
                    <a:pt x="152" y="70"/>
                    <a:pt x="82" y="23"/>
                    <a:pt x="0" y="0"/>
                  </a:cubicBezTo>
                  <a:close/>
                </a:path>
              </a:pathLst>
            </a:custGeom>
            <a:solidFill>
              <a:srgbClr val="67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137;p91">
              <a:extLst>
                <a:ext uri="{FF2B5EF4-FFF2-40B4-BE49-F238E27FC236}">
                  <a16:creationId xmlns:a16="http://schemas.microsoft.com/office/drawing/2014/main" xmlns="" id="{04BA115E-CE1E-92A7-5A86-6AB07A090028}"/>
                </a:ext>
              </a:extLst>
            </p:cNvPr>
            <p:cNvSpPr/>
            <p:nvPr/>
          </p:nvSpPr>
          <p:spPr>
            <a:xfrm>
              <a:off x="288827" y="1098690"/>
              <a:ext cx="747149" cy="905404"/>
            </a:xfrm>
            <a:custGeom>
              <a:avLst/>
              <a:gdLst/>
              <a:ahLst/>
              <a:cxnLst/>
              <a:rect l="l" t="t" r="r" b="b"/>
              <a:pathLst>
                <a:path w="23332" h="28274" extrusionOk="0">
                  <a:moveTo>
                    <a:pt x="16293" y="1"/>
                  </a:moveTo>
                  <a:cubicBezTo>
                    <a:pt x="13566" y="793"/>
                    <a:pt x="10850" y="1609"/>
                    <a:pt x="8181" y="2565"/>
                  </a:cubicBezTo>
                  <a:cubicBezTo>
                    <a:pt x="6899" y="3019"/>
                    <a:pt x="5641" y="3497"/>
                    <a:pt x="4382" y="3998"/>
                  </a:cubicBezTo>
                  <a:cubicBezTo>
                    <a:pt x="3753" y="4254"/>
                    <a:pt x="3123" y="4511"/>
                    <a:pt x="2506" y="4767"/>
                  </a:cubicBezTo>
                  <a:cubicBezTo>
                    <a:pt x="1876" y="5035"/>
                    <a:pt x="1131" y="5268"/>
                    <a:pt x="676" y="5804"/>
                  </a:cubicBezTo>
                  <a:cubicBezTo>
                    <a:pt x="711" y="5816"/>
                    <a:pt x="478" y="6107"/>
                    <a:pt x="478" y="6107"/>
                  </a:cubicBezTo>
                  <a:cubicBezTo>
                    <a:pt x="0" y="6947"/>
                    <a:pt x="187" y="8881"/>
                    <a:pt x="361" y="9778"/>
                  </a:cubicBezTo>
                  <a:cubicBezTo>
                    <a:pt x="641" y="11177"/>
                    <a:pt x="1002" y="12540"/>
                    <a:pt x="1387" y="13904"/>
                  </a:cubicBezTo>
                  <a:cubicBezTo>
                    <a:pt x="2774" y="18729"/>
                    <a:pt x="4440" y="23472"/>
                    <a:pt x="5909" y="28274"/>
                  </a:cubicBezTo>
                  <a:cubicBezTo>
                    <a:pt x="5967" y="27866"/>
                    <a:pt x="6154" y="26665"/>
                    <a:pt x="6503" y="26304"/>
                  </a:cubicBezTo>
                  <a:cubicBezTo>
                    <a:pt x="6503" y="26304"/>
                    <a:pt x="6515" y="26292"/>
                    <a:pt x="6527" y="26281"/>
                  </a:cubicBezTo>
                  <a:cubicBezTo>
                    <a:pt x="5617" y="23880"/>
                    <a:pt x="4988" y="21421"/>
                    <a:pt x="4277" y="18962"/>
                  </a:cubicBezTo>
                  <a:cubicBezTo>
                    <a:pt x="4277" y="18947"/>
                    <a:pt x="4291" y="18938"/>
                    <a:pt x="4301" y="18938"/>
                  </a:cubicBezTo>
                  <a:cubicBezTo>
                    <a:pt x="4307" y="18938"/>
                    <a:pt x="4312" y="18941"/>
                    <a:pt x="4312" y="18950"/>
                  </a:cubicBezTo>
                  <a:cubicBezTo>
                    <a:pt x="5035" y="21351"/>
                    <a:pt x="5955" y="23693"/>
                    <a:pt x="6771" y="26071"/>
                  </a:cubicBezTo>
                  <a:cubicBezTo>
                    <a:pt x="7296" y="25640"/>
                    <a:pt x="7948" y="25407"/>
                    <a:pt x="8589" y="25197"/>
                  </a:cubicBezTo>
                  <a:cubicBezTo>
                    <a:pt x="9557" y="24871"/>
                    <a:pt x="10536" y="24556"/>
                    <a:pt x="11503" y="24241"/>
                  </a:cubicBezTo>
                  <a:cubicBezTo>
                    <a:pt x="15430" y="22994"/>
                    <a:pt x="19369" y="21806"/>
                    <a:pt x="23332" y="20710"/>
                  </a:cubicBezTo>
                  <a:cubicBezTo>
                    <a:pt x="22563" y="19090"/>
                    <a:pt x="22015" y="17319"/>
                    <a:pt x="21397" y="15629"/>
                  </a:cubicBezTo>
                  <a:cubicBezTo>
                    <a:pt x="20780" y="13939"/>
                    <a:pt x="20185" y="12249"/>
                    <a:pt x="19603" y="10536"/>
                  </a:cubicBezTo>
                  <a:cubicBezTo>
                    <a:pt x="18425" y="7063"/>
                    <a:pt x="17295" y="3555"/>
                    <a:pt x="16293" y="24"/>
                  </a:cubicBezTo>
                  <a:cubicBezTo>
                    <a:pt x="16293" y="12"/>
                    <a:pt x="16293" y="1"/>
                    <a:pt x="16293" y="1"/>
                  </a:cubicBezTo>
                  <a:close/>
                </a:path>
              </a:pathLst>
            </a:custGeom>
            <a:solidFill>
              <a:srgbClr val="BCF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138;p91">
              <a:extLst>
                <a:ext uri="{FF2B5EF4-FFF2-40B4-BE49-F238E27FC236}">
                  <a16:creationId xmlns:a16="http://schemas.microsoft.com/office/drawing/2014/main" xmlns="" id="{6B6B3C50-E863-535D-DACC-6F9EB6175C67}"/>
                </a:ext>
              </a:extLst>
            </p:cNvPr>
            <p:cNvSpPr/>
            <p:nvPr/>
          </p:nvSpPr>
          <p:spPr>
            <a:xfrm>
              <a:off x="722483" y="1858533"/>
              <a:ext cx="484436" cy="164596"/>
            </a:xfrm>
            <a:custGeom>
              <a:avLst/>
              <a:gdLst/>
              <a:ahLst/>
              <a:cxnLst/>
              <a:rect l="l" t="t" r="r" b="b"/>
              <a:pathLst>
                <a:path w="15128" h="5140" extrusionOk="0">
                  <a:moveTo>
                    <a:pt x="14976" y="0"/>
                  </a:moveTo>
                  <a:cubicBezTo>
                    <a:pt x="10000" y="1609"/>
                    <a:pt x="4988" y="3135"/>
                    <a:pt x="0" y="4720"/>
                  </a:cubicBezTo>
                  <a:cubicBezTo>
                    <a:pt x="47" y="4860"/>
                    <a:pt x="105" y="5000"/>
                    <a:pt x="152" y="5140"/>
                  </a:cubicBezTo>
                  <a:cubicBezTo>
                    <a:pt x="1341" y="4650"/>
                    <a:pt x="2623" y="4347"/>
                    <a:pt x="3846" y="3951"/>
                  </a:cubicBezTo>
                  <a:cubicBezTo>
                    <a:pt x="5105" y="3543"/>
                    <a:pt x="6364" y="3147"/>
                    <a:pt x="7611" y="2739"/>
                  </a:cubicBezTo>
                  <a:cubicBezTo>
                    <a:pt x="10116" y="1923"/>
                    <a:pt x="12634" y="1119"/>
                    <a:pt x="15128" y="268"/>
                  </a:cubicBezTo>
                  <a:cubicBezTo>
                    <a:pt x="15128" y="245"/>
                    <a:pt x="15128" y="234"/>
                    <a:pt x="15128" y="210"/>
                  </a:cubicBezTo>
                  <a:cubicBezTo>
                    <a:pt x="15128" y="199"/>
                    <a:pt x="15116" y="175"/>
                    <a:pt x="15116" y="152"/>
                  </a:cubicBezTo>
                  <a:cubicBezTo>
                    <a:pt x="15104" y="105"/>
                    <a:pt x="15058" y="59"/>
                    <a:pt x="15011" y="35"/>
                  </a:cubicBezTo>
                  <a:cubicBezTo>
                    <a:pt x="14999" y="24"/>
                    <a:pt x="14988" y="12"/>
                    <a:pt x="14976" y="0"/>
                  </a:cubicBezTo>
                  <a:close/>
                </a:path>
              </a:pathLst>
            </a:custGeom>
            <a:solidFill>
              <a:srgbClr val="BCF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139;p91">
              <a:extLst>
                <a:ext uri="{FF2B5EF4-FFF2-40B4-BE49-F238E27FC236}">
                  <a16:creationId xmlns:a16="http://schemas.microsoft.com/office/drawing/2014/main" xmlns="" id="{2680DF46-2B21-5DAE-D5A4-D6E0DB50F484}"/>
                </a:ext>
              </a:extLst>
            </p:cNvPr>
            <p:cNvSpPr/>
            <p:nvPr/>
          </p:nvSpPr>
          <p:spPr>
            <a:xfrm>
              <a:off x="476162" y="1770086"/>
              <a:ext cx="567663" cy="292686"/>
            </a:xfrm>
            <a:custGeom>
              <a:avLst/>
              <a:gdLst/>
              <a:ahLst/>
              <a:cxnLst/>
              <a:rect l="l" t="t" r="r" b="b"/>
              <a:pathLst>
                <a:path w="17727" h="9140" extrusionOk="0">
                  <a:moveTo>
                    <a:pt x="17575" y="0"/>
                  </a:moveTo>
                  <a:cubicBezTo>
                    <a:pt x="13473" y="1177"/>
                    <a:pt x="9371" y="2413"/>
                    <a:pt x="5292" y="3695"/>
                  </a:cubicBezTo>
                  <a:cubicBezTo>
                    <a:pt x="4301" y="4009"/>
                    <a:pt x="3299" y="4301"/>
                    <a:pt x="2320" y="4662"/>
                  </a:cubicBezTo>
                  <a:cubicBezTo>
                    <a:pt x="1352" y="5012"/>
                    <a:pt x="140" y="5734"/>
                    <a:pt x="257" y="6946"/>
                  </a:cubicBezTo>
                  <a:cubicBezTo>
                    <a:pt x="350" y="7972"/>
                    <a:pt x="1271" y="8741"/>
                    <a:pt x="2203" y="9009"/>
                  </a:cubicBezTo>
                  <a:cubicBezTo>
                    <a:pt x="2506" y="9098"/>
                    <a:pt x="2807" y="9140"/>
                    <a:pt x="3103" y="9140"/>
                  </a:cubicBezTo>
                  <a:cubicBezTo>
                    <a:pt x="3696" y="9140"/>
                    <a:pt x="4274" y="8974"/>
                    <a:pt x="4825" y="8694"/>
                  </a:cubicBezTo>
                  <a:lnTo>
                    <a:pt x="4837" y="8694"/>
                  </a:lnTo>
                  <a:cubicBezTo>
                    <a:pt x="4802" y="8613"/>
                    <a:pt x="4767" y="8520"/>
                    <a:pt x="4744" y="8438"/>
                  </a:cubicBezTo>
                  <a:cubicBezTo>
                    <a:pt x="4281" y="8596"/>
                    <a:pt x="3752" y="8698"/>
                    <a:pt x="3233" y="8698"/>
                  </a:cubicBezTo>
                  <a:cubicBezTo>
                    <a:pt x="2339" y="8698"/>
                    <a:pt x="1471" y="8397"/>
                    <a:pt x="1014" y="7564"/>
                  </a:cubicBezTo>
                  <a:cubicBezTo>
                    <a:pt x="1" y="5723"/>
                    <a:pt x="2553" y="5105"/>
                    <a:pt x="3800" y="4709"/>
                  </a:cubicBezTo>
                  <a:cubicBezTo>
                    <a:pt x="8415" y="3229"/>
                    <a:pt x="13053" y="1783"/>
                    <a:pt x="17680" y="315"/>
                  </a:cubicBezTo>
                  <a:cubicBezTo>
                    <a:pt x="17692" y="303"/>
                    <a:pt x="17715" y="303"/>
                    <a:pt x="17727" y="303"/>
                  </a:cubicBezTo>
                  <a:cubicBezTo>
                    <a:pt x="17727" y="187"/>
                    <a:pt x="17680" y="70"/>
                    <a:pt x="17587" y="0"/>
                  </a:cubicBezTo>
                  <a:close/>
                </a:path>
              </a:pathLst>
            </a:custGeom>
            <a:solidFill>
              <a:srgbClr val="BCF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140;p91">
              <a:extLst>
                <a:ext uri="{FF2B5EF4-FFF2-40B4-BE49-F238E27FC236}">
                  <a16:creationId xmlns:a16="http://schemas.microsoft.com/office/drawing/2014/main" xmlns="" id="{2503EFF3-CE1B-2C46-FAF0-FB3098DD35BC}"/>
                </a:ext>
              </a:extLst>
            </p:cNvPr>
            <p:cNvSpPr/>
            <p:nvPr/>
          </p:nvSpPr>
          <p:spPr>
            <a:xfrm>
              <a:off x="626574" y="1945860"/>
              <a:ext cx="128762" cy="187364"/>
            </a:xfrm>
            <a:custGeom>
              <a:avLst/>
              <a:gdLst/>
              <a:ahLst/>
              <a:cxnLst/>
              <a:rect l="l" t="t" r="r" b="b"/>
              <a:pathLst>
                <a:path w="4021" h="5851" extrusionOk="0">
                  <a:moveTo>
                    <a:pt x="2261" y="0"/>
                  </a:moveTo>
                  <a:lnTo>
                    <a:pt x="2261" y="0"/>
                  </a:lnTo>
                  <a:cubicBezTo>
                    <a:pt x="2145" y="35"/>
                    <a:pt x="2028" y="82"/>
                    <a:pt x="1912" y="117"/>
                  </a:cubicBezTo>
                  <a:cubicBezTo>
                    <a:pt x="1271" y="338"/>
                    <a:pt x="641" y="572"/>
                    <a:pt x="0" y="793"/>
                  </a:cubicBezTo>
                  <a:cubicBezTo>
                    <a:pt x="12" y="805"/>
                    <a:pt x="12" y="805"/>
                    <a:pt x="12" y="816"/>
                  </a:cubicBezTo>
                  <a:cubicBezTo>
                    <a:pt x="210" y="1807"/>
                    <a:pt x="373" y="2751"/>
                    <a:pt x="781" y="3683"/>
                  </a:cubicBezTo>
                  <a:cubicBezTo>
                    <a:pt x="1119" y="4452"/>
                    <a:pt x="1550" y="5175"/>
                    <a:pt x="2040" y="5851"/>
                  </a:cubicBezTo>
                  <a:cubicBezTo>
                    <a:pt x="2028" y="5117"/>
                    <a:pt x="2121" y="4394"/>
                    <a:pt x="2343" y="3683"/>
                  </a:cubicBezTo>
                  <a:cubicBezTo>
                    <a:pt x="2361" y="3617"/>
                    <a:pt x="2410" y="3591"/>
                    <a:pt x="2462" y="3591"/>
                  </a:cubicBezTo>
                  <a:cubicBezTo>
                    <a:pt x="2512" y="3591"/>
                    <a:pt x="2565" y="3614"/>
                    <a:pt x="2599" y="3648"/>
                  </a:cubicBezTo>
                  <a:cubicBezTo>
                    <a:pt x="3030" y="4091"/>
                    <a:pt x="3508" y="4464"/>
                    <a:pt x="4021" y="4790"/>
                  </a:cubicBezTo>
                  <a:cubicBezTo>
                    <a:pt x="3089" y="3380"/>
                    <a:pt x="2483" y="1795"/>
                    <a:pt x="2238" y="105"/>
                  </a:cubicBezTo>
                  <a:cubicBezTo>
                    <a:pt x="2226" y="59"/>
                    <a:pt x="2238" y="24"/>
                    <a:pt x="2261" y="0"/>
                  </a:cubicBezTo>
                  <a:close/>
                </a:path>
              </a:pathLst>
            </a:custGeom>
            <a:solidFill>
              <a:srgbClr val="FE2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141;p91">
              <a:extLst>
                <a:ext uri="{FF2B5EF4-FFF2-40B4-BE49-F238E27FC236}">
                  <a16:creationId xmlns:a16="http://schemas.microsoft.com/office/drawing/2014/main" xmlns="" id="{2505F40C-13A7-5200-226B-7E5DB2199613}"/>
                </a:ext>
              </a:extLst>
            </p:cNvPr>
            <p:cNvSpPr/>
            <p:nvPr/>
          </p:nvSpPr>
          <p:spPr>
            <a:xfrm>
              <a:off x="821755" y="1096096"/>
              <a:ext cx="227296" cy="674746"/>
            </a:xfrm>
            <a:custGeom>
              <a:avLst/>
              <a:gdLst/>
              <a:ahLst/>
              <a:cxnLst/>
              <a:rect l="l" t="t" r="r" b="b"/>
              <a:pathLst>
                <a:path w="7098" h="2107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12"/>
                    <a:pt x="12" y="12"/>
                  </a:cubicBezTo>
                  <a:cubicBezTo>
                    <a:pt x="12" y="23"/>
                    <a:pt x="24" y="23"/>
                    <a:pt x="24" y="35"/>
                  </a:cubicBezTo>
                  <a:cubicBezTo>
                    <a:pt x="1084" y="3531"/>
                    <a:pt x="2133" y="7028"/>
                    <a:pt x="3287" y="10489"/>
                  </a:cubicBezTo>
                  <a:cubicBezTo>
                    <a:pt x="3870" y="12237"/>
                    <a:pt x="4464" y="13973"/>
                    <a:pt x="5070" y="15710"/>
                  </a:cubicBezTo>
                  <a:cubicBezTo>
                    <a:pt x="5676" y="17411"/>
                    <a:pt x="6399" y="19113"/>
                    <a:pt x="6900" y="20838"/>
                  </a:cubicBezTo>
                  <a:cubicBezTo>
                    <a:pt x="6911" y="20849"/>
                    <a:pt x="6911" y="20849"/>
                    <a:pt x="6923" y="20849"/>
                  </a:cubicBezTo>
                  <a:cubicBezTo>
                    <a:pt x="7005" y="20908"/>
                    <a:pt x="7063" y="20989"/>
                    <a:pt x="7098" y="21071"/>
                  </a:cubicBezTo>
                  <a:cubicBezTo>
                    <a:pt x="7063" y="20686"/>
                    <a:pt x="6876" y="20302"/>
                    <a:pt x="6748" y="19964"/>
                  </a:cubicBezTo>
                  <a:cubicBezTo>
                    <a:pt x="6573" y="19497"/>
                    <a:pt x="6399" y="19043"/>
                    <a:pt x="6235" y="18588"/>
                  </a:cubicBezTo>
                  <a:cubicBezTo>
                    <a:pt x="5932" y="17749"/>
                    <a:pt x="5641" y="16910"/>
                    <a:pt x="5338" y="16059"/>
                  </a:cubicBezTo>
                  <a:cubicBezTo>
                    <a:pt x="4744" y="14335"/>
                    <a:pt x="4149" y="12610"/>
                    <a:pt x="3578" y="10873"/>
                  </a:cubicBezTo>
                  <a:cubicBezTo>
                    <a:pt x="3007" y="9137"/>
                    <a:pt x="2448" y="7400"/>
                    <a:pt x="1923" y="5652"/>
                  </a:cubicBezTo>
                  <a:cubicBezTo>
                    <a:pt x="1422" y="3951"/>
                    <a:pt x="793" y="2226"/>
                    <a:pt x="467" y="478"/>
                  </a:cubicBezTo>
                  <a:cubicBezTo>
                    <a:pt x="455" y="455"/>
                    <a:pt x="455" y="443"/>
                    <a:pt x="467" y="443"/>
                  </a:cubicBezTo>
                  <a:cubicBezTo>
                    <a:pt x="373" y="350"/>
                    <a:pt x="315" y="222"/>
                    <a:pt x="222" y="128"/>
                  </a:cubicBezTo>
                  <a:cubicBezTo>
                    <a:pt x="152" y="70"/>
                    <a:pt x="82" y="23"/>
                    <a:pt x="0" y="0"/>
                  </a:cubicBezTo>
                  <a:close/>
                </a:path>
              </a:pathLst>
            </a:custGeom>
            <a:solidFill>
              <a:srgbClr val="BCF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142;p91">
              <a:extLst>
                <a:ext uri="{FF2B5EF4-FFF2-40B4-BE49-F238E27FC236}">
                  <a16:creationId xmlns:a16="http://schemas.microsoft.com/office/drawing/2014/main" xmlns="" id="{23FCEFB6-B7BA-990A-418D-45D5A6FD5871}"/>
                </a:ext>
              </a:extLst>
            </p:cNvPr>
            <p:cNvSpPr/>
            <p:nvPr/>
          </p:nvSpPr>
          <p:spPr>
            <a:xfrm>
              <a:off x="910330" y="1237574"/>
              <a:ext cx="116210" cy="339278"/>
            </a:xfrm>
            <a:custGeom>
              <a:avLst/>
              <a:gdLst/>
              <a:ahLst/>
              <a:cxnLst/>
              <a:rect l="l" t="t" r="r" b="b"/>
              <a:pathLst>
                <a:path w="3629" h="10595" extrusionOk="0">
                  <a:moveTo>
                    <a:pt x="72" y="1"/>
                  </a:moveTo>
                  <a:cubicBezTo>
                    <a:pt x="37" y="1"/>
                    <a:pt x="1" y="26"/>
                    <a:pt x="8" y="69"/>
                  </a:cubicBezTo>
                  <a:cubicBezTo>
                    <a:pt x="404" y="1817"/>
                    <a:pt x="1092" y="3542"/>
                    <a:pt x="1663" y="5243"/>
                  </a:cubicBezTo>
                  <a:cubicBezTo>
                    <a:pt x="2257" y="7026"/>
                    <a:pt x="2887" y="8798"/>
                    <a:pt x="3539" y="10569"/>
                  </a:cubicBezTo>
                  <a:cubicBezTo>
                    <a:pt x="3548" y="10586"/>
                    <a:pt x="3563" y="10594"/>
                    <a:pt x="3577" y="10594"/>
                  </a:cubicBezTo>
                  <a:cubicBezTo>
                    <a:pt x="3603" y="10594"/>
                    <a:pt x="3628" y="10571"/>
                    <a:pt x="3621" y="10534"/>
                  </a:cubicBezTo>
                  <a:cubicBezTo>
                    <a:pt x="3027" y="8786"/>
                    <a:pt x="2444" y="7038"/>
                    <a:pt x="1861" y="5290"/>
                  </a:cubicBezTo>
                  <a:cubicBezTo>
                    <a:pt x="1278" y="3553"/>
                    <a:pt x="824" y="1724"/>
                    <a:pt x="125" y="34"/>
                  </a:cubicBezTo>
                  <a:cubicBezTo>
                    <a:pt x="116" y="11"/>
                    <a:pt x="94" y="1"/>
                    <a:pt x="72" y="1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143;p91">
              <a:extLst>
                <a:ext uri="{FF2B5EF4-FFF2-40B4-BE49-F238E27FC236}">
                  <a16:creationId xmlns:a16="http://schemas.microsoft.com/office/drawing/2014/main" xmlns="" id="{1CD79856-34DF-D9D1-4FFA-D3FEC2AEA706}"/>
                </a:ext>
              </a:extLst>
            </p:cNvPr>
            <p:cNvSpPr/>
            <p:nvPr/>
          </p:nvSpPr>
          <p:spPr>
            <a:xfrm>
              <a:off x="980493" y="1330152"/>
              <a:ext cx="156142" cy="485877"/>
            </a:xfrm>
            <a:custGeom>
              <a:avLst/>
              <a:gdLst/>
              <a:ahLst/>
              <a:cxnLst/>
              <a:rect l="l" t="t" r="r" b="b"/>
              <a:pathLst>
                <a:path w="4876" h="15173" extrusionOk="0">
                  <a:moveTo>
                    <a:pt x="72" y="0"/>
                  </a:moveTo>
                  <a:cubicBezTo>
                    <a:pt x="37" y="0"/>
                    <a:pt x="1" y="25"/>
                    <a:pt x="8" y="68"/>
                  </a:cubicBezTo>
                  <a:cubicBezTo>
                    <a:pt x="288" y="1292"/>
                    <a:pt x="742" y="2492"/>
                    <a:pt x="1127" y="3681"/>
                  </a:cubicBezTo>
                  <a:cubicBezTo>
                    <a:pt x="1535" y="4963"/>
                    <a:pt x="1943" y="6245"/>
                    <a:pt x="2351" y="7515"/>
                  </a:cubicBezTo>
                  <a:cubicBezTo>
                    <a:pt x="3166" y="10067"/>
                    <a:pt x="3994" y="12620"/>
                    <a:pt x="4833" y="15160"/>
                  </a:cubicBezTo>
                  <a:cubicBezTo>
                    <a:pt x="4837" y="15169"/>
                    <a:pt x="4845" y="15173"/>
                    <a:pt x="4853" y="15173"/>
                  </a:cubicBezTo>
                  <a:cubicBezTo>
                    <a:pt x="4864" y="15173"/>
                    <a:pt x="4875" y="15163"/>
                    <a:pt x="4868" y="15149"/>
                  </a:cubicBezTo>
                  <a:cubicBezTo>
                    <a:pt x="4099" y="12620"/>
                    <a:pt x="3330" y="10102"/>
                    <a:pt x="2537" y="7573"/>
                  </a:cubicBezTo>
                  <a:cubicBezTo>
                    <a:pt x="2141" y="6338"/>
                    <a:pt x="1756" y="5103"/>
                    <a:pt x="1360" y="3856"/>
                  </a:cubicBezTo>
                  <a:cubicBezTo>
                    <a:pt x="964" y="2585"/>
                    <a:pt x="626" y="1269"/>
                    <a:pt x="125" y="33"/>
                  </a:cubicBezTo>
                  <a:cubicBezTo>
                    <a:pt x="116" y="10"/>
                    <a:pt x="94" y="0"/>
                    <a:pt x="72" y="0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144;p91">
              <a:extLst>
                <a:ext uri="{FF2B5EF4-FFF2-40B4-BE49-F238E27FC236}">
                  <a16:creationId xmlns:a16="http://schemas.microsoft.com/office/drawing/2014/main" xmlns="" id="{76558ABD-40E6-5772-B617-3BF8CC539CD6}"/>
                </a:ext>
              </a:extLst>
            </p:cNvPr>
            <p:cNvSpPr/>
            <p:nvPr/>
          </p:nvSpPr>
          <p:spPr>
            <a:xfrm>
              <a:off x="952665" y="1447805"/>
              <a:ext cx="126489" cy="338766"/>
            </a:xfrm>
            <a:custGeom>
              <a:avLst/>
              <a:gdLst/>
              <a:ahLst/>
              <a:cxnLst/>
              <a:rect l="l" t="t" r="r" b="b"/>
              <a:pathLst>
                <a:path w="3950" h="10579" extrusionOk="0">
                  <a:moveTo>
                    <a:pt x="80" y="0"/>
                  </a:moveTo>
                  <a:cubicBezTo>
                    <a:pt x="40" y="0"/>
                    <a:pt x="1" y="28"/>
                    <a:pt x="15" y="77"/>
                  </a:cubicBezTo>
                  <a:cubicBezTo>
                    <a:pt x="399" y="1848"/>
                    <a:pt x="1110" y="3596"/>
                    <a:pt x="1728" y="5286"/>
                  </a:cubicBezTo>
                  <a:cubicBezTo>
                    <a:pt x="2392" y="7069"/>
                    <a:pt x="3080" y="8852"/>
                    <a:pt x="3907" y="10566"/>
                  </a:cubicBezTo>
                  <a:cubicBezTo>
                    <a:pt x="3912" y="10574"/>
                    <a:pt x="3919" y="10578"/>
                    <a:pt x="3927" y="10578"/>
                  </a:cubicBezTo>
                  <a:cubicBezTo>
                    <a:pt x="3939" y="10578"/>
                    <a:pt x="3949" y="10568"/>
                    <a:pt x="3942" y="10554"/>
                  </a:cubicBezTo>
                  <a:cubicBezTo>
                    <a:pt x="3266" y="8817"/>
                    <a:pt x="2544" y="7104"/>
                    <a:pt x="1914" y="5344"/>
                  </a:cubicBezTo>
                  <a:cubicBezTo>
                    <a:pt x="1273" y="3596"/>
                    <a:pt x="819" y="1778"/>
                    <a:pt x="143" y="42"/>
                  </a:cubicBezTo>
                  <a:cubicBezTo>
                    <a:pt x="133" y="13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145;p91">
              <a:extLst>
                <a:ext uri="{FF2B5EF4-FFF2-40B4-BE49-F238E27FC236}">
                  <a16:creationId xmlns:a16="http://schemas.microsoft.com/office/drawing/2014/main" xmlns="" id="{1EF6DFC7-5F64-1840-0837-5F7E6F4C4E08}"/>
                </a:ext>
              </a:extLst>
            </p:cNvPr>
            <p:cNvSpPr/>
            <p:nvPr/>
          </p:nvSpPr>
          <p:spPr>
            <a:xfrm>
              <a:off x="884296" y="1851040"/>
              <a:ext cx="229601" cy="75189"/>
            </a:xfrm>
            <a:custGeom>
              <a:avLst/>
              <a:gdLst/>
              <a:ahLst/>
              <a:cxnLst/>
              <a:rect l="l" t="t" r="r" b="b"/>
              <a:pathLst>
                <a:path w="7170" h="2348" extrusionOk="0">
                  <a:moveTo>
                    <a:pt x="7055" y="1"/>
                  </a:moveTo>
                  <a:cubicBezTo>
                    <a:pt x="7052" y="1"/>
                    <a:pt x="7048" y="1"/>
                    <a:pt x="7044" y="1"/>
                  </a:cubicBezTo>
                  <a:cubicBezTo>
                    <a:pt x="5891" y="153"/>
                    <a:pt x="4714" y="596"/>
                    <a:pt x="3606" y="957"/>
                  </a:cubicBezTo>
                  <a:cubicBezTo>
                    <a:pt x="2394" y="1330"/>
                    <a:pt x="1217" y="1761"/>
                    <a:pt x="52" y="2262"/>
                  </a:cubicBezTo>
                  <a:cubicBezTo>
                    <a:pt x="1" y="2283"/>
                    <a:pt x="21" y="2348"/>
                    <a:pt x="67" y="2348"/>
                  </a:cubicBezTo>
                  <a:cubicBezTo>
                    <a:pt x="73" y="2348"/>
                    <a:pt x="80" y="2347"/>
                    <a:pt x="87" y="2344"/>
                  </a:cubicBezTo>
                  <a:cubicBezTo>
                    <a:pt x="1252" y="1959"/>
                    <a:pt x="2406" y="1563"/>
                    <a:pt x="3571" y="1202"/>
                  </a:cubicBezTo>
                  <a:cubicBezTo>
                    <a:pt x="4725" y="829"/>
                    <a:pt x="5972" y="607"/>
                    <a:pt x="7091" y="165"/>
                  </a:cubicBezTo>
                  <a:cubicBezTo>
                    <a:pt x="7169" y="131"/>
                    <a:pt x="7140" y="1"/>
                    <a:pt x="7055" y="1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146;p91">
              <a:extLst>
                <a:ext uri="{FF2B5EF4-FFF2-40B4-BE49-F238E27FC236}">
                  <a16:creationId xmlns:a16="http://schemas.microsoft.com/office/drawing/2014/main" xmlns="" id="{1A40DF94-9359-EC89-F66C-89ABD8C4C54D}"/>
                </a:ext>
              </a:extLst>
            </p:cNvPr>
            <p:cNvSpPr/>
            <p:nvPr/>
          </p:nvSpPr>
          <p:spPr>
            <a:xfrm>
              <a:off x="594199" y="1862568"/>
              <a:ext cx="262809" cy="88959"/>
            </a:xfrm>
            <a:custGeom>
              <a:avLst/>
              <a:gdLst/>
              <a:ahLst/>
              <a:cxnLst/>
              <a:rect l="l" t="t" r="r" b="b"/>
              <a:pathLst>
                <a:path w="8207" h="2778" extrusionOk="0">
                  <a:moveTo>
                    <a:pt x="8060" y="0"/>
                  </a:moveTo>
                  <a:cubicBezTo>
                    <a:pt x="8053" y="0"/>
                    <a:pt x="8046" y="1"/>
                    <a:pt x="8039" y="3"/>
                  </a:cubicBezTo>
                  <a:cubicBezTo>
                    <a:pt x="5335" y="748"/>
                    <a:pt x="2619" y="1599"/>
                    <a:pt x="32" y="2718"/>
                  </a:cubicBezTo>
                  <a:cubicBezTo>
                    <a:pt x="0" y="2729"/>
                    <a:pt x="17" y="2778"/>
                    <a:pt x="46" y="2778"/>
                  </a:cubicBezTo>
                  <a:cubicBezTo>
                    <a:pt x="49" y="2778"/>
                    <a:pt x="52" y="2777"/>
                    <a:pt x="56" y="2776"/>
                  </a:cubicBezTo>
                  <a:cubicBezTo>
                    <a:pt x="2736" y="1891"/>
                    <a:pt x="5393" y="947"/>
                    <a:pt x="8109" y="166"/>
                  </a:cubicBezTo>
                  <a:cubicBezTo>
                    <a:pt x="8206" y="133"/>
                    <a:pt x="8153" y="0"/>
                    <a:pt x="8060" y="0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147;p91">
              <a:extLst>
                <a:ext uri="{FF2B5EF4-FFF2-40B4-BE49-F238E27FC236}">
                  <a16:creationId xmlns:a16="http://schemas.microsoft.com/office/drawing/2014/main" xmlns="" id="{0890A28E-98C5-E699-AE7A-6CCF0D20E04E}"/>
                </a:ext>
              </a:extLst>
            </p:cNvPr>
            <p:cNvSpPr/>
            <p:nvPr/>
          </p:nvSpPr>
          <p:spPr>
            <a:xfrm>
              <a:off x="626574" y="1945860"/>
              <a:ext cx="128762" cy="187364"/>
            </a:xfrm>
            <a:custGeom>
              <a:avLst/>
              <a:gdLst/>
              <a:ahLst/>
              <a:cxnLst/>
              <a:rect l="l" t="t" r="r" b="b"/>
              <a:pathLst>
                <a:path w="4021" h="5851" extrusionOk="0">
                  <a:moveTo>
                    <a:pt x="2261" y="0"/>
                  </a:moveTo>
                  <a:lnTo>
                    <a:pt x="2261" y="0"/>
                  </a:lnTo>
                  <a:cubicBezTo>
                    <a:pt x="2145" y="35"/>
                    <a:pt x="2028" y="82"/>
                    <a:pt x="1912" y="117"/>
                  </a:cubicBezTo>
                  <a:cubicBezTo>
                    <a:pt x="1271" y="338"/>
                    <a:pt x="641" y="572"/>
                    <a:pt x="0" y="793"/>
                  </a:cubicBezTo>
                  <a:cubicBezTo>
                    <a:pt x="12" y="805"/>
                    <a:pt x="12" y="805"/>
                    <a:pt x="12" y="816"/>
                  </a:cubicBezTo>
                  <a:cubicBezTo>
                    <a:pt x="210" y="1807"/>
                    <a:pt x="373" y="2751"/>
                    <a:pt x="781" y="3683"/>
                  </a:cubicBezTo>
                  <a:cubicBezTo>
                    <a:pt x="1119" y="4452"/>
                    <a:pt x="1550" y="5175"/>
                    <a:pt x="2040" y="5851"/>
                  </a:cubicBezTo>
                  <a:cubicBezTo>
                    <a:pt x="2028" y="5117"/>
                    <a:pt x="2121" y="4394"/>
                    <a:pt x="2343" y="3683"/>
                  </a:cubicBezTo>
                  <a:cubicBezTo>
                    <a:pt x="2361" y="3617"/>
                    <a:pt x="2410" y="3591"/>
                    <a:pt x="2462" y="3591"/>
                  </a:cubicBezTo>
                  <a:cubicBezTo>
                    <a:pt x="2512" y="3591"/>
                    <a:pt x="2565" y="3614"/>
                    <a:pt x="2599" y="3648"/>
                  </a:cubicBezTo>
                  <a:cubicBezTo>
                    <a:pt x="3030" y="4091"/>
                    <a:pt x="3508" y="4464"/>
                    <a:pt x="4021" y="4790"/>
                  </a:cubicBezTo>
                  <a:cubicBezTo>
                    <a:pt x="3089" y="3380"/>
                    <a:pt x="2483" y="1795"/>
                    <a:pt x="2238" y="105"/>
                  </a:cubicBezTo>
                  <a:cubicBezTo>
                    <a:pt x="2226" y="59"/>
                    <a:pt x="2238" y="24"/>
                    <a:pt x="2261" y="0"/>
                  </a:cubicBezTo>
                  <a:close/>
                </a:path>
              </a:pathLst>
            </a:custGeom>
            <a:solidFill>
              <a:srgbClr val="FF8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148;p91">
              <a:extLst>
                <a:ext uri="{FF2B5EF4-FFF2-40B4-BE49-F238E27FC236}">
                  <a16:creationId xmlns:a16="http://schemas.microsoft.com/office/drawing/2014/main" xmlns="" id="{C6F8AED2-E915-78EF-0028-205747E1B71D}"/>
                </a:ext>
              </a:extLst>
            </p:cNvPr>
            <p:cNvSpPr/>
            <p:nvPr/>
          </p:nvSpPr>
          <p:spPr>
            <a:xfrm>
              <a:off x="349030" y="1296880"/>
              <a:ext cx="68944" cy="236806"/>
            </a:xfrm>
            <a:custGeom>
              <a:avLst/>
              <a:gdLst/>
              <a:ahLst/>
              <a:cxnLst/>
              <a:rect l="l" t="t" r="r" b="b"/>
              <a:pathLst>
                <a:path w="2153" h="7395" extrusionOk="0">
                  <a:moveTo>
                    <a:pt x="261" y="1"/>
                  </a:moveTo>
                  <a:cubicBezTo>
                    <a:pt x="131" y="1"/>
                    <a:pt x="1" y="96"/>
                    <a:pt x="20" y="268"/>
                  </a:cubicBezTo>
                  <a:cubicBezTo>
                    <a:pt x="171" y="1503"/>
                    <a:pt x="439" y="2727"/>
                    <a:pt x="777" y="3927"/>
                  </a:cubicBezTo>
                  <a:cubicBezTo>
                    <a:pt x="1092" y="5081"/>
                    <a:pt x="1453" y="6351"/>
                    <a:pt x="2083" y="7377"/>
                  </a:cubicBezTo>
                  <a:cubicBezTo>
                    <a:pt x="2091" y="7389"/>
                    <a:pt x="2102" y="7394"/>
                    <a:pt x="2112" y="7394"/>
                  </a:cubicBezTo>
                  <a:cubicBezTo>
                    <a:pt x="2133" y="7394"/>
                    <a:pt x="2152" y="7377"/>
                    <a:pt x="2152" y="7354"/>
                  </a:cubicBezTo>
                  <a:cubicBezTo>
                    <a:pt x="1884" y="6165"/>
                    <a:pt x="1418" y="5023"/>
                    <a:pt x="1127" y="3834"/>
                  </a:cubicBezTo>
                  <a:cubicBezTo>
                    <a:pt x="847" y="2634"/>
                    <a:pt x="661" y="1422"/>
                    <a:pt x="498" y="210"/>
                  </a:cubicBezTo>
                  <a:cubicBezTo>
                    <a:pt x="476" y="67"/>
                    <a:pt x="369" y="1"/>
                    <a:pt x="2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149;p91">
              <a:extLst>
                <a:ext uri="{FF2B5EF4-FFF2-40B4-BE49-F238E27FC236}">
                  <a16:creationId xmlns:a16="http://schemas.microsoft.com/office/drawing/2014/main" xmlns="" id="{132FB5AB-F879-30C3-CBC4-E6ADE7478515}"/>
                </a:ext>
              </a:extLst>
            </p:cNvPr>
            <p:cNvSpPr/>
            <p:nvPr/>
          </p:nvSpPr>
          <p:spPr>
            <a:xfrm>
              <a:off x="910330" y="1237574"/>
              <a:ext cx="116210" cy="339278"/>
            </a:xfrm>
            <a:custGeom>
              <a:avLst/>
              <a:gdLst/>
              <a:ahLst/>
              <a:cxnLst/>
              <a:rect l="l" t="t" r="r" b="b"/>
              <a:pathLst>
                <a:path w="3629" h="10595" extrusionOk="0">
                  <a:moveTo>
                    <a:pt x="72" y="1"/>
                  </a:moveTo>
                  <a:cubicBezTo>
                    <a:pt x="37" y="1"/>
                    <a:pt x="1" y="26"/>
                    <a:pt x="8" y="69"/>
                  </a:cubicBezTo>
                  <a:cubicBezTo>
                    <a:pt x="404" y="1817"/>
                    <a:pt x="1092" y="3542"/>
                    <a:pt x="1663" y="5243"/>
                  </a:cubicBezTo>
                  <a:cubicBezTo>
                    <a:pt x="2257" y="7026"/>
                    <a:pt x="2887" y="8798"/>
                    <a:pt x="3539" y="10569"/>
                  </a:cubicBezTo>
                  <a:cubicBezTo>
                    <a:pt x="3548" y="10586"/>
                    <a:pt x="3563" y="10594"/>
                    <a:pt x="3577" y="10594"/>
                  </a:cubicBezTo>
                  <a:cubicBezTo>
                    <a:pt x="3603" y="10594"/>
                    <a:pt x="3628" y="10571"/>
                    <a:pt x="3621" y="10534"/>
                  </a:cubicBezTo>
                  <a:cubicBezTo>
                    <a:pt x="3027" y="8786"/>
                    <a:pt x="2444" y="7038"/>
                    <a:pt x="1861" y="5290"/>
                  </a:cubicBezTo>
                  <a:cubicBezTo>
                    <a:pt x="1278" y="3553"/>
                    <a:pt x="824" y="1724"/>
                    <a:pt x="125" y="34"/>
                  </a:cubicBezTo>
                  <a:cubicBezTo>
                    <a:pt x="116" y="11"/>
                    <a:pt x="94" y="1"/>
                    <a:pt x="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150;p91">
              <a:extLst>
                <a:ext uri="{FF2B5EF4-FFF2-40B4-BE49-F238E27FC236}">
                  <a16:creationId xmlns:a16="http://schemas.microsoft.com/office/drawing/2014/main" xmlns="" id="{87BEC333-D71D-0F87-1373-66B3FEFDD321}"/>
                </a:ext>
              </a:extLst>
            </p:cNvPr>
            <p:cNvSpPr/>
            <p:nvPr/>
          </p:nvSpPr>
          <p:spPr>
            <a:xfrm>
              <a:off x="980493" y="1330152"/>
              <a:ext cx="156142" cy="485877"/>
            </a:xfrm>
            <a:custGeom>
              <a:avLst/>
              <a:gdLst/>
              <a:ahLst/>
              <a:cxnLst/>
              <a:rect l="l" t="t" r="r" b="b"/>
              <a:pathLst>
                <a:path w="4876" h="15173" extrusionOk="0">
                  <a:moveTo>
                    <a:pt x="72" y="0"/>
                  </a:moveTo>
                  <a:cubicBezTo>
                    <a:pt x="37" y="0"/>
                    <a:pt x="1" y="25"/>
                    <a:pt x="8" y="68"/>
                  </a:cubicBezTo>
                  <a:cubicBezTo>
                    <a:pt x="288" y="1292"/>
                    <a:pt x="742" y="2492"/>
                    <a:pt x="1127" y="3681"/>
                  </a:cubicBezTo>
                  <a:cubicBezTo>
                    <a:pt x="1535" y="4963"/>
                    <a:pt x="1943" y="6245"/>
                    <a:pt x="2351" y="7515"/>
                  </a:cubicBezTo>
                  <a:cubicBezTo>
                    <a:pt x="3166" y="10067"/>
                    <a:pt x="3994" y="12620"/>
                    <a:pt x="4833" y="15160"/>
                  </a:cubicBezTo>
                  <a:cubicBezTo>
                    <a:pt x="4837" y="15169"/>
                    <a:pt x="4845" y="15173"/>
                    <a:pt x="4853" y="15173"/>
                  </a:cubicBezTo>
                  <a:cubicBezTo>
                    <a:pt x="4864" y="15173"/>
                    <a:pt x="4875" y="15163"/>
                    <a:pt x="4868" y="15149"/>
                  </a:cubicBezTo>
                  <a:cubicBezTo>
                    <a:pt x="4099" y="12620"/>
                    <a:pt x="3330" y="10102"/>
                    <a:pt x="2537" y="7573"/>
                  </a:cubicBezTo>
                  <a:cubicBezTo>
                    <a:pt x="2141" y="6338"/>
                    <a:pt x="1756" y="5103"/>
                    <a:pt x="1360" y="3856"/>
                  </a:cubicBezTo>
                  <a:cubicBezTo>
                    <a:pt x="964" y="2585"/>
                    <a:pt x="626" y="1269"/>
                    <a:pt x="125" y="33"/>
                  </a:cubicBezTo>
                  <a:cubicBezTo>
                    <a:pt x="116" y="10"/>
                    <a:pt x="94" y="0"/>
                    <a:pt x="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151;p91">
              <a:extLst>
                <a:ext uri="{FF2B5EF4-FFF2-40B4-BE49-F238E27FC236}">
                  <a16:creationId xmlns:a16="http://schemas.microsoft.com/office/drawing/2014/main" xmlns="" id="{539188B6-C3AC-8371-0412-D6FBE9CBBF79}"/>
                </a:ext>
              </a:extLst>
            </p:cNvPr>
            <p:cNvSpPr/>
            <p:nvPr/>
          </p:nvSpPr>
          <p:spPr>
            <a:xfrm>
              <a:off x="952665" y="1447805"/>
              <a:ext cx="126489" cy="338766"/>
            </a:xfrm>
            <a:custGeom>
              <a:avLst/>
              <a:gdLst/>
              <a:ahLst/>
              <a:cxnLst/>
              <a:rect l="l" t="t" r="r" b="b"/>
              <a:pathLst>
                <a:path w="3950" h="10579" extrusionOk="0">
                  <a:moveTo>
                    <a:pt x="80" y="0"/>
                  </a:moveTo>
                  <a:cubicBezTo>
                    <a:pt x="40" y="0"/>
                    <a:pt x="1" y="28"/>
                    <a:pt x="15" y="77"/>
                  </a:cubicBezTo>
                  <a:cubicBezTo>
                    <a:pt x="399" y="1848"/>
                    <a:pt x="1110" y="3596"/>
                    <a:pt x="1728" y="5286"/>
                  </a:cubicBezTo>
                  <a:cubicBezTo>
                    <a:pt x="2392" y="7069"/>
                    <a:pt x="3080" y="8852"/>
                    <a:pt x="3907" y="10566"/>
                  </a:cubicBezTo>
                  <a:cubicBezTo>
                    <a:pt x="3912" y="10574"/>
                    <a:pt x="3919" y="10578"/>
                    <a:pt x="3927" y="10578"/>
                  </a:cubicBezTo>
                  <a:cubicBezTo>
                    <a:pt x="3939" y="10578"/>
                    <a:pt x="3949" y="10568"/>
                    <a:pt x="3942" y="10554"/>
                  </a:cubicBezTo>
                  <a:cubicBezTo>
                    <a:pt x="3266" y="8817"/>
                    <a:pt x="2544" y="7104"/>
                    <a:pt x="1914" y="5344"/>
                  </a:cubicBezTo>
                  <a:cubicBezTo>
                    <a:pt x="1273" y="3596"/>
                    <a:pt x="819" y="1778"/>
                    <a:pt x="143" y="42"/>
                  </a:cubicBezTo>
                  <a:cubicBezTo>
                    <a:pt x="133" y="13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152;p91">
              <a:extLst>
                <a:ext uri="{FF2B5EF4-FFF2-40B4-BE49-F238E27FC236}">
                  <a16:creationId xmlns:a16="http://schemas.microsoft.com/office/drawing/2014/main" xmlns="" id="{935F8629-3988-01F2-0221-FBAE638D42D1}"/>
                </a:ext>
              </a:extLst>
            </p:cNvPr>
            <p:cNvSpPr/>
            <p:nvPr/>
          </p:nvSpPr>
          <p:spPr>
            <a:xfrm>
              <a:off x="884296" y="1851040"/>
              <a:ext cx="229601" cy="75189"/>
            </a:xfrm>
            <a:custGeom>
              <a:avLst/>
              <a:gdLst/>
              <a:ahLst/>
              <a:cxnLst/>
              <a:rect l="l" t="t" r="r" b="b"/>
              <a:pathLst>
                <a:path w="7170" h="2348" extrusionOk="0">
                  <a:moveTo>
                    <a:pt x="7055" y="1"/>
                  </a:moveTo>
                  <a:cubicBezTo>
                    <a:pt x="7052" y="1"/>
                    <a:pt x="7048" y="1"/>
                    <a:pt x="7044" y="1"/>
                  </a:cubicBezTo>
                  <a:cubicBezTo>
                    <a:pt x="5891" y="153"/>
                    <a:pt x="4714" y="596"/>
                    <a:pt x="3606" y="957"/>
                  </a:cubicBezTo>
                  <a:cubicBezTo>
                    <a:pt x="2394" y="1330"/>
                    <a:pt x="1217" y="1761"/>
                    <a:pt x="52" y="2262"/>
                  </a:cubicBezTo>
                  <a:cubicBezTo>
                    <a:pt x="1" y="2283"/>
                    <a:pt x="21" y="2348"/>
                    <a:pt x="67" y="2348"/>
                  </a:cubicBezTo>
                  <a:cubicBezTo>
                    <a:pt x="73" y="2348"/>
                    <a:pt x="80" y="2347"/>
                    <a:pt x="87" y="2344"/>
                  </a:cubicBezTo>
                  <a:cubicBezTo>
                    <a:pt x="1252" y="1959"/>
                    <a:pt x="2406" y="1563"/>
                    <a:pt x="3571" y="1202"/>
                  </a:cubicBezTo>
                  <a:cubicBezTo>
                    <a:pt x="4725" y="829"/>
                    <a:pt x="5972" y="607"/>
                    <a:pt x="7091" y="165"/>
                  </a:cubicBezTo>
                  <a:cubicBezTo>
                    <a:pt x="7169" y="131"/>
                    <a:pt x="7140" y="1"/>
                    <a:pt x="70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153;p91">
              <a:extLst>
                <a:ext uri="{FF2B5EF4-FFF2-40B4-BE49-F238E27FC236}">
                  <a16:creationId xmlns:a16="http://schemas.microsoft.com/office/drawing/2014/main" xmlns="" id="{0C4C7318-5D5D-0545-B1AC-369627AA2892}"/>
                </a:ext>
              </a:extLst>
            </p:cNvPr>
            <p:cNvSpPr/>
            <p:nvPr/>
          </p:nvSpPr>
          <p:spPr>
            <a:xfrm>
              <a:off x="594199" y="1862568"/>
              <a:ext cx="262809" cy="88959"/>
            </a:xfrm>
            <a:custGeom>
              <a:avLst/>
              <a:gdLst/>
              <a:ahLst/>
              <a:cxnLst/>
              <a:rect l="l" t="t" r="r" b="b"/>
              <a:pathLst>
                <a:path w="8207" h="2778" extrusionOk="0">
                  <a:moveTo>
                    <a:pt x="8060" y="0"/>
                  </a:moveTo>
                  <a:cubicBezTo>
                    <a:pt x="8053" y="0"/>
                    <a:pt x="8046" y="1"/>
                    <a:pt x="8039" y="3"/>
                  </a:cubicBezTo>
                  <a:cubicBezTo>
                    <a:pt x="5335" y="748"/>
                    <a:pt x="2619" y="1599"/>
                    <a:pt x="32" y="2718"/>
                  </a:cubicBezTo>
                  <a:cubicBezTo>
                    <a:pt x="0" y="2729"/>
                    <a:pt x="17" y="2778"/>
                    <a:pt x="46" y="2778"/>
                  </a:cubicBezTo>
                  <a:cubicBezTo>
                    <a:pt x="49" y="2778"/>
                    <a:pt x="52" y="2777"/>
                    <a:pt x="56" y="2776"/>
                  </a:cubicBezTo>
                  <a:cubicBezTo>
                    <a:pt x="2736" y="1891"/>
                    <a:pt x="5393" y="947"/>
                    <a:pt x="8109" y="166"/>
                  </a:cubicBezTo>
                  <a:cubicBezTo>
                    <a:pt x="8206" y="133"/>
                    <a:pt x="8153" y="0"/>
                    <a:pt x="8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154;p91">
              <a:extLst>
                <a:ext uri="{FF2B5EF4-FFF2-40B4-BE49-F238E27FC236}">
                  <a16:creationId xmlns:a16="http://schemas.microsoft.com/office/drawing/2014/main" xmlns="" id="{5D71BBFF-5AF6-E79D-78CD-704FC3DF8882}"/>
                </a:ext>
              </a:extLst>
            </p:cNvPr>
            <p:cNvSpPr/>
            <p:nvPr/>
          </p:nvSpPr>
          <p:spPr>
            <a:xfrm>
              <a:off x="581774" y="1368164"/>
              <a:ext cx="64974" cy="68752"/>
            </a:xfrm>
            <a:custGeom>
              <a:avLst/>
              <a:gdLst/>
              <a:ahLst/>
              <a:cxnLst/>
              <a:rect l="l" t="t" r="r" b="b"/>
              <a:pathLst>
                <a:path w="2029" h="2147" extrusionOk="0">
                  <a:moveTo>
                    <a:pt x="1511" y="0"/>
                  </a:moveTo>
                  <a:cubicBezTo>
                    <a:pt x="1457" y="0"/>
                    <a:pt x="1407" y="34"/>
                    <a:pt x="1399" y="105"/>
                  </a:cubicBezTo>
                  <a:cubicBezTo>
                    <a:pt x="1376" y="350"/>
                    <a:pt x="1562" y="583"/>
                    <a:pt x="1621" y="827"/>
                  </a:cubicBezTo>
                  <a:cubicBezTo>
                    <a:pt x="1702" y="1142"/>
                    <a:pt x="1679" y="1503"/>
                    <a:pt x="1388" y="1713"/>
                  </a:cubicBezTo>
                  <a:cubicBezTo>
                    <a:pt x="1297" y="1778"/>
                    <a:pt x="1213" y="1806"/>
                    <a:pt x="1135" y="1806"/>
                  </a:cubicBezTo>
                  <a:cubicBezTo>
                    <a:pt x="683" y="1806"/>
                    <a:pt x="434" y="849"/>
                    <a:pt x="245" y="571"/>
                  </a:cubicBezTo>
                  <a:cubicBezTo>
                    <a:pt x="222" y="534"/>
                    <a:pt x="184" y="517"/>
                    <a:pt x="146" y="517"/>
                  </a:cubicBezTo>
                  <a:cubicBezTo>
                    <a:pt x="88" y="517"/>
                    <a:pt x="31" y="555"/>
                    <a:pt x="24" y="618"/>
                  </a:cubicBezTo>
                  <a:cubicBezTo>
                    <a:pt x="1" y="1037"/>
                    <a:pt x="280" y="1538"/>
                    <a:pt x="548" y="1841"/>
                  </a:cubicBezTo>
                  <a:cubicBezTo>
                    <a:pt x="711" y="2028"/>
                    <a:pt x="929" y="2147"/>
                    <a:pt x="1161" y="2147"/>
                  </a:cubicBezTo>
                  <a:cubicBezTo>
                    <a:pt x="1263" y="2147"/>
                    <a:pt x="1366" y="2124"/>
                    <a:pt x="1469" y="2074"/>
                  </a:cubicBezTo>
                  <a:cubicBezTo>
                    <a:pt x="1784" y="1911"/>
                    <a:pt x="1994" y="1573"/>
                    <a:pt x="2017" y="1224"/>
                  </a:cubicBezTo>
                  <a:cubicBezTo>
                    <a:pt x="2029" y="862"/>
                    <a:pt x="1900" y="221"/>
                    <a:pt x="1586" y="23"/>
                  </a:cubicBezTo>
                  <a:cubicBezTo>
                    <a:pt x="1563" y="8"/>
                    <a:pt x="1537" y="0"/>
                    <a:pt x="15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155;p91">
              <a:extLst>
                <a:ext uri="{FF2B5EF4-FFF2-40B4-BE49-F238E27FC236}">
                  <a16:creationId xmlns:a16="http://schemas.microsoft.com/office/drawing/2014/main" xmlns="" id="{F96C08CF-835C-CE6B-B007-F02617B7BDDF}"/>
                </a:ext>
              </a:extLst>
            </p:cNvPr>
            <p:cNvSpPr/>
            <p:nvPr/>
          </p:nvSpPr>
          <p:spPr>
            <a:xfrm>
              <a:off x="481029" y="1350487"/>
              <a:ext cx="58249" cy="78263"/>
            </a:xfrm>
            <a:custGeom>
              <a:avLst/>
              <a:gdLst/>
              <a:ahLst/>
              <a:cxnLst/>
              <a:rect l="l" t="t" r="r" b="b"/>
              <a:pathLst>
                <a:path w="1819" h="2444" extrusionOk="0">
                  <a:moveTo>
                    <a:pt x="578" y="1"/>
                  </a:moveTo>
                  <a:cubicBezTo>
                    <a:pt x="528" y="1"/>
                    <a:pt x="478" y="9"/>
                    <a:pt x="431" y="27"/>
                  </a:cubicBezTo>
                  <a:cubicBezTo>
                    <a:pt x="82" y="167"/>
                    <a:pt x="0" y="820"/>
                    <a:pt x="256" y="1473"/>
                  </a:cubicBezTo>
                  <a:cubicBezTo>
                    <a:pt x="480" y="2051"/>
                    <a:pt x="888" y="2443"/>
                    <a:pt x="1228" y="2443"/>
                  </a:cubicBezTo>
                  <a:cubicBezTo>
                    <a:pt x="1279" y="2443"/>
                    <a:pt x="1328" y="2435"/>
                    <a:pt x="1375" y="2417"/>
                  </a:cubicBezTo>
                  <a:cubicBezTo>
                    <a:pt x="1737" y="2265"/>
                    <a:pt x="1818" y="1624"/>
                    <a:pt x="1562" y="960"/>
                  </a:cubicBezTo>
                  <a:cubicBezTo>
                    <a:pt x="1329" y="392"/>
                    <a:pt x="919" y="1"/>
                    <a:pt x="5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156;p91">
              <a:extLst>
                <a:ext uri="{FF2B5EF4-FFF2-40B4-BE49-F238E27FC236}">
                  <a16:creationId xmlns:a16="http://schemas.microsoft.com/office/drawing/2014/main" xmlns="" id="{6D045A80-5C1A-581B-2E03-145382E9A772}"/>
                </a:ext>
              </a:extLst>
            </p:cNvPr>
            <p:cNvSpPr/>
            <p:nvPr/>
          </p:nvSpPr>
          <p:spPr>
            <a:xfrm>
              <a:off x="483239" y="1447037"/>
              <a:ext cx="92225" cy="58345"/>
            </a:xfrm>
            <a:custGeom>
              <a:avLst/>
              <a:gdLst/>
              <a:ahLst/>
              <a:cxnLst/>
              <a:rect l="l" t="t" r="r" b="b"/>
              <a:pathLst>
                <a:path w="2880" h="1822" extrusionOk="0">
                  <a:moveTo>
                    <a:pt x="1892" y="0"/>
                  </a:moveTo>
                  <a:cubicBezTo>
                    <a:pt x="1661" y="0"/>
                    <a:pt x="1402" y="48"/>
                    <a:pt x="1143" y="147"/>
                  </a:cubicBezTo>
                  <a:cubicBezTo>
                    <a:pt x="432" y="427"/>
                    <a:pt x="1" y="998"/>
                    <a:pt x="164" y="1418"/>
                  </a:cubicBezTo>
                  <a:cubicBezTo>
                    <a:pt x="267" y="1682"/>
                    <a:pt x="587" y="1821"/>
                    <a:pt x="985" y="1821"/>
                  </a:cubicBezTo>
                  <a:cubicBezTo>
                    <a:pt x="1218" y="1821"/>
                    <a:pt x="1479" y="1773"/>
                    <a:pt x="1737" y="1674"/>
                  </a:cubicBezTo>
                  <a:cubicBezTo>
                    <a:pt x="2437" y="1394"/>
                    <a:pt x="2880" y="823"/>
                    <a:pt x="2705" y="404"/>
                  </a:cubicBezTo>
                  <a:cubicBezTo>
                    <a:pt x="2602" y="140"/>
                    <a:pt x="2286" y="0"/>
                    <a:pt x="1892" y="0"/>
                  </a:cubicBezTo>
                  <a:close/>
                </a:path>
              </a:pathLst>
            </a:custGeom>
            <a:solidFill>
              <a:srgbClr val="FCA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157;p91">
              <a:extLst>
                <a:ext uri="{FF2B5EF4-FFF2-40B4-BE49-F238E27FC236}">
                  <a16:creationId xmlns:a16="http://schemas.microsoft.com/office/drawing/2014/main" xmlns="" id="{5AE98B92-3B5C-A727-6ADE-3E8B034947EB}"/>
                </a:ext>
              </a:extLst>
            </p:cNvPr>
            <p:cNvSpPr/>
            <p:nvPr/>
          </p:nvSpPr>
          <p:spPr>
            <a:xfrm>
              <a:off x="451152" y="1325989"/>
              <a:ext cx="21967" cy="29493"/>
            </a:xfrm>
            <a:custGeom>
              <a:avLst/>
              <a:gdLst/>
              <a:ahLst/>
              <a:cxnLst/>
              <a:rect l="l" t="t" r="r" b="b"/>
              <a:pathLst>
                <a:path w="686" h="921" extrusionOk="0">
                  <a:moveTo>
                    <a:pt x="435" y="1"/>
                  </a:moveTo>
                  <a:cubicBezTo>
                    <a:pt x="402" y="1"/>
                    <a:pt x="365" y="11"/>
                    <a:pt x="327" y="35"/>
                  </a:cubicBezTo>
                  <a:cubicBezTo>
                    <a:pt x="164" y="128"/>
                    <a:pt x="71" y="291"/>
                    <a:pt x="36" y="478"/>
                  </a:cubicBezTo>
                  <a:cubicBezTo>
                    <a:pt x="1" y="629"/>
                    <a:pt x="12" y="851"/>
                    <a:pt x="187" y="921"/>
                  </a:cubicBezTo>
                  <a:cubicBezTo>
                    <a:pt x="211" y="921"/>
                    <a:pt x="234" y="921"/>
                    <a:pt x="245" y="897"/>
                  </a:cubicBezTo>
                  <a:cubicBezTo>
                    <a:pt x="292" y="792"/>
                    <a:pt x="269" y="676"/>
                    <a:pt x="304" y="571"/>
                  </a:cubicBezTo>
                  <a:cubicBezTo>
                    <a:pt x="339" y="478"/>
                    <a:pt x="420" y="385"/>
                    <a:pt x="502" y="338"/>
                  </a:cubicBezTo>
                  <a:cubicBezTo>
                    <a:pt x="685" y="241"/>
                    <a:pt x="597" y="1"/>
                    <a:pt x="4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158;p91">
              <a:extLst>
                <a:ext uri="{FF2B5EF4-FFF2-40B4-BE49-F238E27FC236}">
                  <a16:creationId xmlns:a16="http://schemas.microsoft.com/office/drawing/2014/main" xmlns="" id="{2825B4C0-32E6-8A8F-3C46-C88781A6D782}"/>
                </a:ext>
              </a:extLst>
            </p:cNvPr>
            <p:cNvSpPr/>
            <p:nvPr/>
          </p:nvSpPr>
          <p:spPr>
            <a:xfrm>
              <a:off x="657925" y="1280709"/>
              <a:ext cx="58249" cy="77911"/>
            </a:xfrm>
            <a:custGeom>
              <a:avLst/>
              <a:gdLst/>
              <a:ahLst/>
              <a:cxnLst/>
              <a:rect l="l" t="t" r="r" b="b"/>
              <a:pathLst>
                <a:path w="1819" h="2433" extrusionOk="0">
                  <a:moveTo>
                    <a:pt x="578" y="0"/>
                  </a:moveTo>
                  <a:cubicBezTo>
                    <a:pt x="528" y="0"/>
                    <a:pt x="478" y="9"/>
                    <a:pt x="431" y="27"/>
                  </a:cubicBezTo>
                  <a:cubicBezTo>
                    <a:pt x="82" y="167"/>
                    <a:pt x="0" y="820"/>
                    <a:pt x="257" y="1472"/>
                  </a:cubicBezTo>
                  <a:cubicBezTo>
                    <a:pt x="479" y="2049"/>
                    <a:pt x="886" y="2432"/>
                    <a:pt x="1226" y="2432"/>
                  </a:cubicBezTo>
                  <a:cubicBezTo>
                    <a:pt x="1277" y="2432"/>
                    <a:pt x="1328" y="2423"/>
                    <a:pt x="1375" y="2405"/>
                  </a:cubicBezTo>
                  <a:cubicBezTo>
                    <a:pt x="1737" y="2265"/>
                    <a:pt x="1818" y="1624"/>
                    <a:pt x="1562" y="960"/>
                  </a:cubicBezTo>
                  <a:cubicBezTo>
                    <a:pt x="1329" y="392"/>
                    <a:pt x="919" y="0"/>
                    <a:pt x="5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159;p91">
              <a:extLst>
                <a:ext uri="{FF2B5EF4-FFF2-40B4-BE49-F238E27FC236}">
                  <a16:creationId xmlns:a16="http://schemas.microsoft.com/office/drawing/2014/main" xmlns="" id="{683C9C2A-1EF1-DDDA-ED07-BCF0908AD81A}"/>
                </a:ext>
              </a:extLst>
            </p:cNvPr>
            <p:cNvSpPr/>
            <p:nvPr/>
          </p:nvSpPr>
          <p:spPr>
            <a:xfrm>
              <a:off x="685913" y="1367011"/>
              <a:ext cx="92193" cy="58281"/>
            </a:xfrm>
            <a:custGeom>
              <a:avLst/>
              <a:gdLst/>
              <a:ahLst/>
              <a:cxnLst/>
              <a:rect l="l" t="t" r="r" b="b"/>
              <a:pathLst>
                <a:path w="2879" h="1820" extrusionOk="0">
                  <a:moveTo>
                    <a:pt x="1893" y="0"/>
                  </a:moveTo>
                  <a:cubicBezTo>
                    <a:pt x="1660" y="0"/>
                    <a:pt x="1400" y="49"/>
                    <a:pt x="1142" y="152"/>
                  </a:cubicBezTo>
                  <a:cubicBezTo>
                    <a:pt x="443" y="421"/>
                    <a:pt x="0" y="992"/>
                    <a:pt x="175" y="1411"/>
                  </a:cubicBezTo>
                  <a:cubicBezTo>
                    <a:pt x="278" y="1676"/>
                    <a:pt x="594" y="1820"/>
                    <a:pt x="993" y="1820"/>
                  </a:cubicBezTo>
                  <a:cubicBezTo>
                    <a:pt x="1225" y="1820"/>
                    <a:pt x="1486" y="1771"/>
                    <a:pt x="1748" y="1668"/>
                  </a:cubicBezTo>
                  <a:cubicBezTo>
                    <a:pt x="2448" y="1388"/>
                    <a:pt x="2879" y="817"/>
                    <a:pt x="2716" y="409"/>
                  </a:cubicBezTo>
                  <a:cubicBezTo>
                    <a:pt x="2613" y="144"/>
                    <a:pt x="2292" y="0"/>
                    <a:pt x="1893" y="0"/>
                  </a:cubicBezTo>
                  <a:close/>
                </a:path>
              </a:pathLst>
            </a:custGeom>
            <a:solidFill>
              <a:srgbClr val="FCA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160;p91">
              <a:extLst>
                <a:ext uri="{FF2B5EF4-FFF2-40B4-BE49-F238E27FC236}">
                  <a16:creationId xmlns:a16="http://schemas.microsoft.com/office/drawing/2014/main" xmlns="" id="{AB6ACA10-D976-2987-4CB1-B1D3EBB2DBEA}"/>
                </a:ext>
              </a:extLst>
            </p:cNvPr>
            <p:cNvSpPr/>
            <p:nvPr/>
          </p:nvSpPr>
          <p:spPr>
            <a:xfrm>
              <a:off x="672079" y="1240520"/>
              <a:ext cx="32887" cy="18829"/>
            </a:xfrm>
            <a:custGeom>
              <a:avLst/>
              <a:gdLst/>
              <a:ahLst/>
              <a:cxnLst/>
              <a:rect l="l" t="t" r="r" b="b"/>
              <a:pathLst>
                <a:path w="1027" h="588" extrusionOk="0">
                  <a:moveTo>
                    <a:pt x="354" y="1"/>
                  </a:moveTo>
                  <a:cubicBezTo>
                    <a:pt x="315" y="1"/>
                    <a:pt x="275" y="4"/>
                    <a:pt x="234" y="12"/>
                  </a:cubicBezTo>
                  <a:cubicBezTo>
                    <a:pt x="1" y="65"/>
                    <a:pt x="57" y="359"/>
                    <a:pt x="253" y="359"/>
                  </a:cubicBezTo>
                  <a:cubicBezTo>
                    <a:pt x="273" y="359"/>
                    <a:pt x="294" y="356"/>
                    <a:pt x="316" y="350"/>
                  </a:cubicBezTo>
                  <a:cubicBezTo>
                    <a:pt x="347" y="342"/>
                    <a:pt x="382" y="338"/>
                    <a:pt x="418" y="338"/>
                  </a:cubicBezTo>
                  <a:cubicBezTo>
                    <a:pt x="489" y="338"/>
                    <a:pt x="564" y="354"/>
                    <a:pt x="619" y="385"/>
                  </a:cubicBezTo>
                  <a:cubicBezTo>
                    <a:pt x="712" y="443"/>
                    <a:pt x="782" y="548"/>
                    <a:pt x="887" y="583"/>
                  </a:cubicBezTo>
                  <a:cubicBezTo>
                    <a:pt x="893" y="586"/>
                    <a:pt x="899" y="588"/>
                    <a:pt x="905" y="588"/>
                  </a:cubicBezTo>
                  <a:cubicBezTo>
                    <a:pt x="921" y="588"/>
                    <a:pt x="933" y="577"/>
                    <a:pt x="933" y="560"/>
                  </a:cubicBezTo>
                  <a:cubicBezTo>
                    <a:pt x="1027" y="396"/>
                    <a:pt x="875" y="233"/>
                    <a:pt x="747" y="140"/>
                  </a:cubicBezTo>
                  <a:cubicBezTo>
                    <a:pt x="628" y="49"/>
                    <a:pt x="496" y="1"/>
                    <a:pt x="3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161;p91">
              <a:extLst>
                <a:ext uri="{FF2B5EF4-FFF2-40B4-BE49-F238E27FC236}">
                  <a16:creationId xmlns:a16="http://schemas.microsoft.com/office/drawing/2014/main" xmlns="" id="{2C975DDC-CA10-2F7B-DB10-5F44294D3DD5}"/>
                </a:ext>
              </a:extLst>
            </p:cNvPr>
            <p:cNvSpPr/>
            <p:nvPr/>
          </p:nvSpPr>
          <p:spPr>
            <a:xfrm rot="98897" flipH="1">
              <a:off x="971620" y="1232209"/>
              <a:ext cx="270092" cy="281268"/>
            </a:xfrm>
            <a:custGeom>
              <a:avLst/>
              <a:gdLst/>
              <a:ahLst/>
              <a:cxnLst/>
              <a:rect l="l" t="t" r="r" b="b"/>
              <a:pathLst>
                <a:path w="8135" h="8471" extrusionOk="0">
                  <a:moveTo>
                    <a:pt x="2550" y="0"/>
                  </a:moveTo>
                  <a:cubicBezTo>
                    <a:pt x="2362" y="0"/>
                    <a:pt x="2185" y="119"/>
                    <a:pt x="2191" y="369"/>
                  </a:cubicBezTo>
                  <a:cubicBezTo>
                    <a:pt x="2203" y="613"/>
                    <a:pt x="2215" y="858"/>
                    <a:pt x="2226" y="1103"/>
                  </a:cubicBezTo>
                  <a:cubicBezTo>
                    <a:pt x="2086" y="951"/>
                    <a:pt x="1947" y="812"/>
                    <a:pt x="1807" y="672"/>
                  </a:cubicBezTo>
                  <a:cubicBezTo>
                    <a:pt x="1724" y="586"/>
                    <a:pt x="1633" y="550"/>
                    <a:pt x="1546" y="550"/>
                  </a:cubicBezTo>
                  <a:cubicBezTo>
                    <a:pt x="1266" y="550"/>
                    <a:pt x="1030" y="926"/>
                    <a:pt x="1271" y="1219"/>
                  </a:cubicBezTo>
                  <a:cubicBezTo>
                    <a:pt x="1410" y="1394"/>
                    <a:pt x="1527" y="1569"/>
                    <a:pt x="1632" y="1767"/>
                  </a:cubicBezTo>
                  <a:cubicBezTo>
                    <a:pt x="1393" y="1727"/>
                    <a:pt x="1154" y="1709"/>
                    <a:pt x="911" y="1709"/>
                  </a:cubicBezTo>
                  <a:cubicBezTo>
                    <a:pt x="799" y="1709"/>
                    <a:pt x="686" y="1713"/>
                    <a:pt x="571" y="1721"/>
                  </a:cubicBezTo>
                  <a:cubicBezTo>
                    <a:pt x="128" y="1756"/>
                    <a:pt x="0" y="2385"/>
                    <a:pt x="466" y="2513"/>
                  </a:cubicBezTo>
                  <a:cubicBezTo>
                    <a:pt x="979" y="2676"/>
                    <a:pt x="1504" y="2839"/>
                    <a:pt x="2028" y="2979"/>
                  </a:cubicBezTo>
                  <a:cubicBezTo>
                    <a:pt x="2070" y="2990"/>
                    <a:pt x="2109" y="2995"/>
                    <a:pt x="2147" y="2995"/>
                  </a:cubicBezTo>
                  <a:cubicBezTo>
                    <a:pt x="2266" y="2995"/>
                    <a:pt x="2362" y="2943"/>
                    <a:pt x="2424" y="2863"/>
                  </a:cubicBezTo>
                  <a:cubicBezTo>
                    <a:pt x="2588" y="4075"/>
                    <a:pt x="3240" y="5263"/>
                    <a:pt x="3986" y="6161"/>
                  </a:cubicBezTo>
                  <a:cubicBezTo>
                    <a:pt x="4715" y="7044"/>
                    <a:pt x="6227" y="8470"/>
                    <a:pt x="7494" y="8470"/>
                  </a:cubicBezTo>
                  <a:cubicBezTo>
                    <a:pt x="7565" y="8470"/>
                    <a:pt x="7635" y="8466"/>
                    <a:pt x="7704" y="8457"/>
                  </a:cubicBezTo>
                  <a:cubicBezTo>
                    <a:pt x="7948" y="8422"/>
                    <a:pt x="8135" y="8130"/>
                    <a:pt x="7914" y="7921"/>
                  </a:cubicBezTo>
                  <a:cubicBezTo>
                    <a:pt x="7482" y="7501"/>
                    <a:pt x="6865" y="7373"/>
                    <a:pt x="6352" y="7070"/>
                  </a:cubicBezTo>
                  <a:cubicBezTo>
                    <a:pt x="5769" y="6720"/>
                    <a:pt x="5245" y="6289"/>
                    <a:pt x="4779" y="5788"/>
                  </a:cubicBezTo>
                  <a:cubicBezTo>
                    <a:pt x="3835" y="4774"/>
                    <a:pt x="3392" y="3655"/>
                    <a:pt x="2937" y="2408"/>
                  </a:cubicBezTo>
                  <a:cubicBezTo>
                    <a:pt x="3007" y="2396"/>
                    <a:pt x="3077" y="2373"/>
                    <a:pt x="3135" y="2327"/>
                  </a:cubicBezTo>
                  <a:cubicBezTo>
                    <a:pt x="3508" y="2035"/>
                    <a:pt x="3881" y="1744"/>
                    <a:pt x="4231" y="1418"/>
                  </a:cubicBezTo>
                  <a:cubicBezTo>
                    <a:pt x="4462" y="1205"/>
                    <a:pt x="4255" y="841"/>
                    <a:pt x="3991" y="841"/>
                  </a:cubicBezTo>
                  <a:cubicBezTo>
                    <a:pt x="3936" y="841"/>
                    <a:pt x="3879" y="857"/>
                    <a:pt x="3823" y="893"/>
                  </a:cubicBezTo>
                  <a:cubicBezTo>
                    <a:pt x="3613" y="1021"/>
                    <a:pt x="3415" y="1161"/>
                    <a:pt x="3217" y="1301"/>
                  </a:cubicBezTo>
                  <a:cubicBezTo>
                    <a:pt x="3170" y="951"/>
                    <a:pt x="3089" y="613"/>
                    <a:pt x="2949" y="264"/>
                  </a:cubicBezTo>
                  <a:cubicBezTo>
                    <a:pt x="2884" y="90"/>
                    <a:pt x="2713" y="0"/>
                    <a:pt x="25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388;p4">
            <a:extLst>
              <a:ext uri="{FF2B5EF4-FFF2-40B4-BE49-F238E27FC236}">
                <a16:creationId xmlns:a16="http://schemas.microsoft.com/office/drawing/2014/main" xmlns="" id="{D40ED039-4E7F-AD7A-2312-F1F89DAB4C60}"/>
              </a:ext>
            </a:extLst>
          </p:cNvPr>
          <p:cNvGrpSpPr/>
          <p:nvPr/>
        </p:nvGrpSpPr>
        <p:grpSpPr>
          <a:xfrm rot="-5400000">
            <a:off x="110281" y="145983"/>
            <a:ext cx="465090" cy="510645"/>
            <a:chOff x="818450" y="719950"/>
            <a:chExt cx="162075" cy="177950"/>
          </a:xfrm>
        </p:grpSpPr>
        <p:sp>
          <p:nvSpPr>
            <p:cNvPr id="32576" name="Google Shape;389;p4">
              <a:extLst>
                <a:ext uri="{FF2B5EF4-FFF2-40B4-BE49-F238E27FC236}">
                  <a16:creationId xmlns:a16="http://schemas.microsoft.com/office/drawing/2014/main" xmlns="" id="{CCEAD2F6-C1A5-609F-990C-C44960218822}"/>
                </a:ext>
              </a:extLst>
            </p:cNvPr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rgbClr val="DB3B44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77" name="Google Shape;390;p4">
              <a:extLst>
                <a:ext uri="{FF2B5EF4-FFF2-40B4-BE49-F238E27FC236}">
                  <a16:creationId xmlns:a16="http://schemas.microsoft.com/office/drawing/2014/main" xmlns="" id="{4A73C214-13EA-377B-7B69-88C2668D3405}"/>
                </a:ext>
              </a:extLst>
            </p:cNvPr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rgbClr val="DB3B44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78" name="Google Shape;391;p4">
              <a:extLst>
                <a:ext uri="{FF2B5EF4-FFF2-40B4-BE49-F238E27FC236}">
                  <a16:creationId xmlns:a16="http://schemas.microsoft.com/office/drawing/2014/main" xmlns="" id="{DCA9FC09-DA31-E84A-2CA9-6EE50C4FFB76}"/>
                </a:ext>
              </a:extLst>
            </p:cNvPr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rgbClr val="DB3B44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579" name="Google Shape;392;p4">
            <a:extLst>
              <a:ext uri="{FF2B5EF4-FFF2-40B4-BE49-F238E27FC236}">
                <a16:creationId xmlns:a16="http://schemas.microsoft.com/office/drawing/2014/main" xmlns="" id="{F3F707C2-23F4-7E5D-DADA-1CA89712BCA9}"/>
              </a:ext>
            </a:extLst>
          </p:cNvPr>
          <p:cNvGrpSpPr/>
          <p:nvPr/>
        </p:nvGrpSpPr>
        <p:grpSpPr>
          <a:xfrm rot="672145">
            <a:off x="8693545" y="3507216"/>
            <a:ext cx="329643" cy="423839"/>
            <a:chOff x="3526675" y="707075"/>
            <a:chExt cx="187750" cy="241400"/>
          </a:xfrm>
        </p:grpSpPr>
        <p:sp>
          <p:nvSpPr>
            <p:cNvPr id="32695" name="Google Shape;393;p4">
              <a:extLst>
                <a:ext uri="{FF2B5EF4-FFF2-40B4-BE49-F238E27FC236}">
                  <a16:creationId xmlns:a16="http://schemas.microsoft.com/office/drawing/2014/main" xmlns="" id="{808B7A01-12F7-146A-2C55-56E695642D79}"/>
                </a:ext>
              </a:extLst>
            </p:cNvPr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rgbClr val="FEAE9D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96" name="Google Shape;394;p4">
              <a:extLst>
                <a:ext uri="{FF2B5EF4-FFF2-40B4-BE49-F238E27FC236}">
                  <a16:creationId xmlns:a16="http://schemas.microsoft.com/office/drawing/2014/main" xmlns="" id="{EAEFBB39-3533-F826-F911-FCC8358EECD0}"/>
                </a:ext>
              </a:extLst>
            </p:cNvPr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rgbClr val="FEAE9D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97" name="Google Shape;395;p4">
              <a:extLst>
                <a:ext uri="{FF2B5EF4-FFF2-40B4-BE49-F238E27FC236}">
                  <a16:creationId xmlns:a16="http://schemas.microsoft.com/office/drawing/2014/main" xmlns="" id="{3BF18188-576F-248E-9474-125E8CB2D99C}"/>
                </a:ext>
              </a:extLst>
            </p:cNvPr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rgbClr val="FEAE9D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698" name="Google Shape;399;p4">
            <a:extLst>
              <a:ext uri="{FF2B5EF4-FFF2-40B4-BE49-F238E27FC236}">
                <a16:creationId xmlns:a16="http://schemas.microsoft.com/office/drawing/2014/main" xmlns="" id="{FD6DFD93-56CC-A22B-DA33-FC529D47933B}"/>
              </a:ext>
            </a:extLst>
          </p:cNvPr>
          <p:cNvGrpSpPr/>
          <p:nvPr/>
        </p:nvGrpSpPr>
        <p:grpSpPr>
          <a:xfrm>
            <a:off x="8256508" y="4209892"/>
            <a:ext cx="747560" cy="781725"/>
            <a:chOff x="6290250" y="1718800"/>
            <a:chExt cx="911325" cy="952975"/>
          </a:xfrm>
        </p:grpSpPr>
        <p:sp>
          <p:nvSpPr>
            <p:cNvPr id="32699" name="Google Shape;400;p4">
              <a:extLst>
                <a:ext uri="{FF2B5EF4-FFF2-40B4-BE49-F238E27FC236}">
                  <a16:creationId xmlns:a16="http://schemas.microsoft.com/office/drawing/2014/main" xmlns="" id="{2F3FC927-F3E3-B556-0FC7-D1BBFCE21E54}"/>
                </a:ext>
              </a:extLst>
            </p:cNvPr>
            <p:cNvSpPr/>
            <p:nvPr/>
          </p:nvSpPr>
          <p:spPr>
            <a:xfrm>
              <a:off x="6290250" y="1718800"/>
              <a:ext cx="911325" cy="952975"/>
            </a:xfrm>
            <a:custGeom>
              <a:avLst/>
              <a:gdLst/>
              <a:ahLst/>
              <a:cxnLst/>
              <a:rect l="l" t="t" r="r" b="b"/>
              <a:pathLst>
                <a:path w="36453" h="38119" extrusionOk="0">
                  <a:moveTo>
                    <a:pt x="26774" y="0"/>
                  </a:moveTo>
                  <a:cubicBezTo>
                    <a:pt x="26181" y="0"/>
                    <a:pt x="25587" y="69"/>
                    <a:pt x="25040" y="206"/>
                  </a:cubicBezTo>
                  <a:cubicBezTo>
                    <a:pt x="24492" y="343"/>
                    <a:pt x="23944" y="525"/>
                    <a:pt x="23419" y="799"/>
                  </a:cubicBezTo>
                  <a:cubicBezTo>
                    <a:pt x="22917" y="1073"/>
                    <a:pt x="22415" y="1415"/>
                    <a:pt x="21981" y="1803"/>
                  </a:cubicBezTo>
                  <a:cubicBezTo>
                    <a:pt x="21776" y="2009"/>
                    <a:pt x="21570" y="2214"/>
                    <a:pt x="21365" y="2443"/>
                  </a:cubicBezTo>
                  <a:cubicBezTo>
                    <a:pt x="21136" y="2443"/>
                    <a:pt x="20885" y="2443"/>
                    <a:pt x="20657" y="2465"/>
                  </a:cubicBezTo>
                  <a:lnTo>
                    <a:pt x="20497" y="2465"/>
                  </a:lnTo>
                  <a:cubicBezTo>
                    <a:pt x="20064" y="2465"/>
                    <a:pt x="19630" y="2511"/>
                    <a:pt x="19196" y="2557"/>
                  </a:cubicBezTo>
                  <a:lnTo>
                    <a:pt x="19105" y="2557"/>
                  </a:lnTo>
                  <a:cubicBezTo>
                    <a:pt x="19082" y="2557"/>
                    <a:pt x="19059" y="2579"/>
                    <a:pt x="19014" y="2579"/>
                  </a:cubicBezTo>
                  <a:lnTo>
                    <a:pt x="18922" y="2579"/>
                  </a:lnTo>
                  <a:cubicBezTo>
                    <a:pt x="18192" y="2694"/>
                    <a:pt x="17439" y="2853"/>
                    <a:pt x="16686" y="3082"/>
                  </a:cubicBezTo>
                  <a:cubicBezTo>
                    <a:pt x="15955" y="3310"/>
                    <a:pt x="15202" y="3607"/>
                    <a:pt x="14449" y="3949"/>
                  </a:cubicBezTo>
                  <a:cubicBezTo>
                    <a:pt x="13741" y="4291"/>
                    <a:pt x="13033" y="4679"/>
                    <a:pt x="12372" y="5113"/>
                  </a:cubicBezTo>
                  <a:cubicBezTo>
                    <a:pt x="11687" y="5547"/>
                    <a:pt x="11002" y="6049"/>
                    <a:pt x="10294" y="6665"/>
                  </a:cubicBezTo>
                  <a:cubicBezTo>
                    <a:pt x="8993" y="7761"/>
                    <a:pt x="7738" y="9085"/>
                    <a:pt x="6574" y="10568"/>
                  </a:cubicBezTo>
                  <a:cubicBezTo>
                    <a:pt x="5661" y="11732"/>
                    <a:pt x="4794" y="13011"/>
                    <a:pt x="3995" y="14403"/>
                  </a:cubicBezTo>
                  <a:lnTo>
                    <a:pt x="3972" y="14449"/>
                  </a:lnTo>
                  <a:cubicBezTo>
                    <a:pt x="3903" y="14563"/>
                    <a:pt x="3858" y="14654"/>
                    <a:pt x="3789" y="14745"/>
                  </a:cubicBezTo>
                  <a:cubicBezTo>
                    <a:pt x="3721" y="14882"/>
                    <a:pt x="3652" y="14996"/>
                    <a:pt x="3584" y="15111"/>
                  </a:cubicBezTo>
                  <a:cubicBezTo>
                    <a:pt x="3584" y="15133"/>
                    <a:pt x="3561" y="15179"/>
                    <a:pt x="3561" y="15179"/>
                  </a:cubicBezTo>
                  <a:cubicBezTo>
                    <a:pt x="2694" y="16754"/>
                    <a:pt x="1963" y="18420"/>
                    <a:pt x="1370" y="20109"/>
                  </a:cubicBezTo>
                  <a:cubicBezTo>
                    <a:pt x="845" y="21593"/>
                    <a:pt x="434" y="23122"/>
                    <a:pt x="160" y="24629"/>
                  </a:cubicBezTo>
                  <a:cubicBezTo>
                    <a:pt x="137" y="24720"/>
                    <a:pt x="114" y="24811"/>
                    <a:pt x="114" y="24880"/>
                  </a:cubicBezTo>
                  <a:lnTo>
                    <a:pt x="91" y="24903"/>
                  </a:lnTo>
                  <a:cubicBezTo>
                    <a:pt x="91" y="24971"/>
                    <a:pt x="69" y="25040"/>
                    <a:pt x="69" y="25108"/>
                  </a:cubicBezTo>
                  <a:cubicBezTo>
                    <a:pt x="0" y="25496"/>
                    <a:pt x="46" y="25907"/>
                    <a:pt x="206" y="26272"/>
                  </a:cubicBezTo>
                  <a:cubicBezTo>
                    <a:pt x="228" y="26318"/>
                    <a:pt x="251" y="26363"/>
                    <a:pt x="274" y="26409"/>
                  </a:cubicBezTo>
                  <a:cubicBezTo>
                    <a:pt x="822" y="27459"/>
                    <a:pt x="1598" y="28509"/>
                    <a:pt x="2625" y="29605"/>
                  </a:cubicBezTo>
                  <a:cubicBezTo>
                    <a:pt x="3036" y="30038"/>
                    <a:pt x="3515" y="30472"/>
                    <a:pt x="4040" y="30951"/>
                  </a:cubicBezTo>
                  <a:cubicBezTo>
                    <a:pt x="4474" y="31362"/>
                    <a:pt x="4953" y="31750"/>
                    <a:pt x="5501" y="32161"/>
                  </a:cubicBezTo>
                  <a:cubicBezTo>
                    <a:pt x="6505" y="32960"/>
                    <a:pt x="7555" y="33713"/>
                    <a:pt x="8628" y="34421"/>
                  </a:cubicBezTo>
                  <a:cubicBezTo>
                    <a:pt x="9769" y="35151"/>
                    <a:pt x="11002" y="35836"/>
                    <a:pt x="12280" y="36498"/>
                  </a:cubicBezTo>
                  <a:cubicBezTo>
                    <a:pt x="12600" y="36635"/>
                    <a:pt x="12897" y="36795"/>
                    <a:pt x="13216" y="36954"/>
                  </a:cubicBezTo>
                  <a:cubicBezTo>
                    <a:pt x="13513" y="37091"/>
                    <a:pt x="13855" y="37251"/>
                    <a:pt x="14243" y="37388"/>
                  </a:cubicBezTo>
                  <a:cubicBezTo>
                    <a:pt x="14928" y="37685"/>
                    <a:pt x="15658" y="37867"/>
                    <a:pt x="16412" y="38004"/>
                  </a:cubicBezTo>
                  <a:cubicBezTo>
                    <a:pt x="16937" y="38073"/>
                    <a:pt x="17507" y="38118"/>
                    <a:pt x="18078" y="38118"/>
                  </a:cubicBezTo>
                  <a:cubicBezTo>
                    <a:pt x="18260" y="38118"/>
                    <a:pt x="18466" y="38118"/>
                    <a:pt x="18648" y="38096"/>
                  </a:cubicBezTo>
                  <a:cubicBezTo>
                    <a:pt x="19402" y="38073"/>
                    <a:pt x="20132" y="37981"/>
                    <a:pt x="20863" y="37822"/>
                  </a:cubicBezTo>
                  <a:cubicBezTo>
                    <a:pt x="22164" y="37548"/>
                    <a:pt x="23396" y="37091"/>
                    <a:pt x="24515" y="36429"/>
                  </a:cubicBezTo>
                  <a:cubicBezTo>
                    <a:pt x="24583" y="36384"/>
                    <a:pt x="24674" y="36338"/>
                    <a:pt x="24743" y="36292"/>
                  </a:cubicBezTo>
                  <a:lnTo>
                    <a:pt x="24834" y="36292"/>
                  </a:lnTo>
                  <a:cubicBezTo>
                    <a:pt x="25199" y="36292"/>
                    <a:pt x="25587" y="36247"/>
                    <a:pt x="25998" y="36178"/>
                  </a:cubicBezTo>
                  <a:cubicBezTo>
                    <a:pt x="26683" y="36064"/>
                    <a:pt x="27345" y="35882"/>
                    <a:pt x="27984" y="35585"/>
                  </a:cubicBezTo>
                  <a:cubicBezTo>
                    <a:pt x="29125" y="35105"/>
                    <a:pt x="30198" y="34352"/>
                    <a:pt x="31180" y="33348"/>
                  </a:cubicBezTo>
                  <a:cubicBezTo>
                    <a:pt x="31978" y="32503"/>
                    <a:pt x="32709" y="31522"/>
                    <a:pt x="33394" y="30358"/>
                  </a:cubicBezTo>
                  <a:cubicBezTo>
                    <a:pt x="33964" y="29353"/>
                    <a:pt x="34466" y="28258"/>
                    <a:pt x="34900" y="27071"/>
                  </a:cubicBezTo>
                  <a:cubicBezTo>
                    <a:pt x="35402" y="25656"/>
                    <a:pt x="35813" y="24172"/>
                    <a:pt x="36064" y="22620"/>
                  </a:cubicBezTo>
                  <a:cubicBezTo>
                    <a:pt x="36315" y="21114"/>
                    <a:pt x="36452" y="19561"/>
                    <a:pt x="36429" y="18009"/>
                  </a:cubicBezTo>
                  <a:cubicBezTo>
                    <a:pt x="36429" y="17233"/>
                    <a:pt x="36384" y="16480"/>
                    <a:pt x="36315" y="15727"/>
                  </a:cubicBezTo>
                  <a:cubicBezTo>
                    <a:pt x="36247" y="14928"/>
                    <a:pt x="36155" y="14312"/>
                    <a:pt x="36019" y="13741"/>
                  </a:cubicBezTo>
                  <a:cubicBezTo>
                    <a:pt x="35859" y="13033"/>
                    <a:pt x="35631" y="12394"/>
                    <a:pt x="35334" y="11824"/>
                  </a:cubicBezTo>
                  <a:cubicBezTo>
                    <a:pt x="35014" y="11162"/>
                    <a:pt x="34581" y="10591"/>
                    <a:pt x="34056" y="10112"/>
                  </a:cubicBezTo>
                  <a:cubicBezTo>
                    <a:pt x="34284" y="9655"/>
                    <a:pt x="34444" y="9176"/>
                    <a:pt x="34581" y="8719"/>
                  </a:cubicBezTo>
                  <a:cubicBezTo>
                    <a:pt x="34672" y="8354"/>
                    <a:pt x="34763" y="7989"/>
                    <a:pt x="34809" y="7624"/>
                  </a:cubicBezTo>
                  <a:cubicBezTo>
                    <a:pt x="34854" y="7259"/>
                    <a:pt x="34877" y="6893"/>
                    <a:pt x="34877" y="6483"/>
                  </a:cubicBezTo>
                  <a:cubicBezTo>
                    <a:pt x="34854" y="6095"/>
                    <a:pt x="34809" y="5684"/>
                    <a:pt x="34717" y="5296"/>
                  </a:cubicBezTo>
                  <a:cubicBezTo>
                    <a:pt x="34649" y="4930"/>
                    <a:pt x="34512" y="4565"/>
                    <a:pt x="34352" y="4223"/>
                  </a:cubicBezTo>
                  <a:cubicBezTo>
                    <a:pt x="33850" y="3150"/>
                    <a:pt x="32960" y="2260"/>
                    <a:pt x="31636" y="1461"/>
                  </a:cubicBezTo>
                  <a:cubicBezTo>
                    <a:pt x="31134" y="1164"/>
                    <a:pt x="30609" y="890"/>
                    <a:pt x="30107" y="685"/>
                  </a:cubicBezTo>
                  <a:cubicBezTo>
                    <a:pt x="29582" y="457"/>
                    <a:pt x="29011" y="297"/>
                    <a:pt x="28441" y="183"/>
                  </a:cubicBezTo>
                  <a:cubicBezTo>
                    <a:pt x="27893" y="46"/>
                    <a:pt x="27322" y="0"/>
                    <a:pt x="267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00" name="Google Shape;401;p4">
              <a:extLst>
                <a:ext uri="{FF2B5EF4-FFF2-40B4-BE49-F238E27FC236}">
                  <a16:creationId xmlns:a16="http://schemas.microsoft.com/office/drawing/2014/main" xmlns="" id="{5059FE98-793A-FB70-1012-DAD24632525B}"/>
                </a:ext>
              </a:extLst>
            </p:cNvPr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01" name="Google Shape;402;p4">
              <a:extLst>
                <a:ext uri="{FF2B5EF4-FFF2-40B4-BE49-F238E27FC236}">
                  <a16:creationId xmlns:a16="http://schemas.microsoft.com/office/drawing/2014/main" xmlns="" id="{AF89A76C-1CDD-7841-D343-C1C2BE46C330}"/>
                </a:ext>
              </a:extLst>
            </p:cNvPr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rgbClr val="4EB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02" name="Google Shape;403;p4">
              <a:extLst>
                <a:ext uri="{FF2B5EF4-FFF2-40B4-BE49-F238E27FC236}">
                  <a16:creationId xmlns:a16="http://schemas.microsoft.com/office/drawing/2014/main" xmlns="" id="{8548FBF7-E82E-4502-1BFF-F6BEBA9A7A92}"/>
                </a:ext>
              </a:extLst>
            </p:cNvPr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rgbClr val="4BA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03" name="Google Shape;404;p4">
              <a:extLst>
                <a:ext uri="{FF2B5EF4-FFF2-40B4-BE49-F238E27FC236}">
                  <a16:creationId xmlns:a16="http://schemas.microsoft.com/office/drawing/2014/main" xmlns="" id="{41E02913-07E9-1152-0B56-E2792C63B892}"/>
                </a:ext>
              </a:extLst>
            </p:cNvPr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04" name="Google Shape;405;p4">
              <a:extLst>
                <a:ext uri="{FF2B5EF4-FFF2-40B4-BE49-F238E27FC236}">
                  <a16:creationId xmlns:a16="http://schemas.microsoft.com/office/drawing/2014/main" xmlns="" id="{79451B65-F96A-1D57-C761-7E22766C0C8A}"/>
                </a:ext>
              </a:extLst>
            </p:cNvPr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05" name="Google Shape;406;p4">
              <a:extLst>
                <a:ext uri="{FF2B5EF4-FFF2-40B4-BE49-F238E27FC236}">
                  <a16:creationId xmlns:a16="http://schemas.microsoft.com/office/drawing/2014/main" xmlns="" id="{B6F9740D-42D1-F4CE-4A2F-B3DCCC33BA86}"/>
                </a:ext>
              </a:extLst>
            </p:cNvPr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06" name="Google Shape;407;p4">
              <a:extLst>
                <a:ext uri="{FF2B5EF4-FFF2-40B4-BE49-F238E27FC236}">
                  <a16:creationId xmlns:a16="http://schemas.microsoft.com/office/drawing/2014/main" xmlns="" id="{E0526880-70CF-9E31-C966-1310A59E6C41}"/>
                </a:ext>
              </a:extLst>
            </p:cNvPr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07" name="Google Shape;408;p4">
              <a:extLst>
                <a:ext uri="{FF2B5EF4-FFF2-40B4-BE49-F238E27FC236}">
                  <a16:creationId xmlns:a16="http://schemas.microsoft.com/office/drawing/2014/main" xmlns="" id="{30A8CD12-3198-CB34-A370-7ECC896C0D31}"/>
                </a:ext>
              </a:extLst>
            </p:cNvPr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08" name="Google Shape;409;p4">
              <a:extLst>
                <a:ext uri="{FF2B5EF4-FFF2-40B4-BE49-F238E27FC236}">
                  <a16:creationId xmlns:a16="http://schemas.microsoft.com/office/drawing/2014/main" xmlns="" id="{1B561FAF-6709-FF8C-8AE9-64C592E062ED}"/>
                </a:ext>
              </a:extLst>
            </p:cNvPr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09" name="Google Shape;410;p4">
              <a:extLst>
                <a:ext uri="{FF2B5EF4-FFF2-40B4-BE49-F238E27FC236}">
                  <a16:creationId xmlns:a16="http://schemas.microsoft.com/office/drawing/2014/main" xmlns="" id="{EE745702-9BBE-620E-F079-0B6666865794}"/>
                </a:ext>
              </a:extLst>
            </p:cNvPr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10" name="Google Shape;411;p4">
              <a:extLst>
                <a:ext uri="{FF2B5EF4-FFF2-40B4-BE49-F238E27FC236}">
                  <a16:creationId xmlns:a16="http://schemas.microsoft.com/office/drawing/2014/main" xmlns="" id="{86C616F6-B148-6BA5-2132-1B7E0CE6B2D6}"/>
                </a:ext>
              </a:extLst>
            </p:cNvPr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11" name="Google Shape;412;p4">
              <a:extLst>
                <a:ext uri="{FF2B5EF4-FFF2-40B4-BE49-F238E27FC236}">
                  <a16:creationId xmlns:a16="http://schemas.microsoft.com/office/drawing/2014/main" xmlns="" id="{819A989B-1609-3EE8-9B0B-F07C75E8E26A}"/>
                </a:ext>
              </a:extLst>
            </p:cNvPr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12" name="Google Shape;413;p4">
              <a:extLst>
                <a:ext uri="{FF2B5EF4-FFF2-40B4-BE49-F238E27FC236}">
                  <a16:creationId xmlns:a16="http://schemas.microsoft.com/office/drawing/2014/main" xmlns="" id="{C651EDF2-FF9B-CE64-1E44-0D201CD77A2A}"/>
                </a:ext>
              </a:extLst>
            </p:cNvPr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rgbClr val="C13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13" name="Google Shape;414;p4">
              <a:extLst>
                <a:ext uri="{FF2B5EF4-FFF2-40B4-BE49-F238E27FC236}">
                  <a16:creationId xmlns:a16="http://schemas.microsoft.com/office/drawing/2014/main" xmlns="" id="{565DCD59-3ACF-278B-E43C-580081717B01}"/>
                </a:ext>
              </a:extLst>
            </p:cNvPr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14" name="Google Shape;415;p4">
              <a:extLst>
                <a:ext uri="{FF2B5EF4-FFF2-40B4-BE49-F238E27FC236}">
                  <a16:creationId xmlns:a16="http://schemas.microsoft.com/office/drawing/2014/main" xmlns="" id="{CF0B6853-E717-7155-857C-1619FED043E9}"/>
                </a:ext>
              </a:extLst>
            </p:cNvPr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rgbClr val="55C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15" name="Google Shape;416;p4">
              <a:extLst>
                <a:ext uri="{FF2B5EF4-FFF2-40B4-BE49-F238E27FC236}">
                  <a16:creationId xmlns:a16="http://schemas.microsoft.com/office/drawing/2014/main" xmlns="" id="{02CD0E60-BB91-99FD-F3AD-28F727436386}"/>
                </a:ext>
              </a:extLst>
            </p:cNvPr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16" name="Google Shape;417;p4">
              <a:extLst>
                <a:ext uri="{FF2B5EF4-FFF2-40B4-BE49-F238E27FC236}">
                  <a16:creationId xmlns:a16="http://schemas.microsoft.com/office/drawing/2014/main" xmlns="" id="{6FC8DF54-621D-7011-F330-206DE323E6AE}"/>
                </a:ext>
              </a:extLst>
            </p:cNvPr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17" name="Google Shape;418;p4">
              <a:extLst>
                <a:ext uri="{FF2B5EF4-FFF2-40B4-BE49-F238E27FC236}">
                  <a16:creationId xmlns:a16="http://schemas.microsoft.com/office/drawing/2014/main" xmlns="" id="{A9CAA242-7EA8-4F0D-7A8A-FF353D3F4078}"/>
                </a:ext>
              </a:extLst>
            </p:cNvPr>
            <p:cNvSpPr/>
            <p:nvPr/>
          </p:nvSpPr>
          <p:spPr>
            <a:xfrm>
              <a:off x="6816375" y="1851750"/>
              <a:ext cx="116425" cy="17725"/>
            </a:xfrm>
            <a:custGeom>
              <a:avLst/>
              <a:gdLst/>
              <a:ahLst/>
              <a:cxnLst/>
              <a:rect l="l" t="t" r="r" b="b"/>
              <a:pathLst>
                <a:path w="4657" h="709" extrusionOk="0">
                  <a:moveTo>
                    <a:pt x="1575" y="0"/>
                  </a:moveTo>
                  <a:cubicBezTo>
                    <a:pt x="1370" y="0"/>
                    <a:pt x="1164" y="23"/>
                    <a:pt x="959" y="46"/>
                  </a:cubicBezTo>
                  <a:cubicBezTo>
                    <a:pt x="753" y="69"/>
                    <a:pt x="548" y="92"/>
                    <a:pt x="343" y="137"/>
                  </a:cubicBezTo>
                  <a:cubicBezTo>
                    <a:pt x="274" y="160"/>
                    <a:pt x="183" y="160"/>
                    <a:pt x="91" y="183"/>
                  </a:cubicBezTo>
                  <a:cubicBezTo>
                    <a:pt x="23" y="206"/>
                    <a:pt x="0" y="252"/>
                    <a:pt x="0" y="320"/>
                  </a:cubicBezTo>
                  <a:cubicBezTo>
                    <a:pt x="19" y="357"/>
                    <a:pt x="53" y="395"/>
                    <a:pt x="102" y="395"/>
                  </a:cubicBezTo>
                  <a:cubicBezTo>
                    <a:pt x="113" y="395"/>
                    <a:pt x="125" y="393"/>
                    <a:pt x="137" y="389"/>
                  </a:cubicBezTo>
                  <a:cubicBezTo>
                    <a:pt x="251" y="366"/>
                    <a:pt x="388" y="343"/>
                    <a:pt x="525" y="320"/>
                  </a:cubicBezTo>
                  <a:cubicBezTo>
                    <a:pt x="639" y="320"/>
                    <a:pt x="753" y="297"/>
                    <a:pt x="867" y="297"/>
                  </a:cubicBezTo>
                  <a:cubicBezTo>
                    <a:pt x="982" y="274"/>
                    <a:pt x="1096" y="274"/>
                    <a:pt x="1210" y="252"/>
                  </a:cubicBezTo>
                  <a:cubicBezTo>
                    <a:pt x="1278" y="252"/>
                    <a:pt x="1324" y="252"/>
                    <a:pt x="1392" y="229"/>
                  </a:cubicBezTo>
                  <a:lnTo>
                    <a:pt x="1529" y="229"/>
                  </a:lnTo>
                  <a:cubicBezTo>
                    <a:pt x="1651" y="229"/>
                    <a:pt x="1773" y="219"/>
                    <a:pt x="1888" y="219"/>
                  </a:cubicBezTo>
                  <a:cubicBezTo>
                    <a:pt x="1945" y="219"/>
                    <a:pt x="2001" y="221"/>
                    <a:pt x="2054" y="229"/>
                  </a:cubicBezTo>
                  <a:lnTo>
                    <a:pt x="2328" y="229"/>
                  </a:lnTo>
                  <a:cubicBezTo>
                    <a:pt x="2420" y="252"/>
                    <a:pt x="2511" y="252"/>
                    <a:pt x="2602" y="252"/>
                  </a:cubicBezTo>
                  <a:cubicBezTo>
                    <a:pt x="2648" y="274"/>
                    <a:pt x="2694" y="274"/>
                    <a:pt x="2716" y="274"/>
                  </a:cubicBezTo>
                  <a:cubicBezTo>
                    <a:pt x="2785" y="274"/>
                    <a:pt x="2830" y="274"/>
                    <a:pt x="2876" y="297"/>
                  </a:cubicBezTo>
                  <a:cubicBezTo>
                    <a:pt x="2967" y="297"/>
                    <a:pt x="3059" y="320"/>
                    <a:pt x="3150" y="320"/>
                  </a:cubicBezTo>
                  <a:cubicBezTo>
                    <a:pt x="3310" y="366"/>
                    <a:pt x="3470" y="389"/>
                    <a:pt x="3652" y="411"/>
                  </a:cubicBezTo>
                  <a:cubicBezTo>
                    <a:pt x="3675" y="411"/>
                    <a:pt x="3698" y="434"/>
                    <a:pt x="3721" y="434"/>
                  </a:cubicBezTo>
                  <a:cubicBezTo>
                    <a:pt x="3789" y="457"/>
                    <a:pt x="3858" y="457"/>
                    <a:pt x="3949" y="480"/>
                  </a:cubicBezTo>
                  <a:cubicBezTo>
                    <a:pt x="4017" y="503"/>
                    <a:pt x="4109" y="525"/>
                    <a:pt x="4177" y="548"/>
                  </a:cubicBezTo>
                  <a:cubicBezTo>
                    <a:pt x="4268" y="571"/>
                    <a:pt x="4337" y="594"/>
                    <a:pt x="4405" y="640"/>
                  </a:cubicBezTo>
                  <a:cubicBezTo>
                    <a:pt x="4451" y="662"/>
                    <a:pt x="4520" y="685"/>
                    <a:pt x="4588" y="708"/>
                  </a:cubicBezTo>
                  <a:cubicBezTo>
                    <a:pt x="4611" y="708"/>
                    <a:pt x="4634" y="708"/>
                    <a:pt x="4657" y="685"/>
                  </a:cubicBezTo>
                  <a:cubicBezTo>
                    <a:pt x="4657" y="662"/>
                    <a:pt x="4657" y="617"/>
                    <a:pt x="4611" y="617"/>
                  </a:cubicBezTo>
                  <a:cubicBezTo>
                    <a:pt x="4565" y="594"/>
                    <a:pt x="4497" y="571"/>
                    <a:pt x="4428" y="525"/>
                  </a:cubicBezTo>
                  <a:cubicBezTo>
                    <a:pt x="4337" y="503"/>
                    <a:pt x="4268" y="480"/>
                    <a:pt x="4200" y="434"/>
                  </a:cubicBezTo>
                  <a:cubicBezTo>
                    <a:pt x="4109" y="411"/>
                    <a:pt x="4017" y="389"/>
                    <a:pt x="3926" y="343"/>
                  </a:cubicBezTo>
                  <a:cubicBezTo>
                    <a:pt x="3858" y="320"/>
                    <a:pt x="3789" y="297"/>
                    <a:pt x="3698" y="274"/>
                  </a:cubicBezTo>
                  <a:cubicBezTo>
                    <a:pt x="3538" y="229"/>
                    <a:pt x="3355" y="183"/>
                    <a:pt x="3196" y="160"/>
                  </a:cubicBezTo>
                  <a:cubicBezTo>
                    <a:pt x="3104" y="137"/>
                    <a:pt x="3013" y="115"/>
                    <a:pt x="2922" y="115"/>
                  </a:cubicBezTo>
                  <a:cubicBezTo>
                    <a:pt x="2830" y="92"/>
                    <a:pt x="2739" y="69"/>
                    <a:pt x="2648" y="69"/>
                  </a:cubicBezTo>
                  <a:cubicBezTo>
                    <a:pt x="2465" y="46"/>
                    <a:pt x="2283" y="23"/>
                    <a:pt x="2100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18" name="Google Shape;419;p4">
              <a:extLst>
                <a:ext uri="{FF2B5EF4-FFF2-40B4-BE49-F238E27FC236}">
                  <a16:creationId xmlns:a16="http://schemas.microsoft.com/office/drawing/2014/main" xmlns="" id="{91FDD339-F94C-495C-5320-8A91902DC958}"/>
                </a:ext>
              </a:extLst>
            </p:cNvPr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19" name="Google Shape;420;p4">
              <a:extLst>
                <a:ext uri="{FF2B5EF4-FFF2-40B4-BE49-F238E27FC236}">
                  <a16:creationId xmlns:a16="http://schemas.microsoft.com/office/drawing/2014/main" xmlns="" id="{AFC19720-73BD-911F-A0BC-A163C65E520C}"/>
                </a:ext>
              </a:extLst>
            </p:cNvPr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20" name="Google Shape;421;p4">
              <a:extLst>
                <a:ext uri="{FF2B5EF4-FFF2-40B4-BE49-F238E27FC236}">
                  <a16:creationId xmlns:a16="http://schemas.microsoft.com/office/drawing/2014/main" xmlns="" id="{0CBB8285-01EB-DA01-A4F8-C19E82599A23}"/>
                </a:ext>
              </a:extLst>
            </p:cNvPr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21" name="Google Shape;422;p4">
              <a:extLst>
                <a:ext uri="{FF2B5EF4-FFF2-40B4-BE49-F238E27FC236}">
                  <a16:creationId xmlns:a16="http://schemas.microsoft.com/office/drawing/2014/main" xmlns="" id="{2F460AAE-C892-3C38-EA4E-9D70B6D6D24C}"/>
                </a:ext>
              </a:extLst>
            </p:cNvPr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22" name="Google Shape;423;p4">
              <a:extLst>
                <a:ext uri="{FF2B5EF4-FFF2-40B4-BE49-F238E27FC236}">
                  <a16:creationId xmlns:a16="http://schemas.microsoft.com/office/drawing/2014/main" xmlns="" id="{7E8A4B74-72B7-4DF5-E89A-25F060C8EC66}"/>
                </a:ext>
              </a:extLst>
            </p:cNvPr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23" name="Google Shape;424;p4">
              <a:extLst>
                <a:ext uri="{FF2B5EF4-FFF2-40B4-BE49-F238E27FC236}">
                  <a16:creationId xmlns:a16="http://schemas.microsoft.com/office/drawing/2014/main" xmlns="" id="{8CD0AD97-0E48-3699-AD1F-F90C90AE6C52}"/>
                </a:ext>
              </a:extLst>
            </p:cNvPr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24" name="Google Shape;425;p4">
              <a:extLst>
                <a:ext uri="{FF2B5EF4-FFF2-40B4-BE49-F238E27FC236}">
                  <a16:creationId xmlns:a16="http://schemas.microsoft.com/office/drawing/2014/main" xmlns="" id="{3BC7235E-61AE-134A-53F2-FF9D977DE90A}"/>
                </a:ext>
              </a:extLst>
            </p:cNvPr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25" name="Google Shape;426;p4">
              <a:extLst>
                <a:ext uri="{FF2B5EF4-FFF2-40B4-BE49-F238E27FC236}">
                  <a16:creationId xmlns:a16="http://schemas.microsoft.com/office/drawing/2014/main" xmlns="" id="{1E76143D-D924-9623-F3C5-AD6C6D17C82E}"/>
                </a:ext>
              </a:extLst>
            </p:cNvPr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26" name="Google Shape;427;p4">
              <a:extLst>
                <a:ext uri="{FF2B5EF4-FFF2-40B4-BE49-F238E27FC236}">
                  <a16:creationId xmlns:a16="http://schemas.microsoft.com/office/drawing/2014/main" xmlns="" id="{8FF1E090-43B0-F603-33E3-A41A75BEF6DD}"/>
                </a:ext>
              </a:extLst>
            </p:cNvPr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27" name="Google Shape;428;p4">
              <a:extLst>
                <a:ext uri="{FF2B5EF4-FFF2-40B4-BE49-F238E27FC236}">
                  <a16:creationId xmlns:a16="http://schemas.microsoft.com/office/drawing/2014/main" xmlns="" id="{BE3518C4-C985-2C8B-3CC8-A59B4BB03C46}"/>
                </a:ext>
              </a:extLst>
            </p:cNvPr>
            <p:cNvSpPr/>
            <p:nvPr/>
          </p:nvSpPr>
          <p:spPr>
            <a:xfrm>
              <a:off x="6565300" y="1972725"/>
              <a:ext cx="28550" cy="167225"/>
            </a:xfrm>
            <a:custGeom>
              <a:avLst/>
              <a:gdLst/>
              <a:ahLst/>
              <a:cxnLst/>
              <a:rect l="l" t="t" r="r" b="b"/>
              <a:pathLst>
                <a:path w="1142" h="6689" extrusionOk="0">
                  <a:moveTo>
                    <a:pt x="1050" y="0"/>
                  </a:moveTo>
                  <a:cubicBezTo>
                    <a:pt x="1027" y="0"/>
                    <a:pt x="1004" y="0"/>
                    <a:pt x="981" y="23"/>
                  </a:cubicBezTo>
                  <a:cubicBezTo>
                    <a:pt x="981" y="46"/>
                    <a:pt x="959" y="69"/>
                    <a:pt x="959" y="92"/>
                  </a:cubicBezTo>
                  <a:cubicBezTo>
                    <a:pt x="959" y="115"/>
                    <a:pt x="959" y="137"/>
                    <a:pt x="959" y="160"/>
                  </a:cubicBezTo>
                  <a:cubicBezTo>
                    <a:pt x="913" y="388"/>
                    <a:pt x="867" y="617"/>
                    <a:pt x="822" y="845"/>
                  </a:cubicBezTo>
                  <a:cubicBezTo>
                    <a:pt x="799" y="1073"/>
                    <a:pt x="753" y="1301"/>
                    <a:pt x="708" y="1553"/>
                  </a:cubicBezTo>
                  <a:cubicBezTo>
                    <a:pt x="616" y="2078"/>
                    <a:pt x="548" y="2580"/>
                    <a:pt x="479" y="3105"/>
                  </a:cubicBezTo>
                  <a:cubicBezTo>
                    <a:pt x="342" y="4109"/>
                    <a:pt x="205" y="5090"/>
                    <a:pt x="68" y="6072"/>
                  </a:cubicBezTo>
                  <a:cubicBezTo>
                    <a:pt x="46" y="6186"/>
                    <a:pt x="46" y="6300"/>
                    <a:pt x="23" y="6414"/>
                  </a:cubicBezTo>
                  <a:cubicBezTo>
                    <a:pt x="23" y="6437"/>
                    <a:pt x="23" y="6460"/>
                    <a:pt x="23" y="6483"/>
                  </a:cubicBezTo>
                  <a:cubicBezTo>
                    <a:pt x="23" y="6506"/>
                    <a:pt x="23" y="6506"/>
                    <a:pt x="23" y="6528"/>
                  </a:cubicBezTo>
                  <a:cubicBezTo>
                    <a:pt x="0" y="6528"/>
                    <a:pt x="23" y="6551"/>
                    <a:pt x="23" y="6574"/>
                  </a:cubicBezTo>
                  <a:cubicBezTo>
                    <a:pt x="23" y="6620"/>
                    <a:pt x="68" y="6665"/>
                    <a:pt x="114" y="6688"/>
                  </a:cubicBezTo>
                  <a:lnTo>
                    <a:pt x="205" y="6688"/>
                  </a:lnTo>
                  <a:cubicBezTo>
                    <a:pt x="228" y="6665"/>
                    <a:pt x="274" y="6643"/>
                    <a:pt x="297" y="6620"/>
                  </a:cubicBezTo>
                  <a:cubicBezTo>
                    <a:pt x="320" y="6574"/>
                    <a:pt x="320" y="6574"/>
                    <a:pt x="320" y="6551"/>
                  </a:cubicBezTo>
                  <a:cubicBezTo>
                    <a:pt x="320" y="6540"/>
                    <a:pt x="320" y="6534"/>
                    <a:pt x="320" y="6528"/>
                  </a:cubicBezTo>
                  <a:cubicBezTo>
                    <a:pt x="342" y="6392"/>
                    <a:pt x="365" y="6277"/>
                    <a:pt x="388" y="6140"/>
                  </a:cubicBezTo>
                  <a:cubicBezTo>
                    <a:pt x="388" y="6118"/>
                    <a:pt x="388" y="6118"/>
                    <a:pt x="388" y="6118"/>
                  </a:cubicBezTo>
                  <a:cubicBezTo>
                    <a:pt x="388" y="6095"/>
                    <a:pt x="388" y="6072"/>
                    <a:pt x="388" y="6072"/>
                  </a:cubicBezTo>
                  <a:cubicBezTo>
                    <a:pt x="525" y="5068"/>
                    <a:pt x="662" y="4086"/>
                    <a:pt x="799" y="3082"/>
                  </a:cubicBezTo>
                  <a:cubicBezTo>
                    <a:pt x="867" y="2557"/>
                    <a:pt x="936" y="2055"/>
                    <a:pt x="981" y="1530"/>
                  </a:cubicBezTo>
                  <a:cubicBezTo>
                    <a:pt x="1004" y="1301"/>
                    <a:pt x="1027" y="1050"/>
                    <a:pt x="1050" y="822"/>
                  </a:cubicBezTo>
                  <a:cubicBezTo>
                    <a:pt x="1073" y="594"/>
                    <a:pt x="1096" y="343"/>
                    <a:pt x="1118" y="115"/>
                  </a:cubicBezTo>
                  <a:lnTo>
                    <a:pt x="1141" y="92"/>
                  </a:lnTo>
                  <a:cubicBezTo>
                    <a:pt x="1141" y="46"/>
                    <a:pt x="1096" y="0"/>
                    <a:pt x="105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28" name="Google Shape;429;p4">
              <a:extLst>
                <a:ext uri="{FF2B5EF4-FFF2-40B4-BE49-F238E27FC236}">
                  <a16:creationId xmlns:a16="http://schemas.microsoft.com/office/drawing/2014/main" xmlns="" id="{E109869A-1030-F7CE-4DDF-B9ABBAA908B1}"/>
                </a:ext>
              </a:extLst>
            </p:cNvPr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29" name="Google Shape;430;p4">
              <a:extLst>
                <a:ext uri="{FF2B5EF4-FFF2-40B4-BE49-F238E27FC236}">
                  <a16:creationId xmlns:a16="http://schemas.microsoft.com/office/drawing/2014/main" xmlns="" id="{553FD2DF-EC3B-A68C-0D19-3425BBFE2455}"/>
                </a:ext>
              </a:extLst>
            </p:cNvPr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30" name="Google Shape;431;p4">
              <a:extLst>
                <a:ext uri="{FF2B5EF4-FFF2-40B4-BE49-F238E27FC236}">
                  <a16:creationId xmlns:a16="http://schemas.microsoft.com/office/drawing/2014/main" xmlns="" id="{851AC070-8CFF-E61C-ABD1-E3AE1DB7EE9D}"/>
                </a:ext>
              </a:extLst>
            </p:cNvPr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31" name="Google Shape;432;p4">
              <a:extLst>
                <a:ext uri="{FF2B5EF4-FFF2-40B4-BE49-F238E27FC236}">
                  <a16:creationId xmlns:a16="http://schemas.microsoft.com/office/drawing/2014/main" xmlns="" id="{5975934C-39A2-CF82-5135-F8443A0C0058}"/>
                </a:ext>
              </a:extLst>
            </p:cNvPr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32" name="Google Shape;433;p4">
              <a:extLst>
                <a:ext uri="{FF2B5EF4-FFF2-40B4-BE49-F238E27FC236}">
                  <a16:creationId xmlns:a16="http://schemas.microsoft.com/office/drawing/2014/main" xmlns="" id="{961A3596-8360-5774-7491-30CB51A51C8A}"/>
                </a:ext>
              </a:extLst>
            </p:cNvPr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33" name="Google Shape;434;p4">
              <a:extLst>
                <a:ext uri="{FF2B5EF4-FFF2-40B4-BE49-F238E27FC236}">
                  <a16:creationId xmlns:a16="http://schemas.microsoft.com/office/drawing/2014/main" xmlns="" id="{50E21EB8-1474-2083-CFD6-AA2E89014F58}"/>
                </a:ext>
              </a:extLst>
            </p:cNvPr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34" name="Google Shape;435;p4">
              <a:extLst>
                <a:ext uri="{FF2B5EF4-FFF2-40B4-BE49-F238E27FC236}">
                  <a16:creationId xmlns:a16="http://schemas.microsoft.com/office/drawing/2014/main" xmlns="" id="{12C70A5B-3E99-4233-3D8D-2EE3E51A0D97}"/>
                </a:ext>
              </a:extLst>
            </p:cNvPr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35" name="Google Shape;436;p4">
              <a:extLst>
                <a:ext uri="{FF2B5EF4-FFF2-40B4-BE49-F238E27FC236}">
                  <a16:creationId xmlns:a16="http://schemas.microsoft.com/office/drawing/2014/main" xmlns="" id="{0E02AB6B-8CB2-D2FA-63B8-65C5266C2130}"/>
                </a:ext>
              </a:extLst>
            </p:cNvPr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36" name="Google Shape;437;p4">
              <a:extLst>
                <a:ext uri="{FF2B5EF4-FFF2-40B4-BE49-F238E27FC236}">
                  <a16:creationId xmlns:a16="http://schemas.microsoft.com/office/drawing/2014/main" xmlns="" id="{AF8D3B83-E274-1FDB-2F7B-F687FB0109B4}"/>
                </a:ext>
              </a:extLst>
            </p:cNvPr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37" name="Google Shape;438;p4">
              <a:extLst>
                <a:ext uri="{FF2B5EF4-FFF2-40B4-BE49-F238E27FC236}">
                  <a16:creationId xmlns:a16="http://schemas.microsoft.com/office/drawing/2014/main" xmlns="" id="{574C8F0E-E79F-4ECB-395D-A3079EDE970A}"/>
                </a:ext>
              </a:extLst>
            </p:cNvPr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38" name="Google Shape;439;p4">
              <a:extLst>
                <a:ext uri="{FF2B5EF4-FFF2-40B4-BE49-F238E27FC236}">
                  <a16:creationId xmlns:a16="http://schemas.microsoft.com/office/drawing/2014/main" xmlns="" id="{32274493-F3B3-1301-E6FB-F502C0DE6D85}"/>
                </a:ext>
              </a:extLst>
            </p:cNvPr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39" name="Google Shape;440;p4">
              <a:extLst>
                <a:ext uri="{FF2B5EF4-FFF2-40B4-BE49-F238E27FC236}">
                  <a16:creationId xmlns:a16="http://schemas.microsoft.com/office/drawing/2014/main" xmlns="" id="{F546071F-DCAB-B510-79E4-52250A7C2CD7}"/>
                </a:ext>
              </a:extLst>
            </p:cNvPr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40" name="Google Shape;441;p4">
              <a:extLst>
                <a:ext uri="{FF2B5EF4-FFF2-40B4-BE49-F238E27FC236}">
                  <a16:creationId xmlns:a16="http://schemas.microsoft.com/office/drawing/2014/main" xmlns="" id="{FC95847D-F7A3-1BC7-8090-BA479B91543E}"/>
                </a:ext>
              </a:extLst>
            </p:cNvPr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41" name="Google Shape;442;p4">
              <a:extLst>
                <a:ext uri="{FF2B5EF4-FFF2-40B4-BE49-F238E27FC236}">
                  <a16:creationId xmlns:a16="http://schemas.microsoft.com/office/drawing/2014/main" xmlns="" id="{2B63CCA0-E577-32A4-4E67-46EBA44EFFCE}"/>
                </a:ext>
              </a:extLst>
            </p:cNvPr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42" name="Google Shape;443;p4">
              <a:extLst>
                <a:ext uri="{FF2B5EF4-FFF2-40B4-BE49-F238E27FC236}">
                  <a16:creationId xmlns:a16="http://schemas.microsoft.com/office/drawing/2014/main" xmlns="" id="{1F871A3A-474B-ED97-A827-68FE5062BEAE}"/>
                </a:ext>
              </a:extLst>
            </p:cNvPr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43" name="Google Shape;444;p4">
              <a:extLst>
                <a:ext uri="{FF2B5EF4-FFF2-40B4-BE49-F238E27FC236}">
                  <a16:creationId xmlns:a16="http://schemas.microsoft.com/office/drawing/2014/main" xmlns="" id="{6BC37366-80B4-7838-2284-06ED3A0BC546}"/>
                </a:ext>
              </a:extLst>
            </p:cNvPr>
            <p:cNvSpPr/>
            <p:nvPr/>
          </p:nvSpPr>
          <p:spPr>
            <a:xfrm>
              <a:off x="6751875" y="2319100"/>
              <a:ext cx="84475" cy="144625"/>
            </a:xfrm>
            <a:custGeom>
              <a:avLst/>
              <a:gdLst/>
              <a:ahLst/>
              <a:cxnLst/>
              <a:rect l="l" t="t" r="r" b="b"/>
              <a:pathLst>
                <a:path w="3379" h="5785" extrusionOk="0">
                  <a:moveTo>
                    <a:pt x="3128" y="0"/>
                  </a:moveTo>
                  <a:lnTo>
                    <a:pt x="3082" y="23"/>
                  </a:lnTo>
                  <a:cubicBezTo>
                    <a:pt x="3059" y="23"/>
                    <a:pt x="3059" y="46"/>
                    <a:pt x="3037" y="69"/>
                  </a:cubicBezTo>
                  <a:cubicBezTo>
                    <a:pt x="3037" y="69"/>
                    <a:pt x="3037" y="69"/>
                    <a:pt x="3037" y="92"/>
                  </a:cubicBezTo>
                  <a:lnTo>
                    <a:pt x="3014" y="92"/>
                  </a:lnTo>
                  <a:cubicBezTo>
                    <a:pt x="3014" y="114"/>
                    <a:pt x="2991" y="137"/>
                    <a:pt x="2991" y="137"/>
                  </a:cubicBezTo>
                  <a:cubicBezTo>
                    <a:pt x="2991" y="160"/>
                    <a:pt x="2968" y="183"/>
                    <a:pt x="2968" y="229"/>
                  </a:cubicBezTo>
                  <a:cubicBezTo>
                    <a:pt x="2945" y="274"/>
                    <a:pt x="2923" y="320"/>
                    <a:pt x="2900" y="366"/>
                  </a:cubicBezTo>
                  <a:cubicBezTo>
                    <a:pt x="2900" y="388"/>
                    <a:pt x="2900" y="411"/>
                    <a:pt x="2877" y="434"/>
                  </a:cubicBezTo>
                  <a:cubicBezTo>
                    <a:pt x="2877" y="480"/>
                    <a:pt x="2854" y="503"/>
                    <a:pt x="2854" y="548"/>
                  </a:cubicBezTo>
                  <a:cubicBezTo>
                    <a:pt x="2854" y="571"/>
                    <a:pt x="2854" y="594"/>
                    <a:pt x="2877" y="594"/>
                  </a:cubicBezTo>
                  <a:cubicBezTo>
                    <a:pt x="2877" y="617"/>
                    <a:pt x="2877" y="617"/>
                    <a:pt x="2900" y="617"/>
                  </a:cubicBezTo>
                  <a:cubicBezTo>
                    <a:pt x="2877" y="639"/>
                    <a:pt x="2877" y="685"/>
                    <a:pt x="2854" y="708"/>
                  </a:cubicBezTo>
                  <a:cubicBezTo>
                    <a:pt x="2854" y="708"/>
                    <a:pt x="2854" y="731"/>
                    <a:pt x="2854" y="731"/>
                  </a:cubicBezTo>
                  <a:cubicBezTo>
                    <a:pt x="2786" y="822"/>
                    <a:pt x="2740" y="936"/>
                    <a:pt x="2694" y="1028"/>
                  </a:cubicBezTo>
                  <a:cubicBezTo>
                    <a:pt x="2649" y="1096"/>
                    <a:pt x="2603" y="1187"/>
                    <a:pt x="2557" y="1256"/>
                  </a:cubicBezTo>
                  <a:cubicBezTo>
                    <a:pt x="2466" y="1438"/>
                    <a:pt x="2375" y="1598"/>
                    <a:pt x="2283" y="1781"/>
                  </a:cubicBezTo>
                  <a:cubicBezTo>
                    <a:pt x="2283" y="1781"/>
                    <a:pt x="2283" y="1758"/>
                    <a:pt x="2283" y="1758"/>
                  </a:cubicBezTo>
                  <a:cubicBezTo>
                    <a:pt x="2261" y="1804"/>
                    <a:pt x="2238" y="1849"/>
                    <a:pt x="2215" y="1895"/>
                  </a:cubicBezTo>
                  <a:cubicBezTo>
                    <a:pt x="2192" y="1941"/>
                    <a:pt x="2146" y="1986"/>
                    <a:pt x="2124" y="2055"/>
                  </a:cubicBezTo>
                  <a:cubicBezTo>
                    <a:pt x="2124" y="2055"/>
                    <a:pt x="2101" y="2055"/>
                    <a:pt x="2101" y="2077"/>
                  </a:cubicBezTo>
                  <a:cubicBezTo>
                    <a:pt x="2078" y="2123"/>
                    <a:pt x="2032" y="2192"/>
                    <a:pt x="1987" y="2260"/>
                  </a:cubicBezTo>
                  <a:cubicBezTo>
                    <a:pt x="1987" y="2260"/>
                    <a:pt x="1987" y="2283"/>
                    <a:pt x="1964" y="2306"/>
                  </a:cubicBezTo>
                  <a:cubicBezTo>
                    <a:pt x="1964" y="2329"/>
                    <a:pt x="1941" y="2329"/>
                    <a:pt x="1941" y="2351"/>
                  </a:cubicBezTo>
                  <a:cubicBezTo>
                    <a:pt x="1827" y="2557"/>
                    <a:pt x="1690" y="2739"/>
                    <a:pt x="1576" y="2945"/>
                  </a:cubicBezTo>
                  <a:cubicBezTo>
                    <a:pt x="1462" y="3105"/>
                    <a:pt x="1348" y="3287"/>
                    <a:pt x="1233" y="3447"/>
                  </a:cubicBezTo>
                  <a:cubicBezTo>
                    <a:pt x="1119" y="3607"/>
                    <a:pt x="1005" y="3789"/>
                    <a:pt x="891" y="3949"/>
                  </a:cubicBezTo>
                  <a:cubicBezTo>
                    <a:pt x="754" y="4177"/>
                    <a:pt x="594" y="4383"/>
                    <a:pt x="435" y="4588"/>
                  </a:cubicBezTo>
                  <a:cubicBezTo>
                    <a:pt x="298" y="4794"/>
                    <a:pt x="161" y="4999"/>
                    <a:pt x="24" y="5205"/>
                  </a:cubicBezTo>
                  <a:cubicBezTo>
                    <a:pt x="24" y="5227"/>
                    <a:pt x="1" y="5273"/>
                    <a:pt x="1" y="5296"/>
                  </a:cubicBezTo>
                  <a:cubicBezTo>
                    <a:pt x="1" y="5319"/>
                    <a:pt x="1" y="5364"/>
                    <a:pt x="1" y="5387"/>
                  </a:cubicBezTo>
                  <a:cubicBezTo>
                    <a:pt x="24" y="5410"/>
                    <a:pt x="47" y="5433"/>
                    <a:pt x="69" y="5456"/>
                  </a:cubicBezTo>
                  <a:cubicBezTo>
                    <a:pt x="92" y="5478"/>
                    <a:pt x="115" y="5478"/>
                    <a:pt x="138" y="5478"/>
                  </a:cubicBezTo>
                  <a:cubicBezTo>
                    <a:pt x="115" y="5524"/>
                    <a:pt x="115" y="5547"/>
                    <a:pt x="92" y="5570"/>
                  </a:cubicBezTo>
                  <a:cubicBezTo>
                    <a:pt x="69" y="5593"/>
                    <a:pt x="69" y="5615"/>
                    <a:pt x="69" y="5638"/>
                  </a:cubicBezTo>
                  <a:cubicBezTo>
                    <a:pt x="92" y="5684"/>
                    <a:pt x="115" y="5730"/>
                    <a:pt x="138" y="5752"/>
                  </a:cubicBezTo>
                  <a:cubicBezTo>
                    <a:pt x="170" y="5768"/>
                    <a:pt x="191" y="5785"/>
                    <a:pt x="217" y="5785"/>
                  </a:cubicBezTo>
                  <a:cubicBezTo>
                    <a:pt x="227" y="5785"/>
                    <a:pt x="239" y="5782"/>
                    <a:pt x="252" y="5775"/>
                  </a:cubicBezTo>
                  <a:cubicBezTo>
                    <a:pt x="298" y="5775"/>
                    <a:pt x="343" y="5752"/>
                    <a:pt x="366" y="5730"/>
                  </a:cubicBezTo>
                  <a:cubicBezTo>
                    <a:pt x="412" y="5638"/>
                    <a:pt x="457" y="5570"/>
                    <a:pt x="503" y="5501"/>
                  </a:cubicBezTo>
                  <a:cubicBezTo>
                    <a:pt x="503" y="5478"/>
                    <a:pt x="526" y="5478"/>
                    <a:pt x="549" y="5456"/>
                  </a:cubicBezTo>
                  <a:cubicBezTo>
                    <a:pt x="617" y="5364"/>
                    <a:pt x="686" y="5273"/>
                    <a:pt x="754" y="5182"/>
                  </a:cubicBezTo>
                  <a:cubicBezTo>
                    <a:pt x="823" y="5090"/>
                    <a:pt x="868" y="4999"/>
                    <a:pt x="937" y="4931"/>
                  </a:cubicBezTo>
                  <a:cubicBezTo>
                    <a:pt x="1005" y="4839"/>
                    <a:pt x="1051" y="4748"/>
                    <a:pt x="1119" y="4657"/>
                  </a:cubicBezTo>
                  <a:cubicBezTo>
                    <a:pt x="1188" y="4565"/>
                    <a:pt x="1233" y="4474"/>
                    <a:pt x="1302" y="4406"/>
                  </a:cubicBezTo>
                  <a:cubicBezTo>
                    <a:pt x="1416" y="4223"/>
                    <a:pt x="1530" y="4040"/>
                    <a:pt x="1644" y="3858"/>
                  </a:cubicBezTo>
                  <a:lnTo>
                    <a:pt x="1690" y="3767"/>
                  </a:lnTo>
                  <a:cubicBezTo>
                    <a:pt x="1713" y="3744"/>
                    <a:pt x="1713" y="3721"/>
                    <a:pt x="1713" y="3721"/>
                  </a:cubicBezTo>
                  <a:cubicBezTo>
                    <a:pt x="1736" y="3675"/>
                    <a:pt x="1758" y="3652"/>
                    <a:pt x="1758" y="3630"/>
                  </a:cubicBezTo>
                  <a:cubicBezTo>
                    <a:pt x="1827" y="3515"/>
                    <a:pt x="1895" y="3401"/>
                    <a:pt x="1964" y="3287"/>
                  </a:cubicBezTo>
                  <a:cubicBezTo>
                    <a:pt x="1987" y="3219"/>
                    <a:pt x="2010" y="3173"/>
                    <a:pt x="2055" y="3127"/>
                  </a:cubicBezTo>
                  <a:cubicBezTo>
                    <a:pt x="2101" y="3013"/>
                    <a:pt x="2169" y="2922"/>
                    <a:pt x="2215" y="2831"/>
                  </a:cubicBezTo>
                  <a:cubicBezTo>
                    <a:pt x="2238" y="2808"/>
                    <a:pt x="2238" y="2785"/>
                    <a:pt x="2238" y="2762"/>
                  </a:cubicBezTo>
                  <a:cubicBezTo>
                    <a:pt x="2306" y="2671"/>
                    <a:pt x="2352" y="2557"/>
                    <a:pt x="2420" y="2465"/>
                  </a:cubicBezTo>
                  <a:cubicBezTo>
                    <a:pt x="2466" y="2374"/>
                    <a:pt x="2534" y="2260"/>
                    <a:pt x="2580" y="2169"/>
                  </a:cubicBezTo>
                  <a:cubicBezTo>
                    <a:pt x="2671" y="1986"/>
                    <a:pt x="2786" y="1804"/>
                    <a:pt x="2877" y="1621"/>
                  </a:cubicBezTo>
                  <a:cubicBezTo>
                    <a:pt x="2923" y="1575"/>
                    <a:pt x="2945" y="1507"/>
                    <a:pt x="2968" y="1461"/>
                  </a:cubicBezTo>
                  <a:cubicBezTo>
                    <a:pt x="2991" y="1416"/>
                    <a:pt x="3014" y="1370"/>
                    <a:pt x="3037" y="1301"/>
                  </a:cubicBezTo>
                  <a:cubicBezTo>
                    <a:pt x="3082" y="1210"/>
                    <a:pt x="3128" y="1119"/>
                    <a:pt x="3174" y="1028"/>
                  </a:cubicBezTo>
                  <a:cubicBezTo>
                    <a:pt x="3219" y="936"/>
                    <a:pt x="3242" y="845"/>
                    <a:pt x="3288" y="754"/>
                  </a:cubicBezTo>
                  <a:cubicBezTo>
                    <a:pt x="3311" y="662"/>
                    <a:pt x="3333" y="594"/>
                    <a:pt x="3356" y="503"/>
                  </a:cubicBezTo>
                  <a:cubicBezTo>
                    <a:pt x="3379" y="434"/>
                    <a:pt x="3379" y="388"/>
                    <a:pt x="3379" y="320"/>
                  </a:cubicBezTo>
                  <a:cubicBezTo>
                    <a:pt x="3379" y="274"/>
                    <a:pt x="3356" y="206"/>
                    <a:pt x="3311" y="160"/>
                  </a:cubicBezTo>
                  <a:cubicBezTo>
                    <a:pt x="3311" y="137"/>
                    <a:pt x="3311" y="114"/>
                    <a:pt x="3288" y="69"/>
                  </a:cubicBezTo>
                  <a:cubicBezTo>
                    <a:pt x="3288" y="23"/>
                    <a:pt x="3242" y="0"/>
                    <a:pt x="3196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44" name="Google Shape;445;p4">
              <a:extLst>
                <a:ext uri="{FF2B5EF4-FFF2-40B4-BE49-F238E27FC236}">
                  <a16:creationId xmlns:a16="http://schemas.microsoft.com/office/drawing/2014/main" xmlns="" id="{93CEABCD-BBFD-42A7-B25B-E2DD8A1783A0}"/>
                </a:ext>
              </a:extLst>
            </p:cNvPr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45" name="Google Shape;446;p4">
              <a:extLst>
                <a:ext uri="{FF2B5EF4-FFF2-40B4-BE49-F238E27FC236}">
                  <a16:creationId xmlns:a16="http://schemas.microsoft.com/office/drawing/2014/main" xmlns="" id="{138FEB3C-6E8A-7EDB-694D-75A91D3A9C82}"/>
                </a:ext>
              </a:extLst>
            </p:cNvPr>
            <p:cNvSpPr/>
            <p:nvPr/>
          </p:nvSpPr>
          <p:spPr>
            <a:xfrm>
              <a:off x="6744475" y="2312825"/>
              <a:ext cx="81625" cy="151825"/>
            </a:xfrm>
            <a:custGeom>
              <a:avLst/>
              <a:gdLst/>
              <a:ahLst/>
              <a:cxnLst/>
              <a:rect l="l" t="t" r="r" b="b"/>
              <a:pathLst>
                <a:path w="3265" h="6073" extrusionOk="0">
                  <a:moveTo>
                    <a:pt x="3150" y="0"/>
                  </a:moveTo>
                  <a:cubicBezTo>
                    <a:pt x="3127" y="0"/>
                    <a:pt x="3082" y="23"/>
                    <a:pt x="3059" y="69"/>
                  </a:cubicBezTo>
                  <a:cubicBezTo>
                    <a:pt x="2990" y="251"/>
                    <a:pt x="2922" y="411"/>
                    <a:pt x="2830" y="594"/>
                  </a:cubicBezTo>
                  <a:cubicBezTo>
                    <a:pt x="2739" y="754"/>
                    <a:pt x="2648" y="913"/>
                    <a:pt x="2579" y="1073"/>
                  </a:cubicBezTo>
                  <a:cubicBezTo>
                    <a:pt x="2511" y="1233"/>
                    <a:pt x="2420" y="1393"/>
                    <a:pt x="2351" y="1552"/>
                  </a:cubicBezTo>
                  <a:cubicBezTo>
                    <a:pt x="2260" y="1712"/>
                    <a:pt x="2191" y="1849"/>
                    <a:pt x="2100" y="2009"/>
                  </a:cubicBezTo>
                  <a:cubicBezTo>
                    <a:pt x="2032" y="2169"/>
                    <a:pt x="1940" y="2351"/>
                    <a:pt x="1849" y="2511"/>
                  </a:cubicBezTo>
                  <a:cubicBezTo>
                    <a:pt x="1758" y="2671"/>
                    <a:pt x="1666" y="2853"/>
                    <a:pt x="1575" y="3013"/>
                  </a:cubicBezTo>
                  <a:cubicBezTo>
                    <a:pt x="1484" y="3196"/>
                    <a:pt x="1392" y="3356"/>
                    <a:pt x="1301" y="3538"/>
                  </a:cubicBezTo>
                  <a:cubicBezTo>
                    <a:pt x="1210" y="3698"/>
                    <a:pt x="1119" y="3858"/>
                    <a:pt x="1050" y="4018"/>
                  </a:cubicBezTo>
                  <a:cubicBezTo>
                    <a:pt x="890" y="4314"/>
                    <a:pt x="753" y="4611"/>
                    <a:pt x="571" y="4885"/>
                  </a:cubicBezTo>
                  <a:cubicBezTo>
                    <a:pt x="479" y="5045"/>
                    <a:pt x="388" y="5182"/>
                    <a:pt x="297" y="5341"/>
                  </a:cubicBezTo>
                  <a:cubicBezTo>
                    <a:pt x="206" y="5501"/>
                    <a:pt x="114" y="5684"/>
                    <a:pt x="46" y="5844"/>
                  </a:cubicBezTo>
                  <a:cubicBezTo>
                    <a:pt x="0" y="5935"/>
                    <a:pt x="23" y="6026"/>
                    <a:pt x="91" y="6049"/>
                  </a:cubicBezTo>
                  <a:cubicBezTo>
                    <a:pt x="124" y="6065"/>
                    <a:pt x="156" y="6073"/>
                    <a:pt x="186" y="6073"/>
                  </a:cubicBezTo>
                  <a:cubicBezTo>
                    <a:pt x="242" y="6073"/>
                    <a:pt x="290" y="6048"/>
                    <a:pt x="320" y="6003"/>
                  </a:cubicBezTo>
                  <a:cubicBezTo>
                    <a:pt x="365" y="5889"/>
                    <a:pt x="434" y="5775"/>
                    <a:pt x="502" y="5661"/>
                  </a:cubicBezTo>
                  <a:cubicBezTo>
                    <a:pt x="525" y="5615"/>
                    <a:pt x="548" y="5570"/>
                    <a:pt x="571" y="5547"/>
                  </a:cubicBezTo>
                  <a:cubicBezTo>
                    <a:pt x="594" y="5501"/>
                    <a:pt x="639" y="5456"/>
                    <a:pt x="662" y="5410"/>
                  </a:cubicBezTo>
                  <a:cubicBezTo>
                    <a:pt x="776" y="5227"/>
                    <a:pt x="890" y="5068"/>
                    <a:pt x="982" y="4885"/>
                  </a:cubicBezTo>
                  <a:cubicBezTo>
                    <a:pt x="1187" y="4543"/>
                    <a:pt x="1347" y="4200"/>
                    <a:pt x="1529" y="3858"/>
                  </a:cubicBezTo>
                  <a:cubicBezTo>
                    <a:pt x="1621" y="3675"/>
                    <a:pt x="1712" y="3515"/>
                    <a:pt x="1781" y="3356"/>
                  </a:cubicBezTo>
                  <a:cubicBezTo>
                    <a:pt x="1895" y="3173"/>
                    <a:pt x="1963" y="2990"/>
                    <a:pt x="2054" y="2831"/>
                  </a:cubicBezTo>
                  <a:cubicBezTo>
                    <a:pt x="2146" y="2648"/>
                    <a:pt x="2237" y="2488"/>
                    <a:pt x="2306" y="2306"/>
                  </a:cubicBezTo>
                  <a:cubicBezTo>
                    <a:pt x="2397" y="2169"/>
                    <a:pt x="2465" y="1986"/>
                    <a:pt x="2534" y="1826"/>
                  </a:cubicBezTo>
                  <a:cubicBezTo>
                    <a:pt x="2648" y="1575"/>
                    <a:pt x="2762" y="1301"/>
                    <a:pt x="2876" y="1027"/>
                  </a:cubicBezTo>
                  <a:cubicBezTo>
                    <a:pt x="2945" y="890"/>
                    <a:pt x="3013" y="754"/>
                    <a:pt x="3059" y="617"/>
                  </a:cubicBezTo>
                  <a:cubicBezTo>
                    <a:pt x="3127" y="457"/>
                    <a:pt x="3196" y="320"/>
                    <a:pt x="3241" y="160"/>
                  </a:cubicBezTo>
                  <a:cubicBezTo>
                    <a:pt x="3264" y="137"/>
                    <a:pt x="3264" y="114"/>
                    <a:pt x="3264" y="69"/>
                  </a:cubicBezTo>
                  <a:cubicBezTo>
                    <a:pt x="3241" y="46"/>
                    <a:pt x="3241" y="23"/>
                    <a:pt x="3196" y="23"/>
                  </a:cubicBezTo>
                  <a:cubicBezTo>
                    <a:pt x="3196" y="0"/>
                    <a:pt x="3173" y="0"/>
                    <a:pt x="315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46" name="Google Shape;447;p4">
              <a:extLst>
                <a:ext uri="{FF2B5EF4-FFF2-40B4-BE49-F238E27FC236}">
                  <a16:creationId xmlns:a16="http://schemas.microsoft.com/office/drawing/2014/main" xmlns="" id="{84E0AF3A-208D-BB51-C6DB-466611DADEF8}"/>
                </a:ext>
              </a:extLst>
            </p:cNvPr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47" name="Google Shape;448;p4">
              <a:extLst>
                <a:ext uri="{FF2B5EF4-FFF2-40B4-BE49-F238E27FC236}">
                  <a16:creationId xmlns:a16="http://schemas.microsoft.com/office/drawing/2014/main" xmlns="" id="{CAF7B73F-9F5C-7116-E66F-4C938992172F}"/>
                </a:ext>
              </a:extLst>
            </p:cNvPr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48" name="Google Shape;449;p4">
              <a:extLst>
                <a:ext uri="{FF2B5EF4-FFF2-40B4-BE49-F238E27FC236}">
                  <a16:creationId xmlns:a16="http://schemas.microsoft.com/office/drawing/2014/main" xmlns="" id="{E52E77E6-8945-A1DF-E87D-0889EBC8DD07}"/>
                </a:ext>
              </a:extLst>
            </p:cNvPr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49" name="Google Shape;450;p4">
              <a:extLst>
                <a:ext uri="{FF2B5EF4-FFF2-40B4-BE49-F238E27FC236}">
                  <a16:creationId xmlns:a16="http://schemas.microsoft.com/office/drawing/2014/main" xmlns="" id="{70C04B0C-A35C-7F8F-EA0F-4B20115D00FA}"/>
                </a:ext>
              </a:extLst>
            </p:cNvPr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50" name="Google Shape;451;p4">
              <a:extLst>
                <a:ext uri="{FF2B5EF4-FFF2-40B4-BE49-F238E27FC236}">
                  <a16:creationId xmlns:a16="http://schemas.microsoft.com/office/drawing/2014/main" xmlns="" id="{E2AF552F-446E-9365-D591-109097812BE1}"/>
                </a:ext>
              </a:extLst>
            </p:cNvPr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51" name="Google Shape;452;p4">
              <a:extLst>
                <a:ext uri="{FF2B5EF4-FFF2-40B4-BE49-F238E27FC236}">
                  <a16:creationId xmlns:a16="http://schemas.microsoft.com/office/drawing/2014/main" xmlns="" id="{34437C24-9F16-9C59-4B1B-08C8AA22C145}"/>
                </a:ext>
              </a:extLst>
            </p:cNvPr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52" name="Google Shape;453;p4">
              <a:extLst>
                <a:ext uri="{FF2B5EF4-FFF2-40B4-BE49-F238E27FC236}">
                  <a16:creationId xmlns:a16="http://schemas.microsoft.com/office/drawing/2014/main" xmlns="" id="{CB2AADBF-6B6D-B919-DDB3-308684BC3372}"/>
                </a:ext>
              </a:extLst>
            </p:cNvPr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53" name="Google Shape;454;p4">
              <a:extLst>
                <a:ext uri="{FF2B5EF4-FFF2-40B4-BE49-F238E27FC236}">
                  <a16:creationId xmlns:a16="http://schemas.microsoft.com/office/drawing/2014/main" xmlns="" id="{4B9488B7-7D41-527C-A8E9-569420A5D2DE}"/>
                </a:ext>
              </a:extLst>
            </p:cNvPr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54" name="Google Shape;455;p4">
              <a:extLst>
                <a:ext uri="{FF2B5EF4-FFF2-40B4-BE49-F238E27FC236}">
                  <a16:creationId xmlns:a16="http://schemas.microsoft.com/office/drawing/2014/main" xmlns="" id="{E55530D7-F64C-6A9A-407C-9CC8B7AB0760}"/>
                </a:ext>
              </a:extLst>
            </p:cNvPr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55" name="Google Shape;456;p4">
              <a:extLst>
                <a:ext uri="{FF2B5EF4-FFF2-40B4-BE49-F238E27FC236}">
                  <a16:creationId xmlns:a16="http://schemas.microsoft.com/office/drawing/2014/main" xmlns="" id="{A47F3919-E4AB-04F0-F100-C90FEFE384FC}"/>
                </a:ext>
              </a:extLst>
            </p:cNvPr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56" name="Google Shape;457;p4">
              <a:extLst>
                <a:ext uri="{FF2B5EF4-FFF2-40B4-BE49-F238E27FC236}">
                  <a16:creationId xmlns:a16="http://schemas.microsoft.com/office/drawing/2014/main" xmlns="" id="{B01257F6-0C70-890D-8749-6F1BB09DE9D6}"/>
                </a:ext>
              </a:extLst>
            </p:cNvPr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57" name="Google Shape;458;p4">
              <a:extLst>
                <a:ext uri="{FF2B5EF4-FFF2-40B4-BE49-F238E27FC236}">
                  <a16:creationId xmlns:a16="http://schemas.microsoft.com/office/drawing/2014/main" xmlns="" id="{A37226CE-D6A6-B6D3-0F5B-B8503B68D5E6}"/>
                </a:ext>
              </a:extLst>
            </p:cNvPr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58" name="Google Shape;459;p4">
              <a:extLst>
                <a:ext uri="{FF2B5EF4-FFF2-40B4-BE49-F238E27FC236}">
                  <a16:creationId xmlns:a16="http://schemas.microsoft.com/office/drawing/2014/main" xmlns="" id="{BFB316F0-5397-40E0-2AE2-53B204FCFD88}"/>
                </a:ext>
              </a:extLst>
            </p:cNvPr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59" name="Google Shape;460;p4">
              <a:extLst>
                <a:ext uri="{FF2B5EF4-FFF2-40B4-BE49-F238E27FC236}">
                  <a16:creationId xmlns:a16="http://schemas.microsoft.com/office/drawing/2014/main" xmlns="" id="{B4C8AF12-AF2D-0E9E-98B0-A4DA2DD604C5}"/>
                </a:ext>
              </a:extLst>
            </p:cNvPr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60" name="Google Shape;461;p4">
              <a:extLst>
                <a:ext uri="{FF2B5EF4-FFF2-40B4-BE49-F238E27FC236}">
                  <a16:creationId xmlns:a16="http://schemas.microsoft.com/office/drawing/2014/main" xmlns="" id="{49340A39-A7BE-3C4C-3A00-162C0A0B1E78}"/>
                </a:ext>
              </a:extLst>
            </p:cNvPr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61" name="Google Shape;462;p4">
              <a:extLst>
                <a:ext uri="{FF2B5EF4-FFF2-40B4-BE49-F238E27FC236}">
                  <a16:creationId xmlns:a16="http://schemas.microsoft.com/office/drawing/2014/main" xmlns="" id="{479B3112-029F-8155-73B5-673421F34270}"/>
                </a:ext>
              </a:extLst>
            </p:cNvPr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62" name="Google Shape;463;p4">
              <a:extLst>
                <a:ext uri="{FF2B5EF4-FFF2-40B4-BE49-F238E27FC236}">
                  <a16:creationId xmlns:a16="http://schemas.microsoft.com/office/drawing/2014/main" xmlns="" id="{9158A1CF-B850-8CC8-C1B3-8F5DDA223564}"/>
                </a:ext>
              </a:extLst>
            </p:cNvPr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63" name="Google Shape;464;p4">
              <a:extLst>
                <a:ext uri="{FF2B5EF4-FFF2-40B4-BE49-F238E27FC236}">
                  <a16:creationId xmlns:a16="http://schemas.microsoft.com/office/drawing/2014/main" xmlns="" id="{18E202A4-B9E7-3244-8C53-024FE0EA5B26}"/>
                </a:ext>
              </a:extLst>
            </p:cNvPr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64" name="Google Shape;465;p4">
              <a:extLst>
                <a:ext uri="{FF2B5EF4-FFF2-40B4-BE49-F238E27FC236}">
                  <a16:creationId xmlns:a16="http://schemas.microsoft.com/office/drawing/2014/main" xmlns="" id="{015B9E37-F68F-DE3D-8C71-12EFBCBE3207}"/>
                </a:ext>
              </a:extLst>
            </p:cNvPr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65" name="Google Shape;466;p4">
              <a:extLst>
                <a:ext uri="{FF2B5EF4-FFF2-40B4-BE49-F238E27FC236}">
                  <a16:creationId xmlns:a16="http://schemas.microsoft.com/office/drawing/2014/main" xmlns="" id="{02A6C8E7-F5C3-F291-F100-C35D97035B21}"/>
                </a:ext>
              </a:extLst>
            </p:cNvPr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66" name="Google Shape;467;p4">
              <a:extLst>
                <a:ext uri="{FF2B5EF4-FFF2-40B4-BE49-F238E27FC236}">
                  <a16:creationId xmlns:a16="http://schemas.microsoft.com/office/drawing/2014/main" xmlns="" id="{E369A5EC-8380-9CD2-027E-3559DF55EEA5}"/>
                </a:ext>
              </a:extLst>
            </p:cNvPr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67" name="Google Shape;468;p4">
              <a:extLst>
                <a:ext uri="{FF2B5EF4-FFF2-40B4-BE49-F238E27FC236}">
                  <a16:creationId xmlns:a16="http://schemas.microsoft.com/office/drawing/2014/main" xmlns="" id="{1B347F8C-AAAA-FF73-BA1A-CCB565196C98}"/>
                </a:ext>
              </a:extLst>
            </p:cNvPr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68" name="Google Shape;469;p4">
              <a:extLst>
                <a:ext uri="{FF2B5EF4-FFF2-40B4-BE49-F238E27FC236}">
                  <a16:creationId xmlns:a16="http://schemas.microsoft.com/office/drawing/2014/main" xmlns="" id="{C9EA198B-5096-5A22-43A0-797A60BDF2B8}"/>
                </a:ext>
              </a:extLst>
            </p:cNvPr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69" name="Google Shape;470;p4">
              <a:extLst>
                <a:ext uri="{FF2B5EF4-FFF2-40B4-BE49-F238E27FC236}">
                  <a16:creationId xmlns:a16="http://schemas.microsoft.com/office/drawing/2014/main" xmlns="" id="{D3FB25FF-0828-D2EC-4FC6-276301F919F0}"/>
                </a:ext>
              </a:extLst>
            </p:cNvPr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70" name="Google Shape;471;p4">
              <a:extLst>
                <a:ext uri="{FF2B5EF4-FFF2-40B4-BE49-F238E27FC236}">
                  <a16:creationId xmlns:a16="http://schemas.microsoft.com/office/drawing/2014/main" xmlns="" id="{ADAA45B8-7511-2105-99A3-FD9147C33516}"/>
                </a:ext>
              </a:extLst>
            </p:cNvPr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71" name="Google Shape;472;p4">
              <a:extLst>
                <a:ext uri="{FF2B5EF4-FFF2-40B4-BE49-F238E27FC236}">
                  <a16:creationId xmlns:a16="http://schemas.microsoft.com/office/drawing/2014/main" xmlns="" id="{ECF04421-6A3D-6E2A-4C34-B1F89FB59A8A}"/>
                </a:ext>
              </a:extLst>
            </p:cNvPr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72" name="Google Shape;473;p4">
              <a:extLst>
                <a:ext uri="{FF2B5EF4-FFF2-40B4-BE49-F238E27FC236}">
                  <a16:creationId xmlns:a16="http://schemas.microsoft.com/office/drawing/2014/main" xmlns="" id="{6EE54932-4B99-56EE-6F6A-FC66B625C616}"/>
                </a:ext>
              </a:extLst>
            </p:cNvPr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73" name="Google Shape;474;p4">
              <a:extLst>
                <a:ext uri="{FF2B5EF4-FFF2-40B4-BE49-F238E27FC236}">
                  <a16:creationId xmlns:a16="http://schemas.microsoft.com/office/drawing/2014/main" xmlns="" id="{3405DCF7-F091-2BE5-3D0B-417F45E4FC7F}"/>
                </a:ext>
              </a:extLst>
            </p:cNvPr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74" name="Google Shape;475;p4">
              <a:extLst>
                <a:ext uri="{FF2B5EF4-FFF2-40B4-BE49-F238E27FC236}">
                  <a16:creationId xmlns:a16="http://schemas.microsoft.com/office/drawing/2014/main" xmlns="" id="{6697E515-8136-9E71-924A-2E7EAA0097C0}"/>
                </a:ext>
              </a:extLst>
            </p:cNvPr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75" name="Google Shape;476;p4">
              <a:extLst>
                <a:ext uri="{FF2B5EF4-FFF2-40B4-BE49-F238E27FC236}">
                  <a16:creationId xmlns:a16="http://schemas.microsoft.com/office/drawing/2014/main" xmlns="" id="{68E5EF84-8FE0-0317-5796-46B64A3B31BF}"/>
                </a:ext>
              </a:extLst>
            </p:cNvPr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76" name="Google Shape;477;p4">
              <a:extLst>
                <a:ext uri="{FF2B5EF4-FFF2-40B4-BE49-F238E27FC236}">
                  <a16:creationId xmlns:a16="http://schemas.microsoft.com/office/drawing/2014/main" xmlns="" id="{35F513FD-CB89-5D2A-0EE6-BEC6ADBBBF8B}"/>
                </a:ext>
              </a:extLst>
            </p:cNvPr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77" name="Google Shape;478;p4">
              <a:extLst>
                <a:ext uri="{FF2B5EF4-FFF2-40B4-BE49-F238E27FC236}">
                  <a16:creationId xmlns:a16="http://schemas.microsoft.com/office/drawing/2014/main" xmlns="" id="{BCAB4E83-AB83-671C-91AF-321D2FBF9AAB}"/>
                </a:ext>
              </a:extLst>
            </p:cNvPr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78" name="Google Shape;479;p4">
              <a:extLst>
                <a:ext uri="{FF2B5EF4-FFF2-40B4-BE49-F238E27FC236}">
                  <a16:creationId xmlns:a16="http://schemas.microsoft.com/office/drawing/2014/main" xmlns="" id="{95364E81-79FC-5F82-1111-7928D233B0C3}"/>
                </a:ext>
              </a:extLst>
            </p:cNvPr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79" name="Google Shape;480;p4">
              <a:extLst>
                <a:ext uri="{FF2B5EF4-FFF2-40B4-BE49-F238E27FC236}">
                  <a16:creationId xmlns:a16="http://schemas.microsoft.com/office/drawing/2014/main" xmlns="" id="{F4E4A931-DA1C-C640-DB8B-D6C8946B7CBD}"/>
                </a:ext>
              </a:extLst>
            </p:cNvPr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0" name="Google Shape;481;p4">
              <a:extLst>
                <a:ext uri="{FF2B5EF4-FFF2-40B4-BE49-F238E27FC236}">
                  <a16:creationId xmlns:a16="http://schemas.microsoft.com/office/drawing/2014/main" xmlns="" id="{F739AAB3-F40E-394D-2EC1-FCC02DEF64E4}"/>
                </a:ext>
              </a:extLst>
            </p:cNvPr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1" name="Google Shape;482;p4">
              <a:extLst>
                <a:ext uri="{FF2B5EF4-FFF2-40B4-BE49-F238E27FC236}">
                  <a16:creationId xmlns:a16="http://schemas.microsoft.com/office/drawing/2014/main" xmlns="" id="{A6B75FD7-B76C-9B89-FEA3-009B1BD8AF17}"/>
                </a:ext>
              </a:extLst>
            </p:cNvPr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2" name="Google Shape;483;p4">
              <a:extLst>
                <a:ext uri="{FF2B5EF4-FFF2-40B4-BE49-F238E27FC236}">
                  <a16:creationId xmlns:a16="http://schemas.microsoft.com/office/drawing/2014/main" xmlns="" id="{4B1D1EBF-D82A-5379-5E00-FEE51774D9EC}"/>
                </a:ext>
              </a:extLst>
            </p:cNvPr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3" name="Google Shape;484;p4">
              <a:extLst>
                <a:ext uri="{FF2B5EF4-FFF2-40B4-BE49-F238E27FC236}">
                  <a16:creationId xmlns:a16="http://schemas.microsoft.com/office/drawing/2014/main" xmlns="" id="{798AFFD1-12BD-8330-C787-581E31B0EFD5}"/>
                </a:ext>
              </a:extLst>
            </p:cNvPr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4" name="Google Shape;485;p4">
              <a:extLst>
                <a:ext uri="{FF2B5EF4-FFF2-40B4-BE49-F238E27FC236}">
                  <a16:creationId xmlns:a16="http://schemas.microsoft.com/office/drawing/2014/main" xmlns="" id="{7D491098-4A88-B1A2-083D-FC99F4F1F90B}"/>
                </a:ext>
              </a:extLst>
            </p:cNvPr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5" name="Google Shape;486;p4">
              <a:extLst>
                <a:ext uri="{FF2B5EF4-FFF2-40B4-BE49-F238E27FC236}">
                  <a16:creationId xmlns:a16="http://schemas.microsoft.com/office/drawing/2014/main" xmlns="" id="{25AFBB75-3386-FC21-55B2-42C5CDD5C1DA}"/>
                </a:ext>
              </a:extLst>
            </p:cNvPr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6" name="Google Shape;487;p4">
              <a:extLst>
                <a:ext uri="{FF2B5EF4-FFF2-40B4-BE49-F238E27FC236}">
                  <a16:creationId xmlns:a16="http://schemas.microsoft.com/office/drawing/2014/main" xmlns="" id="{D173692B-7F84-625C-D29B-C5A0B74B46D5}"/>
                </a:ext>
              </a:extLst>
            </p:cNvPr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7" name="Google Shape;488;p4">
              <a:extLst>
                <a:ext uri="{FF2B5EF4-FFF2-40B4-BE49-F238E27FC236}">
                  <a16:creationId xmlns:a16="http://schemas.microsoft.com/office/drawing/2014/main" xmlns="" id="{2AE04FAE-40A4-DF34-4A8F-DC66A50CA80D}"/>
                </a:ext>
              </a:extLst>
            </p:cNvPr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8" name="Google Shape;489;p4">
              <a:extLst>
                <a:ext uri="{FF2B5EF4-FFF2-40B4-BE49-F238E27FC236}">
                  <a16:creationId xmlns:a16="http://schemas.microsoft.com/office/drawing/2014/main" xmlns="" id="{C38226B7-CE6A-BFDC-8F3F-26C0209B3D60}"/>
                </a:ext>
              </a:extLst>
            </p:cNvPr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9" name="Google Shape;490;p4">
              <a:extLst>
                <a:ext uri="{FF2B5EF4-FFF2-40B4-BE49-F238E27FC236}">
                  <a16:creationId xmlns:a16="http://schemas.microsoft.com/office/drawing/2014/main" xmlns="" id="{EF9CC859-208C-76C0-1AB4-3715A85F627E}"/>
                </a:ext>
              </a:extLst>
            </p:cNvPr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0" name="Google Shape;491;p4">
              <a:extLst>
                <a:ext uri="{FF2B5EF4-FFF2-40B4-BE49-F238E27FC236}">
                  <a16:creationId xmlns:a16="http://schemas.microsoft.com/office/drawing/2014/main" xmlns="" id="{F8668AB5-77C4-6535-CDB9-D0D94BDBE309}"/>
                </a:ext>
              </a:extLst>
            </p:cNvPr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1" name="Google Shape;492;p4">
              <a:extLst>
                <a:ext uri="{FF2B5EF4-FFF2-40B4-BE49-F238E27FC236}">
                  <a16:creationId xmlns:a16="http://schemas.microsoft.com/office/drawing/2014/main" xmlns="" id="{ED6F41CA-297E-B8DC-51F5-2C05E7EAC83D}"/>
                </a:ext>
              </a:extLst>
            </p:cNvPr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2" name="Google Shape;493;p4">
              <a:extLst>
                <a:ext uri="{FF2B5EF4-FFF2-40B4-BE49-F238E27FC236}">
                  <a16:creationId xmlns:a16="http://schemas.microsoft.com/office/drawing/2014/main" xmlns="" id="{0A947FE7-4C5E-BC4B-27BE-5E16B42969D9}"/>
                </a:ext>
              </a:extLst>
            </p:cNvPr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3" name="Google Shape;494;p4">
              <a:extLst>
                <a:ext uri="{FF2B5EF4-FFF2-40B4-BE49-F238E27FC236}">
                  <a16:creationId xmlns:a16="http://schemas.microsoft.com/office/drawing/2014/main" xmlns="" id="{0353B0D7-1802-5AA2-2852-AB19F59205E3}"/>
                </a:ext>
              </a:extLst>
            </p:cNvPr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4" name="Google Shape;495;p4">
              <a:extLst>
                <a:ext uri="{FF2B5EF4-FFF2-40B4-BE49-F238E27FC236}">
                  <a16:creationId xmlns:a16="http://schemas.microsoft.com/office/drawing/2014/main" xmlns="" id="{87DAF093-5531-A768-98A3-BB691536D528}"/>
                </a:ext>
              </a:extLst>
            </p:cNvPr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5" name="Google Shape;496;p4">
              <a:extLst>
                <a:ext uri="{FF2B5EF4-FFF2-40B4-BE49-F238E27FC236}">
                  <a16:creationId xmlns:a16="http://schemas.microsoft.com/office/drawing/2014/main" xmlns="" id="{01B78D77-3025-0EB8-1726-A04C1BABD1C8}"/>
                </a:ext>
              </a:extLst>
            </p:cNvPr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6" name="Google Shape;497;p4">
              <a:extLst>
                <a:ext uri="{FF2B5EF4-FFF2-40B4-BE49-F238E27FC236}">
                  <a16:creationId xmlns:a16="http://schemas.microsoft.com/office/drawing/2014/main" xmlns="" id="{9FEEEF5C-943E-FB61-3804-760E1E9EB3E3}"/>
                </a:ext>
              </a:extLst>
            </p:cNvPr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7" name="Google Shape;498;p4">
              <a:extLst>
                <a:ext uri="{FF2B5EF4-FFF2-40B4-BE49-F238E27FC236}">
                  <a16:creationId xmlns:a16="http://schemas.microsoft.com/office/drawing/2014/main" xmlns="" id="{E9140374-A32F-4249-FD6E-A5E71D77C3F8}"/>
                </a:ext>
              </a:extLst>
            </p:cNvPr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8" name="Google Shape;499;p4">
              <a:extLst>
                <a:ext uri="{FF2B5EF4-FFF2-40B4-BE49-F238E27FC236}">
                  <a16:creationId xmlns:a16="http://schemas.microsoft.com/office/drawing/2014/main" xmlns="" id="{8A4D3796-7B46-DBDF-4868-FBBA67FB8BF0}"/>
                </a:ext>
              </a:extLst>
            </p:cNvPr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9" name="Google Shape;500;p4">
              <a:extLst>
                <a:ext uri="{FF2B5EF4-FFF2-40B4-BE49-F238E27FC236}">
                  <a16:creationId xmlns:a16="http://schemas.microsoft.com/office/drawing/2014/main" xmlns="" id="{6B9CE033-6D4C-019E-8ABA-DA1D31A9D5A0}"/>
                </a:ext>
              </a:extLst>
            </p:cNvPr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00" name="Google Shape;501;p4">
              <a:extLst>
                <a:ext uri="{FF2B5EF4-FFF2-40B4-BE49-F238E27FC236}">
                  <a16:creationId xmlns:a16="http://schemas.microsoft.com/office/drawing/2014/main" xmlns="" id="{5BA34136-77C8-6DA2-B29F-882109F1FC7D}"/>
                </a:ext>
              </a:extLst>
            </p:cNvPr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01" name="Google Shape;502;p4">
              <a:extLst>
                <a:ext uri="{FF2B5EF4-FFF2-40B4-BE49-F238E27FC236}">
                  <a16:creationId xmlns:a16="http://schemas.microsoft.com/office/drawing/2014/main" xmlns="" id="{C14C1C92-1C23-F252-E864-C4EBACD6C90E}"/>
                </a:ext>
              </a:extLst>
            </p:cNvPr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02" name="Google Shape;503;p4">
              <a:extLst>
                <a:ext uri="{FF2B5EF4-FFF2-40B4-BE49-F238E27FC236}">
                  <a16:creationId xmlns:a16="http://schemas.microsoft.com/office/drawing/2014/main" xmlns="" id="{5DE7F15D-988F-6E61-36F1-8725001059AF}"/>
                </a:ext>
              </a:extLst>
            </p:cNvPr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03" name="Google Shape;504;p4">
              <a:extLst>
                <a:ext uri="{FF2B5EF4-FFF2-40B4-BE49-F238E27FC236}">
                  <a16:creationId xmlns:a16="http://schemas.microsoft.com/office/drawing/2014/main" xmlns="" id="{2A42B973-E633-223C-E802-9DA10A8E9510}"/>
                </a:ext>
              </a:extLst>
            </p:cNvPr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04" name="Google Shape;505;p4">
              <a:extLst>
                <a:ext uri="{FF2B5EF4-FFF2-40B4-BE49-F238E27FC236}">
                  <a16:creationId xmlns:a16="http://schemas.microsoft.com/office/drawing/2014/main" xmlns="" id="{CA981544-F7D1-5F73-852A-5E4C2AB5E338}"/>
                </a:ext>
              </a:extLst>
            </p:cNvPr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05" name="Google Shape;506;p4">
              <a:extLst>
                <a:ext uri="{FF2B5EF4-FFF2-40B4-BE49-F238E27FC236}">
                  <a16:creationId xmlns:a16="http://schemas.microsoft.com/office/drawing/2014/main" xmlns="" id="{12129753-E29B-651B-9BDE-8D5C7798CC1F}"/>
                </a:ext>
              </a:extLst>
            </p:cNvPr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06" name="Google Shape;507;p4">
              <a:extLst>
                <a:ext uri="{FF2B5EF4-FFF2-40B4-BE49-F238E27FC236}">
                  <a16:creationId xmlns:a16="http://schemas.microsoft.com/office/drawing/2014/main" xmlns="" id="{DE4DC22A-3C6B-D426-8A84-A4607EB21259}"/>
                </a:ext>
              </a:extLst>
            </p:cNvPr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07" name="Google Shape;508;p4">
              <a:extLst>
                <a:ext uri="{FF2B5EF4-FFF2-40B4-BE49-F238E27FC236}">
                  <a16:creationId xmlns:a16="http://schemas.microsoft.com/office/drawing/2014/main" xmlns="" id="{5D92CA0B-5037-E412-FD55-5419FF60EDA8}"/>
                </a:ext>
              </a:extLst>
            </p:cNvPr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08" name="Google Shape;509;p4">
              <a:extLst>
                <a:ext uri="{FF2B5EF4-FFF2-40B4-BE49-F238E27FC236}">
                  <a16:creationId xmlns:a16="http://schemas.microsoft.com/office/drawing/2014/main" xmlns="" id="{3E748558-69C6-8FF6-53AA-D9CF94B57885}"/>
                </a:ext>
              </a:extLst>
            </p:cNvPr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09" name="Google Shape;510;p4">
              <a:extLst>
                <a:ext uri="{FF2B5EF4-FFF2-40B4-BE49-F238E27FC236}">
                  <a16:creationId xmlns:a16="http://schemas.microsoft.com/office/drawing/2014/main" xmlns="" id="{E7D99CBF-423E-DAAB-0711-5C024A57F224}"/>
                </a:ext>
              </a:extLst>
            </p:cNvPr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10" name="Google Shape;511;p4">
              <a:extLst>
                <a:ext uri="{FF2B5EF4-FFF2-40B4-BE49-F238E27FC236}">
                  <a16:creationId xmlns:a16="http://schemas.microsoft.com/office/drawing/2014/main" xmlns="" id="{16503BA2-4AB8-58BB-5B0E-06CE0770ECBE}"/>
                </a:ext>
              </a:extLst>
            </p:cNvPr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11" name="Google Shape;512;p4">
              <a:extLst>
                <a:ext uri="{FF2B5EF4-FFF2-40B4-BE49-F238E27FC236}">
                  <a16:creationId xmlns:a16="http://schemas.microsoft.com/office/drawing/2014/main" xmlns="" id="{5A99DF16-847F-0353-0262-B18FD4495E27}"/>
                </a:ext>
              </a:extLst>
            </p:cNvPr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12" name="Google Shape;513;p4">
              <a:extLst>
                <a:ext uri="{FF2B5EF4-FFF2-40B4-BE49-F238E27FC236}">
                  <a16:creationId xmlns:a16="http://schemas.microsoft.com/office/drawing/2014/main" xmlns="" id="{AB2812AD-E2EA-A95C-BF20-FE4C1EEEB906}"/>
                </a:ext>
              </a:extLst>
            </p:cNvPr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13" name="Google Shape;514;p4">
              <a:extLst>
                <a:ext uri="{FF2B5EF4-FFF2-40B4-BE49-F238E27FC236}">
                  <a16:creationId xmlns:a16="http://schemas.microsoft.com/office/drawing/2014/main" xmlns="" id="{7C42CB94-305D-E4A2-DC2B-46BFB238ADF5}"/>
                </a:ext>
              </a:extLst>
            </p:cNvPr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14" name="Google Shape;515;p4">
              <a:extLst>
                <a:ext uri="{FF2B5EF4-FFF2-40B4-BE49-F238E27FC236}">
                  <a16:creationId xmlns:a16="http://schemas.microsoft.com/office/drawing/2014/main" xmlns="" id="{ED6BBE1F-7123-8E53-55C1-B16827AEA067}"/>
                </a:ext>
              </a:extLst>
            </p:cNvPr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15" name="Google Shape;516;p4">
              <a:extLst>
                <a:ext uri="{FF2B5EF4-FFF2-40B4-BE49-F238E27FC236}">
                  <a16:creationId xmlns:a16="http://schemas.microsoft.com/office/drawing/2014/main" xmlns="" id="{1179C049-DCB3-F6A7-3B25-328510B9DEC0}"/>
                </a:ext>
              </a:extLst>
            </p:cNvPr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16" name="Google Shape;517;p4">
              <a:extLst>
                <a:ext uri="{FF2B5EF4-FFF2-40B4-BE49-F238E27FC236}">
                  <a16:creationId xmlns:a16="http://schemas.microsoft.com/office/drawing/2014/main" xmlns="" id="{35EC8EE6-40DA-ABC8-0639-EE3DB4575471}"/>
                </a:ext>
              </a:extLst>
            </p:cNvPr>
            <p:cNvSpPr/>
            <p:nvPr/>
          </p:nvSpPr>
          <p:spPr>
            <a:xfrm>
              <a:off x="6970425" y="1878000"/>
              <a:ext cx="63950" cy="73850"/>
            </a:xfrm>
            <a:custGeom>
              <a:avLst/>
              <a:gdLst/>
              <a:ahLst/>
              <a:cxnLst/>
              <a:rect l="l" t="t" r="r" b="b"/>
              <a:pathLst>
                <a:path w="2558" h="2954" extrusionOk="0">
                  <a:moveTo>
                    <a:pt x="1" y="0"/>
                  </a:moveTo>
                  <a:cubicBezTo>
                    <a:pt x="1" y="23"/>
                    <a:pt x="24" y="46"/>
                    <a:pt x="47" y="69"/>
                  </a:cubicBezTo>
                  <a:cubicBezTo>
                    <a:pt x="298" y="274"/>
                    <a:pt x="549" y="480"/>
                    <a:pt x="777" y="708"/>
                  </a:cubicBezTo>
                  <a:cubicBezTo>
                    <a:pt x="1256" y="1165"/>
                    <a:pt x="1690" y="1690"/>
                    <a:pt x="2055" y="2283"/>
                  </a:cubicBezTo>
                  <a:cubicBezTo>
                    <a:pt x="2055" y="2283"/>
                    <a:pt x="2032" y="2260"/>
                    <a:pt x="2032" y="2260"/>
                  </a:cubicBezTo>
                  <a:lnTo>
                    <a:pt x="2032" y="2260"/>
                  </a:lnTo>
                  <a:cubicBezTo>
                    <a:pt x="2169" y="2466"/>
                    <a:pt x="2261" y="2671"/>
                    <a:pt x="2375" y="2899"/>
                  </a:cubicBezTo>
                  <a:cubicBezTo>
                    <a:pt x="2392" y="2933"/>
                    <a:pt x="2420" y="2954"/>
                    <a:pt x="2453" y="2954"/>
                  </a:cubicBezTo>
                  <a:cubicBezTo>
                    <a:pt x="2464" y="2954"/>
                    <a:pt x="2477" y="2951"/>
                    <a:pt x="2489" y="2945"/>
                  </a:cubicBezTo>
                  <a:cubicBezTo>
                    <a:pt x="2535" y="2922"/>
                    <a:pt x="2557" y="2876"/>
                    <a:pt x="2535" y="2831"/>
                  </a:cubicBezTo>
                  <a:cubicBezTo>
                    <a:pt x="2284" y="2237"/>
                    <a:pt x="1941" y="1712"/>
                    <a:pt x="1553" y="1233"/>
                  </a:cubicBezTo>
                  <a:cubicBezTo>
                    <a:pt x="1348" y="982"/>
                    <a:pt x="1119" y="754"/>
                    <a:pt x="891" y="525"/>
                  </a:cubicBezTo>
                  <a:cubicBezTo>
                    <a:pt x="846" y="480"/>
                    <a:pt x="777" y="434"/>
                    <a:pt x="731" y="388"/>
                  </a:cubicBezTo>
                  <a:cubicBezTo>
                    <a:pt x="457" y="297"/>
                    <a:pt x="229" y="16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17" name="Google Shape;518;p4">
              <a:extLst>
                <a:ext uri="{FF2B5EF4-FFF2-40B4-BE49-F238E27FC236}">
                  <a16:creationId xmlns:a16="http://schemas.microsoft.com/office/drawing/2014/main" xmlns="" id="{BEA19978-0265-CDEB-12D5-3877CF91F7AC}"/>
                </a:ext>
              </a:extLst>
            </p:cNvPr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18" name="Google Shape;519;p4">
              <a:extLst>
                <a:ext uri="{FF2B5EF4-FFF2-40B4-BE49-F238E27FC236}">
                  <a16:creationId xmlns:a16="http://schemas.microsoft.com/office/drawing/2014/main" xmlns="" id="{ECD0D7EE-ADD3-16E7-7004-E36196E008D1}"/>
                </a:ext>
              </a:extLst>
            </p:cNvPr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19" name="Google Shape;520;p4">
              <a:extLst>
                <a:ext uri="{FF2B5EF4-FFF2-40B4-BE49-F238E27FC236}">
                  <a16:creationId xmlns:a16="http://schemas.microsoft.com/office/drawing/2014/main" xmlns="" id="{583C77A0-2506-8AEA-A904-B4453B534361}"/>
                </a:ext>
              </a:extLst>
            </p:cNvPr>
            <p:cNvSpPr/>
            <p:nvPr/>
          </p:nvSpPr>
          <p:spPr>
            <a:xfrm>
              <a:off x="6972725" y="1879150"/>
              <a:ext cx="60500" cy="66200"/>
            </a:xfrm>
            <a:custGeom>
              <a:avLst/>
              <a:gdLst/>
              <a:ahLst/>
              <a:cxnLst/>
              <a:rect l="l" t="t" r="r" b="b"/>
              <a:pathLst>
                <a:path w="2420" h="2648" extrusionOk="0">
                  <a:moveTo>
                    <a:pt x="0" y="0"/>
                  </a:moveTo>
                  <a:cubicBezTo>
                    <a:pt x="0" y="46"/>
                    <a:pt x="23" y="69"/>
                    <a:pt x="46" y="91"/>
                  </a:cubicBezTo>
                  <a:cubicBezTo>
                    <a:pt x="274" y="297"/>
                    <a:pt x="502" y="502"/>
                    <a:pt x="731" y="708"/>
                  </a:cubicBezTo>
                  <a:lnTo>
                    <a:pt x="708" y="708"/>
                  </a:lnTo>
                  <a:cubicBezTo>
                    <a:pt x="982" y="982"/>
                    <a:pt x="1256" y="1255"/>
                    <a:pt x="1484" y="1552"/>
                  </a:cubicBezTo>
                  <a:cubicBezTo>
                    <a:pt x="1735" y="1849"/>
                    <a:pt x="1986" y="2191"/>
                    <a:pt x="2169" y="2534"/>
                  </a:cubicBezTo>
                  <a:cubicBezTo>
                    <a:pt x="2192" y="2557"/>
                    <a:pt x="2214" y="2579"/>
                    <a:pt x="2214" y="2602"/>
                  </a:cubicBezTo>
                  <a:cubicBezTo>
                    <a:pt x="2237" y="2625"/>
                    <a:pt x="2237" y="2625"/>
                    <a:pt x="2260" y="2648"/>
                  </a:cubicBezTo>
                  <a:lnTo>
                    <a:pt x="2351" y="2648"/>
                  </a:lnTo>
                  <a:cubicBezTo>
                    <a:pt x="2374" y="2625"/>
                    <a:pt x="2397" y="2602"/>
                    <a:pt x="2397" y="2579"/>
                  </a:cubicBezTo>
                  <a:cubicBezTo>
                    <a:pt x="2397" y="2579"/>
                    <a:pt x="2420" y="2534"/>
                    <a:pt x="2397" y="2511"/>
                  </a:cubicBezTo>
                  <a:cubicBezTo>
                    <a:pt x="2260" y="2260"/>
                    <a:pt x="2100" y="2032"/>
                    <a:pt x="1940" y="1803"/>
                  </a:cubicBezTo>
                  <a:cubicBezTo>
                    <a:pt x="1758" y="1575"/>
                    <a:pt x="1575" y="1347"/>
                    <a:pt x="1393" y="1119"/>
                  </a:cubicBezTo>
                  <a:cubicBezTo>
                    <a:pt x="1142" y="845"/>
                    <a:pt x="868" y="571"/>
                    <a:pt x="594" y="320"/>
                  </a:cubicBezTo>
                  <a:cubicBezTo>
                    <a:pt x="388" y="228"/>
                    <a:pt x="183" y="137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20" name="Google Shape;521;p4">
              <a:extLst>
                <a:ext uri="{FF2B5EF4-FFF2-40B4-BE49-F238E27FC236}">
                  <a16:creationId xmlns:a16="http://schemas.microsoft.com/office/drawing/2014/main" xmlns="" id="{C437D05E-A17F-D1C3-3B97-A78FE6DB8079}"/>
                </a:ext>
              </a:extLst>
            </p:cNvPr>
            <p:cNvSpPr/>
            <p:nvPr/>
          </p:nvSpPr>
          <p:spPr>
            <a:xfrm>
              <a:off x="6997250" y="1901400"/>
              <a:ext cx="30850" cy="36625"/>
            </a:xfrm>
            <a:custGeom>
              <a:avLst/>
              <a:gdLst/>
              <a:ahLst/>
              <a:cxnLst/>
              <a:rect l="l" t="t" r="r" b="b"/>
              <a:pathLst>
                <a:path w="1234" h="1465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4"/>
                    <a:pt x="24" y="160"/>
                  </a:cubicBezTo>
                  <a:cubicBezTo>
                    <a:pt x="389" y="548"/>
                    <a:pt x="708" y="982"/>
                    <a:pt x="1051" y="1438"/>
                  </a:cubicBezTo>
                  <a:cubicBezTo>
                    <a:pt x="1064" y="1451"/>
                    <a:pt x="1092" y="1465"/>
                    <a:pt x="1123" y="1465"/>
                  </a:cubicBezTo>
                  <a:cubicBezTo>
                    <a:pt x="1145" y="1465"/>
                    <a:pt x="1168" y="1458"/>
                    <a:pt x="1188" y="1438"/>
                  </a:cubicBezTo>
                  <a:cubicBezTo>
                    <a:pt x="1211" y="1415"/>
                    <a:pt x="1233" y="1347"/>
                    <a:pt x="1188" y="1301"/>
                  </a:cubicBezTo>
                  <a:cubicBezTo>
                    <a:pt x="868" y="868"/>
                    <a:pt x="549" y="434"/>
                    <a:pt x="183" y="23"/>
                  </a:cubicBezTo>
                  <a:cubicBezTo>
                    <a:pt x="161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21" name="Google Shape;522;p4">
              <a:extLst>
                <a:ext uri="{FF2B5EF4-FFF2-40B4-BE49-F238E27FC236}">
                  <a16:creationId xmlns:a16="http://schemas.microsoft.com/office/drawing/2014/main" xmlns="" id="{BE50D060-1C89-26D7-20DB-29403AEF5D02}"/>
                </a:ext>
              </a:extLst>
            </p:cNvPr>
            <p:cNvSpPr/>
            <p:nvPr/>
          </p:nvSpPr>
          <p:spPr>
            <a:xfrm>
              <a:off x="6999550" y="1902525"/>
              <a:ext cx="30250" cy="41125"/>
            </a:xfrm>
            <a:custGeom>
              <a:avLst/>
              <a:gdLst/>
              <a:ahLst/>
              <a:cxnLst/>
              <a:rect l="l" t="t" r="r" b="b"/>
              <a:pathLst>
                <a:path w="1210" h="1645" extrusionOk="0">
                  <a:moveTo>
                    <a:pt x="91" y="1"/>
                  </a:moveTo>
                  <a:cubicBezTo>
                    <a:pt x="69" y="1"/>
                    <a:pt x="46" y="24"/>
                    <a:pt x="46" y="24"/>
                  </a:cubicBezTo>
                  <a:cubicBezTo>
                    <a:pt x="0" y="69"/>
                    <a:pt x="0" y="115"/>
                    <a:pt x="23" y="161"/>
                  </a:cubicBezTo>
                  <a:cubicBezTo>
                    <a:pt x="388" y="617"/>
                    <a:pt x="730" y="1097"/>
                    <a:pt x="1027" y="1599"/>
                  </a:cubicBezTo>
                  <a:cubicBezTo>
                    <a:pt x="1050" y="1622"/>
                    <a:pt x="1073" y="1622"/>
                    <a:pt x="1096" y="1644"/>
                  </a:cubicBezTo>
                  <a:cubicBezTo>
                    <a:pt x="1119" y="1644"/>
                    <a:pt x="1141" y="1622"/>
                    <a:pt x="1164" y="1622"/>
                  </a:cubicBezTo>
                  <a:cubicBezTo>
                    <a:pt x="1187" y="1599"/>
                    <a:pt x="1210" y="1576"/>
                    <a:pt x="1210" y="1553"/>
                  </a:cubicBezTo>
                  <a:cubicBezTo>
                    <a:pt x="1210" y="1530"/>
                    <a:pt x="1210" y="1507"/>
                    <a:pt x="1187" y="1485"/>
                  </a:cubicBezTo>
                  <a:cubicBezTo>
                    <a:pt x="867" y="982"/>
                    <a:pt x="548" y="503"/>
                    <a:pt x="183" y="47"/>
                  </a:cubicBezTo>
                  <a:cubicBezTo>
                    <a:pt x="160" y="24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22" name="Google Shape;523;p4">
              <a:extLst>
                <a:ext uri="{FF2B5EF4-FFF2-40B4-BE49-F238E27FC236}">
                  <a16:creationId xmlns:a16="http://schemas.microsoft.com/office/drawing/2014/main" xmlns="" id="{745AB9F4-9B42-2790-22B0-4AFB4B94D6C2}"/>
                </a:ext>
              </a:extLst>
            </p:cNvPr>
            <p:cNvSpPr/>
            <p:nvPr/>
          </p:nvSpPr>
          <p:spPr>
            <a:xfrm>
              <a:off x="7003525" y="1907675"/>
              <a:ext cx="28575" cy="41675"/>
            </a:xfrm>
            <a:custGeom>
              <a:avLst/>
              <a:gdLst/>
              <a:ahLst/>
              <a:cxnLst/>
              <a:rect l="l" t="t" r="r" b="b"/>
              <a:pathLst>
                <a:path w="1143" h="1667" extrusionOk="0">
                  <a:moveTo>
                    <a:pt x="92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52" y="480"/>
                    <a:pt x="480" y="799"/>
                    <a:pt x="663" y="1119"/>
                  </a:cubicBezTo>
                  <a:cubicBezTo>
                    <a:pt x="754" y="1279"/>
                    <a:pt x="845" y="1438"/>
                    <a:pt x="937" y="1598"/>
                  </a:cubicBezTo>
                  <a:cubicBezTo>
                    <a:pt x="960" y="1621"/>
                    <a:pt x="960" y="1644"/>
                    <a:pt x="1005" y="1667"/>
                  </a:cubicBezTo>
                  <a:lnTo>
                    <a:pt x="1074" y="1667"/>
                  </a:lnTo>
                  <a:cubicBezTo>
                    <a:pt x="1119" y="1644"/>
                    <a:pt x="1142" y="1575"/>
                    <a:pt x="1119" y="1530"/>
                  </a:cubicBezTo>
                  <a:cubicBezTo>
                    <a:pt x="845" y="1005"/>
                    <a:pt x="526" y="503"/>
                    <a:pt x="183" y="46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23" name="Google Shape;524;p4">
              <a:extLst>
                <a:ext uri="{FF2B5EF4-FFF2-40B4-BE49-F238E27FC236}">
                  <a16:creationId xmlns:a16="http://schemas.microsoft.com/office/drawing/2014/main" xmlns="" id="{84943DA4-3962-04F4-F300-EBD6B80AE7D4}"/>
                </a:ext>
              </a:extLst>
            </p:cNvPr>
            <p:cNvSpPr/>
            <p:nvPr/>
          </p:nvSpPr>
          <p:spPr>
            <a:xfrm>
              <a:off x="7004100" y="1904825"/>
              <a:ext cx="33125" cy="45675"/>
            </a:xfrm>
            <a:custGeom>
              <a:avLst/>
              <a:gdLst/>
              <a:ahLst/>
              <a:cxnLst/>
              <a:rect l="l" t="t" r="r" b="b"/>
              <a:pathLst>
                <a:path w="1325" h="182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3" y="160"/>
                  </a:cubicBezTo>
                  <a:cubicBezTo>
                    <a:pt x="457" y="685"/>
                    <a:pt x="822" y="1233"/>
                    <a:pt x="1142" y="1803"/>
                  </a:cubicBezTo>
                  <a:cubicBezTo>
                    <a:pt x="1165" y="1826"/>
                    <a:pt x="1188" y="1826"/>
                    <a:pt x="1210" y="1826"/>
                  </a:cubicBezTo>
                  <a:cubicBezTo>
                    <a:pt x="1233" y="1826"/>
                    <a:pt x="1279" y="1826"/>
                    <a:pt x="1279" y="1803"/>
                  </a:cubicBezTo>
                  <a:cubicBezTo>
                    <a:pt x="1302" y="1803"/>
                    <a:pt x="1325" y="1781"/>
                    <a:pt x="1325" y="1735"/>
                  </a:cubicBezTo>
                  <a:cubicBezTo>
                    <a:pt x="1325" y="1712"/>
                    <a:pt x="1325" y="1689"/>
                    <a:pt x="1302" y="1666"/>
                  </a:cubicBezTo>
                  <a:cubicBezTo>
                    <a:pt x="959" y="1119"/>
                    <a:pt x="594" y="548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24" name="Google Shape;525;p4">
              <a:extLst>
                <a:ext uri="{FF2B5EF4-FFF2-40B4-BE49-F238E27FC236}">
                  <a16:creationId xmlns:a16="http://schemas.microsoft.com/office/drawing/2014/main" xmlns="" id="{C156572D-6AA5-78AF-F0F2-0B8E8D10A97A}"/>
                </a:ext>
              </a:extLst>
            </p:cNvPr>
            <p:cNvSpPr/>
            <p:nvPr/>
          </p:nvSpPr>
          <p:spPr>
            <a:xfrm>
              <a:off x="7010375" y="1914525"/>
              <a:ext cx="32550" cy="46250"/>
            </a:xfrm>
            <a:custGeom>
              <a:avLst/>
              <a:gdLst/>
              <a:ahLst/>
              <a:cxnLst/>
              <a:rect l="l" t="t" r="r" b="b"/>
              <a:pathLst>
                <a:path w="1302" h="1850" extrusionOk="0">
                  <a:moveTo>
                    <a:pt x="46" y="0"/>
                  </a:moveTo>
                  <a:cubicBezTo>
                    <a:pt x="24" y="46"/>
                    <a:pt x="1" y="114"/>
                    <a:pt x="46" y="137"/>
                  </a:cubicBezTo>
                  <a:cubicBezTo>
                    <a:pt x="292" y="450"/>
                    <a:pt x="495" y="764"/>
                    <a:pt x="696" y="1098"/>
                  </a:cubicBezTo>
                  <a:lnTo>
                    <a:pt x="696" y="1098"/>
                  </a:lnTo>
                  <a:cubicBezTo>
                    <a:pt x="691" y="1096"/>
                    <a:pt x="686" y="1096"/>
                    <a:pt x="686" y="1096"/>
                  </a:cubicBezTo>
                  <a:lnTo>
                    <a:pt x="686" y="1096"/>
                  </a:lnTo>
                  <a:cubicBezTo>
                    <a:pt x="822" y="1324"/>
                    <a:pt x="959" y="1552"/>
                    <a:pt x="1096" y="1803"/>
                  </a:cubicBezTo>
                  <a:cubicBezTo>
                    <a:pt x="1096" y="1826"/>
                    <a:pt x="1119" y="1849"/>
                    <a:pt x="1142" y="1849"/>
                  </a:cubicBezTo>
                  <a:lnTo>
                    <a:pt x="1210" y="1849"/>
                  </a:lnTo>
                  <a:cubicBezTo>
                    <a:pt x="1256" y="1826"/>
                    <a:pt x="1302" y="1758"/>
                    <a:pt x="1279" y="1712"/>
                  </a:cubicBezTo>
                  <a:cubicBezTo>
                    <a:pt x="959" y="1142"/>
                    <a:pt x="617" y="548"/>
                    <a:pt x="183" y="23"/>
                  </a:cubicBezTo>
                  <a:cubicBezTo>
                    <a:pt x="183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25" name="Google Shape;526;p4">
              <a:extLst>
                <a:ext uri="{FF2B5EF4-FFF2-40B4-BE49-F238E27FC236}">
                  <a16:creationId xmlns:a16="http://schemas.microsoft.com/office/drawing/2014/main" xmlns="" id="{17E7A92E-4D22-D117-5565-6F58C107D202}"/>
                </a:ext>
              </a:extLst>
            </p:cNvPr>
            <p:cNvSpPr/>
            <p:nvPr/>
          </p:nvSpPr>
          <p:spPr>
            <a:xfrm>
              <a:off x="7021800" y="1931075"/>
              <a:ext cx="24550" cy="37900"/>
            </a:xfrm>
            <a:custGeom>
              <a:avLst/>
              <a:gdLst/>
              <a:ahLst/>
              <a:cxnLst/>
              <a:rect l="l" t="t" r="r" b="b"/>
              <a:pathLst>
                <a:path w="982" h="1516" extrusionOk="0">
                  <a:moveTo>
                    <a:pt x="114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0" y="69"/>
                    <a:pt x="0" y="114"/>
                    <a:pt x="46" y="160"/>
                  </a:cubicBezTo>
                  <a:cubicBezTo>
                    <a:pt x="137" y="320"/>
                    <a:pt x="251" y="457"/>
                    <a:pt x="343" y="616"/>
                  </a:cubicBezTo>
                  <a:cubicBezTo>
                    <a:pt x="502" y="890"/>
                    <a:pt x="639" y="1164"/>
                    <a:pt x="776" y="1461"/>
                  </a:cubicBezTo>
                  <a:cubicBezTo>
                    <a:pt x="793" y="1494"/>
                    <a:pt x="822" y="1516"/>
                    <a:pt x="854" y="1516"/>
                  </a:cubicBezTo>
                  <a:cubicBezTo>
                    <a:pt x="866" y="1516"/>
                    <a:pt x="878" y="1513"/>
                    <a:pt x="890" y="1507"/>
                  </a:cubicBezTo>
                  <a:cubicBezTo>
                    <a:pt x="959" y="1484"/>
                    <a:pt x="982" y="1438"/>
                    <a:pt x="959" y="1370"/>
                  </a:cubicBezTo>
                  <a:cubicBezTo>
                    <a:pt x="731" y="913"/>
                    <a:pt x="502" y="457"/>
                    <a:pt x="183" y="46"/>
                  </a:cubicBezTo>
                  <a:cubicBezTo>
                    <a:pt x="160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26" name="Google Shape;527;p4">
              <a:extLst>
                <a:ext uri="{FF2B5EF4-FFF2-40B4-BE49-F238E27FC236}">
                  <a16:creationId xmlns:a16="http://schemas.microsoft.com/office/drawing/2014/main" xmlns="" id="{4F67DFB0-677A-6681-62F1-57FF25469459}"/>
                </a:ext>
              </a:extLst>
            </p:cNvPr>
            <p:cNvSpPr/>
            <p:nvPr/>
          </p:nvSpPr>
          <p:spPr>
            <a:xfrm>
              <a:off x="7025225" y="1937350"/>
              <a:ext cx="22850" cy="34475"/>
            </a:xfrm>
            <a:custGeom>
              <a:avLst/>
              <a:gdLst/>
              <a:ahLst/>
              <a:cxnLst/>
              <a:rect l="l" t="t" r="r" b="b"/>
              <a:pathLst>
                <a:path w="914" h="1379" extrusionOk="0">
                  <a:moveTo>
                    <a:pt x="114" y="0"/>
                  </a:moveTo>
                  <a:cubicBezTo>
                    <a:pt x="92" y="0"/>
                    <a:pt x="69" y="0"/>
                    <a:pt x="69" y="23"/>
                  </a:cubicBezTo>
                  <a:cubicBezTo>
                    <a:pt x="23" y="46"/>
                    <a:pt x="0" y="114"/>
                    <a:pt x="46" y="160"/>
                  </a:cubicBezTo>
                  <a:cubicBezTo>
                    <a:pt x="132" y="268"/>
                    <a:pt x="219" y="397"/>
                    <a:pt x="305" y="527"/>
                  </a:cubicBezTo>
                  <a:lnTo>
                    <a:pt x="305" y="527"/>
                  </a:lnTo>
                  <a:cubicBezTo>
                    <a:pt x="303" y="526"/>
                    <a:pt x="300" y="525"/>
                    <a:pt x="297" y="525"/>
                  </a:cubicBezTo>
                  <a:cubicBezTo>
                    <a:pt x="457" y="776"/>
                    <a:pt x="594" y="1050"/>
                    <a:pt x="708" y="1324"/>
                  </a:cubicBezTo>
                  <a:cubicBezTo>
                    <a:pt x="724" y="1358"/>
                    <a:pt x="766" y="1379"/>
                    <a:pt x="804" y="1379"/>
                  </a:cubicBezTo>
                  <a:cubicBezTo>
                    <a:pt x="819" y="1379"/>
                    <a:pt x="833" y="1376"/>
                    <a:pt x="845" y="1370"/>
                  </a:cubicBezTo>
                  <a:cubicBezTo>
                    <a:pt x="890" y="1370"/>
                    <a:pt x="913" y="1301"/>
                    <a:pt x="890" y="1256"/>
                  </a:cubicBezTo>
                  <a:cubicBezTo>
                    <a:pt x="685" y="822"/>
                    <a:pt x="480" y="411"/>
                    <a:pt x="206" y="23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27" name="Google Shape;528;p4">
              <a:extLst>
                <a:ext uri="{FF2B5EF4-FFF2-40B4-BE49-F238E27FC236}">
                  <a16:creationId xmlns:a16="http://schemas.microsoft.com/office/drawing/2014/main" xmlns="" id="{6FC23F4C-9AAC-1BB4-9541-E8015D84B227}"/>
                </a:ext>
              </a:extLst>
            </p:cNvPr>
            <p:cNvSpPr/>
            <p:nvPr/>
          </p:nvSpPr>
          <p:spPr>
            <a:xfrm>
              <a:off x="7026925" y="1937925"/>
              <a:ext cx="21150" cy="33325"/>
            </a:xfrm>
            <a:custGeom>
              <a:avLst/>
              <a:gdLst/>
              <a:ahLst/>
              <a:cxnLst/>
              <a:rect l="l" t="t" r="r" b="b"/>
              <a:pathLst>
                <a:path w="846" h="1333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46" y="160"/>
                  </a:cubicBezTo>
                  <a:cubicBezTo>
                    <a:pt x="92" y="251"/>
                    <a:pt x="138" y="320"/>
                    <a:pt x="183" y="411"/>
                  </a:cubicBezTo>
                  <a:cubicBezTo>
                    <a:pt x="183" y="411"/>
                    <a:pt x="183" y="388"/>
                    <a:pt x="183" y="388"/>
                  </a:cubicBezTo>
                  <a:cubicBezTo>
                    <a:pt x="343" y="685"/>
                    <a:pt x="503" y="982"/>
                    <a:pt x="640" y="1278"/>
                  </a:cubicBezTo>
                  <a:cubicBezTo>
                    <a:pt x="673" y="1312"/>
                    <a:pt x="707" y="1333"/>
                    <a:pt x="740" y="1333"/>
                  </a:cubicBezTo>
                  <a:cubicBezTo>
                    <a:pt x="752" y="1333"/>
                    <a:pt x="765" y="1330"/>
                    <a:pt x="777" y="1324"/>
                  </a:cubicBezTo>
                  <a:cubicBezTo>
                    <a:pt x="822" y="1324"/>
                    <a:pt x="845" y="1255"/>
                    <a:pt x="822" y="1210"/>
                  </a:cubicBezTo>
                  <a:cubicBezTo>
                    <a:pt x="640" y="822"/>
                    <a:pt x="434" y="411"/>
                    <a:pt x="183" y="46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28" name="Google Shape;529;p4">
              <a:extLst>
                <a:ext uri="{FF2B5EF4-FFF2-40B4-BE49-F238E27FC236}">
                  <a16:creationId xmlns:a16="http://schemas.microsoft.com/office/drawing/2014/main" xmlns="" id="{3BAF1C86-E3CA-CD2F-7EEC-CA447184CD14}"/>
                </a:ext>
              </a:extLst>
            </p:cNvPr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29" name="Google Shape;530;p4">
              <a:extLst>
                <a:ext uri="{FF2B5EF4-FFF2-40B4-BE49-F238E27FC236}">
                  <a16:creationId xmlns:a16="http://schemas.microsoft.com/office/drawing/2014/main" xmlns="" id="{BB5270A3-AD84-683A-AAEC-64CE06F8995C}"/>
                </a:ext>
              </a:extLst>
            </p:cNvPr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30" name="Google Shape;531;p4">
              <a:extLst>
                <a:ext uri="{FF2B5EF4-FFF2-40B4-BE49-F238E27FC236}">
                  <a16:creationId xmlns:a16="http://schemas.microsoft.com/office/drawing/2014/main" xmlns="" id="{4A5456EC-E5D8-AB0B-97D2-EF4C38A171D0}"/>
                </a:ext>
              </a:extLst>
            </p:cNvPr>
            <p:cNvSpPr/>
            <p:nvPr/>
          </p:nvSpPr>
          <p:spPr>
            <a:xfrm>
              <a:off x="6972150" y="1879150"/>
              <a:ext cx="35400" cy="32625"/>
            </a:xfrm>
            <a:custGeom>
              <a:avLst/>
              <a:gdLst/>
              <a:ahLst/>
              <a:cxnLst/>
              <a:rect l="l" t="t" r="r" b="b"/>
              <a:pathLst>
                <a:path w="1416" h="1305" extrusionOk="0">
                  <a:moveTo>
                    <a:pt x="0" y="0"/>
                  </a:moveTo>
                  <a:cubicBezTo>
                    <a:pt x="411" y="411"/>
                    <a:pt x="845" y="822"/>
                    <a:pt x="1233" y="1278"/>
                  </a:cubicBezTo>
                  <a:cubicBezTo>
                    <a:pt x="1246" y="1291"/>
                    <a:pt x="1275" y="1305"/>
                    <a:pt x="1301" y="1305"/>
                  </a:cubicBezTo>
                  <a:cubicBezTo>
                    <a:pt x="1320" y="1305"/>
                    <a:pt x="1337" y="1298"/>
                    <a:pt x="1347" y="1278"/>
                  </a:cubicBezTo>
                  <a:cubicBezTo>
                    <a:pt x="1393" y="1255"/>
                    <a:pt x="1416" y="1187"/>
                    <a:pt x="1370" y="1141"/>
                  </a:cubicBezTo>
                  <a:cubicBezTo>
                    <a:pt x="1119" y="845"/>
                    <a:pt x="845" y="571"/>
                    <a:pt x="571" y="297"/>
                  </a:cubicBezTo>
                  <a:cubicBezTo>
                    <a:pt x="366" y="228"/>
                    <a:pt x="183" y="114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31" name="Google Shape;532;p4">
              <a:extLst>
                <a:ext uri="{FF2B5EF4-FFF2-40B4-BE49-F238E27FC236}">
                  <a16:creationId xmlns:a16="http://schemas.microsoft.com/office/drawing/2014/main" xmlns="" id="{8A97D086-DD35-6E60-685A-386B20C26A0B}"/>
                </a:ext>
              </a:extLst>
            </p:cNvPr>
            <p:cNvSpPr/>
            <p:nvPr/>
          </p:nvSpPr>
          <p:spPr>
            <a:xfrm>
              <a:off x="6977275" y="1882575"/>
              <a:ext cx="35425" cy="35200"/>
            </a:xfrm>
            <a:custGeom>
              <a:avLst/>
              <a:gdLst/>
              <a:ahLst/>
              <a:cxnLst/>
              <a:rect l="l" t="t" r="r" b="b"/>
              <a:pathLst>
                <a:path w="1417" h="1408" extrusionOk="0">
                  <a:moveTo>
                    <a:pt x="1" y="0"/>
                  </a:moveTo>
                  <a:cubicBezTo>
                    <a:pt x="1" y="0"/>
                    <a:pt x="1" y="23"/>
                    <a:pt x="1" y="46"/>
                  </a:cubicBezTo>
                  <a:cubicBezTo>
                    <a:pt x="1" y="69"/>
                    <a:pt x="24" y="91"/>
                    <a:pt x="47" y="114"/>
                  </a:cubicBezTo>
                  <a:cubicBezTo>
                    <a:pt x="115" y="183"/>
                    <a:pt x="206" y="251"/>
                    <a:pt x="298" y="342"/>
                  </a:cubicBezTo>
                  <a:cubicBezTo>
                    <a:pt x="617" y="662"/>
                    <a:pt x="937" y="1004"/>
                    <a:pt x="1233" y="1370"/>
                  </a:cubicBezTo>
                  <a:cubicBezTo>
                    <a:pt x="1247" y="1396"/>
                    <a:pt x="1276" y="1407"/>
                    <a:pt x="1307" y="1407"/>
                  </a:cubicBezTo>
                  <a:cubicBezTo>
                    <a:pt x="1329" y="1407"/>
                    <a:pt x="1351" y="1402"/>
                    <a:pt x="1370" y="1392"/>
                  </a:cubicBezTo>
                  <a:cubicBezTo>
                    <a:pt x="1393" y="1370"/>
                    <a:pt x="1416" y="1301"/>
                    <a:pt x="1370" y="1255"/>
                  </a:cubicBezTo>
                  <a:cubicBezTo>
                    <a:pt x="1188" y="1027"/>
                    <a:pt x="1005" y="799"/>
                    <a:pt x="800" y="594"/>
                  </a:cubicBezTo>
                  <a:cubicBezTo>
                    <a:pt x="686" y="457"/>
                    <a:pt x="549" y="320"/>
                    <a:pt x="412" y="183"/>
                  </a:cubicBezTo>
                  <a:cubicBezTo>
                    <a:pt x="275" y="137"/>
                    <a:pt x="138" y="69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32" name="Google Shape;533;p4">
              <a:extLst>
                <a:ext uri="{FF2B5EF4-FFF2-40B4-BE49-F238E27FC236}">
                  <a16:creationId xmlns:a16="http://schemas.microsoft.com/office/drawing/2014/main" xmlns="" id="{B1F72EAE-455E-FF1E-DCB5-BF933F242FCC}"/>
                </a:ext>
              </a:extLst>
            </p:cNvPr>
            <p:cNvSpPr/>
            <p:nvPr/>
          </p:nvSpPr>
          <p:spPr>
            <a:xfrm>
              <a:off x="7004675" y="1909375"/>
              <a:ext cx="22275" cy="29700"/>
            </a:xfrm>
            <a:custGeom>
              <a:avLst/>
              <a:gdLst/>
              <a:ahLst/>
              <a:cxnLst/>
              <a:rect l="l" t="t" r="r" b="b"/>
              <a:pathLst>
                <a:path w="891" h="1188" extrusionOk="0">
                  <a:moveTo>
                    <a:pt x="92" y="1"/>
                  </a:moveTo>
                  <a:cubicBezTo>
                    <a:pt x="69" y="1"/>
                    <a:pt x="46" y="1"/>
                    <a:pt x="46" y="24"/>
                  </a:cubicBezTo>
                  <a:cubicBezTo>
                    <a:pt x="0" y="46"/>
                    <a:pt x="0" y="115"/>
                    <a:pt x="23" y="161"/>
                  </a:cubicBezTo>
                  <a:cubicBezTo>
                    <a:pt x="252" y="480"/>
                    <a:pt x="503" y="800"/>
                    <a:pt x="708" y="1142"/>
                  </a:cubicBezTo>
                  <a:cubicBezTo>
                    <a:pt x="731" y="1165"/>
                    <a:pt x="754" y="1188"/>
                    <a:pt x="777" y="1188"/>
                  </a:cubicBezTo>
                  <a:cubicBezTo>
                    <a:pt x="799" y="1188"/>
                    <a:pt x="822" y="1188"/>
                    <a:pt x="845" y="1165"/>
                  </a:cubicBezTo>
                  <a:cubicBezTo>
                    <a:pt x="868" y="1142"/>
                    <a:pt x="891" y="1119"/>
                    <a:pt x="891" y="1096"/>
                  </a:cubicBezTo>
                  <a:cubicBezTo>
                    <a:pt x="891" y="1074"/>
                    <a:pt x="868" y="1051"/>
                    <a:pt x="868" y="1028"/>
                  </a:cubicBezTo>
                  <a:cubicBezTo>
                    <a:pt x="640" y="686"/>
                    <a:pt x="411" y="366"/>
                    <a:pt x="183" y="24"/>
                  </a:cubicBezTo>
                  <a:cubicBezTo>
                    <a:pt x="160" y="1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33" name="Google Shape;534;p4">
              <a:extLst>
                <a:ext uri="{FF2B5EF4-FFF2-40B4-BE49-F238E27FC236}">
                  <a16:creationId xmlns:a16="http://schemas.microsoft.com/office/drawing/2014/main" xmlns="" id="{AAD110C4-F177-F445-2758-9A6846B4E2C5}"/>
                </a:ext>
              </a:extLst>
            </p:cNvPr>
            <p:cNvSpPr/>
            <p:nvPr/>
          </p:nvSpPr>
          <p:spPr>
            <a:xfrm>
              <a:off x="7008100" y="1912225"/>
              <a:ext cx="22275" cy="33700"/>
            </a:xfrm>
            <a:custGeom>
              <a:avLst/>
              <a:gdLst/>
              <a:ahLst/>
              <a:cxnLst/>
              <a:rect l="l" t="t" r="r" b="b"/>
              <a:pathLst>
                <a:path w="891" h="1348" extrusionOk="0">
                  <a:moveTo>
                    <a:pt x="46" y="1"/>
                  </a:moveTo>
                  <a:cubicBezTo>
                    <a:pt x="23" y="24"/>
                    <a:pt x="23" y="47"/>
                    <a:pt x="0" y="69"/>
                  </a:cubicBezTo>
                  <a:cubicBezTo>
                    <a:pt x="0" y="92"/>
                    <a:pt x="0" y="115"/>
                    <a:pt x="0" y="138"/>
                  </a:cubicBezTo>
                  <a:cubicBezTo>
                    <a:pt x="206" y="503"/>
                    <a:pt x="457" y="868"/>
                    <a:pt x="662" y="1234"/>
                  </a:cubicBezTo>
                  <a:cubicBezTo>
                    <a:pt x="685" y="1256"/>
                    <a:pt x="685" y="1279"/>
                    <a:pt x="708" y="1302"/>
                  </a:cubicBezTo>
                  <a:cubicBezTo>
                    <a:pt x="708" y="1325"/>
                    <a:pt x="731" y="1348"/>
                    <a:pt x="754" y="1348"/>
                  </a:cubicBezTo>
                  <a:lnTo>
                    <a:pt x="822" y="1348"/>
                  </a:lnTo>
                  <a:cubicBezTo>
                    <a:pt x="868" y="1325"/>
                    <a:pt x="868" y="1325"/>
                    <a:pt x="891" y="1302"/>
                  </a:cubicBezTo>
                  <a:cubicBezTo>
                    <a:pt x="891" y="1279"/>
                    <a:pt x="891" y="1234"/>
                    <a:pt x="891" y="1211"/>
                  </a:cubicBezTo>
                  <a:cubicBezTo>
                    <a:pt x="708" y="914"/>
                    <a:pt x="525" y="617"/>
                    <a:pt x="343" y="321"/>
                  </a:cubicBezTo>
                  <a:cubicBezTo>
                    <a:pt x="343" y="321"/>
                    <a:pt x="343" y="343"/>
                    <a:pt x="343" y="343"/>
                  </a:cubicBezTo>
                  <a:cubicBezTo>
                    <a:pt x="297" y="252"/>
                    <a:pt x="229" y="161"/>
                    <a:pt x="183" y="69"/>
                  </a:cubicBezTo>
                  <a:cubicBezTo>
                    <a:pt x="160" y="47"/>
                    <a:pt x="160" y="24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34" name="Google Shape;535;p4">
              <a:extLst>
                <a:ext uri="{FF2B5EF4-FFF2-40B4-BE49-F238E27FC236}">
                  <a16:creationId xmlns:a16="http://schemas.microsoft.com/office/drawing/2014/main" xmlns="" id="{F4481BEE-B8E4-DC69-01B3-B8EF291A9D62}"/>
                </a:ext>
              </a:extLst>
            </p:cNvPr>
            <p:cNvSpPr/>
            <p:nvPr/>
          </p:nvSpPr>
          <p:spPr>
            <a:xfrm>
              <a:off x="7008675" y="1915100"/>
              <a:ext cx="22275" cy="33100"/>
            </a:xfrm>
            <a:custGeom>
              <a:avLst/>
              <a:gdLst/>
              <a:ahLst/>
              <a:cxnLst/>
              <a:rect l="l" t="t" r="r" b="b"/>
              <a:pathLst>
                <a:path w="891" h="1324" extrusionOk="0">
                  <a:moveTo>
                    <a:pt x="92" y="0"/>
                  </a:moveTo>
                  <a:cubicBezTo>
                    <a:pt x="46" y="23"/>
                    <a:pt x="0" y="91"/>
                    <a:pt x="23" y="137"/>
                  </a:cubicBezTo>
                  <a:cubicBezTo>
                    <a:pt x="229" y="502"/>
                    <a:pt x="480" y="890"/>
                    <a:pt x="685" y="1255"/>
                  </a:cubicBezTo>
                  <a:cubicBezTo>
                    <a:pt x="708" y="1278"/>
                    <a:pt x="708" y="1301"/>
                    <a:pt x="731" y="1324"/>
                  </a:cubicBezTo>
                  <a:lnTo>
                    <a:pt x="822" y="1324"/>
                  </a:lnTo>
                  <a:cubicBezTo>
                    <a:pt x="868" y="1301"/>
                    <a:pt x="890" y="1233"/>
                    <a:pt x="868" y="1187"/>
                  </a:cubicBezTo>
                  <a:cubicBezTo>
                    <a:pt x="662" y="799"/>
                    <a:pt x="411" y="434"/>
                    <a:pt x="206" y="46"/>
                  </a:cubicBezTo>
                  <a:cubicBezTo>
                    <a:pt x="206" y="23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35" name="Google Shape;536;p4">
              <a:extLst>
                <a:ext uri="{FF2B5EF4-FFF2-40B4-BE49-F238E27FC236}">
                  <a16:creationId xmlns:a16="http://schemas.microsoft.com/office/drawing/2014/main" xmlns="" id="{45C9009F-4367-E053-D302-B8AA0451BACB}"/>
                </a:ext>
              </a:extLst>
            </p:cNvPr>
            <p:cNvSpPr/>
            <p:nvPr/>
          </p:nvSpPr>
          <p:spPr>
            <a:xfrm>
              <a:off x="7000675" y="1904250"/>
              <a:ext cx="26275" cy="36050"/>
            </a:xfrm>
            <a:custGeom>
              <a:avLst/>
              <a:gdLst/>
              <a:ahLst/>
              <a:cxnLst/>
              <a:rect l="l" t="t" r="r" b="b"/>
              <a:pathLst>
                <a:path w="1051" h="1442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5"/>
                    <a:pt x="24" y="160"/>
                  </a:cubicBezTo>
                  <a:cubicBezTo>
                    <a:pt x="320" y="571"/>
                    <a:pt x="594" y="982"/>
                    <a:pt x="868" y="1416"/>
                  </a:cubicBezTo>
                  <a:cubicBezTo>
                    <a:pt x="894" y="1429"/>
                    <a:pt x="928" y="1442"/>
                    <a:pt x="957" y="1442"/>
                  </a:cubicBezTo>
                  <a:cubicBezTo>
                    <a:pt x="978" y="1442"/>
                    <a:pt x="995" y="1435"/>
                    <a:pt x="1005" y="1416"/>
                  </a:cubicBezTo>
                  <a:cubicBezTo>
                    <a:pt x="1028" y="1393"/>
                    <a:pt x="1051" y="1370"/>
                    <a:pt x="1051" y="1347"/>
                  </a:cubicBezTo>
                  <a:cubicBezTo>
                    <a:pt x="1051" y="1324"/>
                    <a:pt x="1051" y="1301"/>
                    <a:pt x="1028" y="1279"/>
                  </a:cubicBezTo>
                  <a:cubicBezTo>
                    <a:pt x="754" y="868"/>
                    <a:pt x="457" y="457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36" name="Google Shape;537;p4">
              <a:extLst>
                <a:ext uri="{FF2B5EF4-FFF2-40B4-BE49-F238E27FC236}">
                  <a16:creationId xmlns:a16="http://schemas.microsoft.com/office/drawing/2014/main" xmlns="" id="{5EA3D3E4-6651-BF2B-5CB5-B178F66250B2}"/>
                </a:ext>
              </a:extLst>
            </p:cNvPr>
            <p:cNvSpPr/>
            <p:nvPr/>
          </p:nvSpPr>
          <p:spPr>
            <a:xfrm>
              <a:off x="7008675" y="1915100"/>
              <a:ext cx="23425" cy="37325"/>
            </a:xfrm>
            <a:custGeom>
              <a:avLst/>
              <a:gdLst/>
              <a:ahLst/>
              <a:cxnLst/>
              <a:rect l="l" t="t" r="r" b="b"/>
              <a:pathLst>
                <a:path w="937" h="1493" extrusionOk="0">
                  <a:moveTo>
                    <a:pt x="69" y="0"/>
                  </a:moveTo>
                  <a:cubicBezTo>
                    <a:pt x="23" y="23"/>
                    <a:pt x="0" y="69"/>
                    <a:pt x="23" y="137"/>
                  </a:cubicBezTo>
                  <a:cubicBezTo>
                    <a:pt x="229" y="571"/>
                    <a:pt x="502" y="1004"/>
                    <a:pt x="731" y="1438"/>
                  </a:cubicBezTo>
                  <a:cubicBezTo>
                    <a:pt x="747" y="1471"/>
                    <a:pt x="776" y="1493"/>
                    <a:pt x="809" y="1493"/>
                  </a:cubicBezTo>
                  <a:cubicBezTo>
                    <a:pt x="820" y="1493"/>
                    <a:pt x="833" y="1490"/>
                    <a:pt x="845" y="1484"/>
                  </a:cubicBezTo>
                  <a:cubicBezTo>
                    <a:pt x="890" y="1461"/>
                    <a:pt x="936" y="1415"/>
                    <a:pt x="913" y="1370"/>
                  </a:cubicBezTo>
                  <a:cubicBezTo>
                    <a:pt x="685" y="913"/>
                    <a:pt x="411" y="502"/>
                    <a:pt x="206" y="46"/>
                  </a:cubicBezTo>
                  <a:cubicBezTo>
                    <a:pt x="183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37" name="Google Shape;538;p4">
              <a:extLst>
                <a:ext uri="{FF2B5EF4-FFF2-40B4-BE49-F238E27FC236}">
                  <a16:creationId xmlns:a16="http://schemas.microsoft.com/office/drawing/2014/main" xmlns="" id="{0AC8BE0C-F0E7-D191-9299-7C716FA4EB5A}"/>
                </a:ext>
              </a:extLst>
            </p:cNvPr>
            <p:cNvSpPr/>
            <p:nvPr/>
          </p:nvSpPr>
          <p:spPr>
            <a:xfrm>
              <a:off x="7016075" y="1927075"/>
              <a:ext cx="18875" cy="31625"/>
            </a:xfrm>
            <a:custGeom>
              <a:avLst/>
              <a:gdLst/>
              <a:ahLst/>
              <a:cxnLst/>
              <a:rect l="l" t="t" r="r" b="b"/>
              <a:pathLst>
                <a:path w="755" h="1265" extrusionOk="0">
                  <a:moveTo>
                    <a:pt x="69" y="0"/>
                  </a:moveTo>
                  <a:cubicBezTo>
                    <a:pt x="24" y="23"/>
                    <a:pt x="1" y="92"/>
                    <a:pt x="1" y="137"/>
                  </a:cubicBezTo>
                  <a:cubicBezTo>
                    <a:pt x="184" y="503"/>
                    <a:pt x="366" y="845"/>
                    <a:pt x="549" y="1210"/>
                  </a:cubicBezTo>
                  <a:cubicBezTo>
                    <a:pt x="566" y="1244"/>
                    <a:pt x="594" y="1265"/>
                    <a:pt x="627" y="1265"/>
                  </a:cubicBezTo>
                  <a:cubicBezTo>
                    <a:pt x="638" y="1265"/>
                    <a:pt x="651" y="1262"/>
                    <a:pt x="663" y="1256"/>
                  </a:cubicBezTo>
                  <a:cubicBezTo>
                    <a:pt x="709" y="1233"/>
                    <a:pt x="754" y="1187"/>
                    <a:pt x="731" y="1142"/>
                  </a:cubicBezTo>
                  <a:cubicBezTo>
                    <a:pt x="549" y="776"/>
                    <a:pt x="366" y="411"/>
                    <a:pt x="184" y="46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38" name="Google Shape;539;p4">
              <a:extLst>
                <a:ext uri="{FF2B5EF4-FFF2-40B4-BE49-F238E27FC236}">
                  <a16:creationId xmlns:a16="http://schemas.microsoft.com/office/drawing/2014/main" xmlns="" id="{0FE96F3E-95F0-9CE9-7D48-20C104C804D5}"/>
                </a:ext>
              </a:extLst>
            </p:cNvPr>
            <p:cNvSpPr/>
            <p:nvPr/>
          </p:nvSpPr>
          <p:spPr>
            <a:xfrm>
              <a:off x="7004100" y="1908825"/>
              <a:ext cx="21700" cy="30250"/>
            </a:xfrm>
            <a:custGeom>
              <a:avLst/>
              <a:gdLst/>
              <a:ahLst/>
              <a:cxnLst/>
              <a:rect l="l" t="t" r="r" b="b"/>
              <a:pathLst>
                <a:path w="868" h="1210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1" y="46"/>
                    <a:pt x="1" y="68"/>
                    <a:pt x="1" y="91"/>
                  </a:cubicBezTo>
                  <a:cubicBezTo>
                    <a:pt x="1" y="114"/>
                    <a:pt x="1" y="137"/>
                    <a:pt x="23" y="160"/>
                  </a:cubicBezTo>
                  <a:cubicBezTo>
                    <a:pt x="206" y="457"/>
                    <a:pt x="412" y="730"/>
                    <a:pt x="571" y="1027"/>
                  </a:cubicBezTo>
                  <a:cubicBezTo>
                    <a:pt x="571" y="1004"/>
                    <a:pt x="571" y="1004"/>
                    <a:pt x="571" y="1004"/>
                  </a:cubicBezTo>
                  <a:cubicBezTo>
                    <a:pt x="594" y="1050"/>
                    <a:pt x="617" y="1096"/>
                    <a:pt x="663" y="1164"/>
                  </a:cubicBezTo>
                  <a:cubicBezTo>
                    <a:pt x="663" y="1187"/>
                    <a:pt x="685" y="1187"/>
                    <a:pt x="708" y="1210"/>
                  </a:cubicBezTo>
                  <a:lnTo>
                    <a:pt x="777" y="1210"/>
                  </a:lnTo>
                  <a:cubicBezTo>
                    <a:pt x="822" y="1187"/>
                    <a:pt x="868" y="1118"/>
                    <a:pt x="822" y="1073"/>
                  </a:cubicBezTo>
                  <a:cubicBezTo>
                    <a:pt x="640" y="730"/>
                    <a:pt x="389" y="388"/>
                    <a:pt x="160" y="46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39" name="Google Shape;540;p4">
              <a:extLst>
                <a:ext uri="{FF2B5EF4-FFF2-40B4-BE49-F238E27FC236}">
                  <a16:creationId xmlns:a16="http://schemas.microsoft.com/office/drawing/2014/main" xmlns="" id="{C1D05A00-C709-4D1B-688B-24B318AD0E01}"/>
                </a:ext>
              </a:extLst>
            </p:cNvPr>
            <p:cNvSpPr/>
            <p:nvPr/>
          </p:nvSpPr>
          <p:spPr>
            <a:xfrm>
              <a:off x="6998400" y="1902525"/>
              <a:ext cx="25125" cy="33700"/>
            </a:xfrm>
            <a:custGeom>
              <a:avLst/>
              <a:gdLst/>
              <a:ahLst/>
              <a:cxnLst/>
              <a:rect l="l" t="t" r="r" b="b"/>
              <a:pathLst>
                <a:path w="1005" h="1348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7"/>
                    <a:pt x="0" y="115"/>
                    <a:pt x="46" y="161"/>
                  </a:cubicBezTo>
                  <a:cubicBezTo>
                    <a:pt x="297" y="526"/>
                    <a:pt x="571" y="914"/>
                    <a:pt x="822" y="1302"/>
                  </a:cubicBezTo>
                  <a:cubicBezTo>
                    <a:pt x="822" y="1325"/>
                    <a:pt x="868" y="1348"/>
                    <a:pt x="891" y="1348"/>
                  </a:cubicBezTo>
                  <a:cubicBezTo>
                    <a:pt x="913" y="1348"/>
                    <a:pt x="936" y="1348"/>
                    <a:pt x="959" y="1325"/>
                  </a:cubicBezTo>
                  <a:cubicBezTo>
                    <a:pt x="982" y="1302"/>
                    <a:pt x="982" y="1279"/>
                    <a:pt x="982" y="1256"/>
                  </a:cubicBezTo>
                  <a:cubicBezTo>
                    <a:pt x="1005" y="1233"/>
                    <a:pt x="982" y="1211"/>
                    <a:pt x="982" y="1188"/>
                  </a:cubicBezTo>
                  <a:cubicBezTo>
                    <a:pt x="731" y="800"/>
                    <a:pt x="457" y="412"/>
                    <a:pt x="183" y="47"/>
                  </a:cubicBezTo>
                  <a:cubicBezTo>
                    <a:pt x="183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40" name="Google Shape;541;p4">
              <a:extLst>
                <a:ext uri="{FF2B5EF4-FFF2-40B4-BE49-F238E27FC236}">
                  <a16:creationId xmlns:a16="http://schemas.microsoft.com/office/drawing/2014/main" xmlns="" id="{9D44D26B-B9BC-878A-6C0E-04304012994A}"/>
                </a:ext>
              </a:extLst>
            </p:cNvPr>
            <p:cNvSpPr/>
            <p:nvPr/>
          </p:nvSpPr>
          <p:spPr>
            <a:xfrm>
              <a:off x="6997825" y="1900250"/>
              <a:ext cx="18275" cy="25125"/>
            </a:xfrm>
            <a:custGeom>
              <a:avLst/>
              <a:gdLst/>
              <a:ahLst/>
              <a:cxnLst/>
              <a:rect l="l" t="t" r="r" b="b"/>
              <a:pathLst>
                <a:path w="731" h="1005" extrusionOk="0">
                  <a:moveTo>
                    <a:pt x="92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1" y="23"/>
                    <a:pt x="1" y="46"/>
                    <a:pt x="1" y="92"/>
                  </a:cubicBezTo>
                  <a:cubicBezTo>
                    <a:pt x="1" y="115"/>
                    <a:pt x="1" y="138"/>
                    <a:pt x="23" y="160"/>
                  </a:cubicBezTo>
                  <a:cubicBezTo>
                    <a:pt x="183" y="434"/>
                    <a:pt x="389" y="685"/>
                    <a:pt x="548" y="982"/>
                  </a:cubicBezTo>
                  <a:cubicBezTo>
                    <a:pt x="571" y="982"/>
                    <a:pt x="594" y="1005"/>
                    <a:pt x="617" y="1005"/>
                  </a:cubicBezTo>
                  <a:cubicBezTo>
                    <a:pt x="640" y="1005"/>
                    <a:pt x="685" y="1005"/>
                    <a:pt x="685" y="982"/>
                  </a:cubicBezTo>
                  <a:cubicBezTo>
                    <a:pt x="708" y="959"/>
                    <a:pt x="731" y="936"/>
                    <a:pt x="731" y="914"/>
                  </a:cubicBezTo>
                  <a:cubicBezTo>
                    <a:pt x="731" y="891"/>
                    <a:pt x="731" y="868"/>
                    <a:pt x="708" y="845"/>
                  </a:cubicBezTo>
                  <a:cubicBezTo>
                    <a:pt x="526" y="571"/>
                    <a:pt x="343" y="297"/>
                    <a:pt x="160" y="23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41" name="Google Shape;542;p4">
              <a:extLst>
                <a:ext uri="{FF2B5EF4-FFF2-40B4-BE49-F238E27FC236}">
                  <a16:creationId xmlns:a16="http://schemas.microsoft.com/office/drawing/2014/main" xmlns="" id="{2B1CCCD5-E153-0E67-3253-EA7313EEFED3}"/>
                </a:ext>
              </a:extLst>
            </p:cNvPr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42" name="Google Shape;543;p4">
              <a:extLst>
                <a:ext uri="{FF2B5EF4-FFF2-40B4-BE49-F238E27FC236}">
                  <a16:creationId xmlns:a16="http://schemas.microsoft.com/office/drawing/2014/main" xmlns="" id="{8E2832E9-F756-1E46-7BB6-B92A56227013}"/>
                </a:ext>
              </a:extLst>
            </p:cNvPr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43" name="Google Shape;544;p4">
              <a:extLst>
                <a:ext uri="{FF2B5EF4-FFF2-40B4-BE49-F238E27FC236}">
                  <a16:creationId xmlns:a16="http://schemas.microsoft.com/office/drawing/2014/main" xmlns="" id="{8021D18A-7CB2-0B45-47EA-CEC19B9656F4}"/>
                </a:ext>
              </a:extLst>
            </p:cNvPr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44" name="Google Shape;545;p4">
              <a:extLst>
                <a:ext uri="{FF2B5EF4-FFF2-40B4-BE49-F238E27FC236}">
                  <a16:creationId xmlns:a16="http://schemas.microsoft.com/office/drawing/2014/main" xmlns="" id="{56408C1E-3947-4206-7FE3-2F91FE0005E8}"/>
                </a:ext>
              </a:extLst>
            </p:cNvPr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45" name="Google Shape;546;p4">
              <a:extLst>
                <a:ext uri="{FF2B5EF4-FFF2-40B4-BE49-F238E27FC236}">
                  <a16:creationId xmlns:a16="http://schemas.microsoft.com/office/drawing/2014/main" xmlns="" id="{8966741B-F490-7A98-A0D3-8D264E582C06}"/>
                </a:ext>
              </a:extLst>
            </p:cNvPr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46" name="Google Shape;547;p4">
              <a:extLst>
                <a:ext uri="{FF2B5EF4-FFF2-40B4-BE49-F238E27FC236}">
                  <a16:creationId xmlns:a16="http://schemas.microsoft.com/office/drawing/2014/main" xmlns="" id="{DF642962-CB6E-3B2E-AF28-2D9C716508BF}"/>
                </a:ext>
              </a:extLst>
            </p:cNvPr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47" name="Google Shape;548;p4">
              <a:extLst>
                <a:ext uri="{FF2B5EF4-FFF2-40B4-BE49-F238E27FC236}">
                  <a16:creationId xmlns:a16="http://schemas.microsoft.com/office/drawing/2014/main" xmlns="" id="{E85930FB-14D7-88B2-4069-88BC01C92327}"/>
                </a:ext>
              </a:extLst>
            </p:cNvPr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48" name="Google Shape;549;p4">
              <a:extLst>
                <a:ext uri="{FF2B5EF4-FFF2-40B4-BE49-F238E27FC236}">
                  <a16:creationId xmlns:a16="http://schemas.microsoft.com/office/drawing/2014/main" xmlns="" id="{ED8A9BC2-06E8-1BE2-D300-0ED79EA1BD59}"/>
                </a:ext>
              </a:extLst>
            </p:cNvPr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49" name="Google Shape;550;p4">
              <a:extLst>
                <a:ext uri="{FF2B5EF4-FFF2-40B4-BE49-F238E27FC236}">
                  <a16:creationId xmlns:a16="http://schemas.microsoft.com/office/drawing/2014/main" xmlns="" id="{29BAFCB9-48D7-3953-F3B2-99A077CBAD4B}"/>
                </a:ext>
              </a:extLst>
            </p:cNvPr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50" name="Google Shape;551;p4">
              <a:extLst>
                <a:ext uri="{FF2B5EF4-FFF2-40B4-BE49-F238E27FC236}">
                  <a16:creationId xmlns:a16="http://schemas.microsoft.com/office/drawing/2014/main" xmlns="" id="{BFE4DB9D-A431-B942-9D5A-993206DB8C30}"/>
                </a:ext>
              </a:extLst>
            </p:cNvPr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51" name="Google Shape;552;p4">
              <a:extLst>
                <a:ext uri="{FF2B5EF4-FFF2-40B4-BE49-F238E27FC236}">
                  <a16:creationId xmlns:a16="http://schemas.microsoft.com/office/drawing/2014/main" xmlns="" id="{59E6ED49-282C-6874-D608-14F6D5DCBE80}"/>
                </a:ext>
              </a:extLst>
            </p:cNvPr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52" name="Google Shape;553;p4">
              <a:extLst>
                <a:ext uri="{FF2B5EF4-FFF2-40B4-BE49-F238E27FC236}">
                  <a16:creationId xmlns:a16="http://schemas.microsoft.com/office/drawing/2014/main" xmlns="" id="{14AC3B3A-71DE-2266-7402-347807434B62}"/>
                </a:ext>
              </a:extLst>
            </p:cNvPr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53" name="Google Shape;554;p4">
              <a:extLst>
                <a:ext uri="{FF2B5EF4-FFF2-40B4-BE49-F238E27FC236}">
                  <a16:creationId xmlns:a16="http://schemas.microsoft.com/office/drawing/2014/main" xmlns="" id="{A7D8A849-CA32-9DAD-06F1-447BBA1233DE}"/>
                </a:ext>
              </a:extLst>
            </p:cNvPr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54" name="Google Shape;555;p4">
              <a:extLst>
                <a:ext uri="{FF2B5EF4-FFF2-40B4-BE49-F238E27FC236}">
                  <a16:creationId xmlns:a16="http://schemas.microsoft.com/office/drawing/2014/main" xmlns="" id="{5677B809-50FB-31FF-ABE2-37E7D653F12C}"/>
                </a:ext>
              </a:extLst>
            </p:cNvPr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55" name="Google Shape;556;p4">
              <a:extLst>
                <a:ext uri="{FF2B5EF4-FFF2-40B4-BE49-F238E27FC236}">
                  <a16:creationId xmlns:a16="http://schemas.microsoft.com/office/drawing/2014/main" xmlns="" id="{0A15AFA3-4065-25ED-7535-8031FAAF8E34}"/>
                </a:ext>
              </a:extLst>
            </p:cNvPr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56" name="Google Shape;557;p4">
              <a:extLst>
                <a:ext uri="{FF2B5EF4-FFF2-40B4-BE49-F238E27FC236}">
                  <a16:creationId xmlns:a16="http://schemas.microsoft.com/office/drawing/2014/main" xmlns="" id="{CC3A64AF-887F-839E-0D39-53EA7BE4BFE8}"/>
                </a:ext>
              </a:extLst>
            </p:cNvPr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57" name="Google Shape;558;p4">
              <a:extLst>
                <a:ext uri="{FF2B5EF4-FFF2-40B4-BE49-F238E27FC236}">
                  <a16:creationId xmlns:a16="http://schemas.microsoft.com/office/drawing/2014/main" xmlns="" id="{DFB15758-BA5C-54A4-8592-C53DFE07C268}"/>
                </a:ext>
              </a:extLst>
            </p:cNvPr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58" name="Google Shape;559;p4">
              <a:extLst>
                <a:ext uri="{FF2B5EF4-FFF2-40B4-BE49-F238E27FC236}">
                  <a16:creationId xmlns:a16="http://schemas.microsoft.com/office/drawing/2014/main" xmlns="" id="{8296B19D-193B-3E86-69E1-9CB74062A20A}"/>
                </a:ext>
              </a:extLst>
            </p:cNvPr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59" name="Google Shape;560;p4">
              <a:extLst>
                <a:ext uri="{FF2B5EF4-FFF2-40B4-BE49-F238E27FC236}">
                  <a16:creationId xmlns:a16="http://schemas.microsoft.com/office/drawing/2014/main" xmlns="" id="{7A7D69AD-34E1-9D7D-2F4A-1E46E9FA746B}"/>
                </a:ext>
              </a:extLst>
            </p:cNvPr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60" name="Google Shape;561;p4">
              <a:extLst>
                <a:ext uri="{FF2B5EF4-FFF2-40B4-BE49-F238E27FC236}">
                  <a16:creationId xmlns:a16="http://schemas.microsoft.com/office/drawing/2014/main" xmlns="" id="{1C2D1468-7BC3-DD74-AF88-3B1088BBE96C}"/>
                </a:ext>
              </a:extLst>
            </p:cNvPr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61" name="Google Shape;562;p4">
              <a:extLst>
                <a:ext uri="{FF2B5EF4-FFF2-40B4-BE49-F238E27FC236}">
                  <a16:creationId xmlns:a16="http://schemas.microsoft.com/office/drawing/2014/main" xmlns="" id="{02E0ED59-A534-B8D3-C6F6-E6BD3FF242CE}"/>
                </a:ext>
              </a:extLst>
            </p:cNvPr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62" name="Google Shape;563;p4">
              <a:extLst>
                <a:ext uri="{FF2B5EF4-FFF2-40B4-BE49-F238E27FC236}">
                  <a16:creationId xmlns:a16="http://schemas.microsoft.com/office/drawing/2014/main" xmlns="" id="{726B6989-62D3-0D0C-5C02-0BC152E125F9}"/>
                </a:ext>
              </a:extLst>
            </p:cNvPr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63" name="Google Shape;564;p4">
              <a:extLst>
                <a:ext uri="{FF2B5EF4-FFF2-40B4-BE49-F238E27FC236}">
                  <a16:creationId xmlns:a16="http://schemas.microsoft.com/office/drawing/2014/main" xmlns="" id="{691FC590-6AF1-B60F-4565-7C5B5A907FE4}"/>
                </a:ext>
              </a:extLst>
            </p:cNvPr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64" name="Google Shape;565;p4">
              <a:extLst>
                <a:ext uri="{FF2B5EF4-FFF2-40B4-BE49-F238E27FC236}">
                  <a16:creationId xmlns:a16="http://schemas.microsoft.com/office/drawing/2014/main" xmlns="" id="{33CC3C8B-F63F-53E8-B00F-70A0E530B778}"/>
                </a:ext>
              </a:extLst>
            </p:cNvPr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65" name="Google Shape;566;p4">
              <a:extLst>
                <a:ext uri="{FF2B5EF4-FFF2-40B4-BE49-F238E27FC236}">
                  <a16:creationId xmlns:a16="http://schemas.microsoft.com/office/drawing/2014/main" xmlns="" id="{87E54D2A-1FF1-ED1F-05C1-F39A323491FE}"/>
                </a:ext>
              </a:extLst>
            </p:cNvPr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66" name="Google Shape;567;p4">
              <a:extLst>
                <a:ext uri="{FF2B5EF4-FFF2-40B4-BE49-F238E27FC236}">
                  <a16:creationId xmlns:a16="http://schemas.microsoft.com/office/drawing/2014/main" xmlns="" id="{89EABCB7-306E-4C6F-4A59-6FA5CB544F85}"/>
                </a:ext>
              </a:extLst>
            </p:cNvPr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67" name="Google Shape;568;p4">
              <a:extLst>
                <a:ext uri="{FF2B5EF4-FFF2-40B4-BE49-F238E27FC236}">
                  <a16:creationId xmlns:a16="http://schemas.microsoft.com/office/drawing/2014/main" xmlns="" id="{F60062AE-1A72-AAF4-5430-7EBDA3655C82}"/>
                </a:ext>
              </a:extLst>
            </p:cNvPr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68" name="Google Shape;569;p4">
              <a:extLst>
                <a:ext uri="{FF2B5EF4-FFF2-40B4-BE49-F238E27FC236}">
                  <a16:creationId xmlns:a16="http://schemas.microsoft.com/office/drawing/2014/main" xmlns="" id="{3F9A922B-FE91-C356-706D-6A2F64DAB653}"/>
                </a:ext>
              </a:extLst>
            </p:cNvPr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69" name="Google Shape;570;p4">
              <a:extLst>
                <a:ext uri="{FF2B5EF4-FFF2-40B4-BE49-F238E27FC236}">
                  <a16:creationId xmlns:a16="http://schemas.microsoft.com/office/drawing/2014/main" xmlns="" id="{B7D38AF4-678E-9301-FB0F-DA01277B224F}"/>
                </a:ext>
              </a:extLst>
            </p:cNvPr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70" name="Google Shape;571;p4">
              <a:extLst>
                <a:ext uri="{FF2B5EF4-FFF2-40B4-BE49-F238E27FC236}">
                  <a16:creationId xmlns:a16="http://schemas.microsoft.com/office/drawing/2014/main" xmlns="" id="{11F38F7C-8A8D-1DA6-44D4-7ED88BE6869B}"/>
                </a:ext>
              </a:extLst>
            </p:cNvPr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71" name="Google Shape;572;p4">
              <a:extLst>
                <a:ext uri="{FF2B5EF4-FFF2-40B4-BE49-F238E27FC236}">
                  <a16:creationId xmlns:a16="http://schemas.microsoft.com/office/drawing/2014/main" xmlns="" id="{C9D4CA97-02D7-AE7C-7516-06E213210180}"/>
                </a:ext>
              </a:extLst>
            </p:cNvPr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72" name="Google Shape;573;p4">
              <a:extLst>
                <a:ext uri="{FF2B5EF4-FFF2-40B4-BE49-F238E27FC236}">
                  <a16:creationId xmlns:a16="http://schemas.microsoft.com/office/drawing/2014/main" xmlns="" id="{79684C9B-1FB4-6A12-A89C-AE4631225536}"/>
                </a:ext>
              </a:extLst>
            </p:cNvPr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73" name="Google Shape;574;p4">
              <a:extLst>
                <a:ext uri="{FF2B5EF4-FFF2-40B4-BE49-F238E27FC236}">
                  <a16:creationId xmlns:a16="http://schemas.microsoft.com/office/drawing/2014/main" xmlns="" id="{AE6B9B0D-C6CB-30C9-4C31-863DA865E451}"/>
                </a:ext>
              </a:extLst>
            </p:cNvPr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74" name="Google Shape;575;p4">
              <a:extLst>
                <a:ext uri="{FF2B5EF4-FFF2-40B4-BE49-F238E27FC236}">
                  <a16:creationId xmlns:a16="http://schemas.microsoft.com/office/drawing/2014/main" xmlns="" id="{998FB0F1-EBDC-45C9-D4EA-257F412ED1CC}"/>
                </a:ext>
              </a:extLst>
            </p:cNvPr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75" name="Google Shape;576;p4">
              <a:extLst>
                <a:ext uri="{FF2B5EF4-FFF2-40B4-BE49-F238E27FC236}">
                  <a16:creationId xmlns:a16="http://schemas.microsoft.com/office/drawing/2014/main" xmlns="" id="{A04A015C-A5BC-581E-C0EE-6F55E5A7531F}"/>
                </a:ext>
              </a:extLst>
            </p:cNvPr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76" name="Google Shape;577;p4">
              <a:extLst>
                <a:ext uri="{FF2B5EF4-FFF2-40B4-BE49-F238E27FC236}">
                  <a16:creationId xmlns:a16="http://schemas.microsoft.com/office/drawing/2014/main" xmlns="" id="{0B0824D1-B5FC-08DA-73E2-7C25B066BF06}"/>
                </a:ext>
              </a:extLst>
            </p:cNvPr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77" name="Google Shape;578;p4">
              <a:extLst>
                <a:ext uri="{FF2B5EF4-FFF2-40B4-BE49-F238E27FC236}">
                  <a16:creationId xmlns:a16="http://schemas.microsoft.com/office/drawing/2014/main" xmlns="" id="{40081146-2E0F-37EB-A141-FBB37D7505E0}"/>
                </a:ext>
              </a:extLst>
            </p:cNvPr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78" name="Google Shape;579;p4">
              <a:extLst>
                <a:ext uri="{FF2B5EF4-FFF2-40B4-BE49-F238E27FC236}">
                  <a16:creationId xmlns:a16="http://schemas.microsoft.com/office/drawing/2014/main" xmlns="" id="{B9D9FC32-4046-EB0C-CCDB-2CC639902012}"/>
                </a:ext>
              </a:extLst>
            </p:cNvPr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79" name="Google Shape;580;p4">
              <a:extLst>
                <a:ext uri="{FF2B5EF4-FFF2-40B4-BE49-F238E27FC236}">
                  <a16:creationId xmlns:a16="http://schemas.microsoft.com/office/drawing/2014/main" xmlns="" id="{59AE8ABE-0129-1166-D941-D01B5A42670E}"/>
                </a:ext>
              </a:extLst>
            </p:cNvPr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80" name="Google Shape;581;p4">
              <a:extLst>
                <a:ext uri="{FF2B5EF4-FFF2-40B4-BE49-F238E27FC236}">
                  <a16:creationId xmlns:a16="http://schemas.microsoft.com/office/drawing/2014/main" xmlns="" id="{47C8E0FF-7873-AEE7-38B3-1DDF5FB1CEAC}"/>
                </a:ext>
              </a:extLst>
            </p:cNvPr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81" name="Google Shape;582;p4">
              <a:extLst>
                <a:ext uri="{FF2B5EF4-FFF2-40B4-BE49-F238E27FC236}">
                  <a16:creationId xmlns:a16="http://schemas.microsoft.com/office/drawing/2014/main" xmlns="" id="{9B403F16-E297-283B-4270-38852B9A5001}"/>
                </a:ext>
              </a:extLst>
            </p:cNvPr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82" name="Google Shape;583;p4">
              <a:extLst>
                <a:ext uri="{FF2B5EF4-FFF2-40B4-BE49-F238E27FC236}">
                  <a16:creationId xmlns:a16="http://schemas.microsoft.com/office/drawing/2014/main" xmlns="" id="{AF34BA42-31F2-A634-AC56-EED1BD75D419}"/>
                </a:ext>
              </a:extLst>
            </p:cNvPr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83" name="Google Shape;584;p4">
              <a:extLst>
                <a:ext uri="{FF2B5EF4-FFF2-40B4-BE49-F238E27FC236}">
                  <a16:creationId xmlns:a16="http://schemas.microsoft.com/office/drawing/2014/main" xmlns="" id="{1706CD90-07A5-6CAB-51C7-5C2C4CE4B832}"/>
                </a:ext>
              </a:extLst>
            </p:cNvPr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84" name="Google Shape;585;p4">
              <a:extLst>
                <a:ext uri="{FF2B5EF4-FFF2-40B4-BE49-F238E27FC236}">
                  <a16:creationId xmlns:a16="http://schemas.microsoft.com/office/drawing/2014/main" xmlns="" id="{3CBD56AE-01F4-48E8-DE66-27BB3B3EE725}"/>
                </a:ext>
              </a:extLst>
            </p:cNvPr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85" name="Google Shape;586;p4">
              <a:extLst>
                <a:ext uri="{FF2B5EF4-FFF2-40B4-BE49-F238E27FC236}">
                  <a16:creationId xmlns:a16="http://schemas.microsoft.com/office/drawing/2014/main" xmlns="" id="{61061880-2838-C71D-B455-9990EA6BE20F}"/>
                </a:ext>
              </a:extLst>
            </p:cNvPr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86" name="Google Shape;587;p4">
              <a:extLst>
                <a:ext uri="{FF2B5EF4-FFF2-40B4-BE49-F238E27FC236}">
                  <a16:creationId xmlns:a16="http://schemas.microsoft.com/office/drawing/2014/main" xmlns="" id="{BDFF2311-0140-8728-1D3A-31E9F7CD1DA4}"/>
                </a:ext>
              </a:extLst>
            </p:cNvPr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87" name="Google Shape;588;p4">
              <a:extLst>
                <a:ext uri="{FF2B5EF4-FFF2-40B4-BE49-F238E27FC236}">
                  <a16:creationId xmlns:a16="http://schemas.microsoft.com/office/drawing/2014/main" xmlns="" id="{3DF63A0F-9DC5-9D63-998A-9FD5D7B90115}"/>
                </a:ext>
              </a:extLst>
            </p:cNvPr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88" name="Google Shape;589;p4">
              <a:extLst>
                <a:ext uri="{FF2B5EF4-FFF2-40B4-BE49-F238E27FC236}">
                  <a16:creationId xmlns:a16="http://schemas.microsoft.com/office/drawing/2014/main" xmlns="" id="{00962C8A-999E-0E23-DF42-8D0ABE893EA4}"/>
                </a:ext>
              </a:extLst>
            </p:cNvPr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89" name="Google Shape;590;p4">
              <a:extLst>
                <a:ext uri="{FF2B5EF4-FFF2-40B4-BE49-F238E27FC236}">
                  <a16:creationId xmlns:a16="http://schemas.microsoft.com/office/drawing/2014/main" xmlns="" id="{B0BD7D64-AECE-72E9-9374-46481B3104C6}"/>
                </a:ext>
              </a:extLst>
            </p:cNvPr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90" name="Google Shape;591;p4">
              <a:extLst>
                <a:ext uri="{FF2B5EF4-FFF2-40B4-BE49-F238E27FC236}">
                  <a16:creationId xmlns:a16="http://schemas.microsoft.com/office/drawing/2014/main" xmlns="" id="{6F8CB26B-D453-8D2F-1E8E-B34EE37397DA}"/>
                </a:ext>
              </a:extLst>
            </p:cNvPr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91" name="Google Shape;592;p4">
              <a:extLst>
                <a:ext uri="{FF2B5EF4-FFF2-40B4-BE49-F238E27FC236}">
                  <a16:creationId xmlns:a16="http://schemas.microsoft.com/office/drawing/2014/main" xmlns="" id="{0AC18F71-B1A8-F9C7-8699-5121FFD040D5}"/>
                </a:ext>
              </a:extLst>
            </p:cNvPr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92" name="Google Shape;593;p4">
              <a:extLst>
                <a:ext uri="{FF2B5EF4-FFF2-40B4-BE49-F238E27FC236}">
                  <a16:creationId xmlns:a16="http://schemas.microsoft.com/office/drawing/2014/main" xmlns="" id="{6CA714E5-9DB2-E61A-4941-E32E91A7A27E}"/>
                </a:ext>
              </a:extLst>
            </p:cNvPr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93" name="Google Shape;594;p4">
              <a:extLst>
                <a:ext uri="{FF2B5EF4-FFF2-40B4-BE49-F238E27FC236}">
                  <a16:creationId xmlns:a16="http://schemas.microsoft.com/office/drawing/2014/main" xmlns="" id="{5F8D77A3-E67E-2675-9E26-27F347B58B1E}"/>
                </a:ext>
              </a:extLst>
            </p:cNvPr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94" name="Google Shape;595;p4">
              <a:extLst>
                <a:ext uri="{FF2B5EF4-FFF2-40B4-BE49-F238E27FC236}">
                  <a16:creationId xmlns:a16="http://schemas.microsoft.com/office/drawing/2014/main" xmlns="" id="{10076575-AB56-9FF4-0C90-D414CD8EAD66}"/>
                </a:ext>
              </a:extLst>
            </p:cNvPr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95" name="Google Shape;596;p4">
              <a:extLst>
                <a:ext uri="{FF2B5EF4-FFF2-40B4-BE49-F238E27FC236}">
                  <a16:creationId xmlns:a16="http://schemas.microsoft.com/office/drawing/2014/main" xmlns="" id="{01DD3749-A34D-CFF8-4A2B-4C8F0A4972DC}"/>
                </a:ext>
              </a:extLst>
            </p:cNvPr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96" name="Google Shape;597;p4">
              <a:extLst>
                <a:ext uri="{FF2B5EF4-FFF2-40B4-BE49-F238E27FC236}">
                  <a16:creationId xmlns:a16="http://schemas.microsoft.com/office/drawing/2014/main" xmlns="" id="{86AC2908-94E2-A600-4EBE-32A45CB903C1}"/>
                </a:ext>
              </a:extLst>
            </p:cNvPr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97" name="Google Shape;598;p4">
              <a:extLst>
                <a:ext uri="{FF2B5EF4-FFF2-40B4-BE49-F238E27FC236}">
                  <a16:creationId xmlns:a16="http://schemas.microsoft.com/office/drawing/2014/main" xmlns="" id="{126F22AE-6610-22C0-73A3-0E72522ACEA9}"/>
                </a:ext>
              </a:extLst>
            </p:cNvPr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98" name="Google Shape;599;p4">
              <a:extLst>
                <a:ext uri="{FF2B5EF4-FFF2-40B4-BE49-F238E27FC236}">
                  <a16:creationId xmlns:a16="http://schemas.microsoft.com/office/drawing/2014/main" xmlns="" id="{D309531D-3D99-5176-49B4-54D67BF96C18}"/>
                </a:ext>
              </a:extLst>
            </p:cNvPr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99" name="Google Shape;600;p4">
              <a:extLst>
                <a:ext uri="{FF2B5EF4-FFF2-40B4-BE49-F238E27FC236}">
                  <a16:creationId xmlns:a16="http://schemas.microsoft.com/office/drawing/2014/main" xmlns="" id="{21B727B8-5E18-C383-2814-3C975A788A5A}"/>
                </a:ext>
              </a:extLst>
            </p:cNvPr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00" name="Google Shape;601;p4">
              <a:extLst>
                <a:ext uri="{FF2B5EF4-FFF2-40B4-BE49-F238E27FC236}">
                  <a16:creationId xmlns:a16="http://schemas.microsoft.com/office/drawing/2014/main" xmlns="" id="{EEC7104C-DFE2-75B8-3968-6BA17192CA2D}"/>
                </a:ext>
              </a:extLst>
            </p:cNvPr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01" name="Google Shape;602;p4">
              <a:extLst>
                <a:ext uri="{FF2B5EF4-FFF2-40B4-BE49-F238E27FC236}">
                  <a16:creationId xmlns:a16="http://schemas.microsoft.com/office/drawing/2014/main" xmlns="" id="{38F032F9-A887-9820-709B-6E179D0B0871}"/>
                </a:ext>
              </a:extLst>
            </p:cNvPr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02" name="Google Shape;603;p4">
              <a:extLst>
                <a:ext uri="{FF2B5EF4-FFF2-40B4-BE49-F238E27FC236}">
                  <a16:creationId xmlns:a16="http://schemas.microsoft.com/office/drawing/2014/main" xmlns="" id="{2599DDAD-D922-710C-50DD-4FAF7707443C}"/>
                </a:ext>
              </a:extLst>
            </p:cNvPr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03" name="Google Shape;604;p4">
              <a:extLst>
                <a:ext uri="{FF2B5EF4-FFF2-40B4-BE49-F238E27FC236}">
                  <a16:creationId xmlns:a16="http://schemas.microsoft.com/office/drawing/2014/main" xmlns="" id="{B9CAAD69-EEFF-147D-FBD0-96F71BE1CA6E}"/>
                </a:ext>
              </a:extLst>
            </p:cNvPr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04" name="Google Shape;605;p4">
              <a:extLst>
                <a:ext uri="{FF2B5EF4-FFF2-40B4-BE49-F238E27FC236}">
                  <a16:creationId xmlns:a16="http://schemas.microsoft.com/office/drawing/2014/main" xmlns="" id="{7322BB79-DB7E-047F-BF52-15372A46529C}"/>
                </a:ext>
              </a:extLst>
            </p:cNvPr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05" name="Google Shape;606;p4">
              <a:extLst>
                <a:ext uri="{FF2B5EF4-FFF2-40B4-BE49-F238E27FC236}">
                  <a16:creationId xmlns:a16="http://schemas.microsoft.com/office/drawing/2014/main" xmlns="" id="{6B7D4E74-078B-25B0-14C6-2CD59D20ABCC}"/>
                </a:ext>
              </a:extLst>
            </p:cNvPr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06" name="Google Shape;607;p4">
              <a:extLst>
                <a:ext uri="{FF2B5EF4-FFF2-40B4-BE49-F238E27FC236}">
                  <a16:creationId xmlns:a16="http://schemas.microsoft.com/office/drawing/2014/main" xmlns="" id="{A02CE461-99E0-48BE-A386-FC7698DBEA44}"/>
                </a:ext>
              </a:extLst>
            </p:cNvPr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07" name="Google Shape;608;p4">
              <a:extLst>
                <a:ext uri="{FF2B5EF4-FFF2-40B4-BE49-F238E27FC236}">
                  <a16:creationId xmlns:a16="http://schemas.microsoft.com/office/drawing/2014/main" xmlns="" id="{93FE658E-2B39-D0C2-0F15-6AE92887021F}"/>
                </a:ext>
              </a:extLst>
            </p:cNvPr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08" name="Google Shape;609;p4">
              <a:extLst>
                <a:ext uri="{FF2B5EF4-FFF2-40B4-BE49-F238E27FC236}">
                  <a16:creationId xmlns:a16="http://schemas.microsoft.com/office/drawing/2014/main" xmlns="" id="{6D8FD9D2-F14D-48F0-2322-9011CC8E96A4}"/>
                </a:ext>
              </a:extLst>
            </p:cNvPr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09" name="Google Shape;610;p4">
              <a:extLst>
                <a:ext uri="{FF2B5EF4-FFF2-40B4-BE49-F238E27FC236}">
                  <a16:creationId xmlns:a16="http://schemas.microsoft.com/office/drawing/2014/main" xmlns="" id="{40EEC0A8-96FB-A9C3-630D-EC9B08724709}"/>
                </a:ext>
              </a:extLst>
            </p:cNvPr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10" name="Google Shape;611;p4">
              <a:extLst>
                <a:ext uri="{FF2B5EF4-FFF2-40B4-BE49-F238E27FC236}">
                  <a16:creationId xmlns:a16="http://schemas.microsoft.com/office/drawing/2014/main" xmlns="" id="{B2E0DC28-C5CA-E556-6DC6-D84C63C8120C}"/>
                </a:ext>
              </a:extLst>
            </p:cNvPr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11" name="Google Shape;612;p4">
              <a:extLst>
                <a:ext uri="{FF2B5EF4-FFF2-40B4-BE49-F238E27FC236}">
                  <a16:creationId xmlns:a16="http://schemas.microsoft.com/office/drawing/2014/main" xmlns="" id="{4689AAD8-3C1A-4B2B-78B4-5F9D607BDC5B}"/>
                </a:ext>
              </a:extLst>
            </p:cNvPr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12" name="Google Shape;613;p4">
              <a:extLst>
                <a:ext uri="{FF2B5EF4-FFF2-40B4-BE49-F238E27FC236}">
                  <a16:creationId xmlns:a16="http://schemas.microsoft.com/office/drawing/2014/main" xmlns="" id="{0EDA63F6-CE90-C538-9102-C10F684054AB}"/>
                </a:ext>
              </a:extLst>
            </p:cNvPr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13" name="Google Shape;614;p4">
              <a:extLst>
                <a:ext uri="{FF2B5EF4-FFF2-40B4-BE49-F238E27FC236}">
                  <a16:creationId xmlns:a16="http://schemas.microsoft.com/office/drawing/2014/main" xmlns="" id="{6F72E6FA-1BCE-3D0E-7827-AACD238642DB}"/>
                </a:ext>
              </a:extLst>
            </p:cNvPr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14" name="Google Shape;615;p4">
              <a:extLst>
                <a:ext uri="{FF2B5EF4-FFF2-40B4-BE49-F238E27FC236}">
                  <a16:creationId xmlns:a16="http://schemas.microsoft.com/office/drawing/2014/main" xmlns="" id="{1C16C2FC-613B-2D34-683E-45D1D6E1BB75}"/>
                </a:ext>
              </a:extLst>
            </p:cNvPr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15" name="Google Shape;616;p4">
              <a:extLst>
                <a:ext uri="{FF2B5EF4-FFF2-40B4-BE49-F238E27FC236}">
                  <a16:creationId xmlns:a16="http://schemas.microsoft.com/office/drawing/2014/main" xmlns="" id="{5EA7D35C-35A6-53E0-7B03-CDD56212998B}"/>
                </a:ext>
              </a:extLst>
            </p:cNvPr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16" name="Google Shape;617;p4">
              <a:extLst>
                <a:ext uri="{FF2B5EF4-FFF2-40B4-BE49-F238E27FC236}">
                  <a16:creationId xmlns:a16="http://schemas.microsoft.com/office/drawing/2014/main" xmlns="" id="{7CA2B5E7-53EE-0C79-0C3F-D9509D3BC64C}"/>
                </a:ext>
              </a:extLst>
            </p:cNvPr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17" name="Google Shape;618;p4">
              <a:extLst>
                <a:ext uri="{FF2B5EF4-FFF2-40B4-BE49-F238E27FC236}">
                  <a16:creationId xmlns:a16="http://schemas.microsoft.com/office/drawing/2014/main" xmlns="" id="{A7508EC7-FFF9-0A4C-4DCA-EA4D61F7E85B}"/>
                </a:ext>
              </a:extLst>
            </p:cNvPr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18" name="Google Shape;619;p4">
              <a:extLst>
                <a:ext uri="{FF2B5EF4-FFF2-40B4-BE49-F238E27FC236}">
                  <a16:creationId xmlns:a16="http://schemas.microsoft.com/office/drawing/2014/main" xmlns="" id="{17F73D67-2E28-B497-BA35-D4BA1C2EC856}"/>
                </a:ext>
              </a:extLst>
            </p:cNvPr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19" name="Google Shape;620;p4">
              <a:extLst>
                <a:ext uri="{FF2B5EF4-FFF2-40B4-BE49-F238E27FC236}">
                  <a16:creationId xmlns:a16="http://schemas.microsoft.com/office/drawing/2014/main" xmlns="" id="{D4E4629D-F521-C80C-63A5-974CAB80D874}"/>
                </a:ext>
              </a:extLst>
            </p:cNvPr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20" name="Google Shape;621;p4">
              <a:extLst>
                <a:ext uri="{FF2B5EF4-FFF2-40B4-BE49-F238E27FC236}">
                  <a16:creationId xmlns:a16="http://schemas.microsoft.com/office/drawing/2014/main" xmlns="" id="{8CDE368E-E4EA-730A-5002-D7CAE639902F}"/>
                </a:ext>
              </a:extLst>
            </p:cNvPr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21" name="Google Shape;622;p4">
              <a:extLst>
                <a:ext uri="{FF2B5EF4-FFF2-40B4-BE49-F238E27FC236}">
                  <a16:creationId xmlns:a16="http://schemas.microsoft.com/office/drawing/2014/main" xmlns="" id="{60D0F126-DD9B-0736-F65E-C927EC3E03EB}"/>
                </a:ext>
              </a:extLst>
            </p:cNvPr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22" name="Google Shape;623;p4">
              <a:extLst>
                <a:ext uri="{FF2B5EF4-FFF2-40B4-BE49-F238E27FC236}">
                  <a16:creationId xmlns:a16="http://schemas.microsoft.com/office/drawing/2014/main" xmlns="" id="{C911BFAC-0357-9265-8D4C-7062F22328FE}"/>
                </a:ext>
              </a:extLst>
            </p:cNvPr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23" name="Google Shape;624;p4">
              <a:extLst>
                <a:ext uri="{FF2B5EF4-FFF2-40B4-BE49-F238E27FC236}">
                  <a16:creationId xmlns:a16="http://schemas.microsoft.com/office/drawing/2014/main" xmlns="" id="{2E42B751-151F-6F98-28BA-848FFE1C99EA}"/>
                </a:ext>
              </a:extLst>
            </p:cNvPr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24" name="Google Shape;625;p4">
              <a:extLst>
                <a:ext uri="{FF2B5EF4-FFF2-40B4-BE49-F238E27FC236}">
                  <a16:creationId xmlns:a16="http://schemas.microsoft.com/office/drawing/2014/main" xmlns="" id="{758AB261-BF52-D739-D5B4-873326552405}"/>
                </a:ext>
              </a:extLst>
            </p:cNvPr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25" name="Google Shape;626;p4">
              <a:extLst>
                <a:ext uri="{FF2B5EF4-FFF2-40B4-BE49-F238E27FC236}">
                  <a16:creationId xmlns:a16="http://schemas.microsoft.com/office/drawing/2014/main" xmlns="" id="{7709C4CF-11D8-3E90-BD2D-920FD254852B}"/>
                </a:ext>
              </a:extLst>
            </p:cNvPr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26" name="Google Shape;627;p4">
              <a:extLst>
                <a:ext uri="{FF2B5EF4-FFF2-40B4-BE49-F238E27FC236}">
                  <a16:creationId xmlns:a16="http://schemas.microsoft.com/office/drawing/2014/main" xmlns="" id="{CBBF758F-A164-FD0E-C674-85A906B8D12E}"/>
                </a:ext>
              </a:extLst>
            </p:cNvPr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27" name="Google Shape;628;p4">
              <a:extLst>
                <a:ext uri="{FF2B5EF4-FFF2-40B4-BE49-F238E27FC236}">
                  <a16:creationId xmlns:a16="http://schemas.microsoft.com/office/drawing/2014/main" xmlns="" id="{D0F5AA23-AB7E-1D06-A914-F41803D29E64}"/>
                </a:ext>
              </a:extLst>
            </p:cNvPr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28" name="Google Shape;629;p4">
              <a:extLst>
                <a:ext uri="{FF2B5EF4-FFF2-40B4-BE49-F238E27FC236}">
                  <a16:creationId xmlns:a16="http://schemas.microsoft.com/office/drawing/2014/main" xmlns="" id="{7E8982FA-CE44-F078-76A6-CC9D7268BE5A}"/>
                </a:ext>
              </a:extLst>
            </p:cNvPr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29" name="Google Shape;630;p4">
              <a:extLst>
                <a:ext uri="{FF2B5EF4-FFF2-40B4-BE49-F238E27FC236}">
                  <a16:creationId xmlns:a16="http://schemas.microsoft.com/office/drawing/2014/main" xmlns="" id="{90033CDB-BC78-2D4F-DEDB-343371795F2F}"/>
                </a:ext>
              </a:extLst>
            </p:cNvPr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30" name="Google Shape;631;p4">
              <a:extLst>
                <a:ext uri="{FF2B5EF4-FFF2-40B4-BE49-F238E27FC236}">
                  <a16:creationId xmlns:a16="http://schemas.microsoft.com/office/drawing/2014/main" xmlns="" id="{2F8C0B67-F739-01BF-D34A-81D4FA97A871}"/>
                </a:ext>
              </a:extLst>
            </p:cNvPr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31" name="Google Shape;632;p4">
              <a:extLst>
                <a:ext uri="{FF2B5EF4-FFF2-40B4-BE49-F238E27FC236}">
                  <a16:creationId xmlns:a16="http://schemas.microsoft.com/office/drawing/2014/main" xmlns="" id="{EFBD51F5-A17A-4634-03BB-3F804A31832F}"/>
                </a:ext>
              </a:extLst>
            </p:cNvPr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32" name="Google Shape;633;p4">
              <a:extLst>
                <a:ext uri="{FF2B5EF4-FFF2-40B4-BE49-F238E27FC236}">
                  <a16:creationId xmlns:a16="http://schemas.microsoft.com/office/drawing/2014/main" xmlns="" id="{1607D409-5830-AC66-F4EC-E6F2EFE00A23}"/>
                </a:ext>
              </a:extLst>
            </p:cNvPr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33" name="Google Shape;634;p4">
              <a:extLst>
                <a:ext uri="{FF2B5EF4-FFF2-40B4-BE49-F238E27FC236}">
                  <a16:creationId xmlns:a16="http://schemas.microsoft.com/office/drawing/2014/main" xmlns="" id="{5D332D38-5D91-2251-563C-A1279CDA29E6}"/>
                </a:ext>
              </a:extLst>
            </p:cNvPr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34" name="Google Shape;635;p4">
              <a:extLst>
                <a:ext uri="{FF2B5EF4-FFF2-40B4-BE49-F238E27FC236}">
                  <a16:creationId xmlns:a16="http://schemas.microsoft.com/office/drawing/2014/main" xmlns="" id="{F6FCEE1D-F2E9-2CEE-591B-7B971F1D7679}"/>
                </a:ext>
              </a:extLst>
            </p:cNvPr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35" name="Google Shape;636;p4">
              <a:extLst>
                <a:ext uri="{FF2B5EF4-FFF2-40B4-BE49-F238E27FC236}">
                  <a16:creationId xmlns:a16="http://schemas.microsoft.com/office/drawing/2014/main" xmlns="" id="{C56F3C7C-DCCB-09BE-E19B-EABE03EC5BA8}"/>
                </a:ext>
              </a:extLst>
            </p:cNvPr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36" name="Google Shape;637;p4">
              <a:extLst>
                <a:ext uri="{FF2B5EF4-FFF2-40B4-BE49-F238E27FC236}">
                  <a16:creationId xmlns:a16="http://schemas.microsoft.com/office/drawing/2014/main" xmlns="" id="{85BF40C9-1A15-704B-3851-8E7D4AC6165C}"/>
                </a:ext>
              </a:extLst>
            </p:cNvPr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37" name="Google Shape;638;p4">
              <a:extLst>
                <a:ext uri="{FF2B5EF4-FFF2-40B4-BE49-F238E27FC236}">
                  <a16:creationId xmlns:a16="http://schemas.microsoft.com/office/drawing/2014/main" xmlns="" id="{3735AE5C-7AB7-D50B-393B-1B648AD2A547}"/>
                </a:ext>
              </a:extLst>
            </p:cNvPr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38" name="Google Shape;639;p4">
              <a:extLst>
                <a:ext uri="{FF2B5EF4-FFF2-40B4-BE49-F238E27FC236}">
                  <a16:creationId xmlns:a16="http://schemas.microsoft.com/office/drawing/2014/main" xmlns="" id="{2ADD857B-C540-4DCC-78D2-E3406E861D59}"/>
                </a:ext>
              </a:extLst>
            </p:cNvPr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39" name="Google Shape;640;p4">
              <a:extLst>
                <a:ext uri="{FF2B5EF4-FFF2-40B4-BE49-F238E27FC236}">
                  <a16:creationId xmlns:a16="http://schemas.microsoft.com/office/drawing/2014/main" xmlns="" id="{817651EF-E85B-D3D6-64D9-7A13C1387C26}"/>
                </a:ext>
              </a:extLst>
            </p:cNvPr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40" name="Google Shape;641;p4">
              <a:extLst>
                <a:ext uri="{FF2B5EF4-FFF2-40B4-BE49-F238E27FC236}">
                  <a16:creationId xmlns:a16="http://schemas.microsoft.com/office/drawing/2014/main" xmlns="" id="{E8DE5633-E79F-C359-882D-0E413DC0EBA3}"/>
                </a:ext>
              </a:extLst>
            </p:cNvPr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41" name="Google Shape;642;p4">
              <a:extLst>
                <a:ext uri="{FF2B5EF4-FFF2-40B4-BE49-F238E27FC236}">
                  <a16:creationId xmlns:a16="http://schemas.microsoft.com/office/drawing/2014/main" xmlns="" id="{C07CB61F-BE64-2F34-5524-2C44BAF00740}"/>
                </a:ext>
              </a:extLst>
            </p:cNvPr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42" name="Google Shape;643;p4">
              <a:extLst>
                <a:ext uri="{FF2B5EF4-FFF2-40B4-BE49-F238E27FC236}">
                  <a16:creationId xmlns:a16="http://schemas.microsoft.com/office/drawing/2014/main" xmlns="" id="{66B94E99-445F-FAC6-F276-96D2BCE16681}"/>
                </a:ext>
              </a:extLst>
            </p:cNvPr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43" name="Google Shape;644;p4">
              <a:extLst>
                <a:ext uri="{FF2B5EF4-FFF2-40B4-BE49-F238E27FC236}">
                  <a16:creationId xmlns:a16="http://schemas.microsoft.com/office/drawing/2014/main" xmlns="" id="{461A6F9B-212E-642C-3375-EE54967F7623}"/>
                </a:ext>
              </a:extLst>
            </p:cNvPr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44" name="Google Shape;645;p4">
              <a:extLst>
                <a:ext uri="{FF2B5EF4-FFF2-40B4-BE49-F238E27FC236}">
                  <a16:creationId xmlns:a16="http://schemas.microsoft.com/office/drawing/2014/main" xmlns="" id="{B462F73C-1CC9-845D-03E0-8BA60691B57F}"/>
                </a:ext>
              </a:extLst>
            </p:cNvPr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45" name="Google Shape;646;p4">
              <a:extLst>
                <a:ext uri="{FF2B5EF4-FFF2-40B4-BE49-F238E27FC236}">
                  <a16:creationId xmlns:a16="http://schemas.microsoft.com/office/drawing/2014/main" xmlns="" id="{635CFB1E-5A97-3297-C73B-328D19CCD1DD}"/>
                </a:ext>
              </a:extLst>
            </p:cNvPr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46" name="Google Shape;647;p4">
              <a:extLst>
                <a:ext uri="{FF2B5EF4-FFF2-40B4-BE49-F238E27FC236}">
                  <a16:creationId xmlns:a16="http://schemas.microsoft.com/office/drawing/2014/main" xmlns="" id="{F213BFFB-F577-C950-D00C-EFFCC526358B}"/>
                </a:ext>
              </a:extLst>
            </p:cNvPr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47" name="Google Shape;648;p4">
              <a:extLst>
                <a:ext uri="{FF2B5EF4-FFF2-40B4-BE49-F238E27FC236}">
                  <a16:creationId xmlns:a16="http://schemas.microsoft.com/office/drawing/2014/main" xmlns="" id="{D3205914-9FA2-3363-DF4A-8DF33FF4A64A}"/>
                </a:ext>
              </a:extLst>
            </p:cNvPr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48" name="Google Shape;649;p4">
              <a:extLst>
                <a:ext uri="{FF2B5EF4-FFF2-40B4-BE49-F238E27FC236}">
                  <a16:creationId xmlns:a16="http://schemas.microsoft.com/office/drawing/2014/main" xmlns="" id="{B9B5A9A2-F2F1-6505-6043-4249CEAC9B59}"/>
                </a:ext>
              </a:extLst>
            </p:cNvPr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49" name="Google Shape;650;p4">
              <a:extLst>
                <a:ext uri="{FF2B5EF4-FFF2-40B4-BE49-F238E27FC236}">
                  <a16:creationId xmlns:a16="http://schemas.microsoft.com/office/drawing/2014/main" xmlns="" id="{1E138073-CC38-8045-36EC-4475E1BD3436}"/>
                </a:ext>
              </a:extLst>
            </p:cNvPr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50" name="Google Shape;651;p4">
              <a:extLst>
                <a:ext uri="{FF2B5EF4-FFF2-40B4-BE49-F238E27FC236}">
                  <a16:creationId xmlns:a16="http://schemas.microsoft.com/office/drawing/2014/main" xmlns="" id="{C2D8C992-C48F-C1CE-F697-0FF256F50A20}"/>
                </a:ext>
              </a:extLst>
            </p:cNvPr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51" name="Google Shape;652;p4">
              <a:extLst>
                <a:ext uri="{FF2B5EF4-FFF2-40B4-BE49-F238E27FC236}">
                  <a16:creationId xmlns:a16="http://schemas.microsoft.com/office/drawing/2014/main" xmlns="" id="{262EBDF0-841D-1982-BDCE-00440BA47023}"/>
                </a:ext>
              </a:extLst>
            </p:cNvPr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52" name="Google Shape;653;p4">
              <a:extLst>
                <a:ext uri="{FF2B5EF4-FFF2-40B4-BE49-F238E27FC236}">
                  <a16:creationId xmlns:a16="http://schemas.microsoft.com/office/drawing/2014/main" xmlns="" id="{96E22DA2-BE0F-01E2-609C-C5F9FF88D833}"/>
                </a:ext>
              </a:extLst>
            </p:cNvPr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53" name="Google Shape;654;p4">
              <a:extLst>
                <a:ext uri="{FF2B5EF4-FFF2-40B4-BE49-F238E27FC236}">
                  <a16:creationId xmlns:a16="http://schemas.microsoft.com/office/drawing/2014/main" xmlns="" id="{A4726362-388E-F966-A90E-5287F6FD6717}"/>
                </a:ext>
              </a:extLst>
            </p:cNvPr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54" name="Google Shape;655;p4">
              <a:extLst>
                <a:ext uri="{FF2B5EF4-FFF2-40B4-BE49-F238E27FC236}">
                  <a16:creationId xmlns:a16="http://schemas.microsoft.com/office/drawing/2014/main" xmlns="" id="{A7E121E8-3702-8C02-78A3-6FFD765B4779}"/>
                </a:ext>
              </a:extLst>
            </p:cNvPr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55" name="Google Shape;656;p4">
              <a:extLst>
                <a:ext uri="{FF2B5EF4-FFF2-40B4-BE49-F238E27FC236}">
                  <a16:creationId xmlns:a16="http://schemas.microsoft.com/office/drawing/2014/main" xmlns="" id="{BBC21D8C-8000-7364-41C7-04912280BEDE}"/>
                </a:ext>
              </a:extLst>
            </p:cNvPr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56" name="Google Shape;657;p4">
              <a:extLst>
                <a:ext uri="{FF2B5EF4-FFF2-40B4-BE49-F238E27FC236}">
                  <a16:creationId xmlns:a16="http://schemas.microsoft.com/office/drawing/2014/main" xmlns="" id="{53E4B05D-0A5B-F5C6-53D1-DCD6E91DE5C8}"/>
                </a:ext>
              </a:extLst>
            </p:cNvPr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57" name="Google Shape;658;p4">
              <a:extLst>
                <a:ext uri="{FF2B5EF4-FFF2-40B4-BE49-F238E27FC236}">
                  <a16:creationId xmlns:a16="http://schemas.microsoft.com/office/drawing/2014/main" xmlns="" id="{BC8108B5-B2AF-341B-58EC-683B653C97E2}"/>
                </a:ext>
              </a:extLst>
            </p:cNvPr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58" name="Google Shape;659;p4">
              <a:extLst>
                <a:ext uri="{FF2B5EF4-FFF2-40B4-BE49-F238E27FC236}">
                  <a16:creationId xmlns:a16="http://schemas.microsoft.com/office/drawing/2014/main" xmlns="" id="{76720D45-5210-44C8-A324-4B636BA7C0F1}"/>
                </a:ext>
              </a:extLst>
            </p:cNvPr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59" name="Google Shape;660;p4">
              <a:extLst>
                <a:ext uri="{FF2B5EF4-FFF2-40B4-BE49-F238E27FC236}">
                  <a16:creationId xmlns:a16="http://schemas.microsoft.com/office/drawing/2014/main" xmlns="" id="{E46416A6-622D-21B7-F785-E29ACB4289D6}"/>
                </a:ext>
              </a:extLst>
            </p:cNvPr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60" name="Google Shape;661;p4">
              <a:extLst>
                <a:ext uri="{FF2B5EF4-FFF2-40B4-BE49-F238E27FC236}">
                  <a16:creationId xmlns:a16="http://schemas.microsoft.com/office/drawing/2014/main" xmlns="" id="{05473AAD-DDFD-6F0A-08A6-178E676A8DE6}"/>
                </a:ext>
              </a:extLst>
            </p:cNvPr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61" name="Google Shape;662;p4">
              <a:extLst>
                <a:ext uri="{FF2B5EF4-FFF2-40B4-BE49-F238E27FC236}">
                  <a16:creationId xmlns:a16="http://schemas.microsoft.com/office/drawing/2014/main" xmlns="" id="{4339AD03-03C6-EA58-2FC5-5917DB20C82E}"/>
                </a:ext>
              </a:extLst>
            </p:cNvPr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62" name="Google Shape;663;p4">
              <a:extLst>
                <a:ext uri="{FF2B5EF4-FFF2-40B4-BE49-F238E27FC236}">
                  <a16:creationId xmlns:a16="http://schemas.microsoft.com/office/drawing/2014/main" xmlns="" id="{37DB6059-D172-861B-AB53-2CEBE480AE3E}"/>
                </a:ext>
              </a:extLst>
            </p:cNvPr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63" name="Google Shape;664;p4">
              <a:extLst>
                <a:ext uri="{FF2B5EF4-FFF2-40B4-BE49-F238E27FC236}">
                  <a16:creationId xmlns:a16="http://schemas.microsoft.com/office/drawing/2014/main" xmlns="" id="{20648461-70CC-C78E-EF73-B006EC5555EA}"/>
                </a:ext>
              </a:extLst>
            </p:cNvPr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64" name="Google Shape;665;p4">
              <a:extLst>
                <a:ext uri="{FF2B5EF4-FFF2-40B4-BE49-F238E27FC236}">
                  <a16:creationId xmlns:a16="http://schemas.microsoft.com/office/drawing/2014/main" xmlns="" id="{93AFB327-78D4-F931-2E92-FB78D2C87488}"/>
                </a:ext>
              </a:extLst>
            </p:cNvPr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65" name="Google Shape;666;p4">
              <a:extLst>
                <a:ext uri="{FF2B5EF4-FFF2-40B4-BE49-F238E27FC236}">
                  <a16:creationId xmlns:a16="http://schemas.microsoft.com/office/drawing/2014/main" xmlns="" id="{7F4CC26E-8201-A56C-46F3-EBFBDAB607FB}"/>
                </a:ext>
              </a:extLst>
            </p:cNvPr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66" name="Google Shape;667;p4">
              <a:extLst>
                <a:ext uri="{FF2B5EF4-FFF2-40B4-BE49-F238E27FC236}">
                  <a16:creationId xmlns:a16="http://schemas.microsoft.com/office/drawing/2014/main" xmlns="" id="{86F27C37-EC1D-00C4-6478-C1C254EC2DE9}"/>
                </a:ext>
              </a:extLst>
            </p:cNvPr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67" name="Google Shape;668;p4">
              <a:extLst>
                <a:ext uri="{FF2B5EF4-FFF2-40B4-BE49-F238E27FC236}">
                  <a16:creationId xmlns:a16="http://schemas.microsoft.com/office/drawing/2014/main" xmlns="" id="{7E7D288F-128B-9F00-222F-2FF685BA1415}"/>
                </a:ext>
              </a:extLst>
            </p:cNvPr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68" name="Google Shape;669;p4">
              <a:extLst>
                <a:ext uri="{FF2B5EF4-FFF2-40B4-BE49-F238E27FC236}">
                  <a16:creationId xmlns:a16="http://schemas.microsoft.com/office/drawing/2014/main" xmlns="" id="{193F0805-71E4-27B7-A971-816333EF5C14}"/>
                </a:ext>
              </a:extLst>
            </p:cNvPr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69" name="Google Shape;670;p4">
              <a:extLst>
                <a:ext uri="{FF2B5EF4-FFF2-40B4-BE49-F238E27FC236}">
                  <a16:creationId xmlns:a16="http://schemas.microsoft.com/office/drawing/2014/main" xmlns="" id="{E8CC5858-1929-2C23-876E-B5DF110DB697}"/>
                </a:ext>
              </a:extLst>
            </p:cNvPr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70" name="Google Shape;671;p4">
              <a:extLst>
                <a:ext uri="{FF2B5EF4-FFF2-40B4-BE49-F238E27FC236}">
                  <a16:creationId xmlns:a16="http://schemas.microsoft.com/office/drawing/2014/main" xmlns="" id="{AF635BB1-FD6C-2D52-5192-80FBEDB9FEB8}"/>
                </a:ext>
              </a:extLst>
            </p:cNvPr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71" name="Google Shape;672;p4">
              <a:extLst>
                <a:ext uri="{FF2B5EF4-FFF2-40B4-BE49-F238E27FC236}">
                  <a16:creationId xmlns:a16="http://schemas.microsoft.com/office/drawing/2014/main" xmlns="" id="{0611C73B-C430-DC1B-F753-557E137B18F8}"/>
                </a:ext>
              </a:extLst>
            </p:cNvPr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72" name="Google Shape;673;p4">
              <a:extLst>
                <a:ext uri="{FF2B5EF4-FFF2-40B4-BE49-F238E27FC236}">
                  <a16:creationId xmlns:a16="http://schemas.microsoft.com/office/drawing/2014/main" xmlns="" id="{C63159DF-6EC2-5E34-1DA1-C476967C3B68}"/>
                </a:ext>
              </a:extLst>
            </p:cNvPr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73" name="Google Shape;674;p4">
              <a:extLst>
                <a:ext uri="{FF2B5EF4-FFF2-40B4-BE49-F238E27FC236}">
                  <a16:creationId xmlns:a16="http://schemas.microsoft.com/office/drawing/2014/main" xmlns="" id="{D38729F7-63E2-2489-849A-612417C0AE0B}"/>
                </a:ext>
              </a:extLst>
            </p:cNvPr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74" name="Google Shape;675;p4">
              <a:extLst>
                <a:ext uri="{FF2B5EF4-FFF2-40B4-BE49-F238E27FC236}">
                  <a16:creationId xmlns:a16="http://schemas.microsoft.com/office/drawing/2014/main" xmlns="" id="{E853680F-428B-840E-4EE4-3C01A12EFF99}"/>
                </a:ext>
              </a:extLst>
            </p:cNvPr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75" name="Google Shape;676;p4">
              <a:extLst>
                <a:ext uri="{FF2B5EF4-FFF2-40B4-BE49-F238E27FC236}">
                  <a16:creationId xmlns:a16="http://schemas.microsoft.com/office/drawing/2014/main" xmlns="" id="{0EAB2B72-DD76-ED66-0D04-FE28D0789766}"/>
                </a:ext>
              </a:extLst>
            </p:cNvPr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76" name="Google Shape;677;p4">
              <a:extLst>
                <a:ext uri="{FF2B5EF4-FFF2-40B4-BE49-F238E27FC236}">
                  <a16:creationId xmlns:a16="http://schemas.microsoft.com/office/drawing/2014/main" xmlns="" id="{797E972F-24FE-D872-9CDF-354636452112}"/>
                </a:ext>
              </a:extLst>
            </p:cNvPr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77" name="Google Shape;678;p4">
              <a:extLst>
                <a:ext uri="{FF2B5EF4-FFF2-40B4-BE49-F238E27FC236}">
                  <a16:creationId xmlns:a16="http://schemas.microsoft.com/office/drawing/2014/main" xmlns="" id="{8D6F9727-FEF1-7C89-7395-A795221F8081}"/>
                </a:ext>
              </a:extLst>
            </p:cNvPr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78" name="Google Shape;679;p4">
              <a:extLst>
                <a:ext uri="{FF2B5EF4-FFF2-40B4-BE49-F238E27FC236}">
                  <a16:creationId xmlns:a16="http://schemas.microsoft.com/office/drawing/2014/main" xmlns="" id="{F4CA45D6-36A2-AB78-2AEB-CFFEB340E5FD}"/>
                </a:ext>
              </a:extLst>
            </p:cNvPr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79" name="Google Shape;680;p4">
              <a:extLst>
                <a:ext uri="{FF2B5EF4-FFF2-40B4-BE49-F238E27FC236}">
                  <a16:creationId xmlns:a16="http://schemas.microsoft.com/office/drawing/2014/main" xmlns="" id="{617F9AEE-FCD4-F130-CB3E-EB305C7BAE64}"/>
                </a:ext>
              </a:extLst>
            </p:cNvPr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80" name="Google Shape;681;p4">
              <a:extLst>
                <a:ext uri="{FF2B5EF4-FFF2-40B4-BE49-F238E27FC236}">
                  <a16:creationId xmlns:a16="http://schemas.microsoft.com/office/drawing/2014/main" xmlns="" id="{6BF5DF7B-E69C-DA51-30B5-2533F4A68A95}"/>
                </a:ext>
              </a:extLst>
            </p:cNvPr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81" name="Google Shape;682;p4">
              <a:extLst>
                <a:ext uri="{FF2B5EF4-FFF2-40B4-BE49-F238E27FC236}">
                  <a16:creationId xmlns:a16="http://schemas.microsoft.com/office/drawing/2014/main" xmlns="" id="{02683214-5A4B-3F5E-60BD-485B8B4447CA}"/>
                </a:ext>
              </a:extLst>
            </p:cNvPr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82" name="Google Shape;683;p4">
              <a:extLst>
                <a:ext uri="{FF2B5EF4-FFF2-40B4-BE49-F238E27FC236}">
                  <a16:creationId xmlns:a16="http://schemas.microsoft.com/office/drawing/2014/main" xmlns="" id="{5AF11515-859F-1BE8-3E01-02A3F2FCCA8C}"/>
                </a:ext>
              </a:extLst>
            </p:cNvPr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83" name="Google Shape;684;p4">
              <a:extLst>
                <a:ext uri="{FF2B5EF4-FFF2-40B4-BE49-F238E27FC236}">
                  <a16:creationId xmlns:a16="http://schemas.microsoft.com/office/drawing/2014/main" xmlns="" id="{8995EB40-96B1-9F91-54C3-3CBF5D0A2EC5}"/>
                </a:ext>
              </a:extLst>
            </p:cNvPr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84" name="Google Shape;685;p4">
              <a:extLst>
                <a:ext uri="{FF2B5EF4-FFF2-40B4-BE49-F238E27FC236}">
                  <a16:creationId xmlns:a16="http://schemas.microsoft.com/office/drawing/2014/main" xmlns="" id="{27C78E14-81B8-9848-1641-53ECB1F73DBB}"/>
                </a:ext>
              </a:extLst>
            </p:cNvPr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85" name="Google Shape;686;p4">
              <a:extLst>
                <a:ext uri="{FF2B5EF4-FFF2-40B4-BE49-F238E27FC236}">
                  <a16:creationId xmlns:a16="http://schemas.microsoft.com/office/drawing/2014/main" xmlns="" id="{E3853224-B826-3C1B-8D3E-97AB8F974B70}"/>
                </a:ext>
              </a:extLst>
            </p:cNvPr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86" name="Google Shape;687;p4">
              <a:extLst>
                <a:ext uri="{FF2B5EF4-FFF2-40B4-BE49-F238E27FC236}">
                  <a16:creationId xmlns:a16="http://schemas.microsoft.com/office/drawing/2014/main" xmlns="" id="{A29E7D2B-5640-A42F-CDF7-B803CC5727A1}"/>
                </a:ext>
              </a:extLst>
            </p:cNvPr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87" name="Google Shape;688;p4">
              <a:extLst>
                <a:ext uri="{FF2B5EF4-FFF2-40B4-BE49-F238E27FC236}">
                  <a16:creationId xmlns:a16="http://schemas.microsoft.com/office/drawing/2014/main" xmlns="" id="{6524A831-2757-E0A6-DB77-5D784DD62E4B}"/>
                </a:ext>
              </a:extLst>
            </p:cNvPr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88" name="Google Shape;689;p4">
              <a:extLst>
                <a:ext uri="{FF2B5EF4-FFF2-40B4-BE49-F238E27FC236}">
                  <a16:creationId xmlns:a16="http://schemas.microsoft.com/office/drawing/2014/main" xmlns="" id="{04877F96-46B5-D74E-920D-E58138F8B380}"/>
                </a:ext>
              </a:extLst>
            </p:cNvPr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89" name="Google Shape;690;p4">
              <a:extLst>
                <a:ext uri="{FF2B5EF4-FFF2-40B4-BE49-F238E27FC236}">
                  <a16:creationId xmlns:a16="http://schemas.microsoft.com/office/drawing/2014/main" xmlns="" id="{2BBDC8CB-AC45-AF02-2D74-703E89DE4B84}"/>
                </a:ext>
              </a:extLst>
            </p:cNvPr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90" name="Google Shape;691;p4">
              <a:extLst>
                <a:ext uri="{FF2B5EF4-FFF2-40B4-BE49-F238E27FC236}">
                  <a16:creationId xmlns:a16="http://schemas.microsoft.com/office/drawing/2014/main" xmlns="" id="{4AEDEB3A-5091-B79F-5CA3-145A1E7C450B}"/>
                </a:ext>
              </a:extLst>
            </p:cNvPr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91" name="Google Shape;692;p4">
              <a:extLst>
                <a:ext uri="{FF2B5EF4-FFF2-40B4-BE49-F238E27FC236}">
                  <a16:creationId xmlns:a16="http://schemas.microsoft.com/office/drawing/2014/main" xmlns="" id="{92D57EC0-DA9C-CD91-5BC8-FE92C9D12A30}"/>
                </a:ext>
              </a:extLst>
            </p:cNvPr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92" name="Google Shape;693;p4">
              <a:extLst>
                <a:ext uri="{FF2B5EF4-FFF2-40B4-BE49-F238E27FC236}">
                  <a16:creationId xmlns:a16="http://schemas.microsoft.com/office/drawing/2014/main" xmlns="" id="{CF5CF276-48B1-2E7D-D680-52E3F897E1D3}"/>
                </a:ext>
              </a:extLst>
            </p:cNvPr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93" name="Google Shape;694;p4">
              <a:extLst>
                <a:ext uri="{FF2B5EF4-FFF2-40B4-BE49-F238E27FC236}">
                  <a16:creationId xmlns:a16="http://schemas.microsoft.com/office/drawing/2014/main" xmlns="" id="{B39A6003-A5E1-4E01-56C3-3460B0B27707}"/>
                </a:ext>
              </a:extLst>
            </p:cNvPr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94" name="Google Shape;695;p4">
              <a:extLst>
                <a:ext uri="{FF2B5EF4-FFF2-40B4-BE49-F238E27FC236}">
                  <a16:creationId xmlns:a16="http://schemas.microsoft.com/office/drawing/2014/main" xmlns="" id="{41CA7468-3F52-C572-9A62-9BB8110DED37}"/>
                </a:ext>
              </a:extLst>
            </p:cNvPr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95" name="Google Shape;696;p4">
              <a:extLst>
                <a:ext uri="{FF2B5EF4-FFF2-40B4-BE49-F238E27FC236}">
                  <a16:creationId xmlns:a16="http://schemas.microsoft.com/office/drawing/2014/main" xmlns="" id="{75141381-417C-A4BF-65F0-5FC11230D4F4}"/>
                </a:ext>
              </a:extLst>
            </p:cNvPr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96" name="Google Shape;697;p4">
              <a:extLst>
                <a:ext uri="{FF2B5EF4-FFF2-40B4-BE49-F238E27FC236}">
                  <a16:creationId xmlns:a16="http://schemas.microsoft.com/office/drawing/2014/main" xmlns="" id="{0929A2E6-B540-50B3-43B6-EB1B1EBD9BBF}"/>
                </a:ext>
              </a:extLst>
            </p:cNvPr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97" name="Google Shape;698;p4">
              <a:extLst>
                <a:ext uri="{FF2B5EF4-FFF2-40B4-BE49-F238E27FC236}">
                  <a16:creationId xmlns:a16="http://schemas.microsoft.com/office/drawing/2014/main" xmlns="" id="{99B1165A-2E0F-B869-974D-965EBCD94D86}"/>
                </a:ext>
              </a:extLst>
            </p:cNvPr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98" name="Google Shape;699;p4">
              <a:extLst>
                <a:ext uri="{FF2B5EF4-FFF2-40B4-BE49-F238E27FC236}">
                  <a16:creationId xmlns:a16="http://schemas.microsoft.com/office/drawing/2014/main" xmlns="" id="{A69A72F1-4F07-1C53-EDBB-B272AAC3C563}"/>
                </a:ext>
              </a:extLst>
            </p:cNvPr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99" name="Google Shape;700;p4">
              <a:extLst>
                <a:ext uri="{FF2B5EF4-FFF2-40B4-BE49-F238E27FC236}">
                  <a16:creationId xmlns:a16="http://schemas.microsoft.com/office/drawing/2014/main" xmlns="" id="{C53FFC90-81A7-7A99-8208-D69C6BFEF5D1}"/>
                </a:ext>
              </a:extLst>
            </p:cNvPr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0" name="Google Shape;701;p4">
              <a:extLst>
                <a:ext uri="{FF2B5EF4-FFF2-40B4-BE49-F238E27FC236}">
                  <a16:creationId xmlns:a16="http://schemas.microsoft.com/office/drawing/2014/main" xmlns="" id="{C654715C-7881-84BE-A367-C5E001207468}"/>
                </a:ext>
              </a:extLst>
            </p:cNvPr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001" name="Google Shape;702;p4">
            <a:extLst>
              <a:ext uri="{FF2B5EF4-FFF2-40B4-BE49-F238E27FC236}">
                <a16:creationId xmlns:a16="http://schemas.microsoft.com/office/drawing/2014/main" xmlns="" id="{AED07A7A-7780-84BA-D90A-4861AF395628}"/>
              </a:ext>
            </a:extLst>
          </p:cNvPr>
          <p:cNvGrpSpPr/>
          <p:nvPr/>
        </p:nvGrpSpPr>
        <p:grpSpPr>
          <a:xfrm>
            <a:off x="8056367" y="71392"/>
            <a:ext cx="959718" cy="875881"/>
            <a:chOff x="4097300" y="529025"/>
            <a:chExt cx="796050" cy="726450"/>
          </a:xfrm>
        </p:grpSpPr>
        <p:sp>
          <p:nvSpPr>
            <p:cNvPr id="33002" name="Google Shape;703;p4">
              <a:extLst>
                <a:ext uri="{FF2B5EF4-FFF2-40B4-BE49-F238E27FC236}">
                  <a16:creationId xmlns:a16="http://schemas.microsoft.com/office/drawing/2014/main" xmlns="" id="{BC082F9D-8A6A-0271-A12B-4921A3250E88}"/>
                </a:ext>
              </a:extLst>
            </p:cNvPr>
            <p:cNvSpPr/>
            <p:nvPr/>
          </p:nvSpPr>
          <p:spPr>
            <a:xfrm>
              <a:off x="4097300" y="529025"/>
              <a:ext cx="796050" cy="726450"/>
            </a:xfrm>
            <a:custGeom>
              <a:avLst/>
              <a:gdLst/>
              <a:ahLst/>
              <a:cxnLst/>
              <a:rect l="l" t="t" r="r" b="b"/>
              <a:pathLst>
                <a:path w="31842" h="29058" extrusionOk="0">
                  <a:moveTo>
                    <a:pt x="15088" y="1"/>
                  </a:moveTo>
                  <a:cubicBezTo>
                    <a:pt x="14837" y="1"/>
                    <a:pt x="14563" y="69"/>
                    <a:pt x="14335" y="160"/>
                  </a:cubicBezTo>
                  <a:cubicBezTo>
                    <a:pt x="13741" y="389"/>
                    <a:pt x="13308" y="891"/>
                    <a:pt x="13171" y="1461"/>
                  </a:cubicBezTo>
                  <a:cubicBezTo>
                    <a:pt x="12920" y="2374"/>
                    <a:pt x="12486" y="3356"/>
                    <a:pt x="11847" y="4451"/>
                  </a:cubicBezTo>
                  <a:cubicBezTo>
                    <a:pt x="10957" y="5981"/>
                    <a:pt x="9838" y="7487"/>
                    <a:pt x="8743" y="8948"/>
                  </a:cubicBezTo>
                  <a:lnTo>
                    <a:pt x="8149" y="9770"/>
                  </a:lnTo>
                  <a:cubicBezTo>
                    <a:pt x="8149" y="9770"/>
                    <a:pt x="7761" y="10272"/>
                    <a:pt x="7624" y="10454"/>
                  </a:cubicBezTo>
                  <a:cubicBezTo>
                    <a:pt x="7442" y="10706"/>
                    <a:pt x="7259" y="10934"/>
                    <a:pt x="7076" y="11162"/>
                  </a:cubicBezTo>
                  <a:cubicBezTo>
                    <a:pt x="6711" y="11641"/>
                    <a:pt x="6346" y="12121"/>
                    <a:pt x="5958" y="12577"/>
                  </a:cubicBezTo>
                  <a:cubicBezTo>
                    <a:pt x="5228" y="13445"/>
                    <a:pt x="4451" y="14358"/>
                    <a:pt x="3584" y="15362"/>
                  </a:cubicBezTo>
                  <a:cubicBezTo>
                    <a:pt x="3196" y="15773"/>
                    <a:pt x="2785" y="16206"/>
                    <a:pt x="2352" y="16640"/>
                  </a:cubicBezTo>
                  <a:cubicBezTo>
                    <a:pt x="2306" y="16686"/>
                    <a:pt x="2283" y="16709"/>
                    <a:pt x="2260" y="16754"/>
                  </a:cubicBezTo>
                  <a:cubicBezTo>
                    <a:pt x="1735" y="17256"/>
                    <a:pt x="1210" y="17713"/>
                    <a:pt x="708" y="18169"/>
                  </a:cubicBezTo>
                  <a:cubicBezTo>
                    <a:pt x="343" y="18489"/>
                    <a:pt x="115" y="18900"/>
                    <a:pt x="46" y="19356"/>
                  </a:cubicBezTo>
                  <a:cubicBezTo>
                    <a:pt x="1" y="19607"/>
                    <a:pt x="1" y="19859"/>
                    <a:pt x="46" y="20110"/>
                  </a:cubicBezTo>
                  <a:cubicBezTo>
                    <a:pt x="46" y="20132"/>
                    <a:pt x="46" y="20155"/>
                    <a:pt x="69" y="20178"/>
                  </a:cubicBezTo>
                  <a:cubicBezTo>
                    <a:pt x="138" y="20475"/>
                    <a:pt x="297" y="20908"/>
                    <a:pt x="754" y="21296"/>
                  </a:cubicBezTo>
                  <a:cubicBezTo>
                    <a:pt x="2511" y="22712"/>
                    <a:pt x="4497" y="24013"/>
                    <a:pt x="6894" y="25268"/>
                  </a:cubicBezTo>
                  <a:cubicBezTo>
                    <a:pt x="7875" y="25793"/>
                    <a:pt x="8948" y="26318"/>
                    <a:pt x="10112" y="26843"/>
                  </a:cubicBezTo>
                  <a:cubicBezTo>
                    <a:pt x="10637" y="27071"/>
                    <a:pt x="11162" y="27322"/>
                    <a:pt x="11733" y="27551"/>
                  </a:cubicBezTo>
                  <a:cubicBezTo>
                    <a:pt x="12440" y="27847"/>
                    <a:pt x="13011" y="28076"/>
                    <a:pt x="13536" y="28281"/>
                  </a:cubicBezTo>
                  <a:cubicBezTo>
                    <a:pt x="14609" y="28646"/>
                    <a:pt x="15567" y="28920"/>
                    <a:pt x="16480" y="29057"/>
                  </a:cubicBezTo>
                  <a:lnTo>
                    <a:pt x="16777" y="29057"/>
                  </a:lnTo>
                  <a:cubicBezTo>
                    <a:pt x="17256" y="29057"/>
                    <a:pt x="17713" y="28897"/>
                    <a:pt x="18078" y="28578"/>
                  </a:cubicBezTo>
                  <a:cubicBezTo>
                    <a:pt x="18101" y="28578"/>
                    <a:pt x="18124" y="28555"/>
                    <a:pt x="18124" y="28532"/>
                  </a:cubicBezTo>
                  <a:cubicBezTo>
                    <a:pt x="18192" y="28486"/>
                    <a:pt x="18261" y="28418"/>
                    <a:pt x="18306" y="28350"/>
                  </a:cubicBezTo>
                  <a:cubicBezTo>
                    <a:pt x="19197" y="27551"/>
                    <a:pt x="20041" y="26729"/>
                    <a:pt x="20817" y="25907"/>
                  </a:cubicBezTo>
                  <a:cubicBezTo>
                    <a:pt x="21274" y="25428"/>
                    <a:pt x="21707" y="24949"/>
                    <a:pt x="22073" y="24492"/>
                  </a:cubicBezTo>
                  <a:cubicBezTo>
                    <a:pt x="22461" y="24081"/>
                    <a:pt x="22803" y="23670"/>
                    <a:pt x="23100" y="23305"/>
                  </a:cubicBezTo>
                  <a:lnTo>
                    <a:pt x="23237" y="23145"/>
                  </a:lnTo>
                  <a:cubicBezTo>
                    <a:pt x="23465" y="22894"/>
                    <a:pt x="23693" y="22598"/>
                    <a:pt x="23967" y="22278"/>
                  </a:cubicBezTo>
                  <a:cubicBezTo>
                    <a:pt x="23967" y="22278"/>
                    <a:pt x="24081" y="22118"/>
                    <a:pt x="24127" y="22073"/>
                  </a:cubicBezTo>
                  <a:cubicBezTo>
                    <a:pt x="24355" y="21799"/>
                    <a:pt x="24561" y="21525"/>
                    <a:pt x="24766" y="21274"/>
                  </a:cubicBezTo>
                  <a:cubicBezTo>
                    <a:pt x="24994" y="21000"/>
                    <a:pt x="25154" y="20794"/>
                    <a:pt x="25314" y="20543"/>
                  </a:cubicBezTo>
                  <a:lnTo>
                    <a:pt x="25496" y="20338"/>
                  </a:lnTo>
                  <a:lnTo>
                    <a:pt x="25702" y="20041"/>
                  </a:lnTo>
                  <a:lnTo>
                    <a:pt x="26044" y="19585"/>
                  </a:lnTo>
                  <a:lnTo>
                    <a:pt x="26181" y="19425"/>
                  </a:lnTo>
                  <a:lnTo>
                    <a:pt x="26455" y="19082"/>
                  </a:lnTo>
                  <a:cubicBezTo>
                    <a:pt x="26661" y="18809"/>
                    <a:pt x="26843" y="18535"/>
                    <a:pt x="27003" y="18306"/>
                  </a:cubicBezTo>
                  <a:lnTo>
                    <a:pt x="27117" y="18147"/>
                  </a:lnTo>
                  <a:lnTo>
                    <a:pt x="27208" y="18032"/>
                  </a:lnTo>
                  <a:cubicBezTo>
                    <a:pt x="27368" y="17827"/>
                    <a:pt x="27528" y="17599"/>
                    <a:pt x="27688" y="17371"/>
                  </a:cubicBezTo>
                  <a:cubicBezTo>
                    <a:pt x="28532" y="16206"/>
                    <a:pt x="29171" y="15293"/>
                    <a:pt x="29719" y="14403"/>
                  </a:cubicBezTo>
                  <a:cubicBezTo>
                    <a:pt x="30427" y="13239"/>
                    <a:pt x="30974" y="12166"/>
                    <a:pt x="31363" y="11116"/>
                  </a:cubicBezTo>
                  <a:cubicBezTo>
                    <a:pt x="31499" y="10751"/>
                    <a:pt x="31614" y="10386"/>
                    <a:pt x="31728" y="10021"/>
                  </a:cubicBezTo>
                  <a:cubicBezTo>
                    <a:pt x="31728" y="9998"/>
                    <a:pt x="31751" y="9952"/>
                    <a:pt x="31751" y="9930"/>
                  </a:cubicBezTo>
                  <a:cubicBezTo>
                    <a:pt x="31819" y="9701"/>
                    <a:pt x="31842" y="9496"/>
                    <a:pt x="31819" y="9313"/>
                  </a:cubicBezTo>
                  <a:cubicBezTo>
                    <a:pt x="31819" y="8628"/>
                    <a:pt x="31477" y="8012"/>
                    <a:pt x="30883" y="7670"/>
                  </a:cubicBezTo>
                  <a:cubicBezTo>
                    <a:pt x="30723" y="7556"/>
                    <a:pt x="30518" y="7487"/>
                    <a:pt x="30335" y="7442"/>
                  </a:cubicBezTo>
                  <a:cubicBezTo>
                    <a:pt x="30221" y="7419"/>
                    <a:pt x="30130" y="7396"/>
                    <a:pt x="30016" y="7373"/>
                  </a:cubicBezTo>
                  <a:lnTo>
                    <a:pt x="29993" y="7373"/>
                  </a:lnTo>
                  <a:cubicBezTo>
                    <a:pt x="29263" y="7259"/>
                    <a:pt x="28487" y="7008"/>
                    <a:pt x="27459" y="6620"/>
                  </a:cubicBezTo>
                  <a:cubicBezTo>
                    <a:pt x="26980" y="6437"/>
                    <a:pt x="26524" y="6232"/>
                    <a:pt x="26136" y="6072"/>
                  </a:cubicBezTo>
                  <a:cubicBezTo>
                    <a:pt x="25725" y="5889"/>
                    <a:pt x="25314" y="5707"/>
                    <a:pt x="24834" y="5501"/>
                  </a:cubicBezTo>
                  <a:cubicBezTo>
                    <a:pt x="22575" y="4474"/>
                    <a:pt x="20657" y="3447"/>
                    <a:pt x="18968" y="2352"/>
                  </a:cubicBezTo>
                  <a:cubicBezTo>
                    <a:pt x="18078" y="1781"/>
                    <a:pt x="17234" y="1165"/>
                    <a:pt x="16458" y="548"/>
                  </a:cubicBezTo>
                  <a:cubicBezTo>
                    <a:pt x="16298" y="389"/>
                    <a:pt x="16115" y="274"/>
                    <a:pt x="15887" y="183"/>
                  </a:cubicBezTo>
                  <a:cubicBezTo>
                    <a:pt x="15636" y="69"/>
                    <a:pt x="15362" y="1"/>
                    <a:pt x="150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3" name="Google Shape;704;p4">
              <a:extLst>
                <a:ext uri="{FF2B5EF4-FFF2-40B4-BE49-F238E27FC236}">
                  <a16:creationId xmlns:a16="http://schemas.microsoft.com/office/drawing/2014/main" xmlns="" id="{13D974C5-2511-4A8E-C5DD-19258D1DA86B}"/>
                </a:ext>
              </a:extLst>
            </p:cNvPr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BF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4" name="Google Shape;705;p4">
              <a:extLst>
                <a:ext uri="{FF2B5EF4-FFF2-40B4-BE49-F238E27FC236}">
                  <a16:creationId xmlns:a16="http://schemas.microsoft.com/office/drawing/2014/main" xmlns="" id="{821AD310-3935-3C9B-2925-56EA5C2579F7}"/>
                </a:ext>
              </a:extLst>
            </p:cNvPr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5" name="Google Shape;706;p4">
              <a:extLst>
                <a:ext uri="{FF2B5EF4-FFF2-40B4-BE49-F238E27FC236}">
                  <a16:creationId xmlns:a16="http://schemas.microsoft.com/office/drawing/2014/main" xmlns="" id="{75E68622-6EF1-6D38-7430-B20AB877AC86}"/>
                </a:ext>
              </a:extLst>
            </p:cNvPr>
            <p:cNvSpPr/>
            <p:nvPr/>
          </p:nvSpPr>
          <p:spPr>
            <a:xfrm>
              <a:off x="4511000" y="1193250"/>
              <a:ext cx="6300" cy="11425"/>
            </a:xfrm>
            <a:custGeom>
              <a:avLst/>
              <a:gdLst/>
              <a:ahLst/>
              <a:cxnLst/>
              <a:rect l="l" t="t" r="r" b="b"/>
              <a:pathLst>
                <a:path w="252" h="457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114"/>
                    <a:pt x="69" y="183"/>
                    <a:pt x="47" y="228"/>
                  </a:cubicBezTo>
                  <a:cubicBezTo>
                    <a:pt x="47" y="228"/>
                    <a:pt x="47" y="251"/>
                    <a:pt x="47" y="251"/>
                  </a:cubicBezTo>
                  <a:cubicBezTo>
                    <a:pt x="24" y="274"/>
                    <a:pt x="1" y="297"/>
                    <a:pt x="1" y="320"/>
                  </a:cubicBezTo>
                  <a:cubicBezTo>
                    <a:pt x="1" y="343"/>
                    <a:pt x="1" y="365"/>
                    <a:pt x="1" y="388"/>
                  </a:cubicBezTo>
                  <a:cubicBezTo>
                    <a:pt x="1" y="411"/>
                    <a:pt x="47" y="457"/>
                    <a:pt x="69" y="457"/>
                  </a:cubicBezTo>
                  <a:cubicBezTo>
                    <a:pt x="115" y="457"/>
                    <a:pt x="138" y="434"/>
                    <a:pt x="161" y="411"/>
                  </a:cubicBezTo>
                  <a:cubicBezTo>
                    <a:pt x="183" y="411"/>
                    <a:pt x="183" y="388"/>
                    <a:pt x="183" y="365"/>
                  </a:cubicBezTo>
                  <a:cubicBezTo>
                    <a:pt x="183" y="365"/>
                    <a:pt x="183" y="343"/>
                    <a:pt x="183" y="320"/>
                  </a:cubicBezTo>
                  <a:cubicBezTo>
                    <a:pt x="206" y="297"/>
                    <a:pt x="206" y="251"/>
                    <a:pt x="229" y="228"/>
                  </a:cubicBezTo>
                  <a:cubicBezTo>
                    <a:pt x="229" y="183"/>
                    <a:pt x="229" y="137"/>
                    <a:pt x="229" y="91"/>
                  </a:cubicBezTo>
                  <a:cubicBezTo>
                    <a:pt x="252" y="46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6" name="Google Shape;707;p4">
              <a:extLst>
                <a:ext uri="{FF2B5EF4-FFF2-40B4-BE49-F238E27FC236}">
                  <a16:creationId xmlns:a16="http://schemas.microsoft.com/office/drawing/2014/main" xmlns="" id="{23765607-93DD-4E26-0A75-CC487FB925A8}"/>
                </a:ext>
              </a:extLst>
            </p:cNvPr>
            <p:cNvSpPr/>
            <p:nvPr/>
          </p:nvSpPr>
          <p:spPr>
            <a:xfrm>
              <a:off x="4786625" y="758425"/>
              <a:ext cx="28550" cy="51375"/>
            </a:xfrm>
            <a:custGeom>
              <a:avLst/>
              <a:gdLst/>
              <a:ahLst/>
              <a:cxnLst/>
              <a:rect l="l" t="t" r="r" b="b"/>
              <a:pathLst>
                <a:path w="1142" h="2055" extrusionOk="0">
                  <a:moveTo>
                    <a:pt x="1050" y="0"/>
                  </a:moveTo>
                  <a:cubicBezTo>
                    <a:pt x="1028" y="0"/>
                    <a:pt x="1028" y="0"/>
                    <a:pt x="1028" y="23"/>
                  </a:cubicBezTo>
                  <a:cubicBezTo>
                    <a:pt x="1005" y="23"/>
                    <a:pt x="982" y="46"/>
                    <a:pt x="959" y="69"/>
                  </a:cubicBezTo>
                  <a:cubicBezTo>
                    <a:pt x="936" y="137"/>
                    <a:pt x="914" y="206"/>
                    <a:pt x="891" y="274"/>
                  </a:cubicBezTo>
                  <a:cubicBezTo>
                    <a:pt x="891" y="320"/>
                    <a:pt x="868" y="365"/>
                    <a:pt x="845" y="411"/>
                  </a:cubicBezTo>
                  <a:cubicBezTo>
                    <a:pt x="822" y="457"/>
                    <a:pt x="799" y="502"/>
                    <a:pt x="777" y="548"/>
                  </a:cubicBezTo>
                  <a:cubicBezTo>
                    <a:pt x="754" y="594"/>
                    <a:pt x="731" y="639"/>
                    <a:pt x="708" y="708"/>
                  </a:cubicBezTo>
                  <a:cubicBezTo>
                    <a:pt x="662" y="799"/>
                    <a:pt x="617" y="913"/>
                    <a:pt x="548" y="1005"/>
                  </a:cubicBezTo>
                  <a:cubicBezTo>
                    <a:pt x="503" y="1096"/>
                    <a:pt x="457" y="1187"/>
                    <a:pt x="411" y="1278"/>
                  </a:cubicBezTo>
                  <a:cubicBezTo>
                    <a:pt x="274" y="1507"/>
                    <a:pt x="137" y="1712"/>
                    <a:pt x="23" y="1940"/>
                  </a:cubicBezTo>
                  <a:cubicBezTo>
                    <a:pt x="1" y="1986"/>
                    <a:pt x="23" y="2032"/>
                    <a:pt x="46" y="2055"/>
                  </a:cubicBezTo>
                  <a:lnTo>
                    <a:pt x="115" y="2055"/>
                  </a:lnTo>
                  <a:cubicBezTo>
                    <a:pt x="137" y="2055"/>
                    <a:pt x="160" y="2032"/>
                    <a:pt x="183" y="2009"/>
                  </a:cubicBezTo>
                  <a:cubicBezTo>
                    <a:pt x="183" y="1986"/>
                    <a:pt x="206" y="1963"/>
                    <a:pt x="206" y="1940"/>
                  </a:cubicBezTo>
                  <a:lnTo>
                    <a:pt x="229" y="1940"/>
                  </a:lnTo>
                  <a:cubicBezTo>
                    <a:pt x="297" y="1803"/>
                    <a:pt x="389" y="1667"/>
                    <a:pt x="480" y="1530"/>
                  </a:cubicBezTo>
                  <a:cubicBezTo>
                    <a:pt x="548" y="1393"/>
                    <a:pt x="640" y="1256"/>
                    <a:pt x="708" y="1119"/>
                  </a:cubicBezTo>
                  <a:cubicBezTo>
                    <a:pt x="777" y="959"/>
                    <a:pt x="868" y="799"/>
                    <a:pt x="936" y="617"/>
                  </a:cubicBezTo>
                  <a:cubicBezTo>
                    <a:pt x="982" y="548"/>
                    <a:pt x="1005" y="480"/>
                    <a:pt x="1028" y="388"/>
                  </a:cubicBezTo>
                  <a:cubicBezTo>
                    <a:pt x="1050" y="365"/>
                    <a:pt x="1050" y="320"/>
                    <a:pt x="1073" y="297"/>
                  </a:cubicBezTo>
                  <a:cubicBezTo>
                    <a:pt x="1096" y="229"/>
                    <a:pt x="1096" y="183"/>
                    <a:pt x="1119" y="137"/>
                  </a:cubicBezTo>
                  <a:cubicBezTo>
                    <a:pt x="1142" y="114"/>
                    <a:pt x="1142" y="92"/>
                    <a:pt x="1119" y="69"/>
                  </a:cubicBezTo>
                  <a:cubicBezTo>
                    <a:pt x="1119" y="46"/>
                    <a:pt x="1096" y="23"/>
                    <a:pt x="1073" y="23"/>
                  </a:cubicBezTo>
                  <a:cubicBezTo>
                    <a:pt x="1073" y="23"/>
                    <a:pt x="1050" y="0"/>
                    <a:pt x="10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7" name="Google Shape;708;p4">
              <a:extLst>
                <a:ext uri="{FF2B5EF4-FFF2-40B4-BE49-F238E27FC236}">
                  <a16:creationId xmlns:a16="http://schemas.microsoft.com/office/drawing/2014/main" xmlns="" id="{4A3493C4-1856-6F5A-DEAD-C3A7A6962F69}"/>
                </a:ext>
              </a:extLst>
            </p:cNvPr>
            <p:cNvSpPr/>
            <p:nvPr/>
          </p:nvSpPr>
          <p:spPr>
            <a:xfrm>
              <a:off x="4782625" y="759000"/>
              <a:ext cx="31425" cy="56200"/>
            </a:xfrm>
            <a:custGeom>
              <a:avLst/>
              <a:gdLst/>
              <a:ahLst/>
              <a:cxnLst/>
              <a:rect l="l" t="t" r="r" b="b"/>
              <a:pathLst>
                <a:path w="1257" h="2248" extrusionOk="0">
                  <a:moveTo>
                    <a:pt x="1142" y="0"/>
                  </a:moveTo>
                  <a:cubicBezTo>
                    <a:pt x="1096" y="0"/>
                    <a:pt x="1051" y="23"/>
                    <a:pt x="1051" y="69"/>
                  </a:cubicBezTo>
                  <a:cubicBezTo>
                    <a:pt x="959" y="251"/>
                    <a:pt x="891" y="434"/>
                    <a:pt x="800" y="616"/>
                  </a:cubicBezTo>
                  <a:cubicBezTo>
                    <a:pt x="708" y="776"/>
                    <a:pt x="640" y="959"/>
                    <a:pt x="549" y="1119"/>
                  </a:cubicBezTo>
                  <a:cubicBezTo>
                    <a:pt x="480" y="1278"/>
                    <a:pt x="389" y="1438"/>
                    <a:pt x="297" y="1575"/>
                  </a:cubicBezTo>
                  <a:cubicBezTo>
                    <a:pt x="252" y="1666"/>
                    <a:pt x="206" y="1735"/>
                    <a:pt x="183" y="1803"/>
                  </a:cubicBezTo>
                  <a:cubicBezTo>
                    <a:pt x="115" y="1895"/>
                    <a:pt x="69" y="2009"/>
                    <a:pt x="24" y="2100"/>
                  </a:cubicBezTo>
                  <a:cubicBezTo>
                    <a:pt x="1" y="2146"/>
                    <a:pt x="24" y="2214"/>
                    <a:pt x="69" y="2237"/>
                  </a:cubicBezTo>
                  <a:cubicBezTo>
                    <a:pt x="84" y="2237"/>
                    <a:pt x="100" y="2247"/>
                    <a:pt x="115" y="2247"/>
                  </a:cubicBezTo>
                  <a:cubicBezTo>
                    <a:pt x="122" y="2247"/>
                    <a:pt x="130" y="2245"/>
                    <a:pt x="138" y="2237"/>
                  </a:cubicBezTo>
                  <a:cubicBezTo>
                    <a:pt x="183" y="2237"/>
                    <a:pt x="183" y="2214"/>
                    <a:pt x="206" y="2191"/>
                  </a:cubicBezTo>
                  <a:cubicBezTo>
                    <a:pt x="252" y="2100"/>
                    <a:pt x="320" y="1986"/>
                    <a:pt x="366" y="1895"/>
                  </a:cubicBezTo>
                  <a:cubicBezTo>
                    <a:pt x="412" y="1826"/>
                    <a:pt x="457" y="1758"/>
                    <a:pt x="503" y="1689"/>
                  </a:cubicBezTo>
                  <a:cubicBezTo>
                    <a:pt x="594" y="1529"/>
                    <a:pt x="663" y="1370"/>
                    <a:pt x="754" y="1210"/>
                  </a:cubicBezTo>
                  <a:cubicBezTo>
                    <a:pt x="845" y="1050"/>
                    <a:pt x="914" y="867"/>
                    <a:pt x="982" y="708"/>
                  </a:cubicBezTo>
                  <a:cubicBezTo>
                    <a:pt x="1074" y="525"/>
                    <a:pt x="1165" y="342"/>
                    <a:pt x="1233" y="160"/>
                  </a:cubicBezTo>
                  <a:cubicBezTo>
                    <a:pt x="1256" y="114"/>
                    <a:pt x="1233" y="46"/>
                    <a:pt x="1188" y="23"/>
                  </a:cubicBezTo>
                  <a:cubicBezTo>
                    <a:pt x="1165" y="0"/>
                    <a:pt x="1165" y="0"/>
                    <a:pt x="114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8" name="Google Shape;709;p4">
              <a:extLst>
                <a:ext uri="{FF2B5EF4-FFF2-40B4-BE49-F238E27FC236}">
                  <a16:creationId xmlns:a16="http://schemas.microsoft.com/office/drawing/2014/main" xmlns="" id="{0ED34D1B-C959-4B18-5409-D88ACAFAFE12}"/>
                </a:ext>
              </a:extLst>
            </p:cNvPr>
            <p:cNvSpPr/>
            <p:nvPr/>
          </p:nvSpPr>
          <p:spPr>
            <a:xfrm>
              <a:off x="4770650" y="759000"/>
              <a:ext cx="41675" cy="76475"/>
            </a:xfrm>
            <a:custGeom>
              <a:avLst/>
              <a:gdLst/>
              <a:ahLst/>
              <a:cxnLst/>
              <a:rect l="l" t="t" r="r" b="b"/>
              <a:pathLst>
                <a:path w="1667" h="3059" extrusionOk="0">
                  <a:moveTo>
                    <a:pt x="1621" y="0"/>
                  </a:moveTo>
                  <a:cubicBezTo>
                    <a:pt x="1598" y="0"/>
                    <a:pt x="1575" y="0"/>
                    <a:pt x="1575" y="23"/>
                  </a:cubicBezTo>
                  <a:cubicBezTo>
                    <a:pt x="1553" y="46"/>
                    <a:pt x="1530" y="69"/>
                    <a:pt x="1530" y="69"/>
                  </a:cubicBezTo>
                  <a:cubicBezTo>
                    <a:pt x="1507" y="91"/>
                    <a:pt x="1507" y="114"/>
                    <a:pt x="1530" y="137"/>
                  </a:cubicBezTo>
                  <a:cubicBezTo>
                    <a:pt x="1507" y="206"/>
                    <a:pt x="1461" y="274"/>
                    <a:pt x="1438" y="342"/>
                  </a:cubicBezTo>
                  <a:cubicBezTo>
                    <a:pt x="1393" y="457"/>
                    <a:pt x="1347" y="548"/>
                    <a:pt x="1301" y="639"/>
                  </a:cubicBezTo>
                  <a:cubicBezTo>
                    <a:pt x="1279" y="685"/>
                    <a:pt x="1256" y="708"/>
                    <a:pt x="1256" y="753"/>
                  </a:cubicBezTo>
                  <a:cubicBezTo>
                    <a:pt x="1233" y="799"/>
                    <a:pt x="1210" y="845"/>
                    <a:pt x="1165" y="913"/>
                  </a:cubicBezTo>
                  <a:cubicBezTo>
                    <a:pt x="1119" y="1004"/>
                    <a:pt x="1073" y="1096"/>
                    <a:pt x="1028" y="1187"/>
                  </a:cubicBezTo>
                  <a:cubicBezTo>
                    <a:pt x="913" y="1370"/>
                    <a:pt x="799" y="1575"/>
                    <a:pt x="685" y="1758"/>
                  </a:cubicBezTo>
                  <a:cubicBezTo>
                    <a:pt x="594" y="1940"/>
                    <a:pt x="480" y="2123"/>
                    <a:pt x="366" y="2305"/>
                  </a:cubicBezTo>
                  <a:cubicBezTo>
                    <a:pt x="320" y="2420"/>
                    <a:pt x="251" y="2511"/>
                    <a:pt x="206" y="2625"/>
                  </a:cubicBezTo>
                  <a:cubicBezTo>
                    <a:pt x="137" y="2739"/>
                    <a:pt x="69" y="2830"/>
                    <a:pt x="0" y="2945"/>
                  </a:cubicBezTo>
                  <a:cubicBezTo>
                    <a:pt x="0" y="2967"/>
                    <a:pt x="0" y="2990"/>
                    <a:pt x="0" y="3013"/>
                  </a:cubicBezTo>
                  <a:cubicBezTo>
                    <a:pt x="0" y="3036"/>
                    <a:pt x="23" y="3059"/>
                    <a:pt x="46" y="3059"/>
                  </a:cubicBezTo>
                  <a:lnTo>
                    <a:pt x="115" y="3059"/>
                  </a:lnTo>
                  <a:cubicBezTo>
                    <a:pt x="137" y="3059"/>
                    <a:pt x="137" y="3036"/>
                    <a:pt x="160" y="3013"/>
                  </a:cubicBezTo>
                  <a:cubicBezTo>
                    <a:pt x="206" y="2922"/>
                    <a:pt x="274" y="2808"/>
                    <a:pt x="343" y="2693"/>
                  </a:cubicBezTo>
                  <a:cubicBezTo>
                    <a:pt x="388" y="2602"/>
                    <a:pt x="434" y="2534"/>
                    <a:pt x="480" y="2442"/>
                  </a:cubicBezTo>
                  <a:cubicBezTo>
                    <a:pt x="594" y="2260"/>
                    <a:pt x="685" y="2077"/>
                    <a:pt x="799" y="1895"/>
                  </a:cubicBezTo>
                  <a:cubicBezTo>
                    <a:pt x="891" y="1712"/>
                    <a:pt x="982" y="1529"/>
                    <a:pt x="1073" y="1347"/>
                  </a:cubicBezTo>
                  <a:cubicBezTo>
                    <a:pt x="1096" y="1301"/>
                    <a:pt x="1119" y="1255"/>
                    <a:pt x="1165" y="1210"/>
                  </a:cubicBezTo>
                  <a:cubicBezTo>
                    <a:pt x="1187" y="1141"/>
                    <a:pt x="1210" y="1096"/>
                    <a:pt x="1233" y="1050"/>
                  </a:cubicBezTo>
                  <a:cubicBezTo>
                    <a:pt x="1279" y="936"/>
                    <a:pt x="1324" y="845"/>
                    <a:pt x="1370" y="731"/>
                  </a:cubicBezTo>
                  <a:cubicBezTo>
                    <a:pt x="1393" y="685"/>
                    <a:pt x="1416" y="662"/>
                    <a:pt x="1438" y="616"/>
                  </a:cubicBezTo>
                  <a:cubicBezTo>
                    <a:pt x="1461" y="548"/>
                    <a:pt x="1484" y="502"/>
                    <a:pt x="1507" y="434"/>
                  </a:cubicBezTo>
                  <a:cubicBezTo>
                    <a:pt x="1530" y="365"/>
                    <a:pt x="1553" y="320"/>
                    <a:pt x="1598" y="251"/>
                  </a:cubicBezTo>
                  <a:cubicBezTo>
                    <a:pt x="1621" y="183"/>
                    <a:pt x="1644" y="114"/>
                    <a:pt x="1667" y="69"/>
                  </a:cubicBezTo>
                  <a:cubicBezTo>
                    <a:pt x="1667" y="23"/>
                    <a:pt x="1644" y="0"/>
                    <a:pt x="16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9" name="Google Shape;710;p4">
              <a:extLst>
                <a:ext uri="{FF2B5EF4-FFF2-40B4-BE49-F238E27FC236}">
                  <a16:creationId xmlns:a16="http://schemas.microsoft.com/office/drawing/2014/main" xmlns="" id="{0B9BC505-C10F-16BB-EB6C-126CC8754268}"/>
                </a:ext>
              </a:extLst>
            </p:cNvPr>
            <p:cNvSpPr/>
            <p:nvPr/>
          </p:nvSpPr>
          <p:spPr>
            <a:xfrm>
              <a:off x="4763225" y="764700"/>
              <a:ext cx="47400" cy="82200"/>
            </a:xfrm>
            <a:custGeom>
              <a:avLst/>
              <a:gdLst/>
              <a:ahLst/>
              <a:cxnLst/>
              <a:rect l="l" t="t" r="r" b="b"/>
              <a:pathLst>
                <a:path w="1896" h="3288" extrusionOk="0">
                  <a:moveTo>
                    <a:pt x="1827" y="0"/>
                  </a:moveTo>
                  <a:cubicBezTo>
                    <a:pt x="1804" y="0"/>
                    <a:pt x="1758" y="23"/>
                    <a:pt x="1758" y="46"/>
                  </a:cubicBezTo>
                  <a:cubicBezTo>
                    <a:pt x="1713" y="137"/>
                    <a:pt x="1667" y="251"/>
                    <a:pt x="1621" y="343"/>
                  </a:cubicBezTo>
                  <a:cubicBezTo>
                    <a:pt x="1553" y="457"/>
                    <a:pt x="1507" y="548"/>
                    <a:pt x="1462" y="662"/>
                  </a:cubicBezTo>
                  <a:cubicBezTo>
                    <a:pt x="1347" y="868"/>
                    <a:pt x="1256" y="1050"/>
                    <a:pt x="1142" y="1256"/>
                  </a:cubicBezTo>
                  <a:cubicBezTo>
                    <a:pt x="1051" y="1416"/>
                    <a:pt x="937" y="1598"/>
                    <a:pt x="845" y="1781"/>
                  </a:cubicBezTo>
                  <a:cubicBezTo>
                    <a:pt x="731" y="1963"/>
                    <a:pt x="617" y="2146"/>
                    <a:pt x="503" y="2329"/>
                  </a:cubicBezTo>
                  <a:cubicBezTo>
                    <a:pt x="343" y="2602"/>
                    <a:pt x="183" y="2899"/>
                    <a:pt x="1" y="3173"/>
                  </a:cubicBezTo>
                  <a:cubicBezTo>
                    <a:pt x="1" y="3196"/>
                    <a:pt x="1" y="3219"/>
                    <a:pt x="1" y="3242"/>
                  </a:cubicBezTo>
                  <a:cubicBezTo>
                    <a:pt x="24" y="3264"/>
                    <a:pt x="24" y="3287"/>
                    <a:pt x="46" y="3287"/>
                  </a:cubicBezTo>
                  <a:lnTo>
                    <a:pt x="115" y="3287"/>
                  </a:lnTo>
                  <a:cubicBezTo>
                    <a:pt x="138" y="3287"/>
                    <a:pt x="160" y="3264"/>
                    <a:pt x="160" y="3242"/>
                  </a:cubicBezTo>
                  <a:cubicBezTo>
                    <a:pt x="297" y="3036"/>
                    <a:pt x="412" y="2831"/>
                    <a:pt x="526" y="2625"/>
                  </a:cubicBezTo>
                  <a:cubicBezTo>
                    <a:pt x="640" y="2465"/>
                    <a:pt x="754" y="2260"/>
                    <a:pt x="845" y="2077"/>
                  </a:cubicBezTo>
                  <a:cubicBezTo>
                    <a:pt x="891" y="2009"/>
                    <a:pt x="937" y="1918"/>
                    <a:pt x="982" y="1849"/>
                  </a:cubicBezTo>
                  <a:cubicBezTo>
                    <a:pt x="1028" y="1758"/>
                    <a:pt x="1073" y="1667"/>
                    <a:pt x="1142" y="1575"/>
                  </a:cubicBezTo>
                  <a:cubicBezTo>
                    <a:pt x="1233" y="1393"/>
                    <a:pt x="1347" y="1187"/>
                    <a:pt x="1439" y="1005"/>
                  </a:cubicBezTo>
                  <a:cubicBezTo>
                    <a:pt x="1484" y="936"/>
                    <a:pt x="1507" y="868"/>
                    <a:pt x="1553" y="799"/>
                  </a:cubicBezTo>
                  <a:cubicBezTo>
                    <a:pt x="1576" y="731"/>
                    <a:pt x="1621" y="662"/>
                    <a:pt x="1667" y="571"/>
                  </a:cubicBezTo>
                  <a:cubicBezTo>
                    <a:pt x="1735" y="411"/>
                    <a:pt x="1804" y="251"/>
                    <a:pt x="1895" y="92"/>
                  </a:cubicBezTo>
                  <a:cubicBezTo>
                    <a:pt x="1895" y="69"/>
                    <a:pt x="1895" y="23"/>
                    <a:pt x="1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0" name="Google Shape;711;p4">
              <a:extLst>
                <a:ext uri="{FF2B5EF4-FFF2-40B4-BE49-F238E27FC236}">
                  <a16:creationId xmlns:a16="http://schemas.microsoft.com/office/drawing/2014/main" xmlns="" id="{8A808053-B49C-E13A-F37E-4F6A5D9E4E0F}"/>
                </a:ext>
              </a:extLst>
            </p:cNvPr>
            <p:cNvSpPr/>
            <p:nvPr/>
          </p:nvSpPr>
          <p:spPr>
            <a:xfrm>
              <a:off x="4149800" y="1019200"/>
              <a:ext cx="327575" cy="167225"/>
            </a:xfrm>
            <a:custGeom>
              <a:avLst/>
              <a:gdLst/>
              <a:ahLst/>
              <a:cxnLst/>
              <a:rect l="l" t="t" r="r" b="b"/>
              <a:pathLst>
                <a:path w="13103" h="6689" extrusionOk="0">
                  <a:moveTo>
                    <a:pt x="137" y="0"/>
                  </a:moveTo>
                  <a:cubicBezTo>
                    <a:pt x="92" y="0"/>
                    <a:pt x="46" y="23"/>
                    <a:pt x="23" y="46"/>
                  </a:cubicBezTo>
                  <a:cubicBezTo>
                    <a:pt x="0" y="115"/>
                    <a:pt x="23" y="160"/>
                    <a:pt x="69" y="206"/>
                  </a:cubicBezTo>
                  <a:cubicBezTo>
                    <a:pt x="206" y="343"/>
                    <a:pt x="343" y="457"/>
                    <a:pt x="503" y="571"/>
                  </a:cubicBezTo>
                  <a:cubicBezTo>
                    <a:pt x="571" y="640"/>
                    <a:pt x="640" y="708"/>
                    <a:pt x="731" y="776"/>
                  </a:cubicBezTo>
                  <a:cubicBezTo>
                    <a:pt x="799" y="822"/>
                    <a:pt x="891" y="891"/>
                    <a:pt x="959" y="959"/>
                  </a:cubicBezTo>
                  <a:cubicBezTo>
                    <a:pt x="1096" y="1073"/>
                    <a:pt x="1256" y="1187"/>
                    <a:pt x="1393" y="1301"/>
                  </a:cubicBezTo>
                  <a:cubicBezTo>
                    <a:pt x="1575" y="1393"/>
                    <a:pt x="1735" y="1507"/>
                    <a:pt x="1895" y="1621"/>
                  </a:cubicBezTo>
                  <a:cubicBezTo>
                    <a:pt x="2032" y="1712"/>
                    <a:pt x="2169" y="1804"/>
                    <a:pt x="2329" y="1872"/>
                  </a:cubicBezTo>
                  <a:cubicBezTo>
                    <a:pt x="2443" y="1963"/>
                    <a:pt x="2580" y="2032"/>
                    <a:pt x="2717" y="2123"/>
                  </a:cubicBezTo>
                  <a:cubicBezTo>
                    <a:pt x="2854" y="2192"/>
                    <a:pt x="2991" y="2283"/>
                    <a:pt x="3128" y="2374"/>
                  </a:cubicBezTo>
                  <a:cubicBezTo>
                    <a:pt x="3264" y="2443"/>
                    <a:pt x="3401" y="2511"/>
                    <a:pt x="3538" y="2603"/>
                  </a:cubicBezTo>
                  <a:cubicBezTo>
                    <a:pt x="3630" y="2648"/>
                    <a:pt x="3721" y="2694"/>
                    <a:pt x="3812" y="2739"/>
                  </a:cubicBezTo>
                  <a:lnTo>
                    <a:pt x="3789" y="2739"/>
                  </a:lnTo>
                  <a:cubicBezTo>
                    <a:pt x="3926" y="2808"/>
                    <a:pt x="4063" y="2876"/>
                    <a:pt x="4178" y="2945"/>
                  </a:cubicBezTo>
                  <a:cubicBezTo>
                    <a:pt x="4314" y="2991"/>
                    <a:pt x="4429" y="3059"/>
                    <a:pt x="4543" y="3127"/>
                  </a:cubicBezTo>
                  <a:cubicBezTo>
                    <a:pt x="4611" y="3150"/>
                    <a:pt x="4657" y="3173"/>
                    <a:pt x="4702" y="3219"/>
                  </a:cubicBezTo>
                  <a:cubicBezTo>
                    <a:pt x="4702" y="3214"/>
                    <a:pt x="4702" y="3210"/>
                    <a:pt x="4702" y="3207"/>
                  </a:cubicBezTo>
                  <a:lnTo>
                    <a:pt x="4702" y="3207"/>
                  </a:lnTo>
                  <a:cubicBezTo>
                    <a:pt x="4877" y="3295"/>
                    <a:pt x="5051" y="3382"/>
                    <a:pt x="5205" y="3470"/>
                  </a:cubicBezTo>
                  <a:cubicBezTo>
                    <a:pt x="5387" y="3538"/>
                    <a:pt x="5547" y="3630"/>
                    <a:pt x="5730" y="3721"/>
                  </a:cubicBezTo>
                  <a:cubicBezTo>
                    <a:pt x="5912" y="3789"/>
                    <a:pt x="6095" y="3881"/>
                    <a:pt x="6277" y="3972"/>
                  </a:cubicBezTo>
                  <a:cubicBezTo>
                    <a:pt x="6460" y="4063"/>
                    <a:pt x="6643" y="4132"/>
                    <a:pt x="6825" y="4223"/>
                  </a:cubicBezTo>
                  <a:cubicBezTo>
                    <a:pt x="7008" y="4314"/>
                    <a:pt x="7213" y="4406"/>
                    <a:pt x="7396" y="4497"/>
                  </a:cubicBezTo>
                  <a:cubicBezTo>
                    <a:pt x="7487" y="4543"/>
                    <a:pt x="7578" y="4565"/>
                    <a:pt x="7670" y="4611"/>
                  </a:cubicBezTo>
                  <a:cubicBezTo>
                    <a:pt x="7693" y="4634"/>
                    <a:pt x="7715" y="4657"/>
                    <a:pt x="7761" y="4680"/>
                  </a:cubicBezTo>
                  <a:cubicBezTo>
                    <a:pt x="7761" y="4702"/>
                    <a:pt x="7784" y="4725"/>
                    <a:pt x="7784" y="4748"/>
                  </a:cubicBezTo>
                  <a:cubicBezTo>
                    <a:pt x="7830" y="4817"/>
                    <a:pt x="7875" y="4885"/>
                    <a:pt x="7944" y="4954"/>
                  </a:cubicBezTo>
                  <a:cubicBezTo>
                    <a:pt x="7989" y="4999"/>
                    <a:pt x="8058" y="5045"/>
                    <a:pt x="8126" y="5090"/>
                  </a:cubicBezTo>
                  <a:cubicBezTo>
                    <a:pt x="8218" y="5136"/>
                    <a:pt x="8332" y="5182"/>
                    <a:pt x="8423" y="5227"/>
                  </a:cubicBezTo>
                  <a:cubicBezTo>
                    <a:pt x="8606" y="5296"/>
                    <a:pt x="8788" y="5387"/>
                    <a:pt x="8971" y="5456"/>
                  </a:cubicBezTo>
                  <a:cubicBezTo>
                    <a:pt x="9108" y="5501"/>
                    <a:pt x="9245" y="5547"/>
                    <a:pt x="9382" y="5593"/>
                  </a:cubicBezTo>
                  <a:cubicBezTo>
                    <a:pt x="9473" y="5638"/>
                    <a:pt x="9541" y="5684"/>
                    <a:pt x="9633" y="5730"/>
                  </a:cubicBezTo>
                  <a:cubicBezTo>
                    <a:pt x="9815" y="5821"/>
                    <a:pt x="9998" y="5912"/>
                    <a:pt x="10181" y="5981"/>
                  </a:cubicBezTo>
                  <a:cubicBezTo>
                    <a:pt x="10363" y="6072"/>
                    <a:pt x="10569" y="6163"/>
                    <a:pt x="10751" y="6232"/>
                  </a:cubicBezTo>
                  <a:cubicBezTo>
                    <a:pt x="10957" y="6323"/>
                    <a:pt x="11162" y="6391"/>
                    <a:pt x="11367" y="6460"/>
                  </a:cubicBezTo>
                  <a:cubicBezTo>
                    <a:pt x="11459" y="6483"/>
                    <a:pt x="11573" y="6528"/>
                    <a:pt x="11664" y="6551"/>
                  </a:cubicBezTo>
                  <a:cubicBezTo>
                    <a:pt x="11756" y="6574"/>
                    <a:pt x="11847" y="6620"/>
                    <a:pt x="11938" y="6643"/>
                  </a:cubicBezTo>
                  <a:lnTo>
                    <a:pt x="11961" y="6643"/>
                  </a:lnTo>
                  <a:cubicBezTo>
                    <a:pt x="11984" y="6665"/>
                    <a:pt x="12029" y="6688"/>
                    <a:pt x="12052" y="6688"/>
                  </a:cubicBezTo>
                  <a:cubicBezTo>
                    <a:pt x="12075" y="6688"/>
                    <a:pt x="12098" y="6688"/>
                    <a:pt x="12121" y="6665"/>
                  </a:cubicBezTo>
                  <a:cubicBezTo>
                    <a:pt x="12166" y="6643"/>
                    <a:pt x="12189" y="6620"/>
                    <a:pt x="12212" y="6574"/>
                  </a:cubicBezTo>
                  <a:cubicBezTo>
                    <a:pt x="12212" y="6551"/>
                    <a:pt x="12235" y="6551"/>
                    <a:pt x="12235" y="6528"/>
                  </a:cubicBezTo>
                  <a:cubicBezTo>
                    <a:pt x="12326" y="6551"/>
                    <a:pt x="12417" y="6574"/>
                    <a:pt x="12509" y="6597"/>
                  </a:cubicBezTo>
                  <a:lnTo>
                    <a:pt x="12463" y="6597"/>
                  </a:lnTo>
                  <a:cubicBezTo>
                    <a:pt x="12577" y="6620"/>
                    <a:pt x="12714" y="6643"/>
                    <a:pt x="12828" y="6688"/>
                  </a:cubicBezTo>
                  <a:cubicBezTo>
                    <a:pt x="12897" y="6688"/>
                    <a:pt x="12942" y="6688"/>
                    <a:pt x="12988" y="6665"/>
                  </a:cubicBezTo>
                  <a:cubicBezTo>
                    <a:pt x="13034" y="6643"/>
                    <a:pt x="13057" y="6620"/>
                    <a:pt x="13079" y="6574"/>
                  </a:cubicBezTo>
                  <a:cubicBezTo>
                    <a:pt x="13102" y="6528"/>
                    <a:pt x="13102" y="6460"/>
                    <a:pt x="13079" y="6414"/>
                  </a:cubicBezTo>
                  <a:cubicBezTo>
                    <a:pt x="13057" y="6369"/>
                    <a:pt x="13011" y="6346"/>
                    <a:pt x="12965" y="6323"/>
                  </a:cubicBezTo>
                  <a:cubicBezTo>
                    <a:pt x="12942" y="6300"/>
                    <a:pt x="12897" y="6300"/>
                    <a:pt x="12851" y="6277"/>
                  </a:cubicBezTo>
                  <a:cubicBezTo>
                    <a:pt x="12805" y="6255"/>
                    <a:pt x="12760" y="6255"/>
                    <a:pt x="12714" y="6232"/>
                  </a:cubicBezTo>
                  <a:cubicBezTo>
                    <a:pt x="12623" y="6209"/>
                    <a:pt x="12509" y="6186"/>
                    <a:pt x="12417" y="6140"/>
                  </a:cubicBezTo>
                  <a:cubicBezTo>
                    <a:pt x="12235" y="6072"/>
                    <a:pt x="12029" y="6026"/>
                    <a:pt x="11847" y="5958"/>
                  </a:cubicBezTo>
                  <a:cubicBezTo>
                    <a:pt x="11664" y="5889"/>
                    <a:pt x="11459" y="5821"/>
                    <a:pt x="11276" y="5752"/>
                  </a:cubicBezTo>
                  <a:cubicBezTo>
                    <a:pt x="11094" y="5684"/>
                    <a:pt x="10911" y="5615"/>
                    <a:pt x="10728" y="5547"/>
                  </a:cubicBezTo>
                  <a:cubicBezTo>
                    <a:pt x="10637" y="5501"/>
                    <a:pt x="10546" y="5456"/>
                    <a:pt x="10432" y="5433"/>
                  </a:cubicBezTo>
                  <a:cubicBezTo>
                    <a:pt x="10340" y="5387"/>
                    <a:pt x="10249" y="5364"/>
                    <a:pt x="10181" y="5319"/>
                  </a:cubicBezTo>
                  <a:cubicBezTo>
                    <a:pt x="9975" y="5227"/>
                    <a:pt x="9793" y="5159"/>
                    <a:pt x="9587" y="5068"/>
                  </a:cubicBezTo>
                  <a:cubicBezTo>
                    <a:pt x="9405" y="4999"/>
                    <a:pt x="9222" y="4908"/>
                    <a:pt x="9016" y="4839"/>
                  </a:cubicBezTo>
                  <a:cubicBezTo>
                    <a:pt x="8925" y="4794"/>
                    <a:pt x="8834" y="4748"/>
                    <a:pt x="8743" y="4702"/>
                  </a:cubicBezTo>
                  <a:cubicBezTo>
                    <a:pt x="8651" y="4657"/>
                    <a:pt x="8560" y="4611"/>
                    <a:pt x="8446" y="4565"/>
                  </a:cubicBezTo>
                  <a:cubicBezTo>
                    <a:pt x="8286" y="4497"/>
                    <a:pt x="8103" y="4406"/>
                    <a:pt x="7921" y="4314"/>
                  </a:cubicBezTo>
                  <a:cubicBezTo>
                    <a:pt x="7830" y="4269"/>
                    <a:pt x="7738" y="4223"/>
                    <a:pt x="7647" y="4177"/>
                  </a:cubicBezTo>
                  <a:cubicBezTo>
                    <a:pt x="7556" y="4132"/>
                    <a:pt x="7464" y="4086"/>
                    <a:pt x="7373" y="4063"/>
                  </a:cubicBezTo>
                  <a:cubicBezTo>
                    <a:pt x="7282" y="4018"/>
                    <a:pt x="7190" y="3949"/>
                    <a:pt x="7099" y="3904"/>
                  </a:cubicBezTo>
                  <a:cubicBezTo>
                    <a:pt x="7008" y="3881"/>
                    <a:pt x="6917" y="3835"/>
                    <a:pt x="6825" y="3789"/>
                  </a:cubicBezTo>
                  <a:cubicBezTo>
                    <a:pt x="6711" y="3744"/>
                    <a:pt x="6620" y="3698"/>
                    <a:pt x="6529" y="3652"/>
                  </a:cubicBezTo>
                  <a:cubicBezTo>
                    <a:pt x="6437" y="3630"/>
                    <a:pt x="6346" y="3584"/>
                    <a:pt x="6255" y="3538"/>
                  </a:cubicBezTo>
                  <a:cubicBezTo>
                    <a:pt x="6049" y="3424"/>
                    <a:pt x="5798" y="3333"/>
                    <a:pt x="5570" y="3219"/>
                  </a:cubicBezTo>
                  <a:cubicBezTo>
                    <a:pt x="5364" y="3105"/>
                    <a:pt x="5136" y="2991"/>
                    <a:pt x="4908" y="2876"/>
                  </a:cubicBezTo>
                  <a:cubicBezTo>
                    <a:pt x="4862" y="2854"/>
                    <a:pt x="4817" y="2831"/>
                    <a:pt x="4748" y="2808"/>
                  </a:cubicBezTo>
                  <a:lnTo>
                    <a:pt x="4771" y="2808"/>
                  </a:lnTo>
                  <a:cubicBezTo>
                    <a:pt x="4543" y="2671"/>
                    <a:pt x="4314" y="2580"/>
                    <a:pt x="4086" y="2443"/>
                  </a:cubicBezTo>
                  <a:cubicBezTo>
                    <a:pt x="4018" y="2420"/>
                    <a:pt x="3949" y="2374"/>
                    <a:pt x="3881" y="2351"/>
                  </a:cubicBezTo>
                  <a:cubicBezTo>
                    <a:pt x="3795" y="2287"/>
                    <a:pt x="3688" y="2243"/>
                    <a:pt x="3600" y="2200"/>
                  </a:cubicBezTo>
                  <a:lnTo>
                    <a:pt x="3600" y="2200"/>
                  </a:lnTo>
                  <a:cubicBezTo>
                    <a:pt x="3430" y="2113"/>
                    <a:pt x="3279" y="2026"/>
                    <a:pt x="3128" y="1918"/>
                  </a:cubicBezTo>
                  <a:cubicBezTo>
                    <a:pt x="2968" y="1826"/>
                    <a:pt x="2808" y="1735"/>
                    <a:pt x="2648" y="1621"/>
                  </a:cubicBezTo>
                  <a:cubicBezTo>
                    <a:pt x="2306" y="1438"/>
                    <a:pt x="1963" y="1233"/>
                    <a:pt x="1644" y="1028"/>
                  </a:cubicBezTo>
                  <a:cubicBezTo>
                    <a:pt x="1507" y="959"/>
                    <a:pt x="1393" y="868"/>
                    <a:pt x="1279" y="799"/>
                  </a:cubicBezTo>
                  <a:cubicBezTo>
                    <a:pt x="1165" y="708"/>
                    <a:pt x="1028" y="640"/>
                    <a:pt x="913" y="548"/>
                  </a:cubicBezTo>
                  <a:cubicBezTo>
                    <a:pt x="777" y="457"/>
                    <a:pt x="662" y="388"/>
                    <a:pt x="548" y="297"/>
                  </a:cubicBezTo>
                  <a:cubicBezTo>
                    <a:pt x="411" y="206"/>
                    <a:pt x="297" y="137"/>
                    <a:pt x="183" y="23"/>
                  </a:cubicBezTo>
                  <a:cubicBezTo>
                    <a:pt x="160" y="23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1" name="Google Shape;712;p4">
              <a:extLst>
                <a:ext uri="{FF2B5EF4-FFF2-40B4-BE49-F238E27FC236}">
                  <a16:creationId xmlns:a16="http://schemas.microsoft.com/office/drawing/2014/main" xmlns="" id="{04545185-6117-4112-00BE-B96D98260532}"/>
                </a:ext>
              </a:extLst>
            </p:cNvPr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2" name="Google Shape;713;p4">
              <a:extLst>
                <a:ext uri="{FF2B5EF4-FFF2-40B4-BE49-F238E27FC236}">
                  <a16:creationId xmlns:a16="http://schemas.microsoft.com/office/drawing/2014/main" xmlns="" id="{214D687A-C323-9F2F-752A-BE702E2AD37A}"/>
                </a:ext>
              </a:extLst>
            </p:cNvPr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3" name="Google Shape;714;p4">
              <a:extLst>
                <a:ext uri="{FF2B5EF4-FFF2-40B4-BE49-F238E27FC236}">
                  <a16:creationId xmlns:a16="http://schemas.microsoft.com/office/drawing/2014/main" xmlns="" id="{F3E35315-9C03-88EC-95C1-8EFA39BEBC19}"/>
                </a:ext>
              </a:extLst>
            </p:cNvPr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4" name="Google Shape;715;p4">
              <a:extLst>
                <a:ext uri="{FF2B5EF4-FFF2-40B4-BE49-F238E27FC236}">
                  <a16:creationId xmlns:a16="http://schemas.microsoft.com/office/drawing/2014/main" xmlns="" id="{436E6E20-0887-CFC1-A3FE-7483B0724908}"/>
                </a:ext>
              </a:extLst>
            </p:cNvPr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5" name="Google Shape;716;p4">
              <a:extLst>
                <a:ext uri="{FF2B5EF4-FFF2-40B4-BE49-F238E27FC236}">
                  <a16:creationId xmlns:a16="http://schemas.microsoft.com/office/drawing/2014/main" xmlns="" id="{38F8455D-113A-7630-98DF-D19911BBD2AA}"/>
                </a:ext>
              </a:extLst>
            </p:cNvPr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6" name="Google Shape;717;p4">
              <a:extLst>
                <a:ext uri="{FF2B5EF4-FFF2-40B4-BE49-F238E27FC236}">
                  <a16:creationId xmlns:a16="http://schemas.microsoft.com/office/drawing/2014/main" xmlns="" id="{B20104A5-97CB-A588-9B4E-E552B05909E5}"/>
                </a:ext>
              </a:extLst>
            </p:cNvPr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7" name="Google Shape;718;p4">
              <a:extLst>
                <a:ext uri="{FF2B5EF4-FFF2-40B4-BE49-F238E27FC236}">
                  <a16:creationId xmlns:a16="http://schemas.microsoft.com/office/drawing/2014/main" xmlns="" id="{EAF9B49A-02FD-3197-32F0-1F56F1C67281}"/>
                </a:ext>
              </a:extLst>
            </p:cNvPr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8" name="Google Shape;719;p4">
              <a:extLst>
                <a:ext uri="{FF2B5EF4-FFF2-40B4-BE49-F238E27FC236}">
                  <a16:creationId xmlns:a16="http://schemas.microsoft.com/office/drawing/2014/main" xmlns="" id="{A5E19029-4A0B-92C2-7773-D55AFB83E216}"/>
                </a:ext>
              </a:extLst>
            </p:cNvPr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9" name="Google Shape;720;p4">
              <a:extLst>
                <a:ext uri="{FF2B5EF4-FFF2-40B4-BE49-F238E27FC236}">
                  <a16:creationId xmlns:a16="http://schemas.microsoft.com/office/drawing/2014/main" xmlns="" id="{D8549B60-3D56-3762-3C72-BC9980478498}"/>
                </a:ext>
              </a:extLst>
            </p:cNvPr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0" name="Google Shape;721;p4">
              <a:extLst>
                <a:ext uri="{FF2B5EF4-FFF2-40B4-BE49-F238E27FC236}">
                  <a16:creationId xmlns:a16="http://schemas.microsoft.com/office/drawing/2014/main" xmlns="" id="{1C72107B-F4E6-3FB2-E0EF-10ABBFEA6956}"/>
                </a:ext>
              </a:extLst>
            </p:cNvPr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1" name="Google Shape;722;p4">
              <a:extLst>
                <a:ext uri="{FF2B5EF4-FFF2-40B4-BE49-F238E27FC236}">
                  <a16:creationId xmlns:a16="http://schemas.microsoft.com/office/drawing/2014/main" xmlns="" id="{65C5EA2B-1E88-B3D7-9292-0C6A171CE2B0}"/>
                </a:ext>
              </a:extLst>
            </p:cNvPr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2" name="Google Shape;723;p4">
              <a:extLst>
                <a:ext uri="{FF2B5EF4-FFF2-40B4-BE49-F238E27FC236}">
                  <a16:creationId xmlns:a16="http://schemas.microsoft.com/office/drawing/2014/main" xmlns="" id="{3BD1A727-5231-463B-6E71-41C7A26831AE}"/>
                </a:ext>
              </a:extLst>
            </p:cNvPr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3" name="Google Shape;724;p4">
              <a:extLst>
                <a:ext uri="{FF2B5EF4-FFF2-40B4-BE49-F238E27FC236}">
                  <a16:creationId xmlns:a16="http://schemas.microsoft.com/office/drawing/2014/main" xmlns="" id="{6B1B87AD-F863-EC07-93EB-D55A16041018}"/>
                </a:ext>
              </a:extLst>
            </p:cNvPr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4" name="Google Shape;725;p4">
              <a:extLst>
                <a:ext uri="{FF2B5EF4-FFF2-40B4-BE49-F238E27FC236}">
                  <a16:creationId xmlns:a16="http://schemas.microsoft.com/office/drawing/2014/main" xmlns="" id="{20071C5B-415F-3247-FA77-AC4E8F428E46}"/>
                </a:ext>
              </a:extLst>
            </p:cNvPr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5" name="Google Shape;726;p4">
              <a:extLst>
                <a:ext uri="{FF2B5EF4-FFF2-40B4-BE49-F238E27FC236}">
                  <a16:creationId xmlns:a16="http://schemas.microsoft.com/office/drawing/2014/main" xmlns="" id="{63D42507-819C-E4AB-4996-5BF850953EC6}"/>
                </a:ext>
              </a:extLst>
            </p:cNvPr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6" name="Google Shape;727;p4">
              <a:extLst>
                <a:ext uri="{FF2B5EF4-FFF2-40B4-BE49-F238E27FC236}">
                  <a16:creationId xmlns:a16="http://schemas.microsoft.com/office/drawing/2014/main" xmlns="" id="{F111D2D3-07F6-1091-93EC-F1F5B38F2477}"/>
                </a:ext>
              </a:extLst>
            </p:cNvPr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7" name="Google Shape;728;p4">
              <a:extLst>
                <a:ext uri="{FF2B5EF4-FFF2-40B4-BE49-F238E27FC236}">
                  <a16:creationId xmlns:a16="http://schemas.microsoft.com/office/drawing/2014/main" xmlns="" id="{1A3DB38B-9CD2-A17A-94F7-E28235E57559}"/>
                </a:ext>
              </a:extLst>
            </p:cNvPr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8" name="Google Shape;729;p4">
              <a:extLst>
                <a:ext uri="{FF2B5EF4-FFF2-40B4-BE49-F238E27FC236}">
                  <a16:creationId xmlns:a16="http://schemas.microsoft.com/office/drawing/2014/main" xmlns="" id="{5C7ABBE8-6074-C7FB-05B0-3761578C8B2D}"/>
                </a:ext>
              </a:extLst>
            </p:cNvPr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9" name="Google Shape;730;p4">
              <a:extLst>
                <a:ext uri="{FF2B5EF4-FFF2-40B4-BE49-F238E27FC236}">
                  <a16:creationId xmlns:a16="http://schemas.microsoft.com/office/drawing/2014/main" xmlns="" id="{D6C2825E-FC41-6A76-4BAC-FFE4132969B8}"/>
                </a:ext>
              </a:extLst>
            </p:cNvPr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0" name="Google Shape;731;p4">
              <a:extLst>
                <a:ext uri="{FF2B5EF4-FFF2-40B4-BE49-F238E27FC236}">
                  <a16:creationId xmlns:a16="http://schemas.microsoft.com/office/drawing/2014/main" xmlns="" id="{AE9B8D24-80EE-7EA6-F6C0-5BC2CA82204D}"/>
                </a:ext>
              </a:extLst>
            </p:cNvPr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1" name="Google Shape;732;p4">
              <a:extLst>
                <a:ext uri="{FF2B5EF4-FFF2-40B4-BE49-F238E27FC236}">
                  <a16:creationId xmlns:a16="http://schemas.microsoft.com/office/drawing/2014/main" xmlns="" id="{F910056C-6EAB-6CC4-5D5D-C21D04AF0DB8}"/>
                </a:ext>
              </a:extLst>
            </p:cNvPr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2" name="Google Shape;733;p4">
              <a:extLst>
                <a:ext uri="{FF2B5EF4-FFF2-40B4-BE49-F238E27FC236}">
                  <a16:creationId xmlns:a16="http://schemas.microsoft.com/office/drawing/2014/main" xmlns="" id="{B3DC4413-9F13-0637-739D-224E858608F1}"/>
                </a:ext>
              </a:extLst>
            </p:cNvPr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3" name="Google Shape;734;p4">
              <a:extLst>
                <a:ext uri="{FF2B5EF4-FFF2-40B4-BE49-F238E27FC236}">
                  <a16:creationId xmlns:a16="http://schemas.microsoft.com/office/drawing/2014/main" xmlns="" id="{241AFC1A-79C4-423A-C3EB-390FB912B172}"/>
                </a:ext>
              </a:extLst>
            </p:cNvPr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4" name="Google Shape;735;p4">
              <a:extLst>
                <a:ext uri="{FF2B5EF4-FFF2-40B4-BE49-F238E27FC236}">
                  <a16:creationId xmlns:a16="http://schemas.microsoft.com/office/drawing/2014/main" xmlns="" id="{D0CDA4B7-C9DF-8316-8EE3-3407D51203E1}"/>
                </a:ext>
              </a:extLst>
            </p:cNvPr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5" name="Google Shape;736;p4">
              <a:extLst>
                <a:ext uri="{FF2B5EF4-FFF2-40B4-BE49-F238E27FC236}">
                  <a16:creationId xmlns:a16="http://schemas.microsoft.com/office/drawing/2014/main" xmlns="" id="{594D8C30-6441-087C-3473-BF22BADFAEA7}"/>
                </a:ext>
              </a:extLst>
            </p:cNvPr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6" name="Google Shape;737;p4">
              <a:extLst>
                <a:ext uri="{FF2B5EF4-FFF2-40B4-BE49-F238E27FC236}">
                  <a16:creationId xmlns:a16="http://schemas.microsoft.com/office/drawing/2014/main" xmlns="" id="{BC9A5288-7381-0F22-2691-638B83A6A0AF}"/>
                </a:ext>
              </a:extLst>
            </p:cNvPr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7" name="Google Shape;738;p4">
              <a:extLst>
                <a:ext uri="{FF2B5EF4-FFF2-40B4-BE49-F238E27FC236}">
                  <a16:creationId xmlns:a16="http://schemas.microsoft.com/office/drawing/2014/main" xmlns="" id="{4CB71F82-96F7-A1B6-D38A-034B9D5B613A}"/>
                </a:ext>
              </a:extLst>
            </p:cNvPr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8" name="Google Shape;739;p4">
              <a:extLst>
                <a:ext uri="{FF2B5EF4-FFF2-40B4-BE49-F238E27FC236}">
                  <a16:creationId xmlns:a16="http://schemas.microsoft.com/office/drawing/2014/main" xmlns="" id="{01967E44-2069-11EA-06CA-38E6BB80B899}"/>
                </a:ext>
              </a:extLst>
            </p:cNvPr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9" name="Google Shape;740;p4">
              <a:extLst>
                <a:ext uri="{FF2B5EF4-FFF2-40B4-BE49-F238E27FC236}">
                  <a16:creationId xmlns:a16="http://schemas.microsoft.com/office/drawing/2014/main" xmlns="" id="{A643DAA6-6F1D-68E6-0FEC-51B404334C5E}"/>
                </a:ext>
              </a:extLst>
            </p:cNvPr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0" name="Google Shape;741;p4">
              <a:extLst>
                <a:ext uri="{FF2B5EF4-FFF2-40B4-BE49-F238E27FC236}">
                  <a16:creationId xmlns:a16="http://schemas.microsoft.com/office/drawing/2014/main" xmlns="" id="{F3803636-A683-623E-453F-2F8D48DD9C81}"/>
                </a:ext>
              </a:extLst>
            </p:cNvPr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1" name="Google Shape;742;p4">
              <a:extLst>
                <a:ext uri="{FF2B5EF4-FFF2-40B4-BE49-F238E27FC236}">
                  <a16:creationId xmlns:a16="http://schemas.microsoft.com/office/drawing/2014/main" xmlns="" id="{D9FED390-D255-93BA-35F6-5A2A68CB4579}"/>
                </a:ext>
              </a:extLst>
            </p:cNvPr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2" name="Google Shape;743;p4">
              <a:extLst>
                <a:ext uri="{FF2B5EF4-FFF2-40B4-BE49-F238E27FC236}">
                  <a16:creationId xmlns:a16="http://schemas.microsoft.com/office/drawing/2014/main" xmlns="" id="{30FB7924-B66C-8581-D8A5-4927A45A129C}"/>
                </a:ext>
              </a:extLst>
            </p:cNvPr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3" name="Google Shape;744;p4">
              <a:extLst>
                <a:ext uri="{FF2B5EF4-FFF2-40B4-BE49-F238E27FC236}">
                  <a16:creationId xmlns:a16="http://schemas.microsoft.com/office/drawing/2014/main" xmlns="" id="{12051BEA-B8BC-ADD1-9205-6B2F9E1C6A44}"/>
                </a:ext>
              </a:extLst>
            </p:cNvPr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4" name="Google Shape;745;p4">
              <a:extLst>
                <a:ext uri="{FF2B5EF4-FFF2-40B4-BE49-F238E27FC236}">
                  <a16:creationId xmlns:a16="http://schemas.microsoft.com/office/drawing/2014/main" xmlns="" id="{42FE2D6E-1A1C-8520-DB6A-DF4606E1BBD0}"/>
                </a:ext>
              </a:extLst>
            </p:cNvPr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5" name="Google Shape;746;p4">
              <a:extLst>
                <a:ext uri="{FF2B5EF4-FFF2-40B4-BE49-F238E27FC236}">
                  <a16:creationId xmlns:a16="http://schemas.microsoft.com/office/drawing/2014/main" xmlns="" id="{13FFE2DE-814A-1388-D0EC-D9FB62D69A94}"/>
                </a:ext>
              </a:extLst>
            </p:cNvPr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6" name="Google Shape;747;p4">
              <a:extLst>
                <a:ext uri="{FF2B5EF4-FFF2-40B4-BE49-F238E27FC236}">
                  <a16:creationId xmlns:a16="http://schemas.microsoft.com/office/drawing/2014/main" xmlns="" id="{E8C3DC23-A129-400D-5A02-1438D9CB8329}"/>
                </a:ext>
              </a:extLst>
            </p:cNvPr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7" name="Google Shape;748;p4">
              <a:extLst>
                <a:ext uri="{FF2B5EF4-FFF2-40B4-BE49-F238E27FC236}">
                  <a16:creationId xmlns:a16="http://schemas.microsoft.com/office/drawing/2014/main" xmlns="" id="{47A98F9A-ACE2-977A-E56D-BA8539587BEC}"/>
                </a:ext>
              </a:extLst>
            </p:cNvPr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8" name="Google Shape;749;p4">
              <a:extLst>
                <a:ext uri="{FF2B5EF4-FFF2-40B4-BE49-F238E27FC236}">
                  <a16:creationId xmlns:a16="http://schemas.microsoft.com/office/drawing/2014/main" xmlns="" id="{9936E3C9-7DC4-B884-80EB-858765D87339}"/>
                </a:ext>
              </a:extLst>
            </p:cNvPr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9" name="Google Shape;750;p4">
              <a:extLst>
                <a:ext uri="{FF2B5EF4-FFF2-40B4-BE49-F238E27FC236}">
                  <a16:creationId xmlns:a16="http://schemas.microsoft.com/office/drawing/2014/main" xmlns="" id="{F174B3C6-4DEC-5724-24C6-446426AE02C1}"/>
                </a:ext>
              </a:extLst>
            </p:cNvPr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0" name="Google Shape;751;p4">
              <a:extLst>
                <a:ext uri="{FF2B5EF4-FFF2-40B4-BE49-F238E27FC236}">
                  <a16:creationId xmlns:a16="http://schemas.microsoft.com/office/drawing/2014/main" xmlns="" id="{AB542498-AE77-FEE2-7426-7D447A463964}"/>
                </a:ext>
              </a:extLst>
            </p:cNvPr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1" name="Google Shape;752;p4">
              <a:extLst>
                <a:ext uri="{FF2B5EF4-FFF2-40B4-BE49-F238E27FC236}">
                  <a16:creationId xmlns:a16="http://schemas.microsoft.com/office/drawing/2014/main" xmlns="" id="{F13207F7-35AC-4C7F-EDA2-B941262A13D7}"/>
                </a:ext>
              </a:extLst>
            </p:cNvPr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2" name="Google Shape;753;p4">
              <a:extLst>
                <a:ext uri="{FF2B5EF4-FFF2-40B4-BE49-F238E27FC236}">
                  <a16:creationId xmlns:a16="http://schemas.microsoft.com/office/drawing/2014/main" xmlns="" id="{3CFEA14A-2E9C-C8BC-BB31-AA6F38C4F086}"/>
                </a:ext>
              </a:extLst>
            </p:cNvPr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3" name="Google Shape;754;p4">
              <a:extLst>
                <a:ext uri="{FF2B5EF4-FFF2-40B4-BE49-F238E27FC236}">
                  <a16:creationId xmlns:a16="http://schemas.microsoft.com/office/drawing/2014/main" xmlns="" id="{8D984978-3A34-0506-A695-C4A2BFBD8F7C}"/>
                </a:ext>
              </a:extLst>
            </p:cNvPr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4" name="Google Shape;755;p4">
              <a:extLst>
                <a:ext uri="{FF2B5EF4-FFF2-40B4-BE49-F238E27FC236}">
                  <a16:creationId xmlns:a16="http://schemas.microsoft.com/office/drawing/2014/main" xmlns="" id="{9730C331-2801-EB63-9D2E-F897BC6DA460}"/>
                </a:ext>
              </a:extLst>
            </p:cNvPr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5" name="Google Shape;756;p4">
              <a:extLst>
                <a:ext uri="{FF2B5EF4-FFF2-40B4-BE49-F238E27FC236}">
                  <a16:creationId xmlns:a16="http://schemas.microsoft.com/office/drawing/2014/main" xmlns="" id="{75B0F72A-2BA1-A5DE-FF20-08352011DF92}"/>
                </a:ext>
              </a:extLst>
            </p:cNvPr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6" name="Google Shape;757;p4">
              <a:extLst>
                <a:ext uri="{FF2B5EF4-FFF2-40B4-BE49-F238E27FC236}">
                  <a16:creationId xmlns:a16="http://schemas.microsoft.com/office/drawing/2014/main" xmlns="" id="{09A8C43A-3D1F-C8ED-86DD-BEAAF6A5E67D}"/>
                </a:ext>
              </a:extLst>
            </p:cNvPr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7" name="Google Shape;758;p4">
              <a:extLst>
                <a:ext uri="{FF2B5EF4-FFF2-40B4-BE49-F238E27FC236}">
                  <a16:creationId xmlns:a16="http://schemas.microsoft.com/office/drawing/2014/main" xmlns="" id="{18F03004-5015-C1AC-EB12-580FD596F6B6}"/>
                </a:ext>
              </a:extLst>
            </p:cNvPr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8" name="Google Shape;759;p4">
              <a:extLst>
                <a:ext uri="{FF2B5EF4-FFF2-40B4-BE49-F238E27FC236}">
                  <a16:creationId xmlns:a16="http://schemas.microsoft.com/office/drawing/2014/main" xmlns="" id="{14F1E341-76AA-B1D5-D999-92A5A7517C47}"/>
                </a:ext>
              </a:extLst>
            </p:cNvPr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9" name="Google Shape;760;p4">
              <a:extLst>
                <a:ext uri="{FF2B5EF4-FFF2-40B4-BE49-F238E27FC236}">
                  <a16:creationId xmlns:a16="http://schemas.microsoft.com/office/drawing/2014/main" xmlns="" id="{27EBC7B6-33BA-C938-77D6-AD77EF7F91C5}"/>
                </a:ext>
              </a:extLst>
            </p:cNvPr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0" name="Google Shape;761;p4">
              <a:extLst>
                <a:ext uri="{FF2B5EF4-FFF2-40B4-BE49-F238E27FC236}">
                  <a16:creationId xmlns:a16="http://schemas.microsoft.com/office/drawing/2014/main" xmlns="" id="{2C92F3B4-F05F-D41C-42FD-DA2F4F72094E}"/>
                </a:ext>
              </a:extLst>
            </p:cNvPr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1" name="Google Shape;762;p4">
              <a:extLst>
                <a:ext uri="{FF2B5EF4-FFF2-40B4-BE49-F238E27FC236}">
                  <a16:creationId xmlns:a16="http://schemas.microsoft.com/office/drawing/2014/main" xmlns="" id="{8676DACB-0712-BD95-BA74-14FCE9F1D977}"/>
                </a:ext>
              </a:extLst>
            </p:cNvPr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2" name="Google Shape;763;p4">
              <a:extLst>
                <a:ext uri="{FF2B5EF4-FFF2-40B4-BE49-F238E27FC236}">
                  <a16:creationId xmlns:a16="http://schemas.microsoft.com/office/drawing/2014/main" xmlns="" id="{C51AD31D-479E-6B8E-14BA-26281D49A0BF}"/>
                </a:ext>
              </a:extLst>
            </p:cNvPr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3" name="Google Shape;764;p4">
              <a:extLst>
                <a:ext uri="{FF2B5EF4-FFF2-40B4-BE49-F238E27FC236}">
                  <a16:creationId xmlns:a16="http://schemas.microsoft.com/office/drawing/2014/main" xmlns="" id="{6B05C190-8E8A-AB18-60C1-2CBE60E84FC8}"/>
                </a:ext>
              </a:extLst>
            </p:cNvPr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4" name="Google Shape;765;p4">
              <a:extLst>
                <a:ext uri="{FF2B5EF4-FFF2-40B4-BE49-F238E27FC236}">
                  <a16:creationId xmlns:a16="http://schemas.microsoft.com/office/drawing/2014/main" xmlns="" id="{DC62030A-5AA2-098D-03B6-88B090048F33}"/>
                </a:ext>
              </a:extLst>
            </p:cNvPr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5" name="Google Shape;766;p4">
              <a:extLst>
                <a:ext uri="{FF2B5EF4-FFF2-40B4-BE49-F238E27FC236}">
                  <a16:creationId xmlns:a16="http://schemas.microsoft.com/office/drawing/2014/main" xmlns="" id="{536A579C-F742-C3C0-2729-CCB3A47605D0}"/>
                </a:ext>
              </a:extLst>
            </p:cNvPr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6" name="Google Shape;767;p4">
              <a:extLst>
                <a:ext uri="{FF2B5EF4-FFF2-40B4-BE49-F238E27FC236}">
                  <a16:creationId xmlns:a16="http://schemas.microsoft.com/office/drawing/2014/main" xmlns="" id="{86956FF4-9360-EE49-F29C-6A968FB021E7}"/>
                </a:ext>
              </a:extLst>
            </p:cNvPr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7" name="Google Shape;768;p4">
              <a:extLst>
                <a:ext uri="{FF2B5EF4-FFF2-40B4-BE49-F238E27FC236}">
                  <a16:creationId xmlns:a16="http://schemas.microsoft.com/office/drawing/2014/main" xmlns="" id="{C291CA1C-B330-761E-D8E0-697C32BC8F60}"/>
                </a:ext>
              </a:extLst>
            </p:cNvPr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8" name="Google Shape;769;p4">
              <a:extLst>
                <a:ext uri="{FF2B5EF4-FFF2-40B4-BE49-F238E27FC236}">
                  <a16:creationId xmlns:a16="http://schemas.microsoft.com/office/drawing/2014/main" xmlns="" id="{1F171585-0956-D855-407F-002BEEB5724E}"/>
                </a:ext>
              </a:extLst>
            </p:cNvPr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9" name="Google Shape;770;p4">
              <a:extLst>
                <a:ext uri="{FF2B5EF4-FFF2-40B4-BE49-F238E27FC236}">
                  <a16:creationId xmlns:a16="http://schemas.microsoft.com/office/drawing/2014/main" xmlns="" id="{B488B439-D157-A750-B847-A183DD01FD1E}"/>
                </a:ext>
              </a:extLst>
            </p:cNvPr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0" name="Google Shape;771;p4">
              <a:extLst>
                <a:ext uri="{FF2B5EF4-FFF2-40B4-BE49-F238E27FC236}">
                  <a16:creationId xmlns:a16="http://schemas.microsoft.com/office/drawing/2014/main" xmlns="" id="{68AF3B45-4523-AB0C-E1B2-3082A01BF0A9}"/>
                </a:ext>
              </a:extLst>
            </p:cNvPr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1" name="Google Shape;772;p4">
              <a:extLst>
                <a:ext uri="{FF2B5EF4-FFF2-40B4-BE49-F238E27FC236}">
                  <a16:creationId xmlns:a16="http://schemas.microsoft.com/office/drawing/2014/main" xmlns="" id="{3609FD40-9AF2-ED25-B187-0A6E70C456FB}"/>
                </a:ext>
              </a:extLst>
            </p:cNvPr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2" name="Google Shape;773;p4">
              <a:extLst>
                <a:ext uri="{FF2B5EF4-FFF2-40B4-BE49-F238E27FC236}">
                  <a16:creationId xmlns:a16="http://schemas.microsoft.com/office/drawing/2014/main" xmlns="" id="{B40E382C-0A17-7B1F-A77A-93D7156C71CF}"/>
                </a:ext>
              </a:extLst>
            </p:cNvPr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3" name="Google Shape;774;p4">
              <a:extLst>
                <a:ext uri="{FF2B5EF4-FFF2-40B4-BE49-F238E27FC236}">
                  <a16:creationId xmlns:a16="http://schemas.microsoft.com/office/drawing/2014/main" xmlns="" id="{BBFE83AF-BC2D-9158-B3E7-40E924FE0FCA}"/>
                </a:ext>
              </a:extLst>
            </p:cNvPr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4" name="Google Shape;775;p4">
              <a:extLst>
                <a:ext uri="{FF2B5EF4-FFF2-40B4-BE49-F238E27FC236}">
                  <a16:creationId xmlns:a16="http://schemas.microsoft.com/office/drawing/2014/main" xmlns="" id="{64F2D85E-90AA-185E-3C34-42E3136C8312}"/>
                </a:ext>
              </a:extLst>
            </p:cNvPr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5" name="Google Shape;776;p4">
              <a:extLst>
                <a:ext uri="{FF2B5EF4-FFF2-40B4-BE49-F238E27FC236}">
                  <a16:creationId xmlns:a16="http://schemas.microsoft.com/office/drawing/2014/main" xmlns="" id="{2A8FC18B-8AF5-035C-CEFB-A830E07A316C}"/>
                </a:ext>
              </a:extLst>
            </p:cNvPr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6" name="Google Shape;777;p4">
              <a:extLst>
                <a:ext uri="{FF2B5EF4-FFF2-40B4-BE49-F238E27FC236}">
                  <a16:creationId xmlns:a16="http://schemas.microsoft.com/office/drawing/2014/main" xmlns="" id="{733E3916-5315-E4D1-E44F-25CEDB964E8B}"/>
                </a:ext>
              </a:extLst>
            </p:cNvPr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7" name="Google Shape;778;p4">
              <a:extLst>
                <a:ext uri="{FF2B5EF4-FFF2-40B4-BE49-F238E27FC236}">
                  <a16:creationId xmlns:a16="http://schemas.microsoft.com/office/drawing/2014/main" xmlns="" id="{18764F0A-300E-0847-F05C-E7F3976F552B}"/>
                </a:ext>
              </a:extLst>
            </p:cNvPr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8" name="Google Shape;779;p4">
              <a:extLst>
                <a:ext uri="{FF2B5EF4-FFF2-40B4-BE49-F238E27FC236}">
                  <a16:creationId xmlns:a16="http://schemas.microsoft.com/office/drawing/2014/main" xmlns="" id="{B386487F-A133-C1FD-467C-8ED68F94073C}"/>
                </a:ext>
              </a:extLst>
            </p:cNvPr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9" name="Google Shape;780;p4">
              <a:extLst>
                <a:ext uri="{FF2B5EF4-FFF2-40B4-BE49-F238E27FC236}">
                  <a16:creationId xmlns:a16="http://schemas.microsoft.com/office/drawing/2014/main" xmlns="" id="{48E09B3A-75F7-5891-E965-018C18903CFF}"/>
                </a:ext>
              </a:extLst>
            </p:cNvPr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80" name="Google Shape;781;p4">
              <a:extLst>
                <a:ext uri="{FF2B5EF4-FFF2-40B4-BE49-F238E27FC236}">
                  <a16:creationId xmlns:a16="http://schemas.microsoft.com/office/drawing/2014/main" xmlns="" id="{8AADB5E7-6987-C2F6-A6C6-34850B9D1917}"/>
                </a:ext>
              </a:extLst>
            </p:cNvPr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F1DBE4D-80EB-14E6-477E-BB6A1925ECC7}"/>
              </a:ext>
            </a:extLst>
          </p:cNvPr>
          <p:cNvGrpSpPr/>
          <p:nvPr/>
        </p:nvGrpSpPr>
        <p:grpSpPr>
          <a:xfrm>
            <a:off x="1332630" y="1430647"/>
            <a:ext cx="6241795" cy="2880460"/>
            <a:chOff x="417022" y="139833"/>
            <a:chExt cx="8458812" cy="4578233"/>
          </a:xfrm>
        </p:grpSpPr>
        <p:grpSp>
          <p:nvGrpSpPr>
            <p:cNvPr id="4" name="Google Shape;1286;p50">
              <a:extLst>
                <a:ext uri="{FF2B5EF4-FFF2-40B4-BE49-F238E27FC236}">
                  <a16:creationId xmlns:a16="http://schemas.microsoft.com/office/drawing/2014/main" xmlns="" id="{D38B085D-D4D6-76C1-CF9E-28DE35DDFAAE}"/>
                </a:ext>
              </a:extLst>
            </p:cNvPr>
            <p:cNvGrpSpPr/>
            <p:nvPr/>
          </p:nvGrpSpPr>
          <p:grpSpPr>
            <a:xfrm>
              <a:off x="417022" y="139833"/>
              <a:ext cx="8458812" cy="4578233"/>
              <a:chOff x="342594" y="166475"/>
              <a:chExt cx="8458812" cy="4578233"/>
            </a:xfrm>
          </p:grpSpPr>
          <p:sp>
            <p:nvSpPr>
              <p:cNvPr id="6" name="Google Shape;1287;p50">
                <a:extLst>
                  <a:ext uri="{FF2B5EF4-FFF2-40B4-BE49-F238E27FC236}">
                    <a16:creationId xmlns:a16="http://schemas.microsoft.com/office/drawing/2014/main" xmlns="" id="{9D180E2A-A31D-6379-F8F0-CA0AA8D010FF}"/>
                  </a:ext>
                </a:extLst>
              </p:cNvPr>
              <p:cNvSpPr/>
              <p:nvPr/>
            </p:nvSpPr>
            <p:spPr>
              <a:xfrm>
                <a:off x="2918710" y="1489273"/>
                <a:ext cx="1223506" cy="659993"/>
              </a:xfrm>
              <a:custGeom>
                <a:avLst/>
                <a:gdLst/>
                <a:ahLst/>
                <a:cxnLst/>
                <a:rect l="l" t="t" r="r" b="b"/>
                <a:pathLst>
                  <a:path w="23968" h="12929" extrusionOk="0">
                    <a:moveTo>
                      <a:pt x="6635" y="0"/>
                    </a:moveTo>
                    <a:cubicBezTo>
                      <a:pt x="4499" y="4007"/>
                      <a:pt x="2136" y="8128"/>
                      <a:pt x="0" y="12135"/>
                    </a:cubicBezTo>
                    <a:lnTo>
                      <a:pt x="23967" y="12929"/>
                    </a:lnTo>
                    <a:cubicBezTo>
                      <a:pt x="23646" y="9697"/>
                      <a:pt x="23344" y="6408"/>
                      <a:pt x="23003" y="3195"/>
                    </a:cubicBezTo>
                    <a:cubicBezTo>
                      <a:pt x="22403" y="3227"/>
                      <a:pt x="21802" y="3243"/>
                      <a:pt x="21200" y="3243"/>
                    </a:cubicBezTo>
                    <a:cubicBezTo>
                      <a:pt x="16195" y="3243"/>
                      <a:pt x="11174" y="2126"/>
                      <a:pt x="6635" y="0"/>
                    </a:cubicBezTo>
                    <a:close/>
                  </a:path>
                </a:pathLst>
              </a:custGeom>
              <a:solidFill>
                <a:srgbClr val="F795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1288;p50">
                <a:extLst>
                  <a:ext uri="{FF2B5EF4-FFF2-40B4-BE49-F238E27FC236}">
                    <a16:creationId xmlns:a16="http://schemas.microsoft.com/office/drawing/2014/main" xmlns="" id="{EC588C2A-21E8-241F-B758-7EAB6DE40348}"/>
                  </a:ext>
                </a:extLst>
              </p:cNvPr>
              <p:cNvSpPr/>
              <p:nvPr/>
            </p:nvSpPr>
            <p:spPr>
              <a:xfrm>
                <a:off x="6054387" y="974069"/>
                <a:ext cx="2747019" cy="1653786"/>
              </a:xfrm>
              <a:custGeom>
                <a:avLst/>
                <a:gdLst/>
                <a:ahLst/>
                <a:cxnLst/>
                <a:rect l="l" t="t" r="r" b="b"/>
                <a:pathLst>
                  <a:path w="53813" h="32397" extrusionOk="0">
                    <a:moveTo>
                      <a:pt x="27067" y="0"/>
                    </a:moveTo>
                    <a:cubicBezTo>
                      <a:pt x="22852" y="756"/>
                      <a:pt x="18826" y="1493"/>
                      <a:pt x="14630" y="2287"/>
                    </a:cubicBezTo>
                    <a:cubicBezTo>
                      <a:pt x="11644" y="2854"/>
                      <a:pt x="8998" y="3875"/>
                      <a:pt x="6163" y="5009"/>
                    </a:cubicBezTo>
                    <a:cubicBezTo>
                      <a:pt x="4121" y="5822"/>
                      <a:pt x="2061" y="6653"/>
                      <a:pt x="1" y="7466"/>
                    </a:cubicBezTo>
                    <a:lnTo>
                      <a:pt x="8998" y="32397"/>
                    </a:lnTo>
                    <a:cubicBezTo>
                      <a:pt x="12627" y="31981"/>
                      <a:pt x="16294" y="31981"/>
                      <a:pt x="19961" y="31981"/>
                    </a:cubicBezTo>
                    <a:cubicBezTo>
                      <a:pt x="25971" y="31962"/>
                      <a:pt x="32076" y="31603"/>
                      <a:pt x="38068" y="31603"/>
                    </a:cubicBezTo>
                    <a:cubicBezTo>
                      <a:pt x="38408" y="28465"/>
                      <a:pt x="38692" y="25403"/>
                      <a:pt x="39032" y="22266"/>
                    </a:cubicBezTo>
                    <a:cubicBezTo>
                      <a:pt x="44003" y="20943"/>
                      <a:pt x="48861" y="19657"/>
                      <a:pt x="53813" y="18353"/>
                    </a:cubicBezTo>
                    <a:cubicBezTo>
                      <a:pt x="52149" y="16104"/>
                      <a:pt x="50562" y="13836"/>
                      <a:pt x="48766" y="11662"/>
                    </a:cubicBezTo>
                    <a:lnTo>
                      <a:pt x="48766" y="11681"/>
                    </a:lnTo>
                    <a:cubicBezTo>
                      <a:pt x="46366" y="8751"/>
                      <a:pt x="43020" y="6937"/>
                      <a:pt x="39712" y="5104"/>
                    </a:cubicBezTo>
                    <a:cubicBezTo>
                      <a:pt x="36726" y="3440"/>
                      <a:pt x="33910" y="1739"/>
                      <a:pt x="30923" y="76"/>
                    </a:cubicBezTo>
                    <a:cubicBezTo>
                      <a:pt x="30415" y="479"/>
                      <a:pt x="29776" y="704"/>
                      <a:pt x="29127" y="704"/>
                    </a:cubicBezTo>
                    <a:cubicBezTo>
                      <a:pt x="29077" y="704"/>
                      <a:pt x="29027" y="702"/>
                      <a:pt x="28976" y="700"/>
                    </a:cubicBezTo>
                    <a:cubicBezTo>
                      <a:pt x="28277" y="643"/>
                      <a:pt x="27559" y="492"/>
                      <a:pt x="27067" y="0"/>
                    </a:cubicBezTo>
                    <a:close/>
                  </a:path>
                </a:pathLst>
              </a:custGeom>
              <a:solidFill>
                <a:srgbClr val="C7C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1289;p50">
                <a:extLst>
                  <a:ext uri="{FF2B5EF4-FFF2-40B4-BE49-F238E27FC236}">
                    <a16:creationId xmlns:a16="http://schemas.microsoft.com/office/drawing/2014/main" xmlns="" id="{E99EB343-6EFD-D5DE-034D-D0AE3C135B17}"/>
                  </a:ext>
                </a:extLst>
              </p:cNvPr>
              <p:cNvSpPr/>
              <p:nvPr/>
            </p:nvSpPr>
            <p:spPr>
              <a:xfrm>
                <a:off x="685110" y="1051250"/>
                <a:ext cx="2706538" cy="1158829"/>
              </a:xfrm>
              <a:custGeom>
                <a:avLst/>
                <a:gdLst/>
                <a:ahLst/>
                <a:cxnLst/>
                <a:rect l="l" t="t" r="r" b="b"/>
                <a:pathLst>
                  <a:path w="53020" h="22701" extrusionOk="0">
                    <a:moveTo>
                      <a:pt x="24403" y="0"/>
                    </a:moveTo>
                    <a:cubicBezTo>
                      <a:pt x="21000" y="605"/>
                      <a:pt x="17598" y="1210"/>
                      <a:pt x="14177" y="1815"/>
                    </a:cubicBezTo>
                    <a:cubicBezTo>
                      <a:pt x="12173" y="2174"/>
                      <a:pt x="10264" y="3100"/>
                      <a:pt x="8544" y="4196"/>
                    </a:cubicBezTo>
                    <a:cubicBezTo>
                      <a:pt x="5652" y="6049"/>
                      <a:pt x="2817" y="8203"/>
                      <a:pt x="1" y="10150"/>
                    </a:cubicBezTo>
                    <a:cubicBezTo>
                      <a:pt x="4235" y="14006"/>
                      <a:pt x="8355" y="17975"/>
                      <a:pt x="12608" y="21831"/>
                    </a:cubicBezTo>
                    <a:lnTo>
                      <a:pt x="44740" y="22701"/>
                    </a:lnTo>
                    <a:cubicBezTo>
                      <a:pt x="47557" y="18013"/>
                      <a:pt x="50203" y="13477"/>
                      <a:pt x="53019" y="8789"/>
                    </a:cubicBezTo>
                    <a:cubicBezTo>
                      <a:pt x="48464" y="6483"/>
                      <a:pt x="43757" y="4801"/>
                      <a:pt x="38843" y="3403"/>
                    </a:cubicBezTo>
                    <a:cubicBezTo>
                      <a:pt x="33834" y="1985"/>
                      <a:pt x="29336" y="756"/>
                      <a:pt x="29336" y="756"/>
                    </a:cubicBezTo>
                    <a:cubicBezTo>
                      <a:pt x="28976" y="1716"/>
                      <a:pt x="27963" y="2365"/>
                      <a:pt x="26946" y="2365"/>
                    </a:cubicBezTo>
                    <a:cubicBezTo>
                      <a:pt x="26842" y="2365"/>
                      <a:pt x="26737" y="2358"/>
                      <a:pt x="26633" y="2344"/>
                    </a:cubicBezTo>
                    <a:cubicBezTo>
                      <a:pt x="25518" y="2174"/>
                      <a:pt x="24497" y="1134"/>
                      <a:pt x="24403" y="0"/>
                    </a:cubicBezTo>
                    <a:close/>
                  </a:path>
                </a:pathLst>
              </a:custGeom>
              <a:solidFill>
                <a:srgbClr val="C7C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1290;p50">
                <a:extLst>
                  <a:ext uri="{FF2B5EF4-FFF2-40B4-BE49-F238E27FC236}">
                    <a16:creationId xmlns:a16="http://schemas.microsoft.com/office/drawing/2014/main" xmlns="" id="{AB4CD1DC-F375-3582-98F7-21DEF445B22E}"/>
                  </a:ext>
                </a:extLst>
              </p:cNvPr>
              <p:cNvSpPr/>
              <p:nvPr/>
            </p:nvSpPr>
            <p:spPr>
              <a:xfrm>
                <a:off x="6636204" y="1084991"/>
                <a:ext cx="161157" cy="617573"/>
              </a:xfrm>
              <a:custGeom>
                <a:avLst/>
                <a:gdLst/>
                <a:ahLst/>
                <a:cxnLst/>
                <a:rect l="l" t="t" r="r" b="b"/>
                <a:pathLst>
                  <a:path w="3157" h="12098" fill="none" extrusionOk="0">
                    <a:moveTo>
                      <a:pt x="0" y="12098"/>
                    </a:moveTo>
                    <a:cubicBezTo>
                      <a:pt x="775" y="9187"/>
                      <a:pt x="2401" y="2912"/>
                      <a:pt x="3157" y="1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1291;p50">
                <a:extLst>
                  <a:ext uri="{FF2B5EF4-FFF2-40B4-BE49-F238E27FC236}">
                    <a16:creationId xmlns:a16="http://schemas.microsoft.com/office/drawing/2014/main" xmlns="" id="{BC597C43-05D9-64DB-2C5C-527112AF8FFA}"/>
                  </a:ext>
                </a:extLst>
              </p:cNvPr>
              <p:cNvSpPr/>
              <p:nvPr/>
            </p:nvSpPr>
            <p:spPr>
              <a:xfrm>
                <a:off x="1373051" y="1075343"/>
                <a:ext cx="1438672" cy="1114469"/>
              </a:xfrm>
              <a:custGeom>
                <a:avLst/>
                <a:gdLst/>
                <a:ahLst/>
                <a:cxnLst/>
                <a:rect l="l" t="t" r="r" b="b"/>
                <a:pathLst>
                  <a:path w="28183" h="21832" extrusionOk="0">
                    <a:moveTo>
                      <a:pt x="4877" y="1"/>
                    </a:moveTo>
                    <a:cubicBezTo>
                      <a:pt x="4008" y="133"/>
                      <a:pt x="3081" y="360"/>
                      <a:pt x="2212" y="492"/>
                    </a:cubicBezTo>
                    <a:cubicBezTo>
                      <a:pt x="2496" y="4216"/>
                      <a:pt x="2760" y="7939"/>
                      <a:pt x="3025" y="11663"/>
                    </a:cubicBezTo>
                    <a:cubicBezTo>
                      <a:pt x="3252" y="14989"/>
                      <a:pt x="2155" y="18429"/>
                      <a:pt x="1" y="20962"/>
                    </a:cubicBezTo>
                    <a:lnTo>
                      <a:pt x="28182" y="21832"/>
                    </a:lnTo>
                    <a:cubicBezTo>
                      <a:pt x="27502" y="19866"/>
                      <a:pt x="26538" y="18203"/>
                      <a:pt x="26122" y="16161"/>
                    </a:cubicBezTo>
                    <a:cubicBezTo>
                      <a:pt x="25158" y="11417"/>
                      <a:pt x="24327" y="6616"/>
                      <a:pt x="23381" y="1872"/>
                    </a:cubicBezTo>
                    <a:cubicBezTo>
                      <a:pt x="22436" y="1607"/>
                      <a:pt x="21491" y="1437"/>
                      <a:pt x="20565" y="1173"/>
                    </a:cubicBezTo>
                    <a:lnTo>
                      <a:pt x="20565" y="1173"/>
                    </a:lnTo>
                    <a:cubicBezTo>
                      <a:pt x="20905" y="4896"/>
                      <a:pt x="21208" y="8582"/>
                      <a:pt x="21548" y="12306"/>
                    </a:cubicBezTo>
                    <a:cubicBezTo>
                      <a:pt x="16766" y="12154"/>
                      <a:pt x="12060" y="12154"/>
                      <a:pt x="7278" y="12003"/>
                    </a:cubicBezTo>
                    <a:cubicBezTo>
                      <a:pt x="6484" y="7958"/>
                      <a:pt x="5652" y="4065"/>
                      <a:pt x="4877" y="1"/>
                    </a:cubicBezTo>
                    <a:close/>
                  </a:path>
                </a:pathLst>
              </a:custGeom>
              <a:solidFill>
                <a:srgbClr val="5A3A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292;p50">
                <a:extLst>
                  <a:ext uri="{FF2B5EF4-FFF2-40B4-BE49-F238E27FC236}">
                    <a16:creationId xmlns:a16="http://schemas.microsoft.com/office/drawing/2014/main" xmlns="" id="{39DC41E5-86B6-59F8-753D-7246B025E252}"/>
                  </a:ext>
                </a:extLst>
              </p:cNvPr>
              <p:cNvSpPr/>
              <p:nvPr/>
            </p:nvSpPr>
            <p:spPr>
              <a:xfrm>
                <a:off x="4652523" y="1225877"/>
                <a:ext cx="2074468" cy="1267867"/>
              </a:xfrm>
              <a:custGeom>
                <a:avLst/>
                <a:gdLst/>
                <a:ahLst/>
                <a:cxnLst/>
                <a:rect l="l" t="t" r="r" b="b"/>
                <a:pathLst>
                  <a:path w="40638" h="24837" extrusionOk="0">
                    <a:moveTo>
                      <a:pt x="19771" y="0"/>
                    </a:moveTo>
                    <a:cubicBezTo>
                      <a:pt x="16066" y="1437"/>
                      <a:pt x="12362" y="2873"/>
                      <a:pt x="8657" y="4329"/>
                    </a:cubicBezTo>
                    <a:cubicBezTo>
                      <a:pt x="4914" y="5765"/>
                      <a:pt x="2117" y="8846"/>
                      <a:pt x="0" y="12248"/>
                    </a:cubicBezTo>
                    <a:lnTo>
                      <a:pt x="8751" y="24837"/>
                    </a:lnTo>
                    <a:cubicBezTo>
                      <a:pt x="19298" y="23381"/>
                      <a:pt x="30091" y="21926"/>
                      <a:pt x="40638" y="20489"/>
                    </a:cubicBezTo>
                    <a:cubicBezTo>
                      <a:pt x="40468" y="17805"/>
                      <a:pt x="40317" y="15046"/>
                      <a:pt x="40165" y="12305"/>
                    </a:cubicBezTo>
                    <a:cubicBezTo>
                      <a:pt x="39958" y="8355"/>
                      <a:pt x="37292" y="4953"/>
                      <a:pt x="33531" y="3724"/>
                    </a:cubicBezTo>
                    <a:lnTo>
                      <a:pt x="33474" y="3686"/>
                    </a:lnTo>
                    <a:cubicBezTo>
                      <a:pt x="30072" y="2571"/>
                      <a:pt x="26859" y="1494"/>
                      <a:pt x="23457" y="360"/>
                    </a:cubicBezTo>
                    <a:cubicBezTo>
                      <a:pt x="23066" y="1038"/>
                      <a:pt x="22296" y="1473"/>
                      <a:pt x="21513" y="1473"/>
                    </a:cubicBezTo>
                    <a:cubicBezTo>
                      <a:pt x="21424" y="1473"/>
                      <a:pt x="21334" y="1467"/>
                      <a:pt x="21245" y="1456"/>
                    </a:cubicBezTo>
                    <a:cubicBezTo>
                      <a:pt x="20395" y="1342"/>
                      <a:pt x="19979" y="832"/>
                      <a:pt x="19771" y="0"/>
                    </a:cubicBezTo>
                    <a:close/>
                  </a:path>
                </a:pathLst>
              </a:custGeom>
              <a:solidFill>
                <a:srgbClr val="FC5B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93;p50">
                <a:extLst>
                  <a:ext uri="{FF2B5EF4-FFF2-40B4-BE49-F238E27FC236}">
                    <a16:creationId xmlns:a16="http://schemas.microsoft.com/office/drawing/2014/main" xmlns="" id="{D70D8FE0-686E-DF28-28BF-688FAED62858}"/>
                  </a:ext>
                </a:extLst>
              </p:cNvPr>
              <p:cNvSpPr/>
              <p:nvPr/>
            </p:nvSpPr>
            <p:spPr>
              <a:xfrm>
                <a:off x="6459637" y="1472887"/>
                <a:ext cx="45381" cy="668671"/>
              </a:xfrm>
              <a:custGeom>
                <a:avLst/>
                <a:gdLst/>
                <a:ahLst/>
                <a:cxnLst/>
                <a:rect l="l" t="t" r="r" b="b"/>
                <a:pathLst>
                  <a:path w="889" h="13099" fill="none" extrusionOk="0">
                    <a:moveTo>
                      <a:pt x="889" y="0"/>
                    </a:moveTo>
                    <a:cubicBezTo>
                      <a:pt x="170" y="4328"/>
                      <a:pt x="0" y="8732"/>
                      <a:pt x="378" y="13099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294;p50">
                <a:extLst>
                  <a:ext uri="{FF2B5EF4-FFF2-40B4-BE49-F238E27FC236}">
                    <a16:creationId xmlns:a16="http://schemas.microsoft.com/office/drawing/2014/main" xmlns="" id="{129BC6C0-AF2C-B348-1C66-B16990B42208}"/>
                  </a:ext>
                </a:extLst>
              </p:cNvPr>
              <p:cNvSpPr/>
              <p:nvPr/>
            </p:nvSpPr>
            <p:spPr>
              <a:xfrm>
                <a:off x="5092484" y="1756548"/>
                <a:ext cx="726559" cy="247989"/>
              </a:xfrm>
              <a:custGeom>
                <a:avLst/>
                <a:gdLst/>
                <a:ahLst/>
                <a:cxnLst/>
                <a:rect l="l" t="t" r="r" b="b"/>
                <a:pathLst>
                  <a:path w="14233" h="4858" fill="none" extrusionOk="0">
                    <a:moveTo>
                      <a:pt x="14233" y="0"/>
                    </a:moveTo>
                    <a:cubicBezTo>
                      <a:pt x="9337" y="1134"/>
                      <a:pt x="4574" y="2760"/>
                      <a:pt x="0" y="4858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295;p50">
                <a:extLst>
                  <a:ext uri="{FF2B5EF4-FFF2-40B4-BE49-F238E27FC236}">
                    <a16:creationId xmlns:a16="http://schemas.microsoft.com/office/drawing/2014/main" xmlns="" id="{AC9581B1-356B-5D03-E23C-1F44AE667E15}"/>
                  </a:ext>
                </a:extLst>
              </p:cNvPr>
              <p:cNvSpPr/>
              <p:nvPr/>
            </p:nvSpPr>
            <p:spPr>
              <a:xfrm>
                <a:off x="5481298" y="1826940"/>
                <a:ext cx="83973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033" fill="none" extrusionOk="0">
                    <a:moveTo>
                      <a:pt x="1645" y="1"/>
                    </a:moveTo>
                    <a:cubicBezTo>
                      <a:pt x="284" y="2042"/>
                      <a:pt x="0" y="4764"/>
                      <a:pt x="945" y="7032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296;p50">
                <a:extLst>
                  <a:ext uri="{FF2B5EF4-FFF2-40B4-BE49-F238E27FC236}">
                    <a16:creationId xmlns:a16="http://schemas.microsoft.com/office/drawing/2014/main" xmlns="" id="{B29A4F25-7015-2A10-F91D-359320A903B1}"/>
                  </a:ext>
                </a:extLst>
              </p:cNvPr>
              <p:cNvSpPr/>
              <p:nvPr/>
            </p:nvSpPr>
            <p:spPr>
              <a:xfrm>
                <a:off x="5071249" y="1462269"/>
                <a:ext cx="83973" cy="50659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9924" fill="none" extrusionOk="0">
                    <a:moveTo>
                      <a:pt x="0" y="0"/>
                    </a:moveTo>
                    <a:lnTo>
                      <a:pt x="1645" y="9923"/>
                    </a:ln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297;p50">
                <a:extLst>
                  <a:ext uri="{FF2B5EF4-FFF2-40B4-BE49-F238E27FC236}">
                    <a16:creationId xmlns:a16="http://schemas.microsoft.com/office/drawing/2014/main" xmlns="" id="{7F446B81-B85B-97DC-0EDB-DAACB1B3B237}"/>
                  </a:ext>
                </a:extLst>
              </p:cNvPr>
              <p:cNvSpPr/>
              <p:nvPr/>
            </p:nvSpPr>
            <p:spPr>
              <a:xfrm>
                <a:off x="3091397" y="1298260"/>
                <a:ext cx="2225058" cy="980316"/>
              </a:xfrm>
              <a:custGeom>
                <a:avLst/>
                <a:gdLst/>
                <a:ahLst/>
                <a:cxnLst/>
                <a:rect l="l" t="t" r="r" b="b"/>
                <a:pathLst>
                  <a:path w="43588" h="19204" extrusionOk="0">
                    <a:moveTo>
                      <a:pt x="23042" y="0"/>
                    </a:moveTo>
                    <a:cubicBezTo>
                      <a:pt x="23023" y="1021"/>
                      <a:pt x="22267" y="1985"/>
                      <a:pt x="21284" y="2268"/>
                    </a:cubicBezTo>
                    <a:cubicBezTo>
                      <a:pt x="21090" y="2320"/>
                      <a:pt x="20891" y="2345"/>
                      <a:pt x="20692" y="2345"/>
                    </a:cubicBezTo>
                    <a:cubicBezTo>
                      <a:pt x="19883" y="2345"/>
                      <a:pt x="19074" y="1930"/>
                      <a:pt x="18619" y="1247"/>
                    </a:cubicBezTo>
                    <a:cubicBezTo>
                      <a:pt x="16974" y="1928"/>
                      <a:pt x="15311" y="2627"/>
                      <a:pt x="13666" y="3327"/>
                    </a:cubicBezTo>
                    <a:cubicBezTo>
                      <a:pt x="9829" y="4914"/>
                      <a:pt x="5974" y="6842"/>
                      <a:pt x="3781" y="10358"/>
                    </a:cubicBezTo>
                    <a:lnTo>
                      <a:pt x="1" y="17465"/>
                    </a:lnTo>
                    <a:lnTo>
                      <a:pt x="43587" y="19204"/>
                    </a:lnTo>
                    <a:lnTo>
                      <a:pt x="41811" y="10679"/>
                    </a:lnTo>
                    <a:cubicBezTo>
                      <a:pt x="41073" y="7466"/>
                      <a:pt x="38616" y="4858"/>
                      <a:pt x="35573" y="3591"/>
                    </a:cubicBezTo>
                    <a:lnTo>
                      <a:pt x="35573" y="3572"/>
                    </a:lnTo>
                    <a:cubicBezTo>
                      <a:pt x="31509" y="1890"/>
                      <a:pt x="27370" y="775"/>
                      <a:pt x="23042" y="0"/>
                    </a:cubicBezTo>
                    <a:close/>
                  </a:path>
                </a:pathLst>
              </a:custGeom>
              <a:solidFill>
                <a:srgbClr val="FC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298;p50">
                <a:extLst>
                  <a:ext uri="{FF2B5EF4-FFF2-40B4-BE49-F238E27FC236}">
                    <a16:creationId xmlns:a16="http://schemas.microsoft.com/office/drawing/2014/main" xmlns="" id="{75858137-084E-296D-9C87-EF2511F14C86}"/>
                  </a:ext>
                </a:extLst>
              </p:cNvPr>
              <p:cNvSpPr/>
              <p:nvPr/>
            </p:nvSpPr>
            <p:spPr>
              <a:xfrm>
                <a:off x="8045826" y="1322353"/>
                <a:ext cx="142831" cy="77097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15103" fill="none" extrusionOk="0">
                    <a:moveTo>
                      <a:pt x="0" y="15103"/>
                    </a:moveTo>
                    <a:cubicBezTo>
                      <a:pt x="926" y="10075"/>
                      <a:pt x="1871" y="5028"/>
                      <a:pt x="2797" y="1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299;p50">
                <a:extLst>
                  <a:ext uri="{FF2B5EF4-FFF2-40B4-BE49-F238E27FC236}">
                    <a16:creationId xmlns:a16="http://schemas.microsoft.com/office/drawing/2014/main" xmlns="" id="{9F11B2F1-F2F7-98E8-5C26-971791B51A3D}"/>
                  </a:ext>
                </a:extLst>
              </p:cNvPr>
              <p:cNvSpPr/>
              <p:nvPr/>
            </p:nvSpPr>
            <p:spPr>
              <a:xfrm>
                <a:off x="8065122" y="1817292"/>
                <a:ext cx="644577" cy="191122"/>
              </a:xfrm>
              <a:custGeom>
                <a:avLst/>
                <a:gdLst/>
                <a:ahLst/>
                <a:cxnLst/>
                <a:rect l="l" t="t" r="r" b="b"/>
                <a:pathLst>
                  <a:path w="12627" h="3744" fill="none" extrusionOk="0">
                    <a:moveTo>
                      <a:pt x="0" y="3743"/>
                    </a:moveTo>
                    <a:cubicBezTo>
                      <a:pt x="4215" y="2496"/>
                      <a:pt x="8411" y="1248"/>
                      <a:pt x="12626" y="1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300;p50">
                <a:extLst>
                  <a:ext uri="{FF2B5EF4-FFF2-40B4-BE49-F238E27FC236}">
                    <a16:creationId xmlns:a16="http://schemas.microsoft.com/office/drawing/2014/main" xmlns="" id="{791BE679-A08D-3505-C6DA-E5322B52610D}"/>
                  </a:ext>
                </a:extLst>
              </p:cNvPr>
              <p:cNvSpPr/>
              <p:nvPr/>
            </p:nvSpPr>
            <p:spPr>
              <a:xfrm>
                <a:off x="7325063" y="1055078"/>
                <a:ext cx="442939" cy="175654"/>
              </a:xfrm>
              <a:custGeom>
                <a:avLst/>
                <a:gdLst/>
                <a:ahLst/>
                <a:cxnLst/>
                <a:rect l="l" t="t" r="r" b="b"/>
                <a:pathLst>
                  <a:path w="8677" h="3441" fill="none" extrusionOk="0">
                    <a:moveTo>
                      <a:pt x="1" y="1"/>
                    </a:moveTo>
                    <a:cubicBezTo>
                      <a:pt x="511" y="1834"/>
                      <a:pt x="2269" y="3233"/>
                      <a:pt x="4178" y="3346"/>
                    </a:cubicBezTo>
                    <a:cubicBezTo>
                      <a:pt x="6068" y="3441"/>
                      <a:pt x="7958" y="2231"/>
                      <a:pt x="8676" y="473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1301;p50">
                <a:extLst>
                  <a:ext uri="{FF2B5EF4-FFF2-40B4-BE49-F238E27FC236}">
                    <a16:creationId xmlns:a16="http://schemas.microsoft.com/office/drawing/2014/main" xmlns="" id="{EDC993E0-1F27-4289-751A-6A68BA3FAC33}"/>
                  </a:ext>
                </a:extLst>
              </p:cNvPr>
              <p:cNvSpPr/>
              <p:nvPr/>
            </p:nvSpPr>
            <p:spPr>
              <a:xfrm>
                <a:off x="7756347" y="1950470"/>
                <a:ext cx="975518" cy="1207069"/>
              </a:xfrm>
              <a:custGeom>
                <a:avLst/>
                <a:gdLst/>
                <a:ahLst/>
                <a:cxnLst/>
                <a:rect l="l" t="t" r="r" b="b"/>
                <a:pathLst>
                  <a:path w="19110" h="23646" extrusionOk="0">
                    <a:moveTo>
                      <a:pt x="16917" y="0"/>
                    </a:moveTo>
                    <a:lnTo>
                      <a:pt x="5577" y="2892"/>
                    </a:lnTo>
                    <a:cubicBezTo>
                      <a:pt x="5406" y="4291"/>
                      <a:pt x="5161" y="5822"/>
                      <a:pt x="5009" y="7220"/>
                    </a:cubicBezTo>
                    <a:cubicBezTo>
                      <a:pt x="4046" y="8411"/>
                      <a:pt x="3100" y="9621"/>
                      <a:pt x="2155" y="10831"/>
                    </a:cubicBezTo>
                    <a:cubicBezTo>
                      <a:pt x="605" y="12777"/>
                      <a:pt x="1" y="15367"/>
                      <a:pt x="549" y="17805"/>
                    </a:cubicBezTo>
                    <a:cubicBezTo>
                      <a:pt x="1097" y="20243"/>
                      <a:pt x="2722" y="22417"/>
                      <a:pt x="4896" y="23627"/>
                    </a:cubicBezTo>
                    <a:cubicBezTo>
                      <a:pt x="5728" y="23589"/>
                      <a:pt x="6503" y="23646"/>
                      <a:pt x="7334" y="23513"/>
                    </a:cubicBezTo>
                    <a:cubicBezTo>
                      <a:pt x="8620" y="23286"/>
                      <a:pt x="9867" y="22946"/>
                      <a:pt x="11077" y="22474"/>
                    </a:cubicBezTo>
                    <a:cubicBezTo>
                      <a:pt x="13685" y="21472"/>
                      <a:pt x="15840" y="19374"/>
                      <a:pt x="17201" y="16936"/>
                    </a:cubicBezTo>
                    <a:cubicBezTo>
                      <a:pt x="18562" y="14497"/>
                      <a:pt x="19110" y="11624"/>
                      <a:pt x="18713" y="8865"/>
                    </a:cubicBezTo>
                    <a:cubicBezTo>
                      <a:pt x="18297" y="5916"/>
                      <a:pt x="17768" y="2854"/>
                      <a:pt x="16917" y="0"/>
                    </a:cubicBezTo>
                    <a:close/>
                  </a:path>
                </a:pathLst>
              </a:custGeom>
              <a:solidFill>
                <a:srgbClr val="FC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302;p50">
                <a:extLst>
                  <a:ext uri="{FF2B5EF4-FFF2-40B4-BE49-F238E27FC236}">
                    <a16:creationId xmlns:a16="http://schemas.microsoft.com/office/drawing/2014/main" xmlns="" id="{3715FC50-8CF4-6FF9-ECCF-00D79FE55D19}"/>
                  </a:ext>
                </a:extLst>
              </p:cNvPr>
              <p:cNvSpPr/>
              <p:nvPr/>
            </p:nvSpPr>
            <p:spPr>
              <a:xfrm>
                <a:off x="8013974" y="2196459"/>
                <a:ext cx="560604" cy="222006"/>
              </a:xfrm>
              <a:custGeom>
                <a:avLst/>
                <a:gdLst/>
                <a:ahLst/>
                <a:cxnLst/>
                <a:rect l="l" t="t" r="r" b="b"/>
                <a:pathLst>
                  <a:path w="10982" h="4349" fill="none" extrusionOk="0">
                    <a:moveTo>
                      <a:pt x="0" y="2912"/>
                    </a:moveTo>
                    <a:cubicBezTo>
                      <a:pt x="1304" y="1041"/>
                      <a:pt x="3686" y="1"/>
                      <a:pt x="5935" y="285"/>
                    </a:cubicBezTo>
                    <a:cubicBezTo>
                      <a:pt x="8185" y="587"/>
                      <a:pt x="10207" y="2212"/>
                      <a:pt x="10982" y="4348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1303;p50">
                <a:extLst>
                  <a:ext uri="{FF2B5EF4-FFF2-40B4-BE49-F238E27FC236}">
                    <a16:creationId xmlns:a16="http://schemas.microsoft.com/office/drawing/2014/main" xmlns="" id="{53D5FBF6-088F-2973-A4B3-2F166378716B}"/>
                  </a:ext>
                </a:extLst>
              </p:cNvPr>
              <p:cNvSpPr/>
              <p:nvPr/>
            </p:nvSpPr>
            <p:spPr>
              <a:xfrm>
                <a:off x="7387798" y="866005"/>
                <a:ext cx="319404" cy="301282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5902" extrusionOk="0">
                    <a:moveTo>
                      <a:pt x="6105" y="0"/>
                    </a:moveTo>
                    <a:cubicBezTo>
                      <a:pt x="3837" y="643"/>
                      <a:pt x="1720" y="1909"/>
                      <a:pt x="0" y="3535"/>
                    </a:cubicBezTo>
                    <a:cubicBezTo>
                      <a:pt x="365" y="4886"/>
                      <a:pt x="1700" y="5901"/>
                      <a:pt x="3102" y="5901"/>
                    </a:cubicBezTo>
                    <a:cubicBezTo>
                      <a:pt x="3152" y="5901"/>
                      <a:pt x="3201" y="5900"/>
                      <a:pt x="3251" y="5897"/>
                    </a:cubicBezTo>
                    <a:cubicBezTo>
                      <a:pt x="4707" y="5841"/>
                      <a:pt x="6030" y="4669"/>
                      <a:pt x="6257" y="3232"/>
                    </a:cubicBezTo>
                    <a:lnTo>
                      <a:pt x="6105" y="0"/>
                    </a:lnTo>
                    <a:close/>
                  </a:path>
                </a:pathLst>
              </a:custGeom>
              <a:solidFill>
                <a:srgbClr val="FC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304;p50">
                <a:extLst>
                  <a:ext uri="{FF2B5EF4-FFF2-40B4-BE49-F238E27FC236}">
                    <a16:creationId xmlns:a16="http://schemas.microsoft.com/office/drawing/2014/main" xmlns="" id="{E08B4BFB-64A7-E786-5F7C-C1164A878798}"/>
                  </a:ext>
                </a:extLst>
              </p:cNvPr>
              <p:cNvSpPr/>
              <p:nvPr/>
            </p:nvSpPr>
            <p:spPr>
              <a:xfrm>
                <a:off x="7136960" y="177144"/>
                <a:ext cx="781588" cy="889145"/>
              </a:xfrm>
              <a:custGeom>
                <a:avLst/>
                <a:gdLst/>
                <a:ahLst/>
                <a:cxnLst/>
                <a:rect l="l" t="t" r="r" b="b"/>
                <a:pathLst>
                  <a:path w="15311" h="17418" extrusionOk="0">
                    <a:moveTo>
                      <a:pt x="7406" y="1"/>
                    </a:moveTo>
                    <a:cubicBezTo>
                      <a:pt x="6942" y="1"/>
                      <a:pt x="6496" y="164"/>
                      <a:pt x="6256" y="548"/>
                    </a:cubicBezTo>
                    <a:cubicBezTo>
                      <a:pt x="5576" y="1588"/>
                      <a:pt x="4820" y="2552"/>
                      <a:pt x="4272" y="3648"/>
                    </a:cubicBezTo>
                    <a:cubicBezTo>
                      <a:pt x="3894" y="4423"/>
                      <a:pt x="3969" y="5406"/>
                      <a:pt x="4480" y="6086"/>
                    </a:cubicBezTo>
                    <a:lnTo>
                      <a:pt x="2249" y="9261"/>
                    </a:lnTo>
                    <a:cubicBezTo>
                      <a:pt x="2179" y="9253"/>
                      <a:pt x="2108" y="9249"/>
                      <a:pt x="2038" y="9249"/>
                    </a:cubicBezTo>
                    <a:cubicBezTo>
                      <a:pt x="1622" y="9249"/>
                      <a:pt x="1231" y="9400"/>
                      <a:pt x="1021" y="9772"/>
                    </a:cubicBezTo>
                    <a:cubicBezTo>
                      <a:pt x="302" y="11076"/>
                      <a:pt x="0" y="12569"/>
                      <a:pt x="132" y="14062"/>
                    </a:cubicBezTo>
                    <a:cubicBezTo>
                      <a:pt x="189" y="14592"/>
                      <a:pt x="473" y="15083"/>
                      <a:pt x="832" y="15442"/>
                    </a:cubicBezTo>
                    <a:cubicBezTo>
                      <a:pt x="1210" y="15820"/>
                      <a:pt x="1682" y="16104"/>
                      <a:pt x="2136" y="16349"/>
                    </a:cubicBezTo>
                    <a:cubicBezTo>
                      <a:pt x="3194" y="16898"/>
                      <a:pt x="4328" y="17332"/>
                      <a:pt x="5500" y="17408"/>
                    </a:cubicBezTo>
                    <a:cubicBezTo>
                      <a:pt x="5612" y="17414"/>
                      <a:pt x="5724" y="17418"/>
                      <a:pt x="5835" y="17418"/>
                    </a:cubicBezTo>
                    <a:cubicBezTo>
                      <a:pt x="7943" y="17418"/>
                      <a:pt x="9942" y="16248"/>
                      <a:pt x="11379" y="14686"/>
                    </a:cubicBezTo>
                    <a:cubicBezTo>
                      <a:pt x="12910" y="13061"/>
                      <a:pt x="13892" y="11000"/>
                      <a:pt x="14856" y="8997"/>
                    </a:cubicBezTo>
                    <a:cubicBezTo>
                      <a:pt x="15064" y="8581"/>
                      <a:pt x="15272" y="8127"/>
                      <a:pt x="15291" y="7655"/>
                    </a:cubicBezTo>
                    <a:cubicBezTo>
                      <a:pt x="15310" y="7201"/>
                      <a:pt x="15102" y="6766"/>
                      <a:pt x="14667" y="6596"/>
                    </a:cubicBezTo>
                    <a:cubicBezTo>
                      <a:pt x="15045" y="6105"/>
                      <a:pt x="15083" y="5387"/>
                      <a:pt x="14781" y="4857"/>
                    </a:cubicBezTo>
                    <a:cubicBezTo>
                      <a:pt x="14507" y="4361"/>
                      <a:pt x="14062" y="4112"/>
                      <a:pt x="13531" y="4112"/>
                    </a:cubicBezTo>
                    <a:cubicBezTo>
                      <a:pt x="13476" y="4112"/>
                      <a:pt x="13420" y="4115"/>
                      <a:pt x="13363" y="4120"/>
                    </a:cubicBezTo>
                    <a:cubicBezTo>
                      <a:pt x="13496" y="3478"/>
                      <a:pt x="13136" y="2741"/>
                      <a:pt x="12550" y="2438"/>
                    </a:cubicBezTo>
                    <a:cubicBezTo>
                      <a:pt x="12331" y="2329"/>
                      <a:pt x="12090" y="2276"/>
                      <a:pt x="11849" y="2276"/>
                    </a:cubicBezTo>
                    <a:cubicBezTo>
                      <a:pt x="11424" y="2276"/>
                      <a:pt x="11000" y="2439"/>
                      <a:pt x="10698" y="2741"/>
                    </a:cubicBezTo>
                    <a:cubicBezTo>
                      <a:pt x="10641" y="2400"/>
                      <a:pt x="10434" y="2079"/>
                      <a:pt x="10112" y="1909"/>
                    </a:cubicBezTo>
                    <a:cubicBezTo>
                      <a:pt x="9957" y="1821"/>
                      <a:pt x="9806" y="1779"/>
                      <a:pt x="9653" y="1779"/>
                    </a:cubicBezTo>
                    <a:cubicBezTo>
                      <a:pt x="9508" y="1779"/>
                      <a:pt x="9361" y="1817"/>
                      <a:pt x="9205" y="1890"/>
                    </a:cubicBezTo>
                    <a:cubicBezTo>
                      <a:pt x="9281" y="1172"/>
                      <a:pt x="8846" y="435"/>
                      <a:pt x="8184" y="151"/>
                    </a:cubicBezTo>
                    <a:cubicBezTo>
                      <a:pt x="7943" y="55"/>
                      <a:pt x="7671" y="1"/>
                      <a:pt x="7406" y="1"/>
                    </a:cubicBezTo>
                    <a:close/>
                  </a:path>
                </a:pathLst>
              </a:custGeom>
              <a:solidFill>
                <a:srgbClr val="FC5B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1305;p50">
                <a:extLst>
                  <a:ext uri="{FF2B5EF4-FFF2-40B4-BE49-F238E27FC236}">
                    <a16:creationId xmlns:a16="http://schemas.microsoft.com/office/drawing/2014/main" xmlns="" id="{654F9329-87A8-D4C6-7818-EA0C8EB74A16}"/>
                  </a:ext>
                </a:extLst>
              </p:cNvPr>
              <p:cNvSpPr/>
              <p:nvPr/>
            </p:nvSpPr>
            <p:spPr>
              <a:xfrm>
                <a:off x="7328943" y="166475"/>
                <a:ext cx="111028" cy="311747"/>
              </a:xfrm>
              <a:custGeom>
                <a:avLst/>
                <a:gdLst/>
                <a:ahLst/>
                <a:cxnLst/>
                <a:rect l="l" t="t" r="r" b="b"/>
                <a:pathLst>
                  <a:path w="2175" h="6107" fill="none" extrusionOk="0">
                    <a:moveTo>
                      <a:pt x="2174" y="1"/>
                    </a:moveTo>
                    <a:lnTo>
                      <a:pt x="549" y="2893"/>
                    </a:lnTo>
                    <a:cubicBezTo>
                      <a:pt x="0" y="3857"/>
                      <a:pt x="133" y="5066"/>
                      <a:pt x="530" y="6106"/>
                    </a:cubicBezTo>
                  </a:path>
                </a:pathLst>
              </a:custGeom>
              <a:noFill/>
              <a:ln w="8975" cap="rnd" cmpd="sng">
                <a:solidFill>
                  <a:srgbClr val="FC5B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306;p50">
                <a:extLst>
                  <a:ext uri="{FF2B5EF4-FFF2-40B4-BE49-F238E27FC236}">
                    <a16:creationId xmlns:a16="http://schemas.microsoft.com/office/drawing/2014/main" xmlns="" id="{7E3852A0-7204-F44E-151B-300BD2200733}"/>
                  </a:ext>
                </a:extLst>
              </p:cNvPr>
              <p:cNvSpPr/>
              <p:nvPr/>
            </p:nvSpPr>
            <p:spPr>
              <a:xfrm>
                <a:off x="7218940" y="450544"/>
                <a:ext cx="484441" cy="373055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7308" extrusionOk="0">
                    <a:moveTo>
                      <a:pt x="4601" y="0"/>
                    </a:moveTo>
                    <a:cubicBezTo>
                      <a:pt x="3410" y="0"/>
                      <a:pt x="2218" y="547"/>
                      <a:pt x="1569" y="1562"/>
                    </a:cubicBezTo>
                    <a:cubicBezTo>
                      <a:pt x="946" y="2488"/>
                      <a:pt x="379" y="3509"/>
                      <a:pt x="1" y="4567"/>
                    </a:cubicBezTo>
                    <a:cubicBezTo>
                      <a:pt x="2571" y="4567"/>
                      <a:pt x="5104" y="5588"/>
                      <a:pt x="6994" y="7308"/>
                    </a:cubicBezTo>
                    <a:lnTo>
                      <a:pt x="7845" y="7043"/>
                    </a:lnTo>
                    <a:cubicBezTo>
                      <a:pt x="8393" y="6230"/>
                      <a:pt x="8941" y="5418"/>
                      <a:pt x="9489" y="4605"/>
                    </a:cubicBezTo>
                    <a:cubicBezTo>
                      <a:pt x="8771" y="3792"/>
                      <a:pt x="8355" y="2771"/>
                      <a:pt x="8053" y="1732"/>
                    </a:cubicBezTo>
                    <a:cubicBezTo>
                      <a:pt x="7896" y="1864"/>
                      <a:pt x="7709" y="1935"/>
                      <a:pt x="7520" y="1935"/>
                    </a:cubicBezTo>
                    <a:cubicBezTo>
                      <a:pt x="7413" y="1935"/>
                      <a:pt x="7305" y="1912"/>
                      <a:pt x="7202" y="1864"/>
                    </a:cubicBezTo>
                    <a:cubicBezTo>
                      <a:pt x="6918" y="1751"/>
                      <a:pt x="6711" y="1448"/>
                      <a:pt x="6711" y="1146"/>
                    </a:cubicBezTo>
                    <a:cubicBezTo>
                      <a:pt x="6568" y="1241"/>
                      <a:pt x="6392" y="1283"/>
                      <a:pt x="6213" y="1283"/>
                    </a:cubicBezTo>
                    <a:cubicBezTo>
                      <a:pt x="5963" y="1283"/>
                      <a:pt x="5707" y="1202"/>
                      <a:pt x="5520" y="1070"/>
                    </a:cubicBezTo>
                    <a:cubicBezTo>
                      <a:pt x="5198" y="843"/>
                      <a:pt x="5009" y="428"/>
                      <a:pt x="5085" y="31"/>
                    </a:cubicBezTo>
                    <a:cubicBezTo>
                      <a:pt x="4925" y="10"/>
                      <a:pt x="4763" y="0"/>
                      <a:pt x="4601" y="0"/>
                    </a:cubicBezTo>
                    <a:close/>
                  </a:path>
                </a:pathLst>
              </a:custGeom>
              <a:solidFill>
                <a:srgbClr val="FC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307;p50">
                <a:extLst>
                  <a:ext uri="{FF2B5EF4-FFF2-40B4-BE49-F238E27FC236}">
                    <a16:creationId xmlns:a16="http://schemas.microsoft.com/office/drawing/2014/main" xmlns="" id="{9D967FFB-4D25-45D4-97FD-63696F943FFB}"/>
                  </a:ext>
                </a:extLst>
              </p:cNvPr>
              <p:cNvSpPr/>
              <p:nvPr/>
            </p:nvSpPr>
            <p:spPr>
              <a:xfrm>
                <a:off x="7304798" y="605468"/>
                <a:ext cx="36754" cy="35784"/>
              </a:xfrm>
              <a:custGeom>
                <a:avLst/>
                <a:gdLst/>
                <a:ahLst/>
                <a:cxnLst/>
                <a:rect l="l" t="t" r="r" b="b"/>
                <a:pathLst>
                  <a:path w="720" h="701" extrusionOk="0">
                    <a:moveTo>
                      <a:pt x="360" y="1"/>
                    </a:moveTo>
                    <a:cubicBezTo>
                      <a:pt x="171" y="1"/>
                      <a:pt x="1" y="152"/>
                      <a:pt x="1" y="341"/>
                    </a:cubicBezTo>
                    <a:cubicBezTo>
                      <a:pt x="1" y="549"/>
                      <a:pt x="171" y="700"/>
                      <a:pt x="360" y="700"/>
                    </a:cubicBezTo>
                    <a:cubicBezTo>
                      <a:pt x="549" y="700"/>
                      <a:pt x="719" y="549"/>
                      <a:pt x="719" y="341"/>
                    </a:cubicBezTo>
                    <a:cubicBezTo>
                      <a:pt x="719" y="152"/>
                      <a:pt x="549" y="1"/>
                      <a:pt x="36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81" name="Google Shape;1308;p50">
                <a:extLst>
                  <a:ext uri="{FF2B5EF4-FFF2-40B4-BE49-F238E27FC236}">
                    <a16:creationId xmlns:a16="http://schemas.microsoft.com/office/drawing/2014/main" xmlns="" id="{5281FDA6-C699-F0E5-B6B0-389C43585DB1}"/>
                  </a:ext>
                </a:extLst>
              </p:cNvPr>
              <p:cNvSpPr/>
              <p:nvPr/>
            </p:nvSpPr>
            <p:spPr>
              <a:xfrm>
                <a:off x="7534452" y="695206"/>
                <a:ext cx="35733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20" extrusionOk="0">
                    <a:moveTo>
                      <a:pt x="359" y="1"/>
                    </a:moveTo>
                    <a:cubicBezTo>
                      <a:pt x="152" y="1"/>
                      <a:pt x="0" y="171"/>
                      <a:pt x="0" y="360"/>
                    </a:cubicBezTo>
                    <a:cubicBezTo>
                      <a:pt x="0" y="549"/>
                      <a:pt x="152" y="719"/>
                      <a:pt x="359" y="719"/>
                    </a:cubicBezTo>
                    <a:cubicBezTo>
                      <a:pt x="548" y="719"/>
                      <a:pt x="700" y="549"/>
                      <a:pt x="700" y="360"/>
                    </a:cubicBezTo>
                    <a:cubicBezTo>
                      <a:pt x="700" y="171"/>
                      <a:pt x="548" y="1"/>
                      <a:pt x="35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82" name="Google Shape;1309;p50">
                <a:extLst>
                  <a:ext uri="{FF2B5EF4-FFF2-40B4-BE49-F238E27FC236}">
                    <a16:creationId xmlns:a16="http://schemas.microsoft.com/office/drawing/2014/main" xmlns="" id="{8ABE241D-04D2-12B6-237C-19D7D41AAA65}"/>
                  </a:ext>
                </a:extLst>
              </p:cNvPr>
              <p:cNvSpPr/>
              <p:nvPr/>
            </p:nvSpPr>
            <p:spPr>
              <a:xfrm>
                <a:off x="7385859" y="637320"/>
                <a:ext cx="51201" cy="84024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646" fill="none" extrusionOk="0">
                    <a:moveTo>
                      <a:pt x="1002" y="1"/>
                    </a:moveTo>
                    <a:cubicBezTo>
                      <a:pt x="662" y="473"/>
                      <a:pt x="341" y="946"/>
                      <a:pt x="1" y="1418"/>
                    </a:cubicBezTo>
                    <a:cubicBezTo>
                      <a:pt x="171" y="1494"/>
                      <a:pt x="322" y="1570"/>
                      <a:pt x="492" y="1645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83" name="Google Shape;1310;p50">
                <a:extLst>
                  <a:ext uri="{FF2B5EF4-FFF2-40B4-BE49-F238E27FC236}">
                    <a16:creationId xmlns:a16="http://schemas.microsoft.com/office/drawing/2014/main" xmlns="" id="{A43D0C5C-4FB3-DB49-576B-63D7FCDD51C4}"/>
                  </a:ext>
                </a:extLst>
              </p:cNvPr>
              <p:cNvSpPr/>
              <p:nvPr/>
            </p:nvSpPr>
            <p:spPr>
              <a:xfrm>
                <a:off x="7406124" y="783974"/>
                <a:ext cx="54059" cy="28025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549" fill="none" extrusionOk="0">
                    <a:moveTo>
                      <a:pt x="0" y="1"/>
                    </a:moveTo>
                    <a:cubicBezTo>
                      <a:pt x="0" y="265"/>
                      <a:pt x="227" y="511"/>
                      <a:pt x="492" y="530"/>
                    </a:cubicBezTo>
                    <a:cubicBezTo>
                      <a:pt x="757" y="549"/>
                      <a:pt x="1021" y="341"/>
                      <a:pt x="1059" y="76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84" name="Google Shape;1311;p50">
                <a:extLst>
                  <a:ext uri="{FF2B5EF4-FFF2-40B4-BE49-F238E27FC236}">
                    <a16:creationId xmlns:a16="http://schemas.microsoft.com/office/drawing/2014/main" xmlns="" id="{599B8951-5156-6A38-AEAE-C59BC0A867D3}"/>
                  </a:ext>
                </a:extLst>
              </p:cNvPr>
              <p:cNvSpPr/>
              <p:nvPr/>
            </p:nvSpPr>
            <p:spPr>
              <a:xfrm>
                <a:off x="7309648" y="502253"/>
                <a:ext cx="77235" cy="35733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700" fill="none" extrusionOk="0">
                    <a:moveTo>
                      <a:pt x="0" y="284"/>
                    </a:moveTo>
                    <a:cubicBezTo>
                      <a:pt x="227" y="76"/>
                      <a:pt x="567" y="1"/>
                      <a:pt x="870" y="76"/>
                    </a:cubicBezTo>
                    <a:cubicBezTo>
                      <a:pt x="1172" y="171"/>
                      <a:pt x="1418" y="416"/>
                      <a:pt x="1512" y="700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85" name="Google Shape;1312;p50">
                <a:extLst>
                  <a:ext uri="{FF2B5EF4-FFF2-40B4-BE49-F238E27FC236}">
                    <a16:creationId xmlns:a16="http://schemas.microsoft.com/office/drawing/2014/main" xmlns="" id="{B1EA745B-1A40-663B-357C-17D8AE4811E6}"/>
                  </a:ext>
                </a:extLst>
              </p:cNvPr>
              <p:cNvSpPr/>
              <p:nvPr/>
            </p:nvSpPr>
            <p:spPr>
              <a:xfrm>
                <a:off x="7555687" y="609347"/>
                <a:ext cx="51150" cy="19347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379" fill="none" extrusionOk="0">
                    <a:moveTo>
                      <a:pt x="0" y="1"/>
                    </a:moveTo>
                    <a:cubicBezTo>
                      <a:pt x="321" y="133"/>
                      <a:pt x="662" y="246"/>
                      <a:pt x="1002" y="379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86" name="Google Shape;1313;p50">
                <a:extLst>
                  <a:ext uri="{FF2B5EF4-FFF2-40B4-BE49-F238E27FC236}">
                    <a16:creationId xmlns:a16="http://schemas.microsoft.com/office/drawing/2014/main" xmlns="" id="{F4A41B72-D8C6-AC0D-E745-FE08665AC6D4}"/>
                  </a:ext>
                </a:extLst>
              </p:cNvPr>
              <p:cNvSpPr/>
              <p:nvPr/>
            </p:nvSpPr>
            <p:spPr>
              <a:xfrm>
                <a:off x="7465949" y="452076"/>
                <a:ext cx="20317" cy="73406"/>
              </a:xfrm>
              <a:custGeom>
                <a:avLst/>
                <a:gdLst/>
                <a:ahLst/>
                <a:cxnLst/>
                <a:rect l="l" t="t" r="r" b="b"/>
                <a:pathLst>
                  <a:path w="398" h="1438" fill="none" extrusionOk="0">
                    <a:moveTo>
                      <a:pt x="265" y="1"/>
                    </a:moveTo>
                    <a:cubicBezTo>
                      <a:pt x="0" y="435"/>
                      <a:pt x="57" y="1040"/>
                      <a:pt x="397" y="1437"/>
                    </a:cubicBezTo>
                  </a:path>
                </a:pathLst>
              </a:custGeom>
              <a:noFill/>
              <a:ln w="8975" cap="rnd" cmpd="sng">
                <a:solidFill>
                  <a:srgbClr val="FC5B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87" name="Google Shape;1314;p50">
                <a:extLst>
                  <a:ext uri="{FF2B5EF4-FFF2-40B4-BE49-F238E27FC236}">
                    <a16:creationId xmlns:a16="http://schemas.microsoft.com/office/drawing/2014/main" xmlns="" id="{EB3E7F86-5011-159A-66BA-DD76159FEA39}"/>
                  </a:ext>
                </a:extLst>
              </p:cNvPr>
              <p:cNvSpPr/>
              <p:nvPr/>
            </p:nvSpPr>
            <p:spPr>
              <a:xfrm>
                <a:off x="7654103" y="698116"/>
                <a:ext cx="210367" cy="23466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4597" extrusionOk="0">
                    <a:moveTo>
                      <a:pt x="1682" y="0"/>
                    </a:moveTo>
                    <a:lnTo>
                      <a:pt x="0" y="3932"/>
                    </a:lnTo>
                    <a:cubicBezTo>
                      <a:pt x="426" y="4369"/>
                      <a:pt x="1033" y="4596"/>
                      <a:pt x="1644" y="4596"/>
                    </a:cubicBezTo>
                    <a:cubicBezTo>
                      <a:pt x="2037" y="4596"/>
                      <a:pt x="2431" y="4502"/>
                      <a:pt x="2779" y="4310"/>
                    </a:cubicBezTo>
                    <a:cubicBezTo>
                      <a:pt x="3648" y="3819"/>
                      <a:pt x="4121" y="2703"/>
                      <a:pt x="3875" y="1739"/>
                    </a:cubicBezTo>
                    <a:cubicBezTo>
                      <a:pt x="3629" y="757"/>
                      <a:pt x="2684" y="19"/>
                      <a:pt x="1682" y="0"/>
                    </a:cubicBezTo>
                    <a:close/>
                  </a:path>
                </a:pathLst>
              </a:custGeom>
              <a:solidFill>
                <a:srgbClr val="FC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88" name="Google Shape;1315;p50">
                <a:extLst>
                  <a:ext uri="{FF2B5EF4-FFF2-40B4-BE49-F238E27FC236}">
                    <a16:creationId xmlns:a16="http://schemas.microsoft.com/office/drawing/2014/main" xmlns="" id="{5B0D8A7C-33D8-5ECC-9D7A-58210F61FFCE}"/>
                  </a:ext>
                </a:extLst>
              </p:cNvPr>
              <p:cNvSpPr/>
              <p:nvPr/>
            </p:nvSpPr>
            <p:spPr>
              <a:xfrm>
                <a:off x="7730314" y="783974"/>
                <a:ext cx="93621" cy="13579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266" fill="none" extrusionOk="0">
                    <a:moveTo>
                      <a:pt x="0" y="1"/>
                    </a:moveTo>
                    <a:lnTo>
                      <a:pt x="1834" y="265"/>
                    </a:ln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89" name="Google Shape;1316;p50">
                <a:extLst>
                  <a:ext uri="{FF2B5EF4-FFF2-40B4-BE49-F238E27FC236}">
                    <a16:creationId xmlns:a16="http://schemas.microsoft.com/office/drawing/2014/main" xmlns="" id="{34F57885-7D10-7E48-2F0C-C986A3F8F46C}"/>
                  </a:ext>
                </a:extLst>
              </p:cNvPr>
              <p:cNvSpPr/>
              <p:nvPr/>
            </p:nvSpPr>
            <p:spPr>
              <a:xfrm>
                <a:off x="342594" y="1419799"/>
                <a:ext cx="1469555" cy="1297985"/>
              </a:xfrm>
              <a:custGeom>
                <a:avLst/>
                <a:gdLst/>
                <a:ahLst/>
                <a:cxnLst/>
                <a:rect l="l" t="t" r="r" b="b"/>
                <a:pathLst>
                  <a:path w="28788" h="25427" extrusionOk="0">
                    <a:moveTo>
                      <a:pt x="13213" y="1"/>
                    </a:moveTo>
                    <a:cubicBezTo>
                      <a:pt x="9508" y="2439"/>
                      <a:pt x="6201" y="5463"/>
                      <a:pt x="3441" y="8922"/>
                    </a:cubicBezTo>
                    <a:cubicBezTo>
                      <a:pt x="1513" y="11341"/>
                      <a:pt x="1" y="14214"/>
                      <a:pt x="474" y="17276"/>
                    </a:cubicBezTo>
                    <a:cubicBezTo>
                      <a:pt x="927" y="20338"/>
                      <a:pt x="3044" y="23098"/>
                      <a:pt x="5879" y="24364"/>
                    </a:cubicBezTo>
                    <a:cubicBezTo>
                      <a:pt x="7999" y="25316"/>
                      <a:pt x="10369" y="25427"/>
                      <a:pt x="12704" y="25427"/>
                    </a:cubicBezTo>
                    <a:cubicBezTo>
                      <a:pt x="13013" y="25427"/>
                      <a:pt x="13322" y="25425"/>
                      <a:pt x="13629" y="25423"/>
                    </a:cubicBezTo>
                    <a:cubicBezTo>
                      <a:pt x="16937" y="25404"/>
                      <a:pt x="20074" y="24402"/>
                      <a:pt x="22777" y="22493"/>
                    </a:cubicBezTo>
                    <a:cubicBezTo>
                      <a:pt x="25480" y="20584"/>
                      <a:pt x="27597" y="17843"/>
                      <a:pt x="28788" y="14762"/>
                    </a:cubicBezTo>
                    <a:lnTo>
                      <a:pt x="13213" y="1"/>
                    </a:lnTo>
                    <a:close/>
                  </a:path>
                </a:pathLst>
              </a:custGeom>
              <a:solidFill>
                <a:srgbClr val="FB85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90" name="Google Shape;1317;p50">
                <a:extLst>
                  <a:ext uri="{FF2B5EF4-FFF2-40B4-BE49-F238E27FC236}">
                    <a16:creationId xmlns:a16="http://schemas.microsoft.com/office/drawing/2014/main" xmlns="" id="{27A87396-A76D-664E-7018-D28FD444331E}"/>
                  </a:ext>
                </a:extLst>
              </p:cNvPr>
              <p:cNvSpPr/>
              <p:nvPr/>
            </p:nvSpPr>
            <p:spPr>
              <a:xfrm>
                <a:off x="1709798" y="249475"/>
                <a:ext cx="118685" cy="169886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3328" fill="none" extrusionOk="0">
                    <a:moveTo>
                      <a:pt x="907" y="3327"/>
                    </a:moveTo>
                    <a:cubicBezTo>
                      <a:pt x="265" y="2855"/>
                      <a:pt x="0" y="1909"/>
                      <a:pt x="321" y="1172"/>
                    </a:cubicBezTo>
                    <a:cubicBezTo>
                      <a:pt x="662" y="435"/>
                      <a:pt x="1550" y="0"/>
                      <a:pt x="2325" y="189"/>
                    </a:cubicBezTo>
                  </a:path>
                </a:pathLst>
              </a:custGeom>
              <a:noFill/>
              <a:ln w="8975" cap="rnd" cmpd="sng">
                <a:solidFill>
                  <a:srgbClr val="FFC44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91" name="Google Shape;1318;p50">
                <a:extLst>
                  <a:ext uri="{FF2B5EF4-FFF2-40B4-BE49-F238E27FC236}">
                    <a16:creationId xmlns:a16="http://schemas.microsoft.com/office/drawing/2014/main" xmlns="" id="{4C6A4875-B2EF-41FE-694B-A0159B283190}"/>
                  </a:ext>
                </a:extLst>
              </p:cNvPr>
              <p:cNvSpPr/>
              <p:nvPr/>
            </p:nvSpPr>
            <p:spPr>
              <a:xfrm>
                <a:off x="1528382" y="208894"/>
                <a:ext cx="1012221" cy="927890"/>
              </a:xfrm>
              <a:custGeom>
                <a:avLst/>
                <a:gdLst/>
                <a:ahLst/>
                <a:cxnLst/>
                <a:rect l="l" t="t" r="r" b="b"/>
                <a:pathLst>
                  <a:path w="19829" h="18177" extrusionOk="0">
                    <a:moveTo>
                      <a:pt x="12871" y="0"/>
                    </a:moveTo>
                    <a:cubicBezTo>
                      <a:pt x="12053" y="0"/>
                      <a:pt x="11263" y="435"/>
                      <a:pt x="10888" y="1155"/>
                    </a:cubicBezTo>
                    <a:cubicBezTo>
                      <a:pt x="10657" y="746"/>
                      <a:pt x="10192" y="471"/>
                      <a:pt x="9713" y="471"/>
                    </a:cubicBezTo>
                    <a:cubicBezTo>
                      <a:pt x="9682" y="471"/>
                      <a:pt x="9652" y="472"/>
                      <a:pt x="9621" y="474"/>
                    </a:cubicBezTo>
                    <a:cubicBezTo>
                      <a:pt x="9111" y="531"/>
                      <a:pt x="8657" y="909"/>
                      <a:pt x="8487" y="1400"/>
                    </a:cubicBezTo>
                    <a:cubicBezTo>
                      <a:pt x="8351" y="1158"/>
                      <a:pt x="8094" y="1013"/>
                      <a:pt x="7832" y="1013"/>
                    </a:cubicBezTo>
                    <a:cubicBezTo>
                      <a:pt x="7767" y="1013"/>
                      <a:pt x="7701" y="1022"/>
                      <a:pt x="7637" y="1041"/>
                    </a:cubicBezTo>
                    <a:cubicBezTo>
                      <a:pt x="7315" y="1117"/>
                      <a:pt x="6994" y="1381"/>
                      <a:pt x="6994" y="1722"/>
                    </a:cubicBezTo>
                    <a:cubicBezTo>
                      <a:pt x="6684" y="1450"/>
                      <a:pt x="6268" y="1313"/>
                      <a:pt x="5853" y="1313"/>
                    </a:cubicBezTo>
                    <a:cubicBezTo>
                      <a:pt x="5460" y="1313"/>
                      <a:pt x="5067" y="1436"/>
                      <a:pt x="4764" y="1684"/>
                    </a:cubicBezTo>
                    <a:cubicBezTo>
                      <a:pt x="4140" y="2175"/>
                      <a:pt x="3932" y="3158"/>
                      <a:pt x="4310" y="3876"/>
                    </a:cubicBezTo>
                    <a:cubicBezTo>
                      <a:pt x="4010" y="3753"/>
                      <a:pt x="3690" y="3695"/>
                      <a:pt x="3368" y="3695"/>
                    </a:cubicBezTo>
                    <a:cubicBezTo>
                      <a:pt x="2801" y="3695"/>
                      <a:pt x="2229" y="3879"/>
                      <a:pt x="1759" y="4217"/>
                    </a:cubicBezTo>
                    <a:cubicBezTo>
                      <a:pt x="1021" y="4746"/>
                      <a:pt x="606" y="5653"/>
                      <a:pt x="643" y="6560"/>
                    </a:cubicBezTo>
                    <a:cubicBezTo>
                      <a:pt x="700" y="7260"/>
                      <a:pt x="1059" y="7959"/>
                      <a:pt x="1683" y="8261"/>
                    </a:cubicBezTo>
                    <a:cubicBezTo>
                      <a:pt x="1663" y="8260"/>
                      <a:pt x="1642" y="8260"/>
                      <a:pt x="1622" y="8260"/>
                    </a:cubicBezTo>
                    <a:cubicBezTo>
                      <a:pt x="939" y="8260"/>
                      <a:pt x="205" y="8868"/>
                      <a:pt x="95" y="9547"/>
                    </a:cubicBezTo>
                    <a:cubicBezTo>
                      <a:pt x="1" y="10246"/>
                      <a:pt x="473" y="11002"/>
                      <a:pt x="1154" y="11172"/>
                    </a:cubicBezTo>
                    <a:cubicBezTo>
                      <a:pt x="662" y="11267"/>
                      <a:pt x="171" y="11777"/>
                      <a:pt x="265" y="12287"/>
                    </a:cubicBezTo>
                    <a:cubicBezTo>
                      <a:pt x="334" y="12736"/>
                      <a:pt x="782" y="13091"/>
                      <a:pt x="1249" y="13091"/>
                    </a:cubicBezTo>
                    <a:cubicBezTo>
                      <a:pt x="1292" y="13091"/>
                      <a:pt x="1337" y="13088"/>
                      <a:pt x="1380" y="13081"/>
                    </a:cubicBezTo>
                    <a:lnTo>
                      <a:pt x="1380" y="13081"/>
                    </a:lnTo>
                    <a:cubicBezTo>
                      <a:pt x="984" y="13554"/>
                      <a:pt x="832" y="14272"/>
                      <a:pt x="1154" y="14801"/>
                    </a:cubicBezTo>
                    <a:cubicBezTo>
                      <a:pt x="1412" y="15253"/>
                      <a:pt x="1931" y="15525"/>
                      <a:pt x="2453" y="15525"/>
                    </a:cubicBezTo>
                    <a:cubicBezTo>
                      <a:pt x="2543" y="15525"/>
                      <a:pt x="2634" y="15517"/>
                      <a:pt x="2722" y="15501"/>
                    </a:cubicBezTo>
                    <a:lnTo>
                      <a:pt x="2722" y="15501"/>
                    </a:lnTo>
                    <a:cubicBezTo>
                      <a:pt x="2666" y="15916"/>
                      <a:pt x="2798" y="16370"/>
                      <a:pt x="3157" y="16578"/>
                    </a:cubicBezTo>
                    <a:cubicBezTo>
                      <a:pt x="3319" y="16680"/>
                      <a:pt x="3511" y="16729"/>
                      <a:pt x="3705" y="16729"/>
                    </a:cubicBezTo>
                    <a:cubicBezTo>
                      <a:pt x="3941" y="16729"/>
                      <a:pt x="4180" y="16656"/>
                      <a:pt x="4367" y="16521"/>
                    </a:cubicBezTo>
                    <a:cubicBezTo>
                      <a:pt x="4405" y="17202"/>
                      <a:pt x="4934" y="17788"/>
                      <a:pt x="5558" y="18033"/>
                    </a:cubicBezTo>
                    <a:cubicBezTo>
                      <a:pt x="5835" y="18131"/>
                      <a:pt x="6126" y="18176"/>
                      <a:pt x="6417" y="18176"/>
                    </a:cubicBezTo>
                    <a:cubicBezTo>
                      <a:pt x="6802" y="18176"/>
                      <a:pt x="7187" y="18098"/>
                      <a:pt x="7542" y="17958"/>
                    </a:cubicBezTo>
                    <a:cubicBezTo>
                      <a:pt x="8185" y="17712"/>
                      <a:pt x="8733" y="17296"/>
                      <a:pt x="9243" y="16843"/>
                    </a:cubicBezTo>
                    <a:lnTo>
                      <a:pt x="17447" y="11626"/>
                    </a:lnTo>
                    <a:cubicBezTo>
                      <a:pt x="17862" y="11607"/>
                      <a:pt x="18259" y="11323"/>
                      <a:pt x="18411" y="10926"/>
                    </a:cubicBezTo>
                    <a:cubicBezTo>
                      <a:pt x="18581" y="10548"/>
                      <a:pt x="18581" y="10038"/>
                      <a:pt x="18297" y="9736"/>
                    </a:cubicBezTo>
                    <a:cubicBezTo>
                      <a:pt x="19204" y="9452"/>
                      <a:pt x="19828" y="8469"/>
                      <a:pt x="19696" y="7524"/>
                    </a:cubicBezTo>
                    <a:lnTo>
                      <a:pt x="19696" y="7505"/>
                    </a:lnTo>
                    <a:cubicBezTo>
                      <a:pt x="19564" y="6560"/>
                      <a:pt x="18713" y="5785"/>
                      <a:pt x="17768" y="5766"/>
                    </a:cubicBezTo>
                    <a:cubicBezTo>
                      <a:pt x="17976" y="5426"/>
                      <a:pt x="18014" y="4992"/>
                      <a:pt x="17825" y="4651"/>
                    </a:cubicBezTo>
                    <a:cubicBezTo>
                      <a:pt x="17655" y="4292"/>
                      <a:pt x="17371" y="4122"/>
                      <a:pt x="16974" y="4084"/>
                    </a:cubicBezTo>
                    <a:cubicBezTo>
                      <a:pt x="17295" y="3574"/>
                      <a:pt x="17201" y="2837"/>
                      <a:pt x="16766" y="2402"/>
                    </a:cubicBezTo>
                    <a:cubicBezTo>
                      <a:pt x="16505" y="2141"/>
                      <a:pt x="16154" y="1992"/>
                      <a:pt x="15798" y="1992"/>
                    </a:cubicBezTo>
                    <a:cubicBezTo>
                      <a:pt x="15588" y="1992"/>
                      <a:pt x="15375" y="2044"/>
                      <a:pt x="15178" y="2156"/>
                    </a:cubicBezTo>
                    <a:cubicBezTo>
                      <a:pt x="15122" y="1173"/>
                      <a:pt x="14347" y="266"/>
                      <a:pt x="13383" y="58"/>
                    </a:cubicBezTo>
                    <a:cubicBezTo>
                      <a:pt x="13213" y="19"/>
                      <a:pt x="13042" y="0"/>
                      <a:pt x="12871" y="0"/>
                    </a:cubicBezTo>
                    <a:close/>
                  </a:path>
                </a:pathLst>
              </a:custGeom>
              <a:solidFill>
                <a:srgbClr val="FFC4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92" name="Google Shape;1319;p50">
                <a:extLst>
                  <a:ext uri="{FF2B5EF4-FFF2-40B4-BE49-F238E27FC236}">
                    <a16:creationId xmlns:a16="http://schemas.microsoft.com/office/drawing/2014/main" xmlns="" id="{8276E87B-4D4A-D780-6417-A911F3929B1C}"/>
                  </a:ext>
                </a:extLst>
              </p:cNvPr>
              <p:cNvSpPr/>
              <p:nvPr/>
            </p:nvSpPr>
            <p:spPr>
              <a:xfrm>
                <a:off x="1743539" y="1104286"/>
                <a:ext cx="641718" cy="294340"/>
              </a:xfrm>
              <a:custGeom>
                <a:avLst/>
                <a:gdLst/>
                <a:ahLst/>
                <a:cxnLst/>
                <a:rect l="l" t="t" r="r" b="b"/>
                <a:pathLst>
                  <a:path w="12571" h="5766" fill="none" extrusionOk="0">
                    <a:moveTo>
                      <a:pt x="1" y="1"/>
                    </a:moveTo>
                    <a:cubicBezTo>
                      <a:pt x="303" y="1872"/>
                      <a:pt x="1456" y="3592"/>
                      <a:pt x="3082" y="4556"/>
                    </a:cubicBezTo>
                    <a:cubicBezTo>
                      <a:pt x="4707" y="5539"/>
                      <a:pt x="6767" y="5766"/>
                      <a:pt x="8563" y="5161"/>
                    </a:cubicBezTo>
                    <a:cubicBezTo>
                      <a:pt x="10359" y="4556"/>
                      <a:pt x="11852" y="3138"/>
                      <a:pt x="12570" y="1381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93" name="Google Shape;1320;p50">
                <a:extLst>
                  <a:ext uri="{FF2B5EF4-FFF2-40B4-BE49-F238E27FC236}">
                    <a16:creationId xmlns:a16="http://schemas.microsoft.com/office/drawing/2014/main" xmlns="" id="{688394CD-6389-D432-DEAF-AB267DF64654}"/>
                  </a:ext>
                </a:extLst>
              </p:cNvPr>
              <p:cNvSpPr/>
              <p:nvPr/>
            </p:nvSpPr>
            <p:spPr>
              <a:xfrm>
                <a:off x="765200" y="1521125"/>
                <a:ext cx="451617" cy="448708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8790" fill="none" extrusionOk="0">
                    <a:moveTo>
                      <a:pt x="1" y="0"/>
                    </a:moveTo>
                    <a:cubicBezTo>
                      <a:pt x="2949" y="2930"/>
                      <a:pt x="5898" y="5860"/>
                      <a:pt x="8847" y="8789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94" name="Google Shape;1321;p50">
                <a:extLst>
                  <a:ext uri="{FF2B5EF4-FFF2-40B4-BE49-F238E27FC236}">
                    <a16:creationId xmlns:a16="http://schemas.microsoft.com/office/drawing/2014/main" xmlns="" id="{C2C4819E-E7A8-07F5-4A2B-D7D0A06CA4BB}"/>
                  </a:ext>
                </a:extLst>
              </p:cNvPr>
              <p:cNvSpPr/>
              <p:nvPr/>
            </p:nvSpPr>
            <p:spPr>
              <a:xfrm>
                <a:off x="1256310" y="1203672"/>
                <a:ext cx="290460" cy="673521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13194" fill="none" extrusionOk="0">
                    <a:moveTo>
                      <a:pt x="1" y="1"/>
                    </a:moveTo>
                    <a:cubicBezTo>
                      <a:pt x="2344" y="4197"/>
                      <a:pt x="4253" y="8620"/>
                      <a:pt x="5690" y="13194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95" name="Google Shape;1322;p50">
                <a:extLst>
                  <a:ext uri="{FF2B5EF4-FFF2-40B4-BE49-F238E27FC236}">
                    <a16:creationId xmlns:a16="http://schemas.microsoft.com/office/drawing/2014/main" xmlns="" id="{10671DAD-E8A6-F729-E385-4ABE7C8257B4}"/>
                  </a:ext>
                </a:extLst>
              </p:cNvPr>
              <p:cNvSpPr/>
              <p:nvPr/>
            </p:nvSpPr>
            <p:spPr>
              <a:xfrm>
                <a:off x="2664962" y="1292440"/>
                <a:ext cx="184333" cy="670611"/>
              </a:xfrm>
              <a:custGeom>
                <a:avLst/>
                <a:gdLst/>
                <a:ahLst/>
                <a:cxnLst/>
                <a:rect l="l" t="t" r="r" b="b"/>
                <a:pathLst>
                  <a:path w="3611" h="13137" fill="none" extrusionOk="0">
                    <a:moveTo>
                      <a:pt x="3611" y="1"/>
                    </a:moveTo>
                    <a:cubicBezTo>
                      <a:pt x="2287" y="3460"/>
                      <a:pt x="1210" y="7013"/>
                      <a:pt x="360" y="10604"/>
                    </a:cubicBezTo>
                    <a:cubicBezTo>
                      <a:pt x="171" y="11455"/>
                      <a:pt x="0" y="12362"/>
                      <a:pt x="360" y="13137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96" name="Google Shape;1323;p50">
                <a:extLst>
                  <a:ext uri="{FF2B5EF4-FFF2-40B4-BE49-F238E27FC236}">
                    <a16:creationId xmlns:a16="http://schemas.microsoft.com/office/drawing/2014/main" xmlns="" id="{E07B506D-F607-B1B9-3862-C3D611E4C44C}"/>
                  </a:ext>
                </a:extLst>
              </p:cNvPr>
              <p:cNvSpPr/>
              <p:nvPr/>
            </p:nvSpPr>
            <p:spPr>
              <a:xfrm>
                <a:off x="3008448" y="1461300"/>
                <a:ext cx="297199" cy="596337"/>
              </a:xfrm>
              <a:custGeom>
                <a:avLst/>
                <a:gdLst/>
                <a:ahLst/>
                <a:cxnLst/>
                <a:rect l="l" t="t" r="r" b="b"/>
                <a:pathLst>
                  <a:path w="5822" h="11682" fill="none" extrusionOk="0">
                    <a:moveTo>
                      <a:pt x="5822" y="0"/>
                    </a:moveTo>
                    <a:cubicBezTo>
                      <a:pt x="3875" y="3894"/>
                      <a:pt x="1947" y="7788"/>
                      <a:pt x="0" y="11681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97" name="Google Shape;1324;p50">
                <a:extLst>
                  <a:ext uri="{FF2B5EF4-FFF2-40B4-BE49-F238E27FC236}">
                    <a16:creationId xmlns:a16="http://schemas.microsoft.com/office/drawing/2014/main" xmlns="" id="{E0851AC5-ADB3-0A1A-ADA5-108DC2296F37}"/>
                  </a:ext>
                </a:extLst>
              </p:cNvPr>
              <p:cNvSpPr/>
              <p:nvPr/>
            </p:nvSpPr>
            <p:spPr>
              <a:xfrm>
                <a:off x="1548647" y="1656192"/>
                <a:ext cx="162178" cy="83973"/>
              </a:xfrm>
              <a:custGeom>
                <a:avLst/>
                <a:gdLst/>
                <a:ahLst/>
                <a:cxnLst/>
                <a:rect l="l" t="t" r="r" b="b"/>
                <a:pathLst>
                  <a:path w="3177" h="1645" fill="none" extrusionOk="0">
                    <a:moveTo>
                      <a:pt x="1" y="265"/>
                    </a:moveTo>
                    <a:cubicBezTo>
                      <a:pt x="133" y="1040"/>
                      <a:pt x="908" y="1645"/>
                      <a:pt x="1702" y="1588"/>
                    </a:cubicBezTo>
                    <a:cubicBezTo>
                      <a:pt x="2496" y="1531"/>
                      <a:pt x="3176" y="794"/>
                      <a:pt x="3176" y="0"/>
                    </a:cubicBezTo>
                    <a:close/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98" name="Google Shape;1325;p50">
                <a:extLst>
                  <a:ext uri="{FF2B5EF4-FFF2-40B4-BE49-F238E27FC236}">
                    <a16:creationId xmlns:a16="http://schemas.microsoft.com/office/drawing/2014/main" xmlns="" id="{C7FC3BDA-CBF3-58A0-AD68-B1CEB5392785}"/>
                  </a:ext>
                </a:extLst>
              </p:cNvPr>
              <p:cNvSpPr/>
              <p:nvPr/>
            </p:nvSpPr>
            <p:spPr>
              <a:xfrm>
                <a:off x="2486456" y="1660990"/>
                <a:ext cx="153449" cy="77235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1513" fill="none" extrusionOk="0">
                    <a:moveTo>
                      <a:pt x="1" y="171"/>
                    </a:moveTo>
                    <a:cubicBezTo>
                      <a:pt x="114" y="908"/>
                      <a:pt x="832" y="1513"/>
                      <a:pt x="1588" y="1456"/>
                    </a:cubicBezTo>
                    <a:cubicBezTo>
                      <a:pt x="2344" y="1418"/>
                      <a:pt x="2987" y="738"/>
                      <a:pt x="3006" y="1"/>
                    </a:cubicBezTo>
                    <a:close/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99" name="Google Shape;1326;p50">
                <a:extLst>
                  <a:ext uri="{FF2B5EF4-FFF2-40B4-BE49-F238E27FC236}">
                    <a16:creationId xmlns:a16="http://schemas.microsoft.com/office/drawing/2014/main" xmlns="" id="{6E7B5131-EA49-4F56-194C-0FE4A474F844}"/>
                  </a:ext>
                </a:extLst>
              </p:cNvPr>
              <p:cNvSpPr/>
              <p:nvPr/>
            </p:nvSpPr>
            <p:spPr>
              <a:xfrm>
                <a:off x="1778301" y="611287"/>
                <a:ext cx="674491" cy="678523"/>
              </a:xfrm>
              <a:custGeom>
                <a:avLst/>
                <a:gdLst/>
                <a:ahLst/>
                <a:cxnLst/>
                <a:rect l="l" t="t" r="r" b="b"/>
                <a:pathLst>
                  <a:path w="13213" h="13292" extrusionOk="0">
                    <a:moveTo>
                      <a:pt x="11492" y="0"/>
                    </a:moveTo>
                    <a:cubicBezTo>
                      <a:pt x="11341" y="265"/>
                      <a:pt x="11038" y="454"/>
                      <a:pt x="10736" y="473"/>
                    </a:cubicBezTo>
                    <a:cubicBezTo>
                      <a:pt x="10717" y="474"/>
                      <a:pt x="10698" y="475"/>
                      <a:pt x="10678" y="475"/>
                    </a:cubicBezTo>
                    <a:cubicBezTo>
                      <a:pt x="10393" y="475"/>
                      <a:pt x="10099" y="345"/>
                      <a:pt x="9904" y="133"/>
                    </a:cubicBezTo>
                    <a:lnTo>
                      <a:pt x="9904" y="133"/>
                    </a:lnTo>
                    <a:cubicBezTo>
                      <a:pt x="9961" y="643"/>
                      <a:pt x="9564" y="1191"/>
                      <a:pt x="9035" y="1305"/>
                    </a:cubicBezTo>
                    <a:cubicBezTo>
                      <a:pt x="8963" y="1321"/>
                      <a:pt x="8893" y="1328"/>
                      <a:pt x="8826" y="1328"/>
                    </a:cubicBezTo>
                    <a:cubicBezTo>
                      <a:pt x="8417" y="1328"/>
                      <a:pt x="8104" y="1043"/>
                      <a:pt x="7958" y="605"/>
                    </a:cubicBezTo>
                    <a:cubicBezTo>
                      <a:pt x="7882" y="1116"/>
                      <a:pt x="7485" y="1569"/>
                      <a:pt x="6975" y="1683"/>
                    </a:cubicBezTo>
                    <a:cubicBezTo>
                      <a:pt x="6885" y="1703"/>
                      <a:pt x="6793" y="1713"/>
                      <a:pt x="6701" y="1713"/>
                    </a:cubicBezTo>
                    <a:cubicBezTo>
                      <a:pt x="6286" y="1713"/>
                      <a:pt x="5865" y="1512"/>
                      <a:pt x="5633" y="1172"/>
                    </a:cubicBezTo>
                    <a:cubicBezTo>
                      <a:pt x="5534" y="1511"/>
                      <a:pt x="5141" y="1754"/>
                      <a:pt x="4775" y="1754"/>
                    </a:cubicBezTo>
                    <a:cubicBezTo>
                      <a:pt x="4650" y="1754"/>
                      <a:pt x="4529" y="1726"/>
                      <a:pt x="4423" y="1664"/>
                    </a:cubicBezTo>
                    <a:lnTo>
                      <a:pt x="4423" y="1664"/>
                    </a:lnTo>
                    <a:cubicBezTo>
                      <a:pt x="4536" y="2269"/>
                      <a:pt x="3988" y="2873"/>
                      <a:pt x="3383" y="2930"/>
                    </a:cubicBezTo>
                    <a:cubicBezTo>
                      <a:pt x="3213" y="2628"/>
                      <a:pt x="2949" y="2287"/>
                      <a:pt x="2760" y="1985"/>
                    </a:cubicBezTo>
                    <a:cubicBezTo>
                      <a:pt x="2656" y="1969"/>
                      <a:pt x="2550" y="1961"/>
                      <a:pt x="2445" y="1961"/>
                    </a:cubicBezTo>
                    <a:cubicBezTo>
                      <a:pt x="1671" y="1961"/>
                      <a:pt x="889" y="2378"/>
                      <a:pt x="473" y="3043"/>
                    </a:cubicBezTo>
                    <a:cubicBezTo>
                      <a:pt x="0" y="3800"/>
                      <a:pt x="38" y="4839"/>
                      <a:pt x="548" y="5576"/>
                    </a:cubicBezTo>
                    <a:cubicBezTo>
                      <a:pt x="971" y="6170"/>
                      <a:pt x="1703" y="6532"/>
                      <a:pt x="2436" y="6532"/>
                    </a:cubicBezTo>
                    <a:cubicBezTo>
                      <a:pt x="2589" y="6532"/>
                      <a:pt x="2742" y="6516"/>
                      <a:pt x="2892" y="6483"/>
                    </a:cubicBezTo>
                    <a:lnTo>
                      <a:pt x="2892" y="6483"/>
                    </a:lnTo>
                    <a:cubicBezTo>
                      <a:pt x="2646" y="7466"/>
                      <a:pt x="2363" y="8430"/>
                      <a:pt x="2117" y="9413"/>
                    </a:cubicBezTo>
                    <a:cubicBezTo>
                      <a:pt x="1834" y="9451"/>
                      <a:pt x="1342" y="9470"/>
                      <a:pt x="1040" y="9508"/>
                    </a:cubicBezTo>
                    <a:cubicBezTo>
                      <a:pt x="1399" y="11417"/>
                      <a:pt x="3100" y="12985"/>
                      <a:pt x="5009" y="13250"/>
                    </a:cubicBezTo>
                    <a:cubicBezTo>
                      <a:pt x="5208" y="13278"/>
                      <a:pt x="5410" y="13291"/>
                      <a:pt x="5613" y="13291"/>
                    </a:cubicBezTo>
                    <a:cubicBezTo>
                      <a:pt x="7367" y="13291"/>
                      <a:pt x="9237" y="12296"/>
                      <a:pt x="9999" y="10755"/>
                    </a:cubicBezTo>
                    <a:cubicBezTo>
                      <a:pt x="9621" y="10623"/>
                      <a:pt x="9205" y="10472"/>
                      <a:pt x="8827" y="10339"/>
                    </a:cubicBezTo>
                    <a:cubicBezTo>
                      <a:pt x="8940" y="9734"/>
                      <a:pt x="8997" y="9111"/>
                      <a:pt x="9111" y="8506"/>
                    </a:cubicBezTo>
                    <a:cubicBezTo>
                      <a:pt x="10396" y="8298"/>
                      <a:pt x="11587" y="7485"/>
                      <a:pt x="12248" y="6351"/>
                    </a:cubicBezTo>
                    <a:cubicBezTo>
                      <a:pt x="12910" y="5217"/>
                      <a:pt x="13212" y="3837"/>
                      <a:pt x="12721" y="2609"/>
                    </a:cubicBezTo>
                    <a:cubicBezTo>
                      <a:pt x="12362" y="1701"/>
                      <a:pt x="11870" y="908"/>
                      <a:pt x="11492" y="0"/>
                    </a:cubicBezTo>
                    <a:close/>
                  </a:path>
                </a:pathLst>
              </a:custGeom>
              <a:solidFill>
                <a:srgbClr val="FB85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00" name="Google Shape;1327;p50">
                <a:extLst>
                  <a:ext uri="{FF2B5EF4-FFF2-40B4-BE49-F238E27FC236}">
                    <a16:creationId xmlns:a16="http://schemas.microsoft.com/office/drawing/2014/main" xmlns="" id="{FE2231CD-1078-6734-2EB1-D33CE9D5D922}"/>
                  </a:ext>
                </a:extLst>
              </p:cNvPr>
              <p:cNvSpPr/>
              <p:nvPr/>
            </p:nvSpPr>
            <p:spPr>
              <a:xfrm>
                <a:off x="2068699" y="686528"/>
                <a:ext cx="93621" cy="44462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871" fill="none" extrusionOk="0">
                    <a:moveTo>
                      <a:pt x="0" y="870"/>
                    </a:moveTo>
                    <a:cubicBezTo>
                      <a:pt x="95" y="492"/>
                      <a:pt x="416" y="190"/>
                      <a:pt x="775" y="95"/>
                    </a:cubicBezTo>
                    <a:cubicBezTo>
                      <a:pt x="1153" y="1"/>
                      <a:pt x="1569" y="133"/>
                      <a:pt x="1834" y="417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01" name="Google Shape;1328;p50">
                <a:extLst>
                  <a:ext uri="{FF2B5EF4-FFF2-40B4-BE49-F238E27FC236}">
                    <a16:creationId xmlns:a16="http://schemas.microsoft.com/office/drawing/2014/main" xmlns="" id="{7EC71A76-67AA-4E0C-B887-CCE6EF3216B6}"/>
                  </a:ext>
                </a:extLst>
              </p:cNvPr>
              <p:cNvSpPr/>
              <p:nvPr/>
            </p:nvSpPr>
            <p:spPr>
              <a:xfrm>
                <a:off x="2088964" y="767589"/>
                <a:ext cx="62737" cy="22257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436" fill="none" extrusionOk="0">
                    <a:moveTo>
                      <a:pt x="0" y="435"/>
                    </a:moveTo>
                    <a:cubicBezTo>
                      <a:pt x="114" y="208"/>
                      <a:pt x="341" y="57"/>
                      <a:pt x="586" y="38"/>
                    </a:cubicBezTo>
                    <a:cubicBezTo>
                      <a:pt x="832" y="0"/>
                      <a:pt x="1078" y="114"/>
                      <a:pt x="1229" y="322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02" name="Google Shape;1329;p50">
                <a:extLst>
                  <a:ext uri="{FF2B5EF4-FFF2-40B4-BE49-F238E27FC236}">
                    <a16:creationId xmlns:a16="http://schemas.microsoft.com/office/drawing/2014/main" xmlns="" id="{AE5FBE5A-CCB6-5294-4630-63DDD9E8E273}"/>
                  </a:ext>
                </a:extLst>
              </p:cNvPr>
              <p:cNvSpPr/>
              <p:nvPr/>
            </p:nvSpPr>
            <p:spPr>
              <a:xfrm>
                <a:off x="2334034" y="712613"/>
                <a:ext cx="51201" cy="32824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643" fill="none" extrusionOk="0">
                    <a:moveTo>
                      <a:pt x="0" y="643"/>
                    </a:moveTo>
                    <a:cubicBezTo>
                      <a:pt x="0" y="416"/>
                      <a:pt x="151" y="189"/>
                      <a:pt x="359" y="95"/>
                    </a:cubicBezTo>
                    <a:cubicBezTo>
                      <a:pt x="567" y="0"/>
                      <a:pt x="832" y="38"/>
                      <a:pt x="1002" y="208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03" name="Google Shape;1330;p50">
                <a:extLst>
                  <a:ext uri="{FF2B5EF4-FFF2-40B4-BE49-F238E27FC236}">
                    <a16:creationId xmlns:a16="http://schemas.microsoft.com/office/drawing/2014/main" xmlns="" id="{6D0BC472-31FC-D001-74BB-1B630FD6B934}"/>
                  </a:ext>
                </a:extLst>
              </p:cNvPr>
              <p:cNvSpPr/>
              <p:nvPr/>
            </p:nvSpPr>
            <p:spPr>
              <a:xfrm>
                <a:off x="2238528" y="757941"/>
                <a:ext cx="30884" cy="70497"/>
              </a:xfrm>
              <a:custGeom>
                <a:avLst/>
                <a:gdLst/>
                <a:ahLst/>
                <a:cxnLst/>
                <a:rect l="l" t="t" r="r" b="b"/>
                <a:pathLst>
                  <a:path w="605" h="1381" fill="none" extrusionOk="0">
                    <a:moveTo>
                      <a:pt x="76" y="0"/>
                    </a:moveTo>
                    <a:cubicBezTo>
                      <a:pt x="246" y="435"/>
                      <a:pt x="435" y="870"/>
                      <a:pt x="605" y="1305"/>
                    </a:cubicBezTo>
                    <a:cubicBezTo>
                      <a:pt x="397" y="1305"/>
                      <a:pt x="208" y="1380"/>
                      <a:pt x="0" y="1380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04" name="Google Shape;1331;p50">
                <a:extLst>
                  <a:ext uri="{FF2B5EF4-FFF2-40B4-BE49-F238E27FC236}">
                    <a16:creationId xmlns:a16="http://schemas.microsoft.com/office/drawing/2014/main" xmlns="" id="{A180AEBF-F7BD-C98C-8D7C-4FF4393CE894}"/>
                  </a:ext>
                </a:extLst>
              </p:cNvPr>
              <p:cNvSpPr/>
              <p:nvPr/>
            </p:nvSpPr>
            <p:spPr>
              <a:xfrm>
                <a:off x="2308920" y="643139"/>
                <a:ext cx="63758" cy="17407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341" fill="none" extrusionOk="0">
                    <a:moveTo>
                      <a:pt x="1" y="340"/>
                    </a:moveTo>
                    <a:cubicBezTo>
                      <a:pt x="417" y="227"/>
                      <a:pt x="833" y="114"/>
                      <a:pt x="1248" y="0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05" name="Google Shape;1332;p50">
                <a:extLst>
                  <a:ext uri="{FF2B5EF4-FFF2-40B4-BE49-F238E27FC236}">
                    <a16:creationId xmlns:a16="http://schemas.microsoft.com/office/drawing/2014/main" xmlns="" id="{48A0D3B3-1F86-7A1F-1169-167B8F62285E}"/>
                  </a:ext>
                </a:extLst>
              </p:cNvPr>
              <p:cNvSpPr/>
              <p:nvPr/>
            </p:nvSpPr>
            <p:spPr>
              <a:xfrm>
                <a:off x="1857422" y="791682"/>
                <a:ext cx="71415" cy="21287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417" fill="none" extrusionOk="0">
                    <a:moveTo>
                      <a:pt x="0" y="1"/>
                    </a:moveTo>
                    <a:lnTo>
                      <a:pt x="1399" y="417"/>
                    </a:ln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06" name="Google Shape;1333;p50">
                <a:extLst>
                  <a:ext uri="{FF2B5EF4-FFF2-40B4-BE49-F238E27FC236}">
                    <a16:creationId xmlns:a16="http://schemas.microsoft.com/office/drawing/2014/main" xmlns="" id="{105E9AFC-D5E3-E3BA-C681-92E1EF97B408}"/>
                  </a:ext>
                </a:extLst>
              </p:cNvPr>
              <p:cNvSpPr/>
              <p:nvPr/>
            </p:nvSpPr>
            <p:spPr>
              <a:xfrm>
                <a:off x="1922046" y="948954"/>
                <a:ext cx="25115" cy="51"/>
              </a:xfrm>
              <a:custGeom>
                <a:avLst/>
                <a:gdLst/>
                <a:ahLst/>
                <a:cxnLst/>
                <a:rect l="l" t="t" r="r" b="b"/>
                <a:pathLst>
                  <a:path w="492" h="1" fill="none" extrusionOk="0">
                    <a:moveTo>
                      <a:pt x="0" y="1"/>
                    </a:moveTo>
                    <a:lnTo>
                      <a:pt x="492" y="1"/>
                    </a:ln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07" name="Google Shape;1334;p50">
                <a:extLst>
                  <a:ext uri="{FF2B5EF4-FFF2-40B4-BE49-F238E27FC236}">
                    <a16:creationId xmlns:a16="http://schemas.microsoft.com/office/drawing/2014/main" xmlns="" id="{E5F6A00C-B231-28E3-1764-BDDD18DFF20A}"/>
                  </a:ext>
                </a:extLst>
              </p:cNvPr>
              <p:cNvSpPr/>
              <p:nvPr/>
            </p:nvSpPr>
            <p:spPr>
              <a:xfrm>
                <a:off x="2047464" y="1009750"/>
                <a:ext cx="201689" cy="51201"/>
              </a:xfrm>
              <a:custGeom>
                <a:avLst/>
                <a:gdLst/>
                <a:ahLst/>
                <a:cxnLst/>
                <a:rect l="l" t="t" r="r" b="b"/>
                <a:pathLst>
                  <a:path w="3951" h="1003" fill="none" extrusionOk="0">
                    <a:moveTo>
                      <a:pt x="1" y="1"/>
                    </a:moveTo>
                    <a:cubicBezTo>
                      <a:pt x="1135" y="757"/>
                      <a:pt x="2628" y="1002"/>
                      <a:pt x="3951" y="643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08" name="Google Shape;1335;p50">
                <a:extLst>
                  <a:ext uri="{FF2B5EF4-FFF2-40B4-BE49-F238E27FC236}">
                    <a16:creationId xmlns:a16="http://schemas.microsoft.com/office/drawing/2014/main" xmlns="" id="{1E94A1FB-93D5-0220-F85D-82C75941D6DD}"/>
                  </a:ext>
                </a:extLst>
              </p:cNvPr>
              <p:cNvSpPr/>
              <p:nvPr/>
            </p:nvSpPr>
            <p:spPr>
              <a:xfrm>
                <a:off x="2165175" y="854418"/>
                <a:ext cx="44462" cy="25115"/>
              </a:xfrm>
              <a:custGeom>
                <a:avLst/>
                <a:gdLst/>
                <a:ahLst/>
                <a:cxnLst/>
                <a:rect l="l" t="t" r="r" b="b"/>
                <a:pathLst>
                  <a:path w="871" h="492" fill="none" extrusionOk="0">
                    <a:moveTo>
                      <a:pt x="1" y="0"/>
                    </a:moveTo>
                    <a:cubicBezTo>
                      <a:pt x="19" y="189"/>
                      <a:pt x="152" y="360"/>
                      <a:pt x="322" y="435"/>
                    </a:cubicBezTo>
                    <a:cubicBezTo>
                      <a:pt x="511" y="492"/>
                      <a:pt x="719" y="454"/>
                      <a:pt x="870" y="322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09" name="Google Shape;1336;p50">
                <a:extLst>
                  <a:ext uri="{FF2B5EF4-FFF2-40B4-BE49-F238E27FC236}">
                    <a16:creationId xmlns:a16="http://schemas.microsoft.com/office/drawing/2014/main" xmlns="" id="{A5287B3D-F652-9D62-8D15-46EA039FB7AE}"/>
                  </a:ext>
                </a:extLst>
              </p:cNvPr>
              <p:cNvSpPr/>
              <p:nvPr/>
            </p:nvSpPr>
            <p:spPr>
              <a:xfrm>
                <a:off x="5760109" y="1475745"/>
                <a:ext cx="141912" cy="328133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6428" fill="none" extrusionOk="0">
                    <a:moveTo>
                      <a:pt x="1" y="1"/>
                    </a:moveTo>
                    <a:cubicBezTo>
                      <a:pt x="1097" y="2061"/>
                      <a:pt x="2023" y="4216"/>
                      <a:pt x="2779" y="6427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10" name="Google Shape;1337;p50">
                <a:extLst>
                  <a:ext uri="{FF2B5EF4-FFF2-40B4-BE49-F238E27FC236}">
                    <a16:creationId xmlns:a16="http://schemas.microsoft.com/office/drawing/2014/main" xmlns="" id="{8E64B897-83C0-1021-ED15-710F21897F8E}"/>
                  </a:ext>
                </a:extLst>
              </p:cNvPr>
              <p:cNvSpPr/>
              <p:nvPr/>
            </p:nvSpPr>
            <p:spPr>
              <a:xfrm>
                <a:off x="4711378" y="728284"/>
                <a:ext cx="824979" cy="618287"/>
              </a:xfrm>
              <a:custGeom>
                <a:avLst/>
                <a:gdLst/>
                <a:ahLst/>
                <a:cxnLst/>
                <a:rect l="l" t="t" r="r" b="b"/>
                <a:pathLst>
                  <a:path w="16161" h="12112" extrusionOk="0">
                    <a:moveTo>
                      <a:pt x="13062" y="1"/>
                    </a:moveTo>
                    <a:cubicBezTo>
                      <a:pt x="12596" y="1"/>
                      <a:pt x="12131" y="61"/>
                      <a:pt x="11681" y="184"/>
                    </a:cubicBezTo>
                    <a:cubicBezTo>
                      <a:pt x="10188" y="600"/>
                      <a:pt x="8884" y="1697"/>
                      <a:pt x="8222" y="3114"/>
                    </a:cubicBezTo>
                    <a:cubicBezTo>
                      <a:pt x="7787" y="4078"/>
                      <a:pt x="7542" y="5288"/>
                      <a:pt x="6616" y="5779"/>
                    </a:cubicBezTo>
                    <a:cubicBezTo>
                      <a:pt x="6246" y="5977"/>
                      <a:pt x="5843" y="6025"/>
                      <a:pt x="5428" y="6025"/>
                    </a:cubicBezTo>
                    <a:cubicBezTo>
                      <a:pt x="5038" y="6025"/>
                      <a:pt x="4637" y="5983"/>
                      <a:pt x="4245" y="5983"/>
                    </a:cubicBezTo>
                    <a:cubicBezTo>
                      <a:pt x="4178" y="5983"/>
                      <a:pt x="4111" y="5984"/>
                      <a:pt x="4045" y="5987"/>
                    </a:cubicBezTo>
                    <a:cubicBezTo>
                      <a:pt x="2987" y="6006"/>
                      <a:pt x="1947" y="6460"/>
                      <a:pt x="1191" y="7235"/>
                    </a:cubicBezTo>
                    <a:cubicBezTo>
                      <a:pt x="454" y="7991"/>
                      <a:pt x="19" y="9030"/>
                      <a:pt x="0" y="10108"/>
                    </a:cubicBezTo>
                    <a:lnTo>
                      <a:pt x="2155" y="10599"/>
                    </a:lnTo>
                    <a:cubicBezTo>
                      <a:pt x="2514" y="9446"/>
                      <a:pt x="3497" y="8501"/>
                      <a:pt x="4688" y="8199"/>
                    </a:cubicBezTo>
                    <a:lnTo>
                      <a:pt x="4688" y="8199"/>
                    </a:lnTo>
                    <a:cubicBezTo>
                      <a:pt x="3894" y="8879"/>
                      <a:pt x="3365" y="9824"/>
                      <a:pt x="3157" y="10845"/>
                    </a:cubicBezTo>
                    <a:lnTo>
                      <a:pt x="8544" y="12111"/>
                    </a:lnTo>
                    <a:cubicBezTo>
                      <a:pt x="8562" y="11544"/>
                      <a:pt x="9092" y="11128"/>
                      <a:pt x="9602" y="10920"/>
                    </a:cubicBezTo>
                    <a:cubicBezTo>
                      <a:pt x="10112" y="10712"/>
                      <a:pt x="10698" y="10618"/>
                      <a:pt x="11171" y="10315"/>
                    </a:cubicBezTo>
                    <a:cubicBezTo>
                      <a:pt x="11927" y="9843"/>
                      <a:pt x="12286" y="8898"/>
                      <a:pt x="12362" y="7991"/>
                    </a:cubicBezTo>
                    <a:cubicBezTo>
                      <a:pt x="12437" y="7102"/>
                      <a:pt x="12267" y="6195"/>
                      <a:pt x="12248" y="5288"/>
                    </a:cubicBezTo>
                    <a:cubicBezTo>
                      <a:pt x="12210" y="4399"/>
                      <a:pt x="12362" y="3435"/>
                      <a:pt x="12929" y="2736"/>
                    </a:cubicBezTo>
                    <a:cubicBezTo>
                      <a:pt x="13320" y="2269"/>
                      <a:pt x="14032" y="1937"/>
                      <a:pt x="14670" y="1937"/>
                    </a:cubicBezTo>
                    <a:cubicBezTo>
                      <a:pt x="14987" y="1937"/>
                      <a:pt x="15286" y="2019"/>
                      <a:pt x="15518" y="2207"/>
                    </a:cubicBezTo>
                    <a:cubicBezTo>
                      <a:pt x="15669" y="1810"/>
                      <a:pt x="16010" y="1356"/>
                      <a:pt x="16161" y="959"/>
                    </a:cubicBezTo>
                    <a:cubicBezTo>
                      <a:pt x="15258" y="335"/>
                      <a:pt x="14159" y="1"/>
                      <a:pt x="13062" y="1"/>
                    </a:cubicBezTo>
                    <a:close/>
                  </a:path>
                </a:pathLst>
              </a:custGeom>
              <a:solidFill>
                <a:srgbClr val="FE70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11" name="Google Shape;1338;p50">
                <a:extLst>
                  <a:ext uri="{FF2B5EF4-FFF2-40B4-BE49-F238E27FC236}">
                    <a16:creationId xmlns:a16="http://schemas.microsoft.com/office/drawing/2014/main" xmlns="" id="{6596EB6D-D2C8-61F1-BA53-5738D75449B5}"/>
                  </a:ext>
                </a:extLst>
              </p:cNvPr>
              <p:cNvSpPr/>
              <p:nvPr/>
            </p:nvSpPr>
            <p:spPr>
              <a:xfrm>
                <a:off x="4675646" y="796532"/>
                <a:ext cx="581890" cy="440999"/>
              </a:xfrm>
              <a:custGeom>
                <a:avLst/>
                <a:gdLst/>
                <a:ahLst/>
                <a:cxnLst/>
                <a:rect l="l" t="t" r="r" b="b"/>
                <a:pathLst>
                  <a:path w="11399" h="8639" fill="none" extrusionOk="0">
                    <a:moveTo>
                      <a:pt x="1" y="8638"/>
                    </a:moveTo>
                    <a:cubicBezTo>
                      <a:pt x="76" y="7580"/>
                      <a:pt x="549" y="6559"/>
                      <a:pt x="1305" y="5822"/>
                    </a:cubicBezTo>
                    <a:cubicBezTo>
                      <a:pt x="2061" y="5085"/>
                      <a:pt x="3101" y="4631"/>
                      <a:pt x="4140" y="4574"/>
                    </a:cubicBezTo>
                    <a:cubicBezTo>
                      <a:pt x="5350" y="4518"/>
                      <a:pt x="6654" y="4934"/>
                      <a:pt x="7694" y="4348"/>
                    </a:cubicBezTo>
                    <a:cubicBezTo>
                      <a:pt x="8563" y="3856"/>
                      <a:pt x="8941" y="2854"/>
                      <a:pt x="9357" y="1947"/>
                    </a:cubicBezTo>
                    <a:cubicBezTo>
                      <a:pt x="9773" y="1059"/>
                      <a:pt x="10415" y="114"/>
                      <a:pt x="11398" y="0"/>
                    </a:cubicBezTo>
                  </a:path>
                </a:pathLst>
              </a:custGeom>
              <a:noFill/>
              <a:ln w="8975" cap="rnd" cmpd="sng">
                <a:solidFill>
                  <a:srgbClr val="FE70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12" name="Google Shape;1339;p50">
                <a:extLst>
                  <a:ext uri="{FF2B5EF4-FFF2-40B4-BE49-F238E27FC236}">
                    <a16:creationId xmlns:a16="http://schemas.microsoft.com/office/drawing/2014/main" xmlns="" id="{FB8AD5A2-1078-8F9D-204B-E1C7E2417266}"/>
                  </a:ext>
                </a:extLst>
              </p:cNvPr>
              <p:cNvSpPr/>
              <p:nvPr/>
            </p:nvSpPr>
            <p:spPr>
              <a:xfrm>
                <a:off x="5419533" y="593472"/>
                <a:ext cx="578011" cy="486381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9528" extrusionOk="0">
                    <a:moveTo>
                      <a:pt x="6524" y="0"/>
                    </a:moveTo>
                    <a:cubicBezTo>
                      <a:pt x="6226" y="0"/>
                      <a:pt x="5928" y="22"/>
                      <a:pt x="5633" y="66"/>
                    </a:cubicBezTo>
                    <a:cubicBezTo>
                      <a:pt x="3592" y="368"/>
                      <a:pt x="1758" y="1748"/>
                      <a:pt x="889" y="3600"/>
                    </a:cubicBezTo>
                    <a:cubicBezTo>
                      <a:pt x="1" y="5453"/>
                      <a:pt x="114" y="7740"/>
                      <a:pt x="1173" y="9516"/>
                    </a:cubicBezTo>
                    <a:cubicBezTo>
                      <a:pt x="1516" y="9508"/>
                      <a:pt x="1859" y="9506"/>
                      <a:pt x="2201" y="9506"/>
                    </a:cubicBezTo>
                    <a:cubicBezTo>
                      <a:pt x="3136" y="9506"/>
                      <a:pt x="4069" y="9527"/>
                      <a:pt x="5011" y="9527"/>
                    </a:cubicBezTo>
                    <a:cubicBezTo>
                      <a:pt x="5356" y="9527"/>
                      <a:pt x="5702" y="9524"/>
                      <a:pt x="6049" y="9516"/>
                    </a:cubicBezTo>
                    <a:lnTo>
                      <a:pt x="11323" y="4186"/>
                    </a:lnTo>
                    <a:cubicBezTo>
                      <a:pt x="11323" y="3449"/>
                      <a:pt x="11209" y="2769"/>
                      <a:pt x="11209" y="2032"/>
                    </a:cubicBezTo>
                    <a:cubicBezTo>
                      <a:pt x="10015" y="740"/>
                      <a:pt x="8268" y="0"/>
                      <a:pt x="6524" y="0"/>
                    </a:cubicBezTo>
                    <a:close/>
                  </a:path>
                </a:pathLst>
              </a:custGeom>
              <a:solidFill>
                <a:srgbClr val="FE70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13" name="Google Shape;1340;p50">
                <a:extLst>
                  <a:ext uri="{FF2B5EF4-FFF2-40B4-BE49-F238E27FC236}">
                    <a16:creationId xmlns:a16="http://schemas.microsoft.com/office/drawing/2014/main" xmlns="" id="{6C0942AB-5B7B-47A7-574E-88B83D9BCB10}"/>
                  </a:ext>
                </a:extLst>
              </p:cNvPr>
              <p:cNvSpPr/>
              <p:nvPr/>
            </p:nvSpPr>
            <p:spPr>
              <a:xfrm>
                <a:off x="5427241" y="707049"/>
                <a:ext cx="692868" cy="776535"/>
              </a:xfrm>
              <a:custGeom>
                <a:avLst/>
                <a:gdLst/>
                <a:ahLst/>
                <a:cxnLst/>
                <a:rect l="l" t="t" r="r" b="b"/>
                <a:pathLst>
                  <a:path w="13573" h="15212" extrusionOk="0">
                    <a:moveTo>
                      <a:pt x="8192" y="1"/>
                    </a:moveTo>
                    <a:cubicBezTo>
                      <a:pt x="7932" y="1"/>
                      <a:pt x="7670" y="30"/>
                      <a:pt x="7410" y="90"/>
                    </a:cubicBezTo>
                    <a:cubicBezTo>
                      <a:pt x="7713" y="827"/>
                      <a:pt x="7467" y="1753"/>
                      <a:pt x="6862" y="2283"/>
                    </a:cubicBezTo>
                    <a:cubicBezTo>
                      <a:pt x="6503" y="2566"/>
                      <a:pt x="6049" y="2736"/>
                      <a:pt x="5615" y="2925"/>
                    </a:cubicBezTo>
                    <a:cubicBezTo>
                      <a:pt x="5199" y="3133"/>
                      <a:pt x="4783" y="3398"/>
                      <a:pt x="4594" y="3833"/>
                    </a:cubicBezTo>
                    <a:cubicBezTo>
                      <a:pt x="4386" y="4267"/>
                      <a:pt x="4480" y="4759"/>
                      <a:pt x="4405" y="5231"/>
                    </a:cubicBezTo>
                    <a:cubicBezTo>
                      <a:pt x="4335" y="5669"/>
                      <a:pt x="3974" y="6187"/>
                      <a:pt x="3546" y="6187"/>
                    </a:cubicBezTo>
                    <a:cubicBezTo>
                      <a:pt x="3511" y="6187"/>
                      <a:pt x="3476" y="6183"/>
                      <a:pt x="3441" y="6176"/>
                    </a:cubicBezTo>
                    <a:cubicBezTo>
                      <a:pt x="3214" y="5855"/>
                      <a:pt x="2912" y="5590"/>
                      <a:pt x="2666" y="5250"/>
                    </a:cubicBezTo>
                    <a:cubicBezTo>
                      <a:pt x="2613" y="5246"/>
                      <a:pt x="2561" y="5244"/>
                      <a:pt x="2508" y="5244"/>
                    </a:cubicBezTo>
                    <a:cubicBezTo>
                      <a:pt x="1578" y="5244"/>
                      <a:pt x="663" y="5867"/>
                      <a:pt x="341" y="6743"/>
                    </a:cubicBezTo>
                    <a:cubicBezTo>
                      <a:pt x="1" y="7688"/>
                      <a:pt x="360" y="8822"/>
                      <a:pt x="1173" y="9389"/>
                    </a:cubicBezTo>
                    <a:cubicBezTo>
                      <a:pt x="1557" y="9657"/>
                      <a:pt x="2025" y="9790"/>
                      <a:pt x="2492" y="9790"/>
                    </a:cubicBezTo>
                    <a:cubicBezTo>
                      <a:pt x="3013" y="9790"/>
                      <a:pt x="3533" y="9624"/>
                      <a:pt x="3932" y="9295"/>
                    </a:cubicBezTo>
                    <a:lnTo>
                      <a:pt x="3932" y="9295"/>
                    </a:lnTo>
                    <a:cubicBezTo>
                      <a:pt x="3838" y="9919"/>
                      <a:pt x="3762" y="10561"/>
                      <a:pt x="3649" y="11204"/>
                    </a:cubicBezTo>
                    <a:cubicBezTo>
                      <a:pt x="4556" y="12603"/>
                      <a:pt x="5539" y="13926"/>
                      <a:pt x="6654" y="15211"/>
                    </a:cubicBezTo>
                    <a:lnTo>
                      <a:pt x="9319" y="11582"/>
                    </a:lnTo>
                    <a:cubicBezTo>
                      <a:pt x="9357" y="11223"/>
                      <a:pt x="9395" y="10845"/>
                      <a:pt x="9433" y="10486"/>
                    </a:cubicBezTo>
                    <a:cubicBezTo>
                      <a:pt x="10680" y="10335"/>
                      <a:pt x="11852" y="9597"/>
                      <a:pt x="12514" y="8520"/>
                    </a:cubicBezTo>
                    <a:cubicBezTo>
                      <a:pt x="13194" y="7462"/>
                      <a:pt x="13572" y="6025"/>
                      <a:pt x="13024" y="4910"/>
                    </a:cubicBezTo>
                    <a:cubicBezTo>
                      <a:pt x="12495" y="3851"/>
                      <a:pt x="12098" y="2774"/>
                      <a:pt x="11436" y="1810"/>
                    </a:cubicBezTo>
                    <a:cubicBezTo>
                      <a:pt x="10713" y="709"/>
                      <a:pt x="9479" y="1"/>
                      <a:pt x="8192" y="1"/>
                    </a:cubicBezTo>
                    <a:close/>
                  </a:path>
                </a:pathLst>
              </a:custGeom>
              <a:solidFill>
                <a:srgbClr val="FFC4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14" name="Google Shape;1341;p50">
                <a:extLst>
                  <a:ext uri="{FF2B5EF4-FFF2-40B4-BE49-F238E27FC236}">
                    <a16:creationId xmlns:a16="http://schemas.microsoft.com/office/drawing/2014/main" xmlns="" id="{C7E1C940-F4BA-EC88-CB09-7DE5826E464B}"/>
                  </a:ext>
                </a:extLst>
              </p:cNvPr>
              <p:cNvSpPr/>
              <p:nvPr/>
            </p:nvSpPr>
            <p:spPr>
              <a:xfrm>
                <a:off x="5858525" y="1024246"/>
                <a:ext cx="68557" cy="41195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807" extrusionOk="0">
                    <a:moveTo>
                      <a:pt x="1248" y="0"/>
                    </a:moveTo>
                    <a:lnTo>
                      <a:pt x="1" y="246"/>
                    </a:lnTo>
                    <a:cubicBezTo>
                      <a:pt x="34" y="563"/>
                      <a:pt x="333" y="807"/>
                      <a:pt x="638" y="807"/>
                    </a:cubicBezTo>
                    <a:cubicBezTo>
                      <a:pt x="677" y="807"/>
                      <a:pt x="717" y="803"/>
                      <a:pt x="757" y="794"/>
                    </a:cubicBezTo>
                    <a:cubicBezTo>
                      <a:pt x="1097" y="718"/>
                      <a:pt x="1343" y="34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15" name="Google Shape;1342;p50">
                <a:extLst>
                  <a:ext uri="{FF2B5EF4-FFF2-40B4-BE49-F238E27FC236}">
                    <a16:creationId xmlns:a16="http://schemas.microsoft.com/office/drawing/2014/main" xmlns="" id="{2D6AC740-6080-246F-886B-427591D1A1F7}"/>
                  </a:ext>
                </a:extLst>
              </p:cNvPr>
              <p:cNvSpPr/>
              <p:nvPr/>
            </p:nvSpPr>
            <p:spPr>
              <a:xfrm>
                <a:off x="5781344" y="962481"/>
                <a:ext cx="35784" cy="35733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00" extrusionOk="0">
                    <a:moveTo>
                      <a:pt x="341" y="0"/>
                    </a:moveTo>
                    <a:cubicBezTo>
                      <a:pt x="152" y="0"/>
                      <a:pt x="1" y="152"/>
                      <a:pt x="1" y="360"/>
                    </a:cubicBezTo>
                    <a:cubicBezTo>
                      <a:pt x="1" y="549"/>
                      <a:pt x="152" y="700"/>
                      <a:pt x="341" y="700"/>
                    </a:cubicBezTo>
                    <a:cubicBezTo>
                      <a:pt x="549" y="700"/>
                      <a:pt x="700" y="549"/>
                      <a:pt x="700" y="360"/>
                    </a:cubicBezTo>
                    <a:cubicBezTo>
                      <a:pt x="700" y="152"/>
                      <a:pt x="549" y="0"/>
                      <a:pt x="34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16" name="Google Shape;1343;p50">
                <a:extLst>
                  <a:ext uri="{FF2B5EF4-FFF2-40B4-BE49-F238E27FC236}">
                    <a16:creationId xmlns:a16="http://schemas.microsoft.com/office/drawing/2014/main" xmlns="" id="{FA831222-1526-5334-9697-1728F7D50C87}"/>
                  </a:ext>
                </a:extLst>
              </p:cNvPr>
              <p:cNvSpPr/>
              <p:nvPr/>
            </p:nvSpPr>
            <p:spPr>
              <a:xfrm>
                <a:off x="6002320" y="870803"/>
                <a:ext cx="35733" cy="35784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01" extrusionOk="0">
                    <a:moveTo>
                      <a:pt x="359" y="1"/>
                    </a:moveTo>
                    <a:cubicBezTo>
                      <a:pt x="151" y="1"/>
                      <a:pt x="0" y="152"/>
                      <a:pt x="0" y="341"/>
                    </a:cubicBezTo>
                    <a:cubicBezTo>
                      <a:pt x="0" y="549"/>
                      <a:pt x="151" y="700"/>
                      <a:pt x="359" y="700"/>
                    </a:cubicBezTo>
                    <a:cubicBezTo>
                      <a:pt x="548" y="700"/>
                      <a:pt x="699" y="549"/>
                      <a:pt x="699" y="341"/>
                    </a:cubicBezTo>
                    <a:cubicBezTo>
                      <a:pt x="699" y="152"/>
                      <a:pt x="548" y="1"/>
                      <a:pt x="35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17" name="Google Shape;1344;p50">
                <a:extLst>
                  <a:ext uri="{FF2B5EF4-FFF2-40B4-BE49-F238E27FC236}">
                    <a16:creationId xmlns:a16="http://schemas.microsoft.com/office/drawing/2014/main" xmlns="" id="{13D55C30-107F-4C01-E93A-E824DF6CBA25}"/>
                  </a:ext>
                </a:extLst>
              </p:cNvPr>
              <p:cNvSpPr/>
              <p:nvPr/>
            </p:nvSpPr>
            <p:spPr>
              <a:xfrm>
                <a:off x="5517949" y="1063807"/>
                <a:ext cx="47321" cy="10618"/>
              </a:xfrm>
              <a:custGeom>
                <a:avLst/>
                <a:gdLst/>
                <a:ahLst/>
                <a:cxnLst/>
                <a:rect l="l" t="t" r="r" b="b"/>
                <a:pathLst>
                  <a:path w="927" h="208" fill="none" extrusionOk="0">
                    <a:moveTo>
                      <a:pt x="1" y="0"/>
                    </a:moveTo>
                    <a:cubicBezTo>
                      <a:pt x="322" y="76"/>
                      <a:pt x="624" y="132"/>
                      <a:pt x="927" y="208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18" name="Google Shape;1345;p50">
                <a:extLst>
                  <a:ext uri="{FF2B5EF4-FFF2-40B4-BE49-F238E27FC236}">
                    <a16:creationId xmlns:a16="http://schemas.microsoft.com/office/drawing/2014/main" xmlns="" id="{1A54D187-317E-9475-4170-0EDD8718C882}"/>
                  </a:ext>
                </a:extLst>
              </p:cNvPr>
              <p:cNvSpPr/>
              <p:nvPr/>
            </p:nvSpPr>
            <p:spPr>
              <a:xfrm>
                <a:off x="5796811" y="702965"/>
                <a:ext cx="35733" cy="117716"/>
              </a:xfrm>
              <a:custGeom>
                <a:avLst/>
                <a:gdLst/>
                <a:ahLst/>
                <a:cxnLst/>
                <a:rect l="l" t="t" r="r" b="b"/>
                <a:pathLst>
                  <a:path w="700" h="2306" fill="none" extrusionOk="0">
                    <a:moveTo>
                      <a:pt x="0" y="0"/>
                    </a:moveTo>
                    <a:cubicBezTo>
                      <a:pt x="586" y="605"/>
                      <a:pt x="699" y="1607"/>
                      <a:pt x="246" y="2306"/>
                    </a:cubicBezTo>
                  </a:path>
                </a:pathLst>
              </a:custGeom>
              <a:noFill/>
              <a:ln w="8975" cap="rnd" cmpd="sng">
                <a:solidFill>
                  <a:srgbClr val="FE70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19" name="Google Shape;1346;p50">
                <a:extLst>
                  <a:ext uri="{FF2B5EF4-FFF2-40B4-BE49-F238E27FC236}">
                    <a16:creationId xmlns:a16="http://schemas.microsoft.com/office/drawing/2014/main" xmlns="" id="{7A28DC6F-1395-CB56-A8A5-C6DAF8196EFD}"/>
                  </a:ext>
                </a:extLst>
              </p:cNvPr>
              <p:cNvSpPr/>
              <p:nvPr/>
            </p:nvSpPr>
            <p:spPr>
              <a:xfrm>
                <a:off x="5727338" y="867945"/>
                <a:ext cx="82033" cy="48291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946" fill="none" extrusionOk="0">
                    <a:moveTo>
                      <a:pt x="0" y="945"/>
                    </a:moveTo>
                    <a:cubicBezTo>
                      <a:pt x="57" y="586"/>
                      <a:pt x="284" y="284"/>
                      <a:pt x="605" y="151"/>
                    </a:cubicBezTo>
                    <a:cubicBezTo>
                      <a:pt x="926" y="0"/>
                      <a:pt x="1323" y="38"/>
                      <a:pt x="1607" y="246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20" name="Google Shape;1347;p50">
                <a:extLst>
                  <a:ext uri="{FF2B5EF4-FFF2-40B4-BE49-F238E27FC236}">
                    <a16:creationId xmlns:a16="http://schemas.microsoft.com/office/drawing/2014/main" xmlns="" id="{B667B362-F1E1-EE49-0A0C-9564AB5D3389}"/>
                  </a:ext>
                </a:extLst>
              </p:cNvPr>
              <p:cNvSpPr/>
              <p:nvPr/>
            </p:nvSpPr>
            <p:spPr>
              <a:xfrm>
                <a:off x="5911612" y="909394"/>
                <a:ext cx="37673" cy="76316"/>
              </a:xfrm>
              <a:custGeom>
                <a:avLst/>
                <a:gdLst/>
                <a:ahLst/>
                <a:cxnLst/>
                <a:rect l="l" t="t" r="r" b="b"/>
                <a:pathLst>
                  <a:path w="738" h="1495" fill="none" extrusionOk="0">
                    <a:moveTo>
                      <a:pt x="0" y="1"/>
                    </a:moveTo>
                    <a:cubicBezTo>
                      <a:pt x="246" y="454"/>
                      <a:pt x="492" y="908"/>
                      <a:pt x="737" y="1362"/>
                    </a:cubicBezTo>
                    <a:lnTo>
                      <a:pt x="133" y="1494"/>
                    </a:ln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21" name="Google Shape;1348;p50">
                <a:extLst>
                  <a:ext uri="{FF2B5EF4-FFF2-40B4-BE49-F238E27FC236}">
                    <a16:creationId xmlns:a16="http://schemas.microsoft.com/office/drawing/2014/main" xmlns="" id="{FB6E4020-CA80-9AC9-7065-CA9A0274D1C2}"/>
                  </a:ext>
                </a:extLst>
              </p:cNvPr>
              <p:cNvSpPr/>
              <p:nvPr/>
            </p:nvSpPr>
            <p:spPr>
              <a:xfrm>
                <a:off x="5986853" y="787854"/>
                <a:ext cx="25166" cy="14497"/>
              </a:xfrm>
              <a:custGeom>
                <a:avLst/>
                <a:gdLst/>
                <a:ahLst/>
                <a:cxnLst/>
                <a:rect l="l" t="t" r="r" b="b"/>
                <a:pathLst>
                  <a:path w="493" h="284" fill="none" extrusionOk="0">
                    <a:moveTo>
                      <a:pt x="1" y="284"/>
                    </a:moveTo>
                    <a:lnTo>
                      <a:pt x="492" y="0"/>
                    </a:ln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22" name="Google Shape;1349;p50">
                <a:extLst>
                  <a:ext uri="{FF2B5EF4-FFF2-40B4-BE49-F238E27FC236}">
                    <a16:creationId xmlns:a16="http://schemas.microsoft.com/office/drawing/2014/main" xmlns="" id="{4CC1ECFE-4F7A-FDE5-C4AA-F4C8BAE57C1E}"/>
                  </a:ext>
                </a:extLst>
              </p:cNvPr>
              <p:cNvSpPr/>
              <p:nvPr/>
            </p:nvSpPr>
            <p:spPr>
              <a:xfrm>
                <a:off x="5618304" y="1175699"/>
                <a:ext cx="29965" cy="1357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66" fill="none" extrusionOk="0">
                    <a:moveTo>
                      <a:pt x="0" y="265"/>
                    </a:moveTo>
                    <a:cubicBezTo>
                      <a:pt x="189" y="190"/>
                      <a:pt x="378" y="95"/>
                      <a:pt x="586" y="1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23" name="Google Shape;1350;p50">
                <a:extLst>
                  <a:ext uri="{FF2B5EF4-FFF2-40B4-BE49-F238E27FC236}">
                    <a16:creationId xmlns:a16="http://schemas.microsoft.com/office/drawing/2014/main" xmlns="" id="{896EDC3D-C20A-545A-918A-09BBC1D31013}"/>
                  </a:ext>
                </a:extLst>
              </p:cNvPr>
              <p:cNvSpPr/>
              <p:nvPr/>
            </p:nvSpPr>
            <p:spPr>
              <a:xfrm>
                <a:off x="5800639" y="1242263"/>
                <a:ext cx="116797" cy="20317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398" fill="none" extrusionOk="0">
                    <a:moveTo>
                      <a:pt x="1" y="76"/>
                    </a:moveTo>
                    <a:cubicBezTo>
                      <a:pt x="719" y="398"/>
                      <a:pt x="1588" y="360"/>
                      <a:pt x="2288" y="1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24" name="Google Shape;1351;p50">
                <a:extLst>
                  <a:ext uri="{FF2B5EF4-FFF2-40B4-BE49-F238E27FC236}">
                    <a16:creationId xmlns:a16="http://schemas.microsoft.com/office/drawing/2014/main" xmlns="" id="{0A433B37-B436-4DD0-45A5-7AB37E115477}"/>
                  </a:ext>
                </a:extLst>
              </p:cNvPr>
              <p:cNvSpPr/>
              <p:nvPr/>
            </p:nvSpPr>
            <p:spPr>
              <a:xfrm>
                <a:off x="3929871" y="1459360"/>
                <a:ext cx="402356" cy="8014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1570" fill="none" extrusionOk="0">
                    <a:moveTo>
                      <a:pt x="0" y="38"/>
                    </a:moveTo>
                    <a:cubicBezTo>
                      <a:pt x="1059" y="1021"/>
                      <a:pt x="2495" y="1569"/>
                      <a:pt x="3950" y="1550"/>
                    </a:cubicBezTo>
                    <a:cubicBezTo>
                      <a:pt x="5387" y="1550"/>
                      <a:pt x="6823" y="983"/>
                      <a:pt x="7882" y="1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25" name="Google Shape;1352;p50">
                <a:extLst>
                  <a:ext uri="{FF2B5EF4-FFF2-40B4-BE49-F238E27FC236}">
                    <a16:creationId xmlns:a16="http://schemas.microsoft.com/office/drawing/2014/main" xmlns="" id="{6F459B67-E49C-3BCF-FE85-63283908C298}"/>
                  </a:ext>
                </a:extLst>
              </p:cNvPr>
              <p:cNvSpPr/>
              <p:nvPr/>
            </p:nvSpPr>
            <p:spPr>
              <a:xfrm>
                <a:off x="4771153" y="1460330"/>
                <a:ext cx="57990" cy="484390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489" fill="none" extrusionOk="0">
                    <a:moveTo>
                      <a:pt x="1135" y="0"/>
                    </a:moveTo>
                    <a:cubicBezTo>
                      <a:pt x="1022" y="908"/>
                      <a:pt x="95" y="8582"/>
                      <a:pt x="1" y="9489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26" name="Google Shape;1353;p50">
                <a:extLst>
                  <a:ext uri="{FF2B5EF4-FFF2-40B4-BE49-F238E27FC236}">
                    <a16:creationId xmlns:a16="http://schemas.microsoft.com/office/drawing/2014/main" xmlns="" id="{121D7480-A221-9262-D9BA-E260DF25FD20}"/>
                  </a:ext>
                </a:extLst>
              </p:cNvPr>
              <p:cNvSpPr/>
              <p:nvPr/>
            </p:nvSpPr>
            <p:spPr>
              <a:xfrm>
                <a:off x="3612419" y="1564514"/>
                <a:ext cx="51" cy="5732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1229" fill="none" extrusionOk="0">
                    <a:moveTo>
                      <a:pt x="1" y="1"/>
                    </a:moveTo>
                    <a:lnTo>
                      <a:pt x="1" y="11228"/>
                    </a:ln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27" name="Google Shape;1354;p50">
                <a:extLst>
                  <a:ext uri="{FF2B5EF4-FFF2-40B4-BE49-F238E27FC236}">
                    <a16:creationId xmlns:a16="http://schemas.microsoft.com/office/drawing/2014/main" xmlns="" id="{8F7E2049-750C-8BC7-38F2-B4870E69A39E}"/>
                  </a:ext>
                </a:extLst>
              </p:cNvPr>
              <p:cNvSpPr/>
              <p:nvPr/>
            </p:nvSpPr>
            <p:spPr>
              <a:xfrm>
                <a:off x="3965552" y="1217199"/>
                <a:ext cx="378262" cy="282446"/>
              </a:xfrm>
              <a:custGeom>
                <a:avLst/>
                <a:gdLst/>
                <a:ahLst/>
                <a:cxnLst/>
                <a:rect l="l" t="t" r="r" b="b"/>
                <a:pathLst>
                  <a:path w="7410" h="5533" extrusionOk="0">
                    <a:moveTo>
                      <a:pt x="6824" y="0"/>
                    </a:moveTo>
                    <a:lnTo>
                      <a:pt x="775" y="2174"/>
                    </a:lnTo>
                    <a:cubicBezTo>
                      <a:pt x="927" y="2590"/>
                      <a:pt x="1078" y="3006"/>
                      <a:pt x="1229" y="3421"/>
                    </a:cubicBezTo>
                    <a:cubicBezTo>
                      <a:pt x="813" y="3705"/>
                      <a:pt x="416" y="3988"/>
                      <a:pt x="0" y="4253"/>
                    </a:cubicBezTo>
                    <a:cubicBezTo>
                      <a:pt x="865" y="5057"/>
                      <a:pt x="2046" y="5532"/>
                      <a:pt x="3222" y="5532"/>
                    </a:cubicBezTo>
                    <a:cubicBezTo>
                      <a:pt x="3511" y="5532"/>
                      <a:pt x="3799" y="5504"/>
                      <a:pt x="4083" y="5444"/>
                    </a:cubicBezTo>
                    <a:cubicBezTo>
                      <a:pt x="5538" y="5141"/>
                      <a:pt x="6805" y="4121"/>
                      <a:pt x="7410" y="2779"/>
                    </a:cubicBezTo>
                    <a:cubicBezTo>
                      <a:pt x="7202" y="1890"/>
                      <a:pt x="7013" y="870"/>
                      <a:pt x="6824" y="0"/>
                    </a:cubicBezTo>
                    <a:close/>
                  </a:path>
                </a:pathLst>
              </a:custGeom>
              <a:solidFill>
                <a:srgbClr val="FC5B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28" name="Google Shape;1355;p50">
                <a:extLst>
                  <a:ext uri="{FF2B5EF4-FFF2-40B4-BE49-F238E27FC236}">
                    <a16:creationId xmlns:a16="http://schemas.microsoft.com/office/drawing/2014/main" xmlns="" id="{C62B4DD2-BA19-D617-C9D9-71695DB2D6F9}"/>
                  </a:ext>
                </a:extLst>
              </p:cNvPr>
              <p:cNvSpPr/>
              <p:nvPr/>
            </p:nvSpPr>
            <p:spPr>
              <a:xfrm>
                <a:off x="3559331" y="1196934"/>
                <a:ext cx="233593" cy="142831"/>
              </a:xfrm>
              <a:custGeom>
                <a:avLst/>
                <a:gdLst/>
                <a:ahLst/>
                <a:cxnLst/>
                <a:rect l="l" t="t" r="r" b="b"/>
                <a:pathLst>
                  <a:path w="4576" h="2798" fill="none" extrusionOk="0">
                    <a:moveTo>
                      <a:pt x="1" y="2798"/>
                    </a:moveTo>
                    <a:cubicBezTo>
                      <a:pt x="1532" y="1872"/>
                      <a:pt x="3044" y="927"/>
                      <a:pt x="4575" y="0"/>
                    </a:cubicBezTo>
                  </a:path>
                </a:pathLst>
              </a:custGeom>
              <a:noFill/>
              <a:ln w="8975" cap="rnd" cmpd="sng">
                <a:solidFill>
                  <a:srgbClr val="5A3A5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29" name="Google Shape;1356;p50">
                <a:extLst>
                  <a:ext uri="{FF2B5EF4-FFF2-40B4-BE49-F238E27FC236}">
                    <a16:creationId xmlns:a16="http://schemas.microsoft.com/office/drawing/2014/main" xmlns="" id="{07A3753F-173D-A410-AAC6-93A9E6010590}"/>
                  </a:ext>
                </a:extLst>
              </p:cNvPr>
              <p:cNvSpPr/>
              <p:nvPr/>
            </p:nvSpPr>
            <p:spPr>
              <a:xfrm>
                <a:off x="3587355" y="662792"/>
                <a:ext cx="960050" cy="930749"/>
              </a:xfrm>
              <a:custGeom>
                <a:avLst/>
                <a:gdLst/>
                <a:ahLst/>
                <a:cxnLst/>
                <a:rect l="l" t="t" r="r" b="b"/>
                <a:pathLst>
                  <a:path w="18807" h="18233" extrusionOk="0">
                    <a:moveTo>
                      <a:pt x="10558" y="0"/>
                    </a:moveTo>
                    <a:cubicBezTo>
                      <a:pt x="10435" y="0"/>
                      <a:pt x="10311" y="4"/>
                      <a:pt x="10188" y="12"/>
                    </a:cubicBezTo>
                    <a:lnTo>
                      <a:pt x="5973" y="8801"/>
                    </a:lnTo>
                    <a:cubicBezTo>
                      <a:pt x="3969" y="10408"/>
                      <a:pt x="2004" y="12071"/>
                      <a:pt x="0" y="13678"/>
                    </a:cubicBezTo>
                    <a:cubicBezTo>
                      <a:pt x="340" y="13980"/>
                      <a:pt x="662" y="14264"/>
                      <a:pt x="1002" y="14547"/>
                    </a:cubicBezTo>
                    <a:cubicBezTo>
                      <a:pt x="1588" y="14056"/>
                      <a:pt x="2174" y="13564"/>
                      <a:pt x="2760" y="13073"/>
                    </a:cubicBezTo>
                    <a:lnTo>
                      <a:pt x="2760" y="13073"/>
                    </a:lnTo>
                    <a:cubicBezTo>
                      <a:pt x="2344" y="13715"/>
                      <a:pt x="1947" y="14358"/>
                      <a:pt x="1550" y="15001"/>
                    </a:cubicBezTo>
                    <a:cubicBezTo>
                      <a:pt x="2457" y="15776"/>
                      <a:pt x="3383" y="16513"/>
                      <a:pt x="4253" y="17307"/>
                    </a:cubicBezTo>
                    <a:cubicBezTo>
                      <a:pt x="5444" y="15171"/>
                      <a:pt x="6634" y="13129"/>
                      <a:pt x="7825" y="10994"/>
                    </a:cubicBezTo>
                    <a:cubicBezTo>
                      <a:pt x="8522" y="11114"/>
                      <a:pt x="9236" y="11180"/>
                      <a:pt x="9950" y="11180"/>
                    </a:cubicBezTo>
                    <a:cubicBezTo>
                      <a:pt x="10920" y="11180"/>
                      <a:pt x="11890" y="11058"/>
                      <a:pt x="12815" y="10786"/>
                    </a:cubicBezTo>
                    <a:cubicBezTo>
                      <a:pt x="13307" y="13205"/>
                      <a:pt x="13760" y="15813"/>
                      <a:pt x="14233" y="18233"/>
                    </a:cubicBezTo>
                    <a:cubicBezTo>
                      <a:pt x="15102" y="17836"/>
                      <a:pt x="15953" y="17496"/>
                      <a:pt x="16803" y="17137"/>
                    </a:cubicBezTo>
                    <a:cubicBezTo>
                      <a:pt x="16709" y="16475"/>
                      <a:pt x="16595" y="15832"/>
                      <a:pt x="16482" y="15190"/>
                    </a:cubicBezTo>
                    <a:lnTo>
                      <a:pt x="16482" y="15190"/>
                    </a:lnTo>
                    <a:cubicBezTo>
                      <a:pt x="16784" y="15757"/>
                      <a:pt x="17106" y="16324"/>
                      <a:pt x="17408" y="16891"/>
                    </a:cubicBezTo>
                    <a:cubicBezTo>
                      <a:pt x="17862" y="16683"/>
                      <a:pt x="18334" y="16494"/>
                      <a:pt x="18807" y="16267"/>
                    </a:cubicBezTo>
                    <a:cubicBezTo>
                      <a:pt x="17673" y="14131"/>
                      <a:pt x="16671" y="11976"/>
                      <a:pt x="15537" y="9841"/>
                    </a:cubicBezTo>
                    <a:cubicBezTo>
                      <a:pt x="16936" y="7951"/>
                      <a:pt x="17125" y="5267"/>
                      <a:pt x="16009" y="3225"/>
                    </a:cubicBezTo>
                    <a:cubicBezTo>
                      <a:pt x="14953" y="1273"/>
                      <a:pt x="12777" y="0"/>
                      <a:pt x="10558" y="0"/>
                    </a:cubicBezTo>
                    <a:close/>
                  </a:path>
                </a:pathLst>
              </a:custGeom>
              <a:solidFill>
                <a:srgbClr val="5A3A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30" name="Google Shape;1357;p50">
                <a:extLst>
                  <a:ext uri="{FF2B5EF4-FFF2-40B4-BE49-F238E27FC236}">
                    <a16:creationId xmlns:a16="http://schemas.microsoft.com/office/drawing/2014/main" xmlns="" id="{82D21C96-37C3-E114-C467-9FFBBB93D69F}"/>
                  </a:ext>
                </a:extLst>
              </p:cNvPr>
              <p:cNvSpPr/>
              <p:nvPr/>
            </p:nvSpPr>
            <p:spPr>
              <a:xfrm>
                <a:off x="3761012" y="718177"/>
                <a:ext cx="698585" cy="631407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2369" extrusionOk="0">
                    <a:moveTo>
                      <a:pt x="5302" y="1"/>
                    </a:moveTo>
                    <a:cubicBezTo>
                      <a:pt x="4722" y="1"/>
                      <a:pt x="4139" y="57"/>
                      <a:pt x="3573" y="137"/>
                    </a:cubicBezTo>
                    <a:cubicBezTo>
                      <a:pt x="2174" y="2121"/>
                      <a:pt x="1059" y="4257"/>
                      <a:pt x="359" y="6563"/>
                    </a:cubicBezTo>
                    <a:cubicBezTo>
                      <a:pt x="0" y="7773"/>
                      <a:pt x="303" y="9134"/>
                      <a:pt x="983" y="10192"/>
                    </a:cubicBezTo>
                    <a:cubicBezTo>
                      <a:pt x="1645" y="11251"/>
                      <a:pt x="2779" y="12007"/>
                      <a:pt x="4007" y="12233"/>
                    </a:cubicBezTo>
                    <a:cubicBezTo>
                      <a:pt x="4480" y="12323"/>
                      <a:pt x="4968" y="12369"/>
                      <a:pt x="5459" y="12369"/>
                    </a:cubicBezTo>
                    <a:cubicBezTo>
                      <a:pt x="7341" y="12369"/>
                      <a:pt x="9257" y="11700"/>
                      <a:pt x="10472" y="10306"/>
                    </a:cubicBezTo>
                    <a:cubicBezTo>
                      <a:pt x="10750" y="10431"/>
                      <a:pt x="11056" y="10492"/>
                      <a:pt x="11364" y="10492"/>
                    </a:cubicBezTo>
                    <a:cubicBezTo>
                      <a:pt x="11891" y="10492"/>
                      <a:pt x="12421" y="10312"/>
                      <a:pt x="12815" y="9965"/>
                    </a:cubicBezTo>
                    <a:cubicBezTo>
                      <a:pt x="13420" y="9398"/>
                      <a:pt x="13685" y="8472"/>
                      <a:pt x="13401" y="7678"/>
                    </a:cubicBezTo>
                    <a:cubicBezTo>
                      <a:pt x="13137" y="6884"/>
                      <a:pt x="12381" y="6299"/>
                      <a:pt x="11549" y="6223"/>
                    </a:cubicBezTo>
                    <a:cubicBezTo>
                      <a:pt x="11284" y="6544"/>
                      <a:pt x="11020" y="6884"/>
                      <a:pt x="10755" y="7206"/>
                    </a:cubicBezTo>
                    <a:cubicBezTo>
                      <a:pt x="10264" y="5996"/>
                      <a:pt x="9961" y="4749"/>
                      <a:pt x="9999" y="3444"/>
                    </a:cubicBezTo>
                    <a:cubicBezTo>
                      <a:pt x="10056" y="2084"/>
                      <a:pt x="8884" y="912"/>
                      <a:pt x="7618" y="401"/>
                    </a:cubicBezTo>
                    <a:cubicBezTo>
                      <a:pt x="6885" y="106"/>
                      <a:pt x="6096" y="1"/>
                      <a:pt x="5302" y="1"/>
                    </a:cubicBezTo>
                    <a:close/>
                  </a:path>
                </a:pathLst>
              </a:custGeom>
              <a:solidFill>
                <a:srgbClr val="FC5B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31" name="Google Shape;1358;p50">
                <a:extLst>
                  <a:ext uri="{FF2B5EF4-FFF2-40B4-BE49-F238E27FC236}">
                    <a16:creationId xmlns:a16="http://schemas.microsoft.com/office/drawing/2014/main" xmlns="" id="{6DCE8CDE-3EF9-73AF-5243-6DF5BBDC6ED9}"/>
                  </a:ext>
                </a:extLst>
              </p:cNvPr>
              <p:cNvSpPr/>
              <p:nvPr/>
            </p:nvSpPr>
            <p:spPr>
              <a:xfrm>
                <a:off x="3844931" y="959572"/>
                <a:ext cx="35784" cy="36703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19" extrusionOk="0">
                    <a:moveTo>
                      <a:pt x="360" y="1"/>
                    </a:moveTo>
                    <a:cubicBezTo>
                      <a:pt x="152" y="1"/>
                      <a:pt x="1" y="171"/>
                      <a:pt x="1" y="360"/>
                    </a:cubicBezTo>
                    <a:cubicBezTo>
                      <a:pt x="1" y="549"/>
                      <a:pt x="152" y="719"/>
                      <a:pt x="360" y="719"/>
                    </a:cubicBezTo>
                    <a:cubicBezTo>
                      <a:pt x="549" y="719"/>
                      <a:pt x="700" y="549"/>
                      <a:pt x="700" y="360"/>
                    </a:cubicBezTo>
                    <a:cubicBezTo>
                      <a:pt x="700" y="171"/>
                      <a:pt x="549" y="1"/>
                      <a:pt x="36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32" name="Google Shape;1359;p50">
                <a:extLst>
                  <a:ext uri="{FF2B5EF4-FFF2-40B4-BE49-F238E27FC236}">
                    <a16:creationId xmlns:a16="http://schemas.microsoft.com/office/drawing/2014/main" xmlns="" id="{9DAFE459-A8ED-B6E4-84C3-EF404B000A17}"/>
                  </a:ext>
                </a:extLst>
              </p:cNvPr>
              <p:cNvSpPr/>
              <p:nvPr/>
            </p:nvSpPr>
            <p:spPr>
              <a:xfrm>
                <a:off x="4088061" y="1029045"/>
                <a:ext cx="35784" cy="36703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19" extrusionOk="0">
                    <a:moveTo>
                      <a:pt x="360" y="1"/>
                    </a:moveTo>
                    <a:cubicBezTo>
                      <a:pt x="152" y="1"/>
                      <a:pt x="1" y="171"/>
                      <a:pt x="1" y="360"/>
                    </a:cubicBezTo>
                    <a:cubicBezTo>
                      <a:pt x="1" y="568"/>
                      <a:pt x="152" y="719"/>
                      <a:pt x="360" y="719"/>
                    </a:cubicBezTo>
                    <a:cubicBezTo>
                      <a:pt x="549" y="719"/>
                      <a:pt x="700" y="568"/>
                      <a:pt x="700" y="360"/>
                    </a:cubicBezTo>
                    <a:cubicBezTo>
                      <a:pt x="700" y="171"/>
                      <a:pt x="549" y="1"/>
                      <a:pt x="36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33" name="Google Shape;1360;p50">
                <a:extLst>
                  <a:ext uri="{FF2B5EF4-FFF2-40B4-BE49-F238E27FC236}">
                    <a16:creationId xmlns:a16="http://schemas.microsoft.com/office/drawing/2014/main" xmlns="" id="{C67E04F3-1885-E050-6E13-79624C0EA07B}"/>
                  </a:ext>
                </a:extLst>
              </p:cNvPr>
              <p:cNvSpPr/>
              <p:nvPr/>
            </p:nvSpPr>
            <p:spPr>
              <a:xfrm>
                <a:off x="4001233" y="1144816"/>
                <a:ext cx="42523" cy="18377"/>
              </a:xfrm>
              <a:custGeom>
                <a:avLst/>
                <a:gdLst/>
                <a:ahLst/>
                <a:cxnLst/>
                <a:rect l="l" t="t" r="r" b="b"/>
                <a:pathLst>
                  <a:path w="833" h="360" fill="none" extrusionOk="0">
                    <a:moveTo>
                      <a:pt x="1" y="1"/>
                    </a:moveTo>
                    <a:cubicBezTo>
                      <a:pt x="39" y="190"/>
                      <a:pt x="209" y="322"/>
                      <a:pt x="379" y="341"/>
                    </a:cubicBezTo>
                    <a:cubicBezTo>
                      <a:pt x="568" y="360"/>
                      <a:pt x="757" y="246"/>
                      <a:pt x="832" y="95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34" name="Google Shape;1361;p50">
                <a:extLst>
                  <a:ext uri="{FF2B5EF4-FFF2-40B4-BE49-F238E27FC236}">
                    <a16:creationId xmlns:a16="http://schemas.microsoft.com/office/drawing/2014/main" xmlns="" id="{B67F59A4-ECA9-1658-1E4E-48E83B4A5F5C}"/>
                  </a:ext>
                </a:extLst>
              </p:cNvPr>
              <p:cNvSpPr/>
              <p:nvPr/>
            </p:nvSpPr>
            <p:spPr>
              <a:xfrm>
                <a:off x="3972290" y="1032924"/>
                <a:ext cx="29965" cy="6079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91" fill="none" extrusionOk="0">
                    <a:moveTo>
                      <a:pt x="587" y="0"/>
                    </a:moveTo>
                    <a:cubicBezTo>
                      <a:pt x="398" y="397"/>
                      <a:pt x="190" y="794"/>
                      <a:pt x="1" y="1191"/>
                    </a:cubicBezTo>
                    <a:cubicBezTo>
                      <a:pt x="114" y="1172"/>
                      <a:pt x="228" y="1153"/>
                      <a:pt x="360" y="1134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35" name="Google Shape;1362;p50">
                <a:extLst>
                  <a:ext uri="{FF2B5EF4-FFF2-40B4-BE49-F238E27FC236}">
                    <a16:creationId xmlns:a16="http://schemas.microsoft.com/office/drawing/2014/main" xmlns="" id="{440BCA7E-38CB-DC2D-D664-4F8642BC4F1C}"/>
                  </a:ext>
                </a:extLst>
              </p:cNvPr>
              <p:cNvSpPr/>
              <p:nvPr/>
            </p:nvSpPr>
            <p:spPr>
              <a:xfrm>
                <a:off x="4033085" y="975038"/>
                <a:ext cx="222924" cy="222924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367" fill="none" extrusionOk="0">
                    <a:moveTo>
                      <a:pt x="4102" y="1720"/>
                    </a:moveTo>
                    <a:cubicBezTo>
                      <a:pt x="4367" y="2798"/>
                      <a:pt x="3705" y="3856"/>
                      <a:pt x="2628" y="4121"/>
                    </a:cubicBezTo>
                    <a:cubicBezTo>
                      <a:pt x="1569" y="4366"/>
                      <a:pt x="492" y="3705"/>
                      <a:pt x="246" y="2646"/>
                    </a:cubicBezTo>
                    <a:cubicBezTo>
                      <a:pt x="0" y="1569"/>
                      <a:pt x="662" y="492"/>
                      <a:pt x="1721" y="246"/>
                    </a:cubicBezTo>
                    <a:cubicBezTo>
                      <a:pt x="2798" y="0"/>
                      <a:pt x="3856" y="662"/>
                      <a:pt x="4102" y="1720"/>
                    </a:cubicBezTo>
                    <a:close/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36" name="Google Shape;1363;p50">
                <a:extLst>
                  <a:ext uri="{FF2B5EF4-FFF2-40B4-BE49-F238E27FC236}">
                    <a16:creationId xmlns:a16="http://schemas.microsoft.com/office/drawing/2014/main" xmlns="" id="{0DDCED72-797C-5A69-EFDE-7ADE668DDCE4}"/>
                  </a:ext>
                </a:extLst>
              </p:cNvPr>
              <p:cNvSpPr/>
              <p:nvPr/>
            </p:nvSpPr>
            <p:spPr>
              <a:xfrm>
                <a:off x="3771630" y="903626"/>
                <a:ext cx="202659" cy="202659"/>
              </a:xfrm>
              <a:custGeom>
                <a:avLst/>
                <a:gdLst/>
                <a:ahLst/>
                <a:cxnLst/>
                <a:rect l="l" t="t" r="r" b="b"/>
                <a:pathLst>
                  <a:path w="3970" h="3970" fill="none" extrusionOk="0">
                    <a:moveTo>
                      <a:pt x="3970" y="1985"/>
                    </a:moveTo>
                    <a:cubicBezTo>
                      <a:pt x="3970" y="3081"/>
                      <a:pt x="3081" y="3970"/>
                      <a:pt x="1985" y="3970"/>
                    </a:cubicBezTo>
                    <a:cubicBezTo>
                      <a:pt x="889" y="3970"/>
                      <a:pt x="0" y="3081"/>
                      <a:pt x="0" y="1985"/>
                    </a:cubicBezTo>
                    <a:cubicBezTo>
                      <a:pt x="0" y="889"/>
                      <a:pt x="889" y="0"/>
                      <a:pt x="1985" y="0"/>
                    </a:cubicBezTo>
                    <a:cubicBezTo>
                      <a:pt x="3081" y="0"/>
                      <a:pt x="3970" y="889"/>
                      <a:pt x="3970" y="1985"/>
                    </a:cubicBezTo>
                    <a:close/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37" name="Google Shape;1364;p50">
                <a:extLst>
                  <a:ext uri="{FF2B5EF4-FFF2-40B4-BE49-F238E27FC236}">
                    <a16:creationId xmlns:a16="http://schemas.microsoft.com/office/drawing/2014/main" xmlns="" id="{CF948BDF-9B57-9970-2AF4-E46B0FD0354C}"/>
                  </a:ext>
                </a:extLst>
              </p:cNvPr>
              <p:cNvSpPr/>
              <p:nvPr/>
            </p:nvSpPr>
            <p:spPr>
              <a:xfrm>
                <a:off x="3975199" y="994334"/>
                <a:ext cx="79175" cy="37673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738" fill="none" extrusionOk="0">
                    <a:moveTo>
                      <a:pt x="0" y="189"/>
                    </a:moveTo>
                    <a:cubicBezTo>
                      <a:pt x="265" y="38"/>
                      <a:pt x="624" y="0"/>
                      <a:pt x="908" y="95"/>
                    </a:cubicBezTo>
                    <a:cubicBezTo>
                      <a:pt x="1210" y="208"/>
                      <a:pt x="1456" y="454"/>
                      <a:pt x="1550" y="737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38" name="Google Shape;1365;p50">
                <a:extLst>
                  <a:ext uri="{FF2B5EF4-FFF2-40B4-BE49-F238E27FC236}">
                    <a16:creationId xmlns:a16="http://schemas.microsoft.com/office/drawing/2014/main" xmlns="" id="{7E17E571-5116-4F44-01A8-B7A2E33A8284}"/>
                  </a:ext>
                </a:extLst>
              </p:cNvPr>
              <p:cNvSpPr/>
              <p:nvPr/>
            </p:nvSpPr>
            <p:spPr>
              <a:xfrm>
                <a:off x="4335071" y="1118783"/>
                <a:ext cx="55999" cy="6789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33" fill="none" extrusionOk="0">
                    <a:moveTo>
                      <a:pt x="1" y="0"/>
                    </a:moveTo>
                    <a:cubicBezTo>
                      <a:pt x="379" y="57"/>
                      <a:pt x="738" y="95"/>
                      <a:pt x="1097" y="133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39" name="Google Shape;1366;p50">
                <a:extLst>
                  <a:ext uri="{FF2B5EF4-FFF2-40B4-BE49-F238E27FC236}">
                    <a16:creationId xmlns:a16="http://schemas.microsoft.com/office/drawing/2014/main" xmlns="" id="{3AD1DB7D-733B-81E9-32BE-5DA8913E3043}"/>
                  </a:ext>
                </a:extLst>
              </p:cNvPr>
              <p:cNvSpPr/>
              <p:nvPr/>
            </p:nvSpPr>
            <p:spPr>
              <a:xfrm>
                <a:off x="4005112" y="1330061"/>
                <a:ext cx="162127" cy="28995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568" fill="none" extrusionOk="0">
                    <a:moveTo>
                      <a:pt x="0" y="454"/>
                    </a:moveTo>
                    <a:cubicBezTo>
                      <a:pt x="1078" y="568"/>
                      <a:pt x="2174" y="417"/>
                      <a:pt x="3176" y="1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81" name="Google Shape;1367;p50">
                <a:extLst>
                  <a:ext uri="{FF2B5EF4-FFF2-40B4-BE49-F238E27FC236}">
                    <a16:creationId xmlns:a16="http://schemas.microsoft.com/office/drawing/2014/main" xmlns="" id="{EE96D7C4-1E17-8F5B-7B16-5FB32A0A9F46}"/>
                  </a:ext>
                </a:extLst>
              </p:cNvPr>
              <p:cNvSpPr/>
              <p:nvPr/>
            </p:nvSpPr>
            <p:spPr>
              <a:xfrm>
                <a:off x="3879693" y="873713"/>
                <a:ext cx="82033" cy="35733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700" fill="none" extrusionOk="0">
                    <a:moveTo>
                      <a:pt x="0" y="171"/>
                    </a:moveTo>
                    <a:cubicBezTo>
                      <a:pt x="586" y="1"/>
                      <a:pt x="1248" y="208"/>
                      <a:pt x="1607" y="700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82" name="Google Shape;1368;p50">
                <a:extLst>
                  <a:ext uri="{FF2B5EF4-FFF2-40B4-BE49-F238E27FC236}">
                    <a16:creationId xmlns:a16="http://schemas.microsoft.com/office/drawing/2014/main" xmlns="" id="{83C10842-D100-691E-F196-1F40F9C22851}"/>
                  </a:ext>
                </a:extLst>
              </p:cNvPr>
              <p:cNvSpPr/>
              <p:nvPr/>
            </p:nvSpPr>
            <p:spPr>
              <a:xfrm>
                <a:off x="4135380" y="953803"/>
                <a:ext cx="42472" cy="1449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4" fill="none" extrusionOk="0">
                    <a:moveTo>
                      <a:pt x="0" y="0"/>
                    </a:moveTo>
                    <a:cubicBezTo>
                      <a:pt x="284" y="95"/>
                      <a:pt x="548" y="189"/>
                      <a:pt x="832" y="284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83" name="Google Shape;1369;p50">
                <a:extLst>
                  <a:ext uri="{FF2B5EF4-FFF2-40B4-BE49-F238E27FC236}">
                    <a16:creationId xmlns:a16="http://schemas.microsoft.com/office/drawing/2014/main" xmlns="" id="{83DE49E3-43B3-5E3F-D183-07A183540D05}"/>
                  </a:ext>
                </a:extLst>
              </p:cNvPr>
              <p:cNvSpPr/>
              <p:nvPr/>
            </p:nvSpPr>
            <p:spPr>
              <a:xfrm>
                <a:off x="3745546" y="632216"/>
                <a:ext cx="643658" cy="383367"/>
              </a:xfrm>
              <a:custGeom>
                <a:avLst/>
                <a:gdLst/>
                <a:ahLst/>
                <a:cxnLst/>
                <a:rect l="l" t="t" r="r" b="b"/>
                <a:pathLst>
                  <a:path w="12609" h="7510" extrusionOk="0">
                    <a:moveTo>
                      <a:pt x="6600" y="0"/>
                    </a:moveTo>
                    <a:cubicBezTo>
                      <a:pt x="5868" y="0"/>
                      <a:pt x="5133" y="121"/>
                      <a:pt x="4443" y="346"/>
                    </a:cubicBezTo>
                    <a:cubicBezTo>
                      <a:pt x="2685" y="932"/>
                      <a:pt x="1211" y="2123"/>
                      <a:pt x="1" y="3503"/>
                    </a:cubicBezTo>
                    <a:lnTo>
                      <a:pt x="2931" y="4429"/>
                    </a:lnTo>
                    <a:cubicBezTo>
                      <a:pt x="3322" y="3684"/>
                      <a:pt x="3971" y="3067"/>
                      <a:pt x="4750" y="2724"/>
                    </a:cubicBezTo>
                    <a:lnTo>
                      <a:pt x="4750" y="2724"/>
                    </a:lnTo>
                    <a:cubicBezTo>
                      <a:pt x="4228" y="3251"/>
                      <a:pt x="3836" y="3925"/>
                      <a:pt x="3611" y="4656"/>
                    </a:cubicBezTo>
                    <a:lnTo>
                      <a:pt x="12608" y="7510"/>
                    </a:lnTo>
                    <a:cubicBezTo>
                      <a:pt x="12589" y="6244"/>
                      <a:pt x="12438" y="4996"/>
                      <a:pt x="11984" y="3824"/>
                    </a:cubicBezTo>
                    <a:cubicBezTo>
                      <a:pt x="11531" y="2652"/>
                      <a:pt x="10775" y="1575"/>
                      <a:pt x="9735" y="895"/>
                    </a:cubicBezTo>
                    <a:cubicBezTo>
                      <a:pt x="8812" y="279"/>
                      <a:pt x="7710" y="0"/>
                      <a:pt x="6600" y="0"/>
                    </a:cubicBezTo>
                    <a:close/>
                  </a:path>
                </a:pathLst>
              </a:custGeom>
              <a:solidFill>
                <a:srgbClr val="5A3A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84" name="Google Shape;1370;p50">
                <a:extLst>
                  <a:ext uri="{FF2B5EF4-FFF2-40B4-BE49-F238E27FC236}">
                    <a16:creationId xmlns:a16="http://schemas.microsoft.com/office/drawing/2014/main" xmlns="" id="{82BDD532-C1AE-62BB-D4A2-416F514C15F0}"/>
                  </a:ext>
                </a:extLst>
              </p:cNvPr>
              <p:cNvSpPr/>
              <p:nvPr/>
            </p:nvSpPr>
            <p:spPr>
              <a:xfrm>
                <a:off x="3700217" y="622874"/>
                <a:ext cx="665813" cy="216186"/>
              </a:xfrm>
              <a:custGeom>
                <a:avLst/>
                <a:gdLst/>
                <a:ahLst/>
                <a:cxnLst/>
                <a:rect l="l" t="t" r="r" b="b"/>
                <a:pathLst>
                  <a:path w="13043" h="4235" fill="none" extrusionOk="0">
                    <a:moveTo>
                      <a:pt x="1" y="3327"/>
                    </a:moveTo>
                    <a:cubicBezTo>
                      <a:pt x="1248" y="2098"/>
                      <a:pt x="2722" y="1096"/>
                      <a:pt x="4386" y="567"/>
                    </a:cubicBezTo>
                    <a:cubicBezTo>
                      <a:pt x="6049" y="38"/>
                      <a:pt x="7882" y="0"/>
                      <a:pt x="9508" y="624"/>
                    </a:cubicBezTo>
                    <a:cubicBezTo>
                      <a:pt x="11133" y="1248"/>
                      <a:pt x="12513" y="2571"/>
                      <a:pt x="13042" y="4234"/>
                    </a:cubicBezTo>
                  </a:path>
                </a:pathLst>
              </a:custGeom>
              <a:noFill/>
              <a:ln w="8975" cap="rnd" cmpd="sng">
                <a:solidFill>
                  <a:srgbClr val="5A3A5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85" name="Google Shape;1371;p50">
                <a:extLst>
                  <a:ext uri="{FF2B5EF4-FFF2-40B4-BE49-F238E27FC236}">
                    <a16:creationId xmlns:a16="http://schemas.microsoft.com/office/drawing/2014/main" xmlns="" id="{B8B237F3-1135-EDD6-7D4D-9DFB54435BEE}"/>
                  </a:ext>
                </a:extLst>
              </p:cNvPr>
              <p:cNvSpPr/>
              <p:nvPr/>
            </p:nvSpPr>
            <p:spPr>
              <a:xfrm>
                <a:off x="715992" y="1777732"/>
                <a:ext cx="858772" cy="428442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8393" extrusionOk="0">
                    <a:moveTo>
                      <a:pt x="16823" y="1"/>
                    </a:moveTo>
                    <a:lnTo>
                      <a:pt x="16823" y="1"/>
                    </a:lnTo>
                    <a:cubicBezTo>
                      <a:pt x="12249" y="1740"/>
                      <a:pt x="1" y="6881"/>
                      <a:pt x="1" y="6881"/>
                    </a:cubicBezTo>
                    <a:lnTo>
                      <a:pt x="15708" y="8393"/>
                    </a:lnTo>
                    <a:lnTo>
                      <a:pt x="16823" y="1"/>
                    </a:lnTo>
                    <a:close/>
                  </a:path>
                </a:pathLst>
              </a:custGeom>
              <a:solidFill>
                <a:srgbClr val="FB85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86" name="Google Shape;1372;p50">
                <a:extLst>
                  <a:ext uri="{FF2B5EF4-FFF2-40B4-BE49-F238E27FC236}">
                    <a16:creationId xmlns:a16="http://schemas.microsoft.com/office/drawing/2014/main" xmlns="" id="{81324B2D-0AB3-110E-7B7A-662E5D4CB8D2}"/>
                  </a:ext>
                </a:extLst>
              </p:cNvPr>
              <p:cNvSpPr/>
              <p:nvPr/>
            </p:nvSpPr>
            <p:spPr>
              <a:xfrm>
                <a:off x="720842" y="1966856"/>
                <a:ext cx="397558" cy="163097"/>
              </a:xfrm>
              <a:custGeom>
                <a:avLst/>
                <a:gdLst/>
                <a:ahLst/>
                <a:cxnLst/>
                <a:rect l="l" t="t" r="r" b="b"/>
                <a:pathLst>
                  <a:path w="7788" h="3195" fill="none" extrusionOk="0">
                    <a:moveTo>
                      <a:pt x="7788" y="1"/>
                    </a:moveTo>
                    <a:cubicBezTo>
                      <a:pt x="5085" y="794"/>
                      <a:pt x="2476" y="1872"/>
                      <a:pt x="0" y="3195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87" name="Google Shape;1373;p50">
                <a:extLst>
                  <a:ext uri="{FF2B5EF4-FFF2-40B4-BE49-F238E27FC236}">
                    <a16:creationId xmlns:a16="http://schemas.microsoft.com/office/drawing/2014/main" xmlns="" id="{A73F8A1F-E3F5-B497-0305-F54BF775CB46}"/>
                  </a:ext>
                </a:extLst>
              </p:cNvPr>
              <p:cNvSpPr/>
              <p:nvPr/>
            </p:nvSpPr>
            <p:spPr>
              <a:xfrm>
                <a:off x="3075981" y="1858690"/>
                <a:ext cx="666782" cy="361978"/>
              </a:xfrm>
              <a:custGeom>
                <a:avLst/>
                <a:gdLst/>
                <a:ahLst/>
                <a:cxnLst/>
                <a:rect l="l" t="t" r="r" b="b"/>
                <a:pathLst>
                  <a:path w="13062" h="7091" extrusionOk="0">
                    <a:moveTo>
                      <a:pt x="5391" y="1"/>
                    </a:moveTo>
                    <a:cubicBezTo>
                      <a:pt x="5150" y="1"/>
                      <a:pt x="4909" y="14"/>
                      <a:pt x="4669" y="40"/>
                    </a:cubicBezTo>
                    <a:cubicBezTo>
                      <a:pt x="2968" y="211"/>
                      <a:pt x="1248" y="1269"/>
                      <a:pt x="0" y="3008"/>
                    </a:cubicBezTo>
                    <a:lnTo>
                      <a:pt x="6994" y="7091"/>
                    </a:lnTo>
                    <a:cubicBezTo>
                      <a:pt x="9016" y="6807"/>
                      <a:pt x="11039" y="6542"/>
                      <a:pt x="13061" y="6259"/>
                    </a:cubicBezTo>
                    <a:cubicBezTo>
                      <a:pt x="12135" y="4444"/>
                      <a:pt x="11133" y="2573"/>
                      <a:pt x="9489" y="1363"/>
                    </a:cubicBezTo>
                    <a:cubicBezTo>
                      <a:pt x="8320" y="487"/>
                      <a:pt x="6858" y="1"/>
                      <a:pt x="5391" y="1"/>
                    </a:cubicBezTo>
                    <a:close/>
                  </a:path>
                </a:pathLst>
              </a:custGeom>
              <a:solidFill>
                <a:srgbClr val="FC5B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40" name="Google Shape;1374;p50">
                <a:extLst>
                  <a:ext uri="{FF2B5EF4-FFF2-40B4-BE49-F238E27FC236}">
                    <a16:creationId xmlns:a16="http://schemas.microsoft.com/office/drawing/2014/main" xmlns="" id="{ADFFB51E-417D-B0FD-B7CF-594B6A1F339C}"/>
                  </a:ext>
                </a:extLst>
              </p:cNvPr>
              <p:cNvSpPr/>
              <p:nvPr/>
            </p:nvSpPr>
            <p:spPr>
              <a:xfrm>
                <a:off x="4505869" y="1880027"/>
                <a:ext cx="711143" cy="385000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7542" extrusionOk="0">
                    <a:moveTo>
                      <a:pt x="4828" y="0"/>
                    </a:moveTo>
                    <a:cubicBezTo>
                      <a:pt x="3091" y="0"/>
                      <a:pt x="1353" y="590"/>
                      <a:pt x="0" y="1683"/>
                    </a:cubicBezTo>
                    <a:lnTo>
                      <a:pt x="6540" y="7542"/>
                    </a:lnTo>
                    <a:cubicBezTo>
                      <a:pt x="8959" y="7069"/>
                      <a:pt x="11530" y="6597"/>
                      <a:pt x="13930" y="6105"/>
                    </a:cubicBezTo>
                    <a:cubicBezTo>
                      <a:pt x="12948" y="4896"/>
                      <a:pt x="11965" y="3667"/>
                      <a:pt x="10812" y="2628"/>
                    </a:cubicBezTo>
                    <a:cubicBezTo>
                      <a:pt x="9659" y="1569"/>
                      <a:pt x="8317" y="681"/>
                      <a:pt x="6805" y="265"/>
                    </a:cubicBezTo>
                    <a:cubicBezTo>
                      <a:pt x="6160" y="87"/>
                      <a:pt x="5494" y="0"/>
                      <a:pt x="4828" y="0"/>
                    </a:cubicBezTo>
                    <a:close/>
                  </a:path>
                </a:pathLst>
              </a:custGeom>
              <a:solidFill>
                <a:srgbClr val="FC5B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41" name="Google Shape;1375;p50">
                <a:extLst>
                  <a:ext uri="{FF2B5EF4-FFF2-40B4-BE49-F238E27FC236}">
                    <a16:creationId xmlns:a16="http://schemas.microsoft.com/office/drawing/2014/main" xmlns="" id="{5864ABF7-6F8C-F781-7A64-42B9BD5DC678}"/>
                  </a:ext>
                </a:extLst>
              </p:cNvPr>
              <p:cNvSpPr/>
              <p:nvPr/>
            </p:nvSpPr>
            <p:spPr>
              <a:xfrm>
                <a:off x="941244" y="2114475"/>
                <a:ext cx="7124066" cy="2630233"/>
              </a:xfrm>
              <a:custGeom>
                <a:avLst/>
                <a:gdLst/>
                <a:ahLst/>
                <a:cxnLst/>
                <a:rect l="l" t="t" r="r" b="b"/>
                <a:pathLst>
                  <a:path w="136261" h="57120" extrusionOk="0">
                    <a:moveTo>
                      <a:pt x="1" y="0"/>
                    </a:moveTo>
                    <a:lnTo>
                      <a:pt x="1" y="57120"/>
                    </a:lnTo>
                    <a:lnTo>
                      <a:pt x="136260" y="57120"/>
                    </a:lnTo>
                    <a:lnTo>
                      <a:pt x="136260" y="0"/>
                    </a:lnTo>
                    <a:close/>
                  </a:path>
                </a:pathLst>
              </a:custGeom>
              <a:solidFill>
                <a:srgbClr val="FEDA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42" name="Google Shape;1376;p50">
                <a:extLst>
                  <a:ext uri="{FF2B5EF4-FFF2-40B4-BE49-F238E27FC236}">
                    <a16:creationId xmlns:a16="http://schemas.microsoft.com/office/drawing/2014/main" xmlns="" id="{D9A224BA-E98E-439A-87A0-EE55A679F1ED}"/>
                  </a:ext>
                </a:extLst>
              </p:cNvPr>
              <p:cNvSpPr/>
              <p:nvPr/>
            </p:nvSpPr>
            <p:spPr>
              <a:xfrm>
                <a:off x="1303578" y="1746390"/>
                <a:ext cx="742026" cy="642637"/>
              </a:xfrm>
              <a:custGeom>
                <a:avLst/>
                <a:gdLst/>
                <a:ahLst/>
                <a:cxnLst/>
                <a:rect l="l" t="t" r="r" b="b"/>
                <a:pathLst>
                  <a:path w="14536" h="12589" extrusionOk="0">
                    <a:moveTo>
                      <a:pt x="8081" y="0"/>
                    </a:moveTo>
                    <a:cubicBezTo>
                      <a:pt x="7114" y="0"/>
                      <a:pt x="6159" y="199"/>
                      <a:pt x="5312" y="615"/>
                    </a:cubicBezTo>
                    <a:lnTo>
                      <a:pt x="1" y="6399"/>
                    </a:lnTo>
                    <a:cubicBezTo>
                      <a:pt x="1588" y="7986"/>
                      <a:pt x="3195" y="9593"/>
                      <a:pt x="4783" y="11200"/>
                    </a:cubicBezTo>
                    <a:cubicBezTo>
                      <a:pt x="5003" y="11419"/>
                      <a:pt x="5373" y="11560"/>
                      <a:pt x="5718" y="11560"/>
                    </a:cubicBezTo>
                    <a:cubicBezTo>
                      <a:pt x="5877" y="11560"/>
                      <a:pt x="6031" y="11530"/>
                      <a:pt x="6163" y="11464"/>
                    </a:cubicBezTo>
                    <a:cubicBezTo>
                      <a:pt x="5784" y="10462"/>
                      <a:pt x="5293" y="9423"/>
                      <a:pt x="4896" y="8402"/>
                    </a:cubicBezTo>
                    <a:lnTo>
                      <a:pt x="4896" y="8402"/>
                    </a:lnTo>
                    <a:cubicBezTo>
                      <a:pt x="6257" y="9706"/>
                      <a:pt x="7656" y="10935"/>
                      <a:pt x="8998" y="12220"/>
                    </a:cubicBezTo>
                    <a:cubicBezTo>
                      <a:pt x="9248" y="12458"/>
                      <a:pt x="9640" y="12588"/>
                      <a:pt x="10014" y="12588"/>
                    </a:cubicBezTo>
                    <a:cubicBezTo>
                      <a:pt x="10203" y="12588"/>
                      <a:pt x="10388" y="12555"/>
                      <a:pt x="10548" y="12485"/>
                    </a:cubicBezTo>
                    <a:cubicBezTo>
                      <a:pt x="10245" y="11937"/>
                      <a:pt x="10056" y="11237"/>
                      <a:pt x="9773" y="10708"/>
                    </a:cubicBezTo>
                    <a:lnTo>
                      <a:pt x="9773" y="10708"/>
                    </a:lnTo>
                    <a:cubicBezTo>
                      <a:pt x="10302" y="11143"/>
                      <a:pt x="10888" y="11653"/>
                      <a:pt x="11417" y="12088"/>
                    </a:cubicBezTo>
                    <a:cubicBezTo>
                      <a:pt x="11625" y="12256"/>
                      <a:pt x="11864" y="12336"/>
                      <a:pt x="12108" y="12336"/>
                    </a:cubicBezTo>
                    <a:cubicBezTo>
                      <a:pt x="12328" y="12336"/>
                      <a:pt x="12552" y="12270"/>
                      <a:pt x="12759" y="12145"/>
                    </a:cubicBezTo>
                    <a:cubicBezTo>
                      <a:pt x="11946" y="9971"/>
                      <a:pt x="11077" y="7797"/>
                      <a:pt x="10283" y="5624"/>
                    </a:cubicBezTo>
                    <a:lnTo>
                      <a:pt x="10283" y="5624"/>
                    </a:lnTo>
                    <a:cubicBezTo>
                      <a:pt x="11209" y="7060"/>
                      <a:pt x="11927" y="8667"/>
                      <a:pt x="12854" y="10103"/>
                    </a:cubicBezTo>
                    <a:cubicBezTo>
                      <a:pt x="13174" y="10584"/>
                      <a:pt x="13698" y="10996"/>
                      <a:pt x="14241" y="10996"/>
                    </a:cubicBezTo>
                    <a:cubicBezTo>
                      <a:pt x="14339" y="10996"/>
                      <a:pt x="14438" y="10983"/>
                      <a:pt x="14536" y="10954"/>
                    </a:cubicBezTo>
                    <a:cubicBezTo>
                      <a:pt x="13874" y="7835"/>
                      <a:pt x="13137" y="4622"/>
                      <a:pt x="12476" y="1503"/>
                    </a:cubicBezTo>
                    <a:cubicBezTo>
                      <a:pt x="11268" y="530"/>
                      <a:pt x="9660" y="0"/>
                      <a:pt x="8081" y="0"/>
                    </a:cubicBezTo>
                    <a:close/>
                  </a:path>
                </a:pathLst>
              </a:custGeom>
              <a:solidFill>
                <a:srgbClr val="FB85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43" name="Google Shape;1377;p50">
                <a:extLst>
                  <a:ext uri="{FF2B5EF4-FFF2-40B4-BE49-F238E27FC236}">
                    <a16:creationId xmlns:a16="http://schemas.microsoft.com/office/drawing/2014/main" xmlns="" id="{3A6507D1-2DE1-F255-54BD-D83987F03693}"/>
                  </a:ext>
                </a:extLst>
              </p:cNvPr>
              <p:cNvSpPr/>
              <p:nvPr/>
            </p:nvSpPr>
            <p:spPr>
              <a:xfrm>
                <a:off x="1784069" y="1941792"/>
                <a:ext cx="82084" cy="188161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3686" fill="none" extrusionOk="0">
                    <a:moveTo>
                      <a:pt x="1" y="0"/>
                    </a:moveTo>
                    <a:lnTo>
                      <a:pt x="1607" y="3686"/>
                    </a:ln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44" name="Google Shape;1378;p50">
                <a:extLst>
                  <a:ext uri="{FF2B5EF4-FFF2-40B4-BE49-F238E27FC236}">
                    <a16:creationId xmlns:a16="http://schemas.microsoft.com/office/drawing/2014/main" xmlns="" id="{D68DE48D-D395-7E6B-53D3-BF27B4651624}"/>
                  </a:ext>
                </a:extLst>
              </p:cNvPr>
              <p:cNvSpPr/>
              <p:nvPr/>
            </p:nvSpPr>
            <p:spPr>
              <a:xfrm>
                <a:off x="1622970" y="1981353"/>
                <a:ext cx="205517" cy="338700"/>
              </a:xfrm>
              <a:custGeom>
                <a:avLst/>
                <a:gdLst/>
                <a:ahLst/>
                <a:cxnLst/>
                <a:rect l="l" t="t" r="r" b="b"/>
                <a:pathLst>
                  <a:path w="4026" h="6635" fill="none" extrusionOk="0">
                    <a:moveTo>
                      <a:pt x="0" y="0"/>
                    </a:moveTo>
                    <a:cubicBezTo>
                      <a:pt x="1342" y="2211"/>
                      <a:pt x="2684" y="4423"/>
                      <a:pt x="4026" y="6634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45" name="Google Shape;1379;p50">
                <a:extLst>
                  <a:ext uri="{FF2B5EF4-FFF2-40B4-BE49-F238E27FC236}">
                    <a16:creationId xmlns:a16="http://schemas.microsoft.com/office/drawing/2014/main" xmlns="" id="{674DBD5A-31BB-294E-2BA4-095BA0358106}"/>
                  </a:ext>
                </a:extLst>
              </p:cNvPr>
              <p:cNvSpPr/>
              <p:nvPr/>
            </p:nvSpPr>
            <p:spPr>
              <a:xfrm>
                <a:off x="1481114" y="2048886"/>
                <a:ext cx="92702" cy="149569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930" fill="none" extrusionOk="0">
                    <a:moveTo>
                      <a:pt x="1" y="0"/>
                    </a:moveTo>
                    <a:cubicBezTo>
                      <a:pt x="605" y="983"/>
                      <a:pt x="1210" y="1947"/>
                      <a:pt x="1815" y="2930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46" name="Google Shape;1380;p50">
                <a:extLst>
                  <a:ext uri="{FF2B5EF4-FFF2-40B4-BE49-F238E27FC236}">
                    <a16:creationId xmlns:a16="http://schemas.microsoft.com/office/drawing/2014/main" xmlns="" id="{B3D520E8-9F90-EB35-9406-528C8BD1B614}"/>
                  </a:ext>
                </a:extLst>
              </p:cNvPr>
              <p:cNvSpPr/>
              <p:nvPr/>
            </p:nvSpPr>
            <p:spPr>
              <a:xfrm>
                <a:off x="1294900" y="2105802"/>
                <a:ext cx="62788" cy="18377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360" fill="none" extrusionOk="0">
                    <a:moveTo>
                      <a:pt x="1229" y="359"/>
                    </a:moveTo>
                    <a:cubicBezTo>
                      <a:pt x="813" y="246"/>
                      <a:pt x="416" y="114"/>
                      <a:pt x="1" y="0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47" name="Google Shape;1381;p50">
                <a:extLst>
                  <a:ext uri="{FF2B5EF4-FFF2-40B4-BE49-F238E27FC236}">
                    <a16:creationId xmlns:a16="http://schemas.microsoft.com/office/drawing/2014/main" xmlns="" id="{EABF9295-CD41-1237-760F-908C5F12361F}"/>
                  </a:ext>
                </a:extLst>
              </p:cNvPr>
              <p:cNvSpPr/>
              <p:nvPr/>
            </p:nvSpPr>
            <p:spPr>
              <a:xfrm>
                <a:off x="3023864" y="1882784"/>
                <a:ext cx="588629" cy="458968"/>
              </a:xfrm>
              <a:custGeom>
                <a:avLst/>
                <a:gdLst/>
                <a:ahLst/>
                <a:cxnLst/>
                <a:rect l="l" t="t" r="r" b="b"/>
                <a:pathLst>
                  <a:path w="11531" h="8991" extrusionOk="0">
                    <a:moveTo>
                      <a:pt x="5408" y="1"/>
                    </a:moveTo>
                    <a:cubicBezTo>
                      <a:pt x="5344" y="1"/>
                      <a:pt x="5280" y="1"/>
                      <a:pt x="5217" y="3"/>
                    </a:cubicBezTo>
                    <a:cubicBezTo>
                      <a:pt x="3743" y="60"/>
                      <a:pt x="2061" y="1005"/>
                      <a:pt x="984" y="2347"/>
                    </a:cubicBezTo>
                    <a:cubicBezTo>
                      <a:pt x="228" y="3292"/>
                      <a:pt x="1" y="4558"/>
                      <a:pt x="341" y="5711"/>
                    </a:cubicBezTo>
                    <a:cubicBezTo>
                      <a:pt x="417" y="5938"/>
                      <a:pt x="492" y="6165"/>
                      <a:pt x="587" y="6505"/>
                    </a:cubicBezTo>
                    <a:cubicBezTo>
                      <a:pt x="832" y="7393"/>
                      <a:pt x="1399" y="8168"/>
                      <a:pt x="2155" y="8698"/>
                    </a:cubicBezTo>
                    <a:cubicBezTo>
                      <a:pt x="2443" y="8901"/>
                      <a:pt x="2639" y="8991"/>
                      <a:pt x="2850" y="8991"/>
                    </a:cubicBezTo>
                    <a:cubicBezTo>
                      <a:pt x="2972" y="8991"/>
                      <a:pt x="3099" y="8961"/>
                      <a:pt x="3252" y="8906"/>
                    </a:cubicBezTo>
                    <a:cubicBezTo>
                      <a:pt x="3573" y="8792"/>
                      <a:pt x="3838" y="8528"/>
                      <a:pt x="3951" y="8206"/>
                    </a:cubicBezTo>
                    <a:cubicBezTo>
                      <a:pt x="4138" y="8631"/>
                      <a:pt x="4570" y="8857"/>
                      <a:pt x="5026" y="8857"/>
                    </a:cubicBezTo>
                    <a:cubicBezTo>
                      <a:pt x="5077" y="8857"/>
                      <a:pt x="5128" y="8855"/>
                      <a:pt x="5180" y="8849"/>
                    </a:cubicBezTo>
                    <a:cubicBezTo>
                      <a:pt x="5709" y="8811"/>
                      <a:pt x="6181" y="8414"/>
                      <a:pt x="6314" y="7904"/>
                    </a:cubicBezTo>
                    <a:cubicBezTo>
                      <a:pt x="6569" y="8207"/>
                      <a:pt x="6945" y="8375"/>
                      <a:pt x="7328" y="8375"/>
                    </a:cubicBezTo>
                    <a:cubicBezTo>
                      <a:pt x="7400" y="8375"/>
                      <a:pt x="7471" y="8369"/>
                      <a:pt x="7542" y="8357"/>
                    </a:cubicBezTo>
                    <a:cubicBezTo>
                      <a:pt x="7996" y="8263"/>
                      <a:pt x="8393" y="7923"/>
                      <a:pt x="8544" y="7488"/>
                    </a:cubicBezTo>
                    <a:cubicBezTo>
                      <a:pt x="8711" y="7836"/>
                      <a:pt x="9011" y="8081"/>
                      <a:pt x="9369" y="8081"/>
                    </a:cubicBezTo>
                    <a:cubicBezTo>
                      <a:pt x="9497" y="8081"/>
                      <a:pt x="9633" y="8049"/>
                      <a:pt x="9773" y="7979"/>
                    </a:cubicBezTo>
                    <a:cubicBezTo>
                      <a:pt x="10094" y="7809"/>
                      <a:pt x="10283" y="7469"/>
                      <a:pt x="10302" y="7110"/>
                    </a:cubicBezTo>
                    <a:cubicBezTo>
                      <a:pt x="10396" y="5617"/>
                      <a:pt x="10680" y="4785"/>
                      <a:pt x="11531" y="4369"/>
                    </a:cubicBezTo>
                    <a:cubicBezTo>
                      <a:pt x="10651" y="905"/>
                      <a:pt x="7478" y="1"/>
                      <a:pt x="5408" y="1"/>
                    </a:cubicBezTo>
                    <a:close/>
                  </a:path>
                </a:pathLst>
              </a:custGeom>
              <a:solidFill>
                <a:srgbClr val="FC5B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48" name="Google Shape;1382;p50">
                <a:extLst>
                  <a:ext uri="{FF2B5EF4-FFF2-40B4-BE49-F238E27FC236}">
                    <a16:creationId xmlns:a16="http://schemas.microsoft.com/office/drawing/2014/main" xmlns="" id="{089FF251-6B58-FC2D-7A2F-C07F59B789CF}"/>
                  </a:ext>
                </a:extLst>
              </p:cNvPr>
              <p:cNvSpPr/>
              <p:nvPr/>
            </p:nvSpPr>
            <p:spPr>
              <a:xfrm>
                <a:off x="3144484" y="2188751"/>
                <a:ext cx="85913" cy="123586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421" fill="none" extrusionOk="0">
                    <a:moveTo>
                      <a:pt x="0" y="1"/>
                    </a:moveTo>
                    <a:cubicBezTo>
                      <a:pt x="567" y="795"/>
                      <a:pt x="1116" y="1607"/>
                      <a:pt x="1683" y="2420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49" name="Google Shape;1383;p50">
                <a:extLst>
                  <a:ext uri="{FF2B5EF4-FFF2-40B4-BE49-F238E27FC236}">
                    <a16:creationId xmlns:a16="http://schemas.microsoft.com/office/drawing/2014/main" xmlns="" id="{173E0AEF-1A4D-1B5D-933C-CDC571B3B5C3}"/>
                  </a:ext>
                </a:extLst>
              </p:cNvPr>
              <p:cNvSpPr/>
              <p:nvPr/>
            </p:nvSpPr>
            <p:spPr>
              <a:xfrm>
                <a:off x="3289198" y="2149191"/>
                <a:ext cx="63758" cy="145741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2855" fill="none" extrusionOk="0">
                    <a:moveTo>
                      <a:pt x="1" y="1"/>
                    </a:moveTo>
                    <a:cubicBezTo>
                      <a:pt x="416" y="965"/>
                      <a:pt x="832" y="1910"/>
                      <a:pt x="1248" y="2855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50" name="Google Shape;1384;p50">
                <a:extLst>
                  <a:ext uri="{FF2B5EF4-FFF2-40B4-BE49-F238E27FC236}">
                    <a16:creationId xmlns:a16="http://schemas.microsoft.com/office/drawing/2014/main" xmlns="" id="{895C608C-B0C4-93D6-E795-E446B4AB7E29}"/>
                  </a:ext>
                </a:extLst>
              </p:cNvPr>
              <p:cNvSpPr/>
              <p:nvPr/>
            </p:nvSpPr>
            <p:spPr>
              <a:xfrm>
                <a:off x="3426205" y="2137655"/>
                <a:ext cx="30935" cy="140891"/>
              </a:xfrm>
              <a:custGeom>
                <a:avLst/>
                <a:gdLst/>
                <a:ahLst/>
                <a:cxnLst/>
                <a:rect l="l" t="t" r="r" b="b"/>
                <a:pathLst>
                  <a:path w="606" h="2760" fill="none" extrusionOk="0">
                    <a:moveTo>
                      <a:pt x="1" y="0"/>
                    </a:moveTo>
                    <a:cubicBezTo>
                      <a:pt x="76" y="945"/>
                      <a:pt x="284" y="1871"/>
                      <a:pt x="605" y="2760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51" name="Google Shape;1385;p50">
                <a:extLst>
                  <a:ext uri="{FF2B5EF4-FFF2-40B4-BE49-F238E27FC236}">
                    <a16:creationId xmlns:a16="http://schemas.microsoft.com/office/drawing/2014/main" xmlns="" id="{3D1586E6-7988-89BE-A669-18616135980B}"/>
                  </a:ext>
                </a:extLst>
              </p:cNvPr>
              <p:cNvSpPr/>
              <p:nvPr/>
            </p:nvSpPr>
            <p:spPr>
              <a:xfrm>
                <a:off x="3147394" y="2243779"/>
                <a:ext cx="28025" cy="51"/>
              </a:xfrm>
              <a:custGeom>
                <a:avLst/>
                <a:gdLst/>
                <a:ahLst/>
                <a:cxnLst/>
                <a:rect l="l" t="t" r="r" b="b"/>
                <a:pathLst>
                  <a:path w="549" h="1" fill="none" extrusionOk="0">
                    <a:moveTo>
                      <a:pt x="0" y="0"/>
                    </a:moveTo>
                    <a:lnTo>
                      <a:pt x="548" y="0"/>
                    </a:ln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52" name="Google Shape;1386;p50">
                <a:extLst>
                  <a:ext uri="{FF2B5EF4-FFF2-40B4-BE49-F238E27FC236}">
                    <a16:creationId xmlns:a16="http://schemas.microsoft.com/office/drawing/2014/main" xmlns="" id="{FF10008B-047E-ABE9-533E-35264CC090B7}"/>
                  </a:ext>
                </a:extLst>
              </p:cNvPr>
              <p:cNvSpPr/>
              <p:nvPr/>
            </p:nvSpPr>
            <p:spPr>
              <a:xfrm>
                <a:off x="4433486" y="1892176"/>
                <a:ext cx="559685" cy="438702"/>
              </a:xfrm>
              <a:custGeom>
                <a:avLst/>
                <a:gdLst/>
                <a:ahLst/>
                <a:cxnLst/>
                <a:rect l="l" t="t" r="r" b="b"/>
                <a:pathLst>
                  <a:path w="10964" h="8594" extrusionOk="0">
                    <a:moveTo>
                      <a:pt x="5185" y="0"/>
                    </a:moveTo>
                    <a:cubicBezTo>
                      <a:pt x="3749" y="0"/>
                      <a:pt x="2301" y="541"/>
                      <a:pt x="1116" y="1388"/>
                    </a:cubicBezTo>
                    <a:cubicBezTo>
                      <a:pt x="624" y="2503"/>
                      <a:pt x="284" y="3675"/>
                      <a:pt x="114" y="4885"/>
                    </a:cubicBezTo>
                    <a:cubicBezTo>
                      <a:pt x="1" y="5584"/>
                      <a:pt x="133" y="6453"/>
                      <a:pt x="530" y="7039"/>
                    </a:cubicBezTo>
                    <a:cubicBezTo>
                      <a:pt x="851" y="7474"/>
                      <a:pt x="1191" y="7966"/>
                      <a:pt x="1664" y="8211"/>
                    </a:cubicBezTo>
                    <a:cubicBezTo>
                      <a:pt x="1934" y="8355"/>
                      <a:pt x="2239" y="8534"/>
                      <a:pt x="2545" y="8534"/>
                    </a:cubicBezTo>
                    <a:cubicBezTo>
                      <a:pt x="2560" y="8534"/>
                      <a:pt x="2575" y="8533"/>
                      <a:pt x="2590" y="8533"/>
                    </a:cubicBezTo>
                    <a:cubicBezTo>
                      <a:pt x="2911" y="8495"/>
                      <a:pt x="3195" y="8306"/>
                      <a:pt x="3365" y="8022"/>
                    </a:cubicBezTo>
                    <a:cubicBezTo>
                      <a:pt x="3522" y="8353"/>
                      <a:pt x="3887" y="8556"/>
                      <a:pt x="4255" y="8556"/>
                    </a:cubicBezTo>
                    <a:cubicBezTo>
                      <a:pt x="4286" y="8556"/>
                      <a:pt x="4317" y="8554"/>
                      <a:pt x="4348" y="8551"/>
                    </a:cubicBezTo>
                    <a:cubicBezTo>
                      <a:pt x="4745" y="8514"/>
                      <a:pt x="5104" y="8230"/>
                      <a:pt x="5198" y="7852"/>
                    </a:cubicBezTo>
                    <a:cubicBezTo>
                      <a:pt x="5198" y="8192"/>
                      <a:pt x="5576" y="8476"/>
                      <a:pt x="5917" y="8570"/>
                    </a:cubicBezTo>
                    <a:cubicBezTo>
                      <a:pt x="5984" y="8586"/>
                      <a:pt x="6052" y="8594"/>
                      <a:pt x="6122" y="8594"/>
                    </a:cubicBezTo>
                    <a:cubicBezTo>
                      <a:pt x="6384" y="8594"/>
                      <a:pt x="6652" y="8485"/>
                      <a:pt x="6862" y="8306"/>
                    </a:cubicBezTo>
                    <a:cubicBezTo>
                      <a:pt x="7126" y="8098"/>
                      <a:pt x="7296" y="7795"/>
                      <a:pt x="7410" y="7474"/>
                    </a:cubicBezTo>
                    <a:cubicBezTo>
                      <a:pt x="7485" y="7739"/>
                      <a:pt x="7618" y="7984"/>
                      <a:pt x="7882" y="8060"/>
                    </a:cubicBezTo>
                    <a:cubicBezTo>
                      <a:pt x="7947" y="8080"/>
                      <a:pt x="8016" y="8089"/>
                      <a:pt x="8085" y="8089"/>
                    </a:cubicBezTo>
                    <a:cubicBezTo>
                      <a:pt x="8279" y="8089"/>
                      <a:pt x="8480" y="8015"/>
                      <a:pt x="8620" y="7890"/>
                    </a:cubicBezTo>
                    <a:cubicBezTo>
                      <a:pt x="9773" y="6850"/>
                      <a:pt x="10453" y="5395"/>
                      <a:pt x="10963" y="3921"/>
                    </a:cubicBezTo>
                    <a:cubicBezTo>
                      <a:pt x="10188" y="2144"/>
                      <a:pt x="8506" y="707"/>
                      <a:pt x="6635" y="197"/>
                    </a:cubicBezTo>
                    <a:cubicBezTo>
                      <a:pt x="6160" y="63"/>
                      <a:pt x="5673" y="0"/>
                      <a:pt x="5185" y="0"/>
                    </a:cubicBezTo>
                    <a:close/>
                  </a:path>
                </a:pathLst>
              </a:custGeom>
              <a:solidFill>
                <a:srgbClr val="FC5B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53" name="Google Shape;1387;p50">
                <a:extLst>
                  <a:ext uri="{FF2B5EF4-FFF2-40B4-BE49-F238E27FC236}">
                    <a16:creationId xmlns:a16="http://schemas.microsoft.com/office/drawing/2014/main" xmlns="" id="{039B6F6E-52B2-620B-2497-2BBA06086BE2}"/>
                  </a:ext>
                </a:extLst>
              </p:cNvPr>
              <p:cNvSpPr/>
              <p:nvPr/>
            </p:nvSpPr>
            <p:spPr>
              <a:xfrm>
                <a:off x="4540580" y="2137655"/>
                <a:ext cx="62788" cy="174685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3422" fill="none" extrusionOk="0">
                    <a:moveTo>
                      <a:pt x="1" y="0"/>
                    </a:moveTo>
                    <a:cubicBezTo>
                      <a:pt x="416" y="1134"/>
                      <a:pt x="832" y="2268"/>
                      <a:pt x="1229" y="3421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54" name="Google Shape;1388;p50">
                <a:extLst>
                  <a:ext uri="{FF2B5EF4-FFF2-40B4-BE49-F238E27FC236}">
                    <a16:creationId xmlns:a16="http://schemas.microsoft.com/office/drawing/2014/main" xmlns="" id="{638FAEB1-B6F7-F83D-FE6B-75F5715FC150}"/>
                  </a:ext>
                </a:extLst>
              </p:cNvPr>
              <p:cNvSpPr/>
              <p:nvPr/>
            </p:nvSpPr>
            <p:spPr>
              <a:xfrm>
                <a:off x="4694942" y="2128926"/>
                <a:ext cx="5870" cy="178564"/>
              </a:xfrm>
              <a:custGeom>
                <a:avLst/>
                <a:gdLst/>
                <a:ahLst/>
                <a:cxnLst/>
                <a:rect l="l" t="t" r="r" b="b"/>
                <a:pathLst>
                  <a:path w="115" h="3498" fill="none" extrusionOk="0">
                    <a:moveTo>
                      <a:pt x="1" y="1"/>
                    </a:moveTo>
                    <a:cubicBezTo>
                      <a:pt x="39" y="1173"/>
                      <a:pt x="76" y="2326"/>
                      <a:pt x="114" y="3498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55" name="Google Shape;1389;p50">
                <a:extLst>
                  <a:ext uri="{FF2B5EF4-FFF2-40B4-BE49-F238E27FC236}">
                    <a16:creationId xmlns:a16="http://schemas.microsoft.com/office/drawing/2014/main" xmlns="" id="{59C65563-B636-CEB3-1920-387AF47FAB37}"/>
                  </a:ext>
                </a:extLst>
              </p:cNvPr>
              <p:cNvSpPr/>
              <p:nvPr/>
            </p:nvSpPr>
            <p:spPr>
              <a:xfrm>
                <a:off x="4809794" y="2145363"/>
                <a:ext cx="29914" cy="142831"/>
              </a:xfrm>
              <a:custGeom>
                <a:avLst/>
                <a:gdLst/>
                <a:ahLst/>
                <a:cxnLst/>
                <a:rect l="l" t="t" r="r" b="b"/>
                <a:pathLst>
                  <a:path w="586" h="2798" fill="none" extrusionOk="0">
                    <a:moveTo>
                      <a:pt x="586" y="0"/>
                    </a:moveTo>
                    <a:cubicBezTo>
                      <a:pt x="378" y="945"/>
                      <a:pt x="189" y="1871"/>
                      <a:pt x="0" y="2798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56" name="Google Shape;1390;p50">
                <a:extLst>
                  <a:ext uri="{FF2B5EF4-FFF2-40B4-BE49-F238E27FC236}">
                    <a16:creationId xmlns:a16="http://schemas.microsoft.com/office/drawing/2014/main" xmlns="" id="{D920495E-CEC7-C522-F7A2-B64FEC82686B}"/>
                  </a:ext>
                </a:extLst>
              </p:cNvPr>
              <p:cNvSpPr/>
              <p:nvPr/>
            </p:nvSpPr>
            <p:spPr>
              <a:xfrm>
                <a:off x="4548288" y="2205188"/>
                <a:ext cx="6840" cy="34763"/>
              </a:xfrm>
              <a:custGeom>
                <a:avLst/>
                <a:gdLst/>
                <a:ahLst/>
                <a:cxnLst/>
                <a:rect l="l" t="t" r="r" b="b"/>
                <a:pathLst>
                  <a:path w="134" h="681" fill="none" extrusionOk="0">
                    <a:moveTo>
                      <a:pt x="133" y="0"/>
                    </a:moveTo>
                    <a:cubicBezTo>
                      <a:pt x="76" y="227"/>
                      <a:pt x="39" y="454"/>
                      <a:pt x="1" y="681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57" name="Google Shape;1391;p50">
                <a:extLst>
                  <a:ext uri="{FF2B5EF4-FFF2-40B4-BE49-F238E27FC236}">
                    <a16:creationId xmlns:a16="http://schemas.microsoft.com/office/drawing/2014/main" xmlns="" id="{ED4BD73D-98FC-D7C9-3203-212F0A32F7CC}"/>
                  </a:ext>
                </a:extLst>
              </p:cNvPr>
              <p:cNvSpPr/>
              <p:nvPr/>
            </p:nvSpPr>
            <p:spPr>
              <a:xfrm>
                <a:off x="4985391" y="2079718"/>
                <a:ext cx="18377" cy="38643"/>
              </a:xfrm>
              <a:custGeom>
                <a:avLst/>
                <a:gdLst/>
                <a:ahLst/>
                <a:cxnLst/>
                <a:rect l="l" t="t" r="r" b="b"/>
                <a:pathLst>
                  <a:path w="360" h="757" fill="none" extrusionOk="0">
                    <a:moveTo>
                      <a:pt x="0" y="757"/>
                    </a:moveTo>
                    <a:cubicBezTo>
                      <a:pt x="132" y="511"/>
                      <a:pt x="246" y="266"/>
                      <a:pt x="359" y="1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58" name="Google Shape;1392;p50">
                <a:extLst>
                  <a:ext uri="{FF2B5EF4-FFF2-40B4-BE49-F238E27FC236}">
                    <a16:creationId xmlns:a16="http://schemas.microsoft.com/office/drawing/2014/main" xmlns="" id="{ECC509B4-DC32-5AC2-9F77-58E4B8FE4EB3}"/>
                  </a:ext>
                </a:extLst>
              </p:cNvPr>
              <p:cNvSpPr/>
              <p:nvPr/>
            </p:nvSpPr>
            <p:spPr>
              <a:xfrm>
                <a:off x="5629892" y="1757160"/>
                <a:ext cx="802824" cy="720740"/>
              </a:xfrm>
              <a:custGeom>
                <a:avLst/>
                <a:gdLst/>
                <a:ahLst/>
                <a:cxnLst/>
                <a:rect l="l" t="t" r="r" b="b"/>
                <a:pathLst>
                  <a:path w="15727" h="14119" extrusionOk="0">
                    <a:moveTo>
                      <a:pt x="5189" y="0"/>
                    </a:moveTo>
                    <a:cubicBezTo>
                      <a:pt x="4839" y="0"/>
                      <a:pt x="4480" y="48"/>
                      <a:pt x="4158" y="101"/>
                    </a:cubicBezTo>
                    <a:cubicBezTo>
                      <a:pt x="2571" y="328"/>
                      <a:pt x="1172" y="1481"/>
                      <a:pt x="586" y="2974"/>
                    </a:cubicBezTo>
                    <a:cubicBezTo>
                      <a:pt x="0" y="4449"/>
                      <a:pt x="208" y="6225"/>
                      <a:pt x="1078" y="7567"/>
                    </a:cubicBezTo>
                    <a:cubicBezTo>
                      <a:pt x="1947" y="8909"/>
                      <a:pt x="3459" y="10025"/>
                      <a:pt x="5047" y="10232"/>
                    </a:cubicBezTo>
                    <a:cubicBezTo>
                      <a:pt x="6162" y="11178"/>
                      <a:pt x="7296" y="12123"/>
                      <a:pt x="8430" y="13049"/>
                    </a:cubicBezTo>
                    <a:cubicBezTo>
                      <a:pt x="8695" y="13276"/>
                      <a:pt x="8959" y="13502"/>
                      <a:pt x="9281" y="13616"/>
                    </a:cubicBezTo>
                    <a:cubicBezTo>
                      <a:pt x="9427" y="13676"/>
                      <a:pt x="9589" y="13709"/>
                      <a:pt x="9749" y="13709"/>
                    </a:cubicBezTo>
                    <a:cubicBezTo>
                      <a:pt x="9940" y="13709"/>
                      <a:pt x="10128" y="13662"/>
                      <a:pt x="10282" y="13559"/>
                    </a:cubicBezTo>
                    <a:cubicBezTo>
                      <a:pt x="9375" y="12293"/>
                      <a:pt x="8544" y="11064"/>
                      <a:pt x="7617" y="9798"/>
                    </a:cubicBezTo>
                    <a:lnTo>
                      <a:pt x="7617" y="9798"/>
                    </a:lnTo>
                    <a:cubicBezTo>
                      <a:pt x="9111" y="11102"/>
                      <a:pt x="10604" y="12387"/>
                      <a:pt x="12097" y="13691"/>
                    </a:cubicBezTo>
                    <a:cubicBezTo>
                      <a:pt x="12305" y="13862"/>
                      <a:pt x="12532" y="14051"/>
                      <a:pt x="12815" y="14107"/>
                    </a:cubicBezTo>
                    <a:cubicBezTo>
                      <a:pt x="12850" y="14115"/>
                      <a:pt x="12886" y="14118"/>
                      <a:pt x="12923" y="14118"/>
                    </a:cubicBezTo>
                    <a:cubicBezTo>
                      <a:pt x="13173" y="14118"/>
                      <a:pt x="13465" y="13959"/>
                      <a:pt x="13515" y="13729"/>
                    </a:cubicBezTo>
                    <a:cubicBezTo>
                      <a:pt x="12985" y="12841"/>
                      <a:pt x="12513" y="11915"/>
                      <a:pt x="11984" y="11026"/>
                    </a:cubicBezTo>
                    <a:lnTo>
                      <a:pt x="11984" y="11026"/>
                    </a:lnTo>
                    <a:lnTo>
                      <a:pt x="13458" y="12803"/>
                    </a:lnTo>
                    <a:cubicBezTo>
                      <a:pt x="13704" y="13068"/>
                      <a:pt x="13930" y="13351"/>
                      <a:pt x="14252" y="13521"/>
                    </a:cubicBezTo>
                    <a:cubicBezTo>
                      <a:pt x="14371" y="13588"/>
                      <a:pt x="14505" y="13620"/>
                      <a:pt x="14640" y="13620"/>
                    </a:cubicBezTo>
                    <a:cubicBezTo>
                      <a:pt x="14847" y="13620"/>
                      <a:pt x="15055" y="13545"/>
                      <a:pt x="15216" y="13408"/>
                    </a:cubicBezTo>
                    <a:cubicBezTo>
                      <a:pt x="15027" y="12954"/>
                      <a:pt x="14838" y="12463"/>
                      <a:pt x="14649" y="12009"/>
                    </a:cubicBezTo>
                    <a:lnTo>
                      <a:pt x="14649" y="12009"/>
                    </a:lnTo>
                    <a:cubicBezTo>
                      <a:pt x="14838" y="12160"/>
                      <a:pt x="15102" y="12253"/>
                      <a:pt x="15359" y="12253"/>
                    </a:cubicBezTo>
                    <a:cubicBezTo>
                      <a:pt x="15487" y="12253"/>
                      <a:pt x="15613" y="12230"/>
                      <a:pt x="15726" y="12179"/>
                    </a:cubicBezTo>
                    <a:cubicBezTo>
                      <a:pt x="15046" y="8985"/>
                      <a:pt x="14403" y="5829"/>
                      <a:pt x="13723" y="2634"/>
                    </a:cubicBezTo>
                    <a:cubicBezTo>
                      <a:pt x="11133" y="1803"/>
                      <a:pt x="8544" y="952"/>
                      <a:pt x="5954" y="101"/>
                    </a:cubicBezTo>
                    <a:cubicBezTo>
                      <a:pt x="5717" y="28"/>
                      <a:pt x="5455" y="0"/>
                      <a:pt x="5189" y="0"/>
                    </a:cubicBezTo>
                    <a:close/>
                  </a:path>
                </a:pathLst>
              </a:custGeom>
              <a:solidFill>
                <a:srgbClr val="FFC4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59" name="Google Shape;1393;p50">
                <a:extLst>
                  <a:ext uri="{FF2B5EF4-FFF2-40B4-BE49-F238E27FC236}">
                    <a16:creationId xmlns:a16="http://schemas.microsoft.com/office/drawing/2014/main" xmlns="" id="{A26AF577-279E-0A2D-401F-1C911929E113}"/>
                  </a:ext>
                </a:extLst>
              </p:cNvPr>
              <p:cNvSpPr/>
              <p:nvPr/>
            </p:nvSpPr>
            <p:spPr>
              <a:xfrm>
                <a:off x="6222275" y="2048886"/>
                <a:ext cx="165037" cy="342580"/>
              </a:xfrm>
              <a:custGeom>
                <a:avLst/>
                <a:gdLst/>
                <a:ahLst/>
                <a:cxnLst/>
                <a:rect l="l" t="t" r="r" b="b"/>
                <a:pathLst>
                  <a:path w="3233" h="6711" fill="none" extrusionOk="0">
                    <a:moveTo>
                      <a:pt x="1" y="0"/>
                    </a:moveTo>
                    <a:lnTo>
                      <a:pt x="3233" y="6710"/>
                    </a:ln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60" name="Google Shape;1394;p50">
                <a:extLst>
                  <a:ext uri="{FF2B5EF4-FFF2-40B4-BE49-F238E27FC236}">
                    <a16:creationId xmlns:a16="http://schemas.microsoft.com/office/drawing/2014/main" xmlns="" id="{158D11FB-6C5F-99C0-0A4E-4C9185FA3D73}"/>
                  </a:ext>
                </a:extLst>
              </p:cNvPr>
              <p:cNvSpPr/>
              <p:nvPr/>
            </p:nvSpPr>
            <p:spPr>
              <a:xfrm>
                <a:off x="6104564" y="2124128"/>
                <a:ext cx="153449" cy="211337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4140" fill="none" extrusionOk="0">
                    <a:moveTo>
                      <a:pt x="3006" y="4140"/>
                    </a:moveTo>
                    <a:cubicBezTo>
                      <a:pt x="2099" y="2703"/>
                      <a:pt x="1078" y="1305"/>
                      <a:pt x="1" y="0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61" name="Google Shape;1395;p50">
                <a:extLst>
                  <a:ext uri="{FF2B5EF4-FFF2-40B4-BE49-F238E27FC236}">
                    <a16:creationId xmlns:a16="http://schemas.microsoft.com/office/drawing/2014/main" xmlns="" id="{C43934DC-3E32-1F24-A5B8-BC45FDFCBCEA}"/>
                  </a:ext>
                </a:extLst>
              </p:cNvPr>
              <p:cNvSpPr/>
              <p:nvPr/>
            </p:nvSpPr>
            <p:spPr>
              <a:xfrm>
                <a:off x="5993591" y="2226372"/>
                <a:ext cx="57020" cy="57939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135" fill="none" extrusionOk="0">
                    <a:moveTo>
                      <a:pt x="1" y="1"/>
                    </a:moveTo>
                    <a:lnTo>
                      <a:pt x="1116" y="1135"/>
                    </a:ln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62" name="Google Shape;1396;p50">
                <a:extLst>
                  <a:ext uri="{FF2B5EF4-FFF2-40B4-BE49-F238E27FC236}">
                    <a16:creationId xmlns:a16="http://schemas.microsoft.com/office/drawing/2014/main" xmlns="" id="{55E33C6A-413A-45AB-3E3C-DA0C211B0E4D}"/>
                  </a:ext>
                </a:extLst>
              </p:cNvPr>
              <p:cNvSpPr/>
              <p:nvPr/>
            </p:nvSpPr>
            <p:spPr>
              <a:xfrm>
                <a:off x="7318325" y="2432852"/>
                <a:ext cx="1032436" cy="829828"/>
              </a:xfrm>
              <a:custGeom>
                <a:avLst/>
                <a:gdLst/>
                <a:ahLst/>
                <a:cxnLst/>
                <a:rect l="l" t="t" r="r" b="b"/>
                <a:pathLst>
                  <a:path w="20225" h="16256" extrusionOk="0">
                    <a:moveTo>
                      <a:pt x="14687" y="1"/>
                    </a:moveTo>
                    <a:lnTo>
                      <a:pt x="11965" y="530"/>
                    </a:lnTo>
                    <a:cubicBezTo>
                      <a:pt x="8128" y="1929"/>
                      <a:pt x="4291" y="3346"/>
                      <a:pt x="435" y="4764"/>
                    </a:cubicBezTo>
                    <a:cubicBezTo>
                      <a:pt x="114" y="4877"/>
                      <a:pt x="416" y="5482"/>
                      <a:pt x="719" y="5671"/>
                    </a:cubicBezTo>
                    <a:cubicBezTo>
                      <a:pt x="1002" y="5860"/>
                      <a:pt x="1380" y="5860"/>
                      <a:pt x="1720" y="5860"/>
                    </a:cubicBezTo>
                    <a:cubicBezTo>
                      <a:pt x="4253" y="5803"/>
                      <a:pt x="6786" y="5785"/>
                      <a:pt x="9319" y="5728"/>
                    </a:cubicBezTo>
                    <a:lnTo>
                      <a:pt x="9319" y="5728"/>
                    </a:lnTo>
                    <a:cubicBezTo>
                      <a:pt x="6295" y="6087"/>
                      <a:pt x="3270" y="6427"/>
                      <a:pt x="246" y="6786"/>
                    </a:cubicBezTo>
                    <a:cubicBezTo>
                      <a:pt x="0" y="7070"/>
                      <a:pt x="189" y="7486"/>
                      <a:pt x="492" y="7731"/>
                    </a:cubicBezTo>
                    <a:cubicBezTo>
                      <a:pt x="794" y="7958"/>
                      <a:pt x="1210" y="8015"/>
                      <a:pt x="1588" y="8053"/>
                    </a:cubicBezTo>
                    <a:cubicBezTo>
                      <a:pt x="4423" y="8355"/>
                      <a:pt x="7277" y="8658"/>
                      <a:pt x="10132" y="8960"/>
                    </a:cubicBezTo>
                    <a:cubicBezTo>
                      <a:pt x="9278" y="8917"/>
                      <a:pt x="8423" y="8895"/>
                      <a:pt x="7568" y="8895"/>
                    </a:cubicBezTo>
                    <a:cubicBezTo>
                      <a:pt x="5431" y="8895"/>
                      <a:pt x="3292" y="9030"/>
                      <a:pt x="1172" y="9300"/>
                    </a:cubicBezTo>
                    <a:cubicBezTo>
                      <a:pt x="1002" y="9640"/>
                      <a:pt x="1153" y="10075"/>
                      <a:pt x="1456" y="10321"/>
                    </a:cubicBezTo>
                    <a:cubicBezTo>
                      <a:pt x="1758" y="10567"/>
                      <a:pt x="2155" y="10661"/>
                      <a:pt x="2533" y="10756"/>
                    </a:cubicBezTo>
                    <a:cubicBezTo>
                      <a:pt x="4631" y="11247"/>
                      <a:pt x="6748" y="11738"/>
                      <a:pt x="8846" y="12211"/>
                    </a:cubicBezTo>
                    <a:lnTo>
                      <a:pt x="4423" y="11852"/>
                    </a:lnTo>
                    <a:cubicBezTo>
                      <a:pt x="4215" y="12003"/>
                      <a:pt x="4178" y="12457"/>
                      <a:pt x="4329" y="12665"/>
                    </a:cubicBezTo>
                    <a:cubicBezTo>
                      <a:pt x="4480" y="12891"/>
                      <a:pt x="4726" y="13005"/>
                      <a:pt x="4971" y="13118"/>
                    </a:cubicBezTo>
                    <a:cubicBezTo>
                      <a:pt x="7051" y="14120"/>
                      <a:pt x="9149" y="15122"/>
                      <a:pt x="11247" y="16105"/>
                    </a:cubicBezTo>
                    <a:cubicBezTo>
                      <a:pt x="11463" y="16210"/>
                      <a:pt x="11707" y="16255"/>
                      <a:pt x="11958" y="16255"/>
                    </a:cubicBezTo>
                    <a:cubicBezTo>
                      <a:pt x="12431" y="16255"/>
                      <a:pt x="12931" y="16093"/>
                      <a:pt x="13326" y="15859"/>
                    </a:cubicBezTo>
                    <a:cubicBezTo>
                      <a:pt x="14725" y="15027"/>
                      <a:pt x="15840" y="13836"/>
                      <a:pt x="17068" y="12759"/>
                    </a:cubicBezTo>
                    <a:cubicBezTo>
                      <a:pt x="19053" y="11039"/>
                      <a:pt x="20225" y="8128"/>
                      <a:pt x="19771" y="5520"/>
                    </a:cubicBezTo>
                    <a:cubicBezTo>
                      <a:pt x="19299" y="2930"/>
                      <a:pt x="17238" y="681"/>
                      <a:pt x="14687" y="1"/>
                    </a:cubicBezTo>
                    <a:close/>
                  </a:path>
                </a:pathLst>
              </a:custGeom>
              <a:solidFill>
                <a:srgbClr val="FC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63" name="Google Shape;1397;p50">
                <a:extLst>
                  <a:ext uri="{FF2B5EF4-FFF2-40B4-BE49-F238E27FC236}">
                    <a16:creationId xmlns:a16="http://schemas.microsoft.com/office/drawing/2014/main" xmlns="" id="{A91E4DF2-6A3B-626A-BC8A-4199AE1896FB}"/>
                  </a:ext>
                </a:extLst>
              </p:cNvPr>
              <p:cNvSpPr/>
              <p:nvPr/>
            </p:nvSpPr>
            <p:spPr>
              <a:xfrm>
                <a:off x="7728374" y="2727130"/>
                <a:ext cx="150590" cy="5870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115" fill="none" extrusionOk="0">
                    <a:moveTo>
                      <a:pt x="1" y="114"/>
                    </a:moveTo>
                    <a:lnTo>
                      <a:pt x="2949" y="1"/>
                    </a:ln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64" name="Google Shape;1398;p50">
                <a:extLst>
                  <a:ext uri="{FF2B5EF4-FFF2-40B4-BE49-F238E27FC236}">
                    <a16:creationId xmlns:a16="http://schemas.microsoft.com/office/drawing/2014/main" xmlns="" id="{6FAFC682-3EC5-28AA-694F-ED5BD3BB8579}"/>
                  </a:ext>
                </a:extLst>
              </p:cNvPr>
              <p:cNvSpPr/>
              <p:nvPr/>
            </p:nvSpPr>
            <p:spPr>
              <a:xfrm>
                <a:off x="7734142" y="2887311"/>
                <a:ext cx="150590" cy="2910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57" fill="none" extrusionOk="0">
                    <a:moveTo>
                      <a:pt x="1" y="0"/>
                    </a:moveTo>
                    <a:cubicBezTo>
                      <a:pt x="984" y="19"/>
                      <a:pt x="1967" y="38"/>
                      <a:pt x="2950" y="57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65" name="Google Shape;1399;p50">
                <a:extLst>
                  <a:ext uri="{FF2B5EF4-FFF2-40B4-BE49-F238E27FC236}">
                    <a16:creationId xmlns:a16="http://schemas.microsoft.com/office/drawing/2014/main" xmlns="" id="{379BB725-4614-E1E7-BF24-70BBB580F5AD}"/>
                  </a:ext>
                </a:extLst>
              </p:cNvPr>
              <p:cNvSpPr/>
              <p:nvPr/>
            </p:nvSpPr>
            <p:spPr>
              <a:xfrm>
                <a:off x="7880796" y="2420346"/>
                <a:ext cx="461265" cy="734267"/>
              </a:xfrm>
              <a:custGeom>
                <a:avLst/>
                <a:gdLst/>
                <a:ahLst/>
                <a:cxnLst/>
                <a:rect l="l" t="t" r="r" b="b"/>
                <a:pathLst>
                  <a:path w="9036" h="14384" fill="none" extrusionOk="0">
                    <a:moveTo>
                      <a:pt x="4707" y="14384"/>
                    </a:moveTo>
                    <a:cubicBezTo>
                      <a:pt x="6654" y="13023"/>
                      <a:pt x="8147" y="10963"/>
                      <a:pt x="8601" y="8638"/>
                    </a:cubicBezTo>
                    <a:cubicBezTo>
                      <a:pt x="9036" y="6313"/>
                      <a:pt x="8336" y="3724"/>
                      <a:pt x="6597" y="2117"/>
                    </a:cubicBezTo>
                    <a:cubicBezTo>
                      <a:pt x="4859" y="491"/>
                      <a:pt x="2099" y="0"/>
                      <a:pt x="1" y="1134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" name="Google Shape;1400;p50">
              <a:extLst>
                <a:ext uri="{FF2B5EF4-FFF2-40B4-BE49-F238E27FC236}">
                  <a16:creationId xmlns:a16="http://schemas.microsoft.com/office/drawing/2014/main" xmlns="" id="{C397E7D2-2E7C-66D5-6727-6916997FFB96}"/>
                </a:ext>
              </a:extLst>
            </p:cNvPr>
            <p:cNvSpPr txBox="1">
              <a:spLocks/>
            </p:cNvSpPr>
            <p:nvPr/>
          </p:nvSpPr>
          <p:spPr>
            <a:xfrm>
              <a:off x="2444489" y="2710989"/>
              <a:ext cx="4389509" cy="149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3200" i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Hs</a:t>
              </a:r>
              <a:r>
                <a:rPr lang="vi-VN" sz="3200" i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hoàn thiện PHT số 1 để tìm ý</a:t>
              </a:r>
              <a:endParaRPr lang="en-US" sz="3200">
                <a:effectLst/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71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80" name="Google Shape;32580;p51"/>
          <p:cNvSpPr txBox="1">
            <a:spLocks noGrp="1"/>
          </p:cNvSpPr>
          <p:nvPr>
            <p:ph type="ctrTitle"/>
          </p:nvPr>
        </p:nvSpPr>
        <p:spPr>
          <a:xfrm>
            <a:off x="992100" y="615615"/>
            <a:ext cx="7159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a. Lựa chọn đề tài</a:t>
            </a:r>
            <a:endParaRPr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677" name="Google Shape;32677;p51"/>
          <p:cNvGrpSpPr/>
          <p:nvPr/>
        </p:nvGrpSpPr>
        <p:grpSpPr>
          <a:xfrm>
            <a:off x="785920" y="520447"/>
            <a:ext cx="810342" cy="520705"/>
            <a:chOff x="1577176" y="1001463"/>
            <a:chExt cx="810342" cy="520705"/>
          </a:xfrm>
        </p:grpSpPr>
        <p:sp>
          <p:nvSpPr>
            <p:cNvPr id="32678" name="Google Shape;32678;p51"/>
            <p:cNvSpPr/>
            <p:nvPr/>
          </p:nvSpPr>
          <p:spPr>
            <a:xfrm rot="1201761">
              <a:off x="1901606" y="1200793"/>
              <a:ext cx="293859" cy="279505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9" name="Google Shape;32679;p51"/>
            <p:cNvSpPr/>
            <p:nvPr/>
          </p:nvSpPr>
          <p:spPr>
            <a:xfrm rot="1201787">
              <a:off x="1604222" y="1040208"/>
              <a:ext cx="203890" cy="193930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0" name="Google Shape;32680;p51"/>
            <p:cNvSpPr/>
            <p:nvPr/>
          </p:nvSpPr>
          <p:spPr>
            <a:xfrm rot="5491767">
              <a:off x="2218718" y="1007770"/>
              <a:ext cx="170720" cy="162381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81" name="Google Shape;32681;p51"/>
          <p:cNvGrpSpPr/>
          <p:nvPr/>
        </p:nvGrpSpPr>
        <p:grpSpPr>
          <a:xfrm>
            <a:off x="7366401" y="897538"/>
            <a:ext cx="810342" cy="520705"/>
            <a:chOff x="1577176" y="1001463"/>
            <a:chExt cx="810342" cy="520705"/>
          </a:xfrm>
        </p:grpSpPr>
        <p:sp>
          <p:nvSpPr>
            <p:cNvPr id="32682" name="Google Shape;32682;p51"/>
            <p:cNvSpPr/>
            <p:nvPr/>
          </p:nvSpPr>
          <p:spPr>
            <a:xfrm rot="1201761">
              <a:off x="1901606" y="1200793"/>
              <a:ext cx="293859" cy="279505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3" name="Google Shape;32683;p51"/>
            <p:cNvSpPr/>
            <p:nvPr/>
          </p:nvSpPr>
          <p:spPr>
            <a:xfrm rot="1201787">
              <a:off x="1604222" y="1040208"/>
              <a:ext cx="203890" cy="193930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4" name="Google Shape;32684;p51"/>
            <p:cNvSpPr/>
            <p:nvPr/>
          </p:nvSpPr>
          <p:spPr>
            <a:xfrm rot="5491767">
              <a:off x="2218718" y="1007770"/>
              <a:ext cx="170720" cy="162381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85" name="Google Shape;32685;p51"/>
          <p:cNvGrpSpPr/>
          <p:nvPr/>
        </p:nvGrpSpPr>
        <p:grpSpPr>
          <a:xfrm rot="-1100601">
            <a:off x="1610019" y="4344267"/>
            <a:ext cx="752290" cy="391542"/>
            <a:chOff x="5150950" y="1689975"/>
            <a:chExt cx="342625" cy="178325"/>
          </a:xfrm>
        </p:grpSpPr>
        <p:sp>
          <p:nvSpPr>
            <p:cNvPr id="32686" name="Google Shape;32686;p51"/>
            <p:cNvSpPr/>
            <p:nvPr/>
          </p:nvSpPr>
          <p:spPr>
            <a:xfrm>
              <a:off x="5150950" y="1692950"/>
              <a:ext cx="255100" cy="175350"/>
            </a:xfrm>
            <a:custGeom>
              <a:avLst/>
              <a:gdLst/>
              <a:ahLst/>
              <a:cxnLst/>
              <a:rect l="l" t="t" r="r" b="b"/>
              <a:pathLst>
                <a:path w="10204" h="7014" extrusionOk="0">
                  <a:moveTo>
                    <a:pt x="9911" y="1"/>
                  </a:moveTo>
                  <a:lnTo>
                    <a:pt x="832" y="401"/>
                  </a:lnTo>
                  <a:cubicBezTo>
                    <a:pt x="362" y="421"/>
                    <a:pt x="0" y="817"/>
                    <a:pt x="21" y="1286"/>
                  </a:cubicBezTo>
                  <a:lnTo>
                    <a:pt x="238" y="6201"/>
                  </a:lnTo>
                  <a:cubicBezTo>
                    <a:pt x="258" y="6657"/>
                    <a:pt x="633" y="7013"/>
                    <a:pt x="1085" y="7013"/>
                  </a:cubicBezTo>
                  <a:cubicBezTo>
                    <a:pt x="1098" y="7013"/>
                    <a:pt x="1111" y="7013"/>
                    <a:pt x="1123" y="7012"/>
                  </a:cubicBezTo>
                  <a:lnTo>
                    <a:pt x="10203" y="6612"/>
                  </a:lnTo>
                  <a:lnTo>
                    <a:pt x="9911" y="1"/>
                  </a:lnTo>
                  <a:close/>
                </a:path>
              </a:pathLst>
            </a:custGeom>
            <a:solidFill>
              <a:srgbClr val="FBDA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7" name="Google Shape;32687;p51"/>
            <p:cNvSpPr/>
            <p:nvPr/>
          </p:nvSpPr>
          <p:spPr>
            <a:xfrm>
              <a:off x="5398725" y="1689975"/>
              <a:ext cx="94850" cy="168300"/>
            </a:xfrm>
            <a:custGeom>
              <a:avLst/>
              <a:gdLst/>
              <a:ahLst/>
              <a:cxnLst/>
              <a:rect l="l" t="t" r="r" b="b"/>
              <a:pathLst>
                <a:path w="3794" h="6732" extrusionOk="0">
                  <a:moveTo>
                    <a:pt x="2708" y="1"/>
                  </a:moveTo>
                  <a:cubicBezTo>
                    <a:pt x="2695" y="1"/>
                    <a:pt x="2683" y="1"/>
                    <a:pt x="2670" y="1"/>
                  </a:cubicBezTo>
                  <a:lnTo>
                    <a:pt x="0" y="120"/>
                  </a:lnTo>
                  <a:lnTo>
                    <a:pt x="292" y="6731"/>
                  </a:lnTo>
                  <a:lnTo>
                    <a:pt x="2962" y="6613"/>
                  </a:lnTo>
                  <a:cubicBezTo>
                    <a:pt x="3432" y="6592"/>
                    <a:pt x="3794" y="6197"/>
                    <a:pt x="3773" y="5728"/>
                  </a:cubicBezTo>
                  <a:lnTo>
                    <a:pt x="3556" y="813"/>
                  </a:lnTo>
                  <a:cubicBezTo>
                    <a:pt x="3536" y="358"/>
                    <a:pt x="3161" y="1"/>
                    <a:pt x="2708" y="1"/>
                  </a:cubicBezTo>
                  <a:close/>
                </a:path>
              </a:pathLst>
            </a:custGeom>
            <a:solidFill>
              <a:srgbClr val="F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88" name="Google Shape;32688;p51"/>
          <p:cNvGrpSpPr/>
          <p:nvPr/>
        </p:nvGrpSpPr>
        <p:grpSpPr>
          <a:xfrm rot="6506274">
            <a:off x="6633111" y="3899845"/>
            <a:ext cx="202903" cy="1264420"/>
            <a:chOff x="3620900" y="3197850"/>
            <a:chExt cx="165225" cy="1029625"/>
          </a:xfrm>
        </p:grpSpPr>
        <p:sp>
          <p:nvSpPr>
            <p:cNvPr id="32689" name="Google Shape;32689;p51"/>
            <p:cNvSpPr/>
            <p:nvPr/>
          </p:nvSpPr>
          <p:spPr>
            <a:xfrm>
              <a:off x="3620900" y="3338225"/>
              <a:ext cx="63225" cy="290950"/>
            </a:xfrm>
            <a:custGeom>
              <a:avLst/>
              <a:gdLst/>
              <a:ahLst/>
              <a:cxnLst/>
              <a:rect l="l" t="t" r="r" b="b"/>
              <a:pathLst>
                <a:path w="2529" h="11638" extrusionOk="0">
                  <a:moveTo>
                    <a:pt x="2513" y="1"/>
                  </a:moveTo>
                  <a:lnTo>
                    <a:pt x="1252" y="19"/>
                  </a:lnTo>
                  <a:cubicBezTo>
                    <a:pt x="559" y="30"/>
                    <a:pt x="1" y="606"/>
                    <a:pt x="10" y="1299"/>
                  </a:cubicBezTo>
                  <a:lnTo>
                    <a:pt x="156" y="11078"/>
                  </a:lnTo>
                  <a:cubicBezTo>
                    <a:pt x="161" y="11389"/>
                    <a:pt x="415" y="11637"/>
                    <a:pt x="727" y="11632"/>
                  </a:cubicBezTo>
                  <a:lnTo>
                    <a:pt x="727" y="11632"/>
                  </a:lnTo>
                  <a:cubicBezTo>
                    <a:pt x="1037" y="11627"/>
                    <a:pt x="1285" y="11372"/>
                    <a:pt x="1281" y="11061"/>
                  </a:cubicBezTo>
                  <a:lnTo>
                    <a:pt x="1139" y="1487"/>
                  </a:lnTo>
                  <a:cubicBezTo>
                    <a:pt x="1137" y="1301"/>
                    <a:pt x="1287" y="1144"/>
                    <a:pt x="1473" y="1142"/>
                  </a:cubicBezTo>
                  <a:lnTo>
                    <a:pt x="2528" y="1127"/>
                  </a:lnTo>
                  <a:close/>
                </a:path>
              </a:pathLst>
            </a:custGeom>
            <a:solidFill>
              <a:srgbClr val="F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0" name="Google Shape;32690;p51"/>
            <p:cNvSpPr/>
            <p:nvPr/>
          </p:nvSpPr>
          <p:spPr>
            <a:xfrm>
              <a:off x="3670175" y="3271275"/>
              <a:ext cx="115950" cy="791675"/>
            </a:xfrm>
            <a:custGeom>
              <a:avLst/>
              <a:gdLst/>
              <a:ahLst/>
              <a:cxnLst/>
              <a:rect l="l" t="t" r="r" b="b"/>
              <a:pathLst>
                <a:path w="4638" h="31667" extrusionOk="0">
                  <a:moveTo>
                    <a:pt x="3082" y="6"/>
                  </a:moveTo>
                  <a:lnTo>
                    <a:pt x="2606" y="14"/>
                  </a:lnTo>
                  <a:lnTo>
                    <a:pt x="1018" y="37"/>
                  </a:lnTo>
                  <a:cubicBezTo>
                    <a:pt x="454" y="45"/>
                    <a:pt x="0" y="514"/>
                    <a:pt x="7" y="1078"/>
                  </a:cubicBezTo>
                  <a:lnTo>
                    <a:pt x="520" y="31667"/>
                  </a:lnTo>
                  <a:lnTo>
                    <a:pt x="2578" y="31636"/>
                  </a:lnTo>
                  <a:lnTo>
                    <a:pt x="2578" y="31636"/>
                  </a:lnTo>
                  <a:lnTo>
                    <a:pt x="4637" y="31605"/>
                  </a:lnTo>
                  <a:lnTo>
                    <a:pt x="4541" y="25905"/>
                  </a:lnTo>
                  <a:lnTo>
                    <a:pt x="4124" y="1017"/>
                  </a:lnTo>
                  <a:cubicBezTo>
                    <a:pt x="4121" y="829"/>
                    <a:pt x="4067" y="654"/>
                    <a:pt x="3976" y="504"/>
                  </a:cubicBezTo>
                  <a:cubicBezTo>
                    <a:pt x="3794" y="201"/>
                    <a:pt x="3460" y="1"/>
                    <a:pt x="3082" y="6"/>
                  </a:cubicBezTo>
                  <a:close/>
                </a:path>
              </a:pathLst>
            </a:custGeom>
            <a:solidFill>
              <a:srgbClr val="655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1" name="Google Shape;32691;p51"/>
            <p:cNvSpPr/>
            <p:nvPr/>
          </p:nvSpPr>
          <p:spPr>
            <a:xfrm>
              <a:off x="3670125" y="3271200"/>
              <a:ext cx="103700" cy="67200"/>
            </a:xfrm>
            <a:custGeom>
              <a:avLst/>
              <a:gdLst/>
              <a:ahLst/>
              <a:cxnLst/>
              <a:rect l="l" t="t" r="r" b="b"/>
              <a:pathLst>
                <a:path w="4148" h="2688" extrusionOk="0">
                  <a:moveTo>
                    <a:pt x="1019" y="40"/>
                  </a:moveTo>
                  <a:lnTo>
                    <a:pt x="3083" y="9"/>
                  </a:lnTo>
                  <a:cubicBezTo>
                    <a:pt x="3648" y="1"/>
                    <a:pt x="4116" y="455"/>
                    <a:pt x="4125" y="1020"/>
                  </a:cubicBezTo>
                  <a:lnTo>
                    <a:pt x="4148" y="2627"/>
                  </a:lnTo>
                  <a:lnTo>
                    <a:pt x="32" y="2688"/>
                  </a:lnTo>
                  <a:lnTo>
                    <a:pt x="8" y="1079"/>
                  </a:lnTo>
                  <a:cubicBezTo>
                    <a:pt x="1" y="517"/>
                    <a:pt x="456" y="49"/>
                    <a:pt x="1019" y="40"/>
                  </a:cubicBezTo>
                  <a:close/>
                </a:path>
              </a:pathLst>
            </a:custGeom>
            <a:solidFill>
              <a:srgbClr val="CCC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2" name="Google Shape;32692;p51"/>
            <p:cNvSpPr/>
            <p:nvPr/>
          </p:nvSpPr>
          <p:spPr>
            <a:xfrm>
              <a:off x="3694350" y="3197850"/>
              <a:ext cx="52875" cy="74350"/>
            </a:xfrm>
            <a:custGeom>
              <a:avLst/>
              <a:gdLst/>
              <a:ahLst/>
              <a:cxnLst/>
              <a:rect l="l" t="t" r="r" b="b"/>
              <a:pathLst>
                <a:path w="2115" h="2974" extrusionOk="0">
                  <a:moveTo>
                    <a:pt x="2069" y="279"/>
                  </a:moveTo>
                  <a:cubicBezTo>
                    <a:pt x="2067" y="145"/>
                    <a:pt x="1968" y="38"/>
                    <a:pt x="1842" y="12"/>
                  </a:cubicBezTo>
                  <a:cubicBezTo>
                    <a:pt x="1822" y="8"/>
                    <a:pt x="1805" y="1"/>
                    <a:pt x="1783" y="1"/>
                  </a:cubicBezTo>
                  <a:lnTo>
                    <a:pt x="1034" y="12"/>
                  </a:lnTo>
                  <a:lnTo>
                    <a:pt x="1032" y="12"/>
                  </a:lnTo>
                  <a:lnTo>
                    <a:pt x="1032" y="12"/>
                  </a:lnTo>
                  <a:lnTo>
                    <a:pt x="281" y="23"/>
                  </a:lnTo>
                  <a:cubicBezTo>
                    <a:pt x="125" y="26"/>
                    <a:pt x="1" y="155"/>
                    <a:pt x="4" y="310"/>
                  </a:cubicBezTo>
                  <a:lnTo>
                    <a:pt x="50" y="2974"/>
                  </a:lnTo>
                  <a:lnTo>
                    <a:pt x="1082" y="2958"/>
                  </a:lnTo>
                  <a:lnTo>
                    <a:pt x="2114" y="2943"/>
                  </a:lnTo>
                  <a:lnTo>
                    <a:pt x="2069" y="279"/>
                  </a:lnTo>
                  <a:close/>
                </a:path>
              </a:pathLst>
            </a:custGeom>
            <a:solidFill>
              <a:srgbClr val="F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3" name="Google Shape;32693;p51"/>
            <p:cNvSpPr/>
            <p:nvPr/>
          </p:nvSpPr>
          <p:spPr>
            <a:xfrm>
              <a:off x="3683175" y="4061425"/>
              <a:ext cx="102950" cy="166050"/>
            </a:xfrm>
            <a:custGeom>
              <a:avLst/>
              <a:gdLst/>
              <a:ahLst/>
              <a:cxnLst/>
              <a:rect l="l" t="t" r="r" b="b"/>
              <a:pathLst>
                <a:path w="4118" h="6642" extrusionOk="0">
                  <a:moveTo>
                    <a:pt x="0" y="61"/>
                  </a:moveTo>
                  <a:lnTo>
                    <a:pt x="2144" y="6641"/>
                  </a:lnTo>
                  <a:lnTo>
                    <a:pt x="4117" y="1"/>
                  </a:lnTo>
                  <a:close/>
                </a:path>
              </a:pathLst>
            </a:custGeom>
            <a:solidFill>
              <a:srgbClr val="CCC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4" name="Google Shape;32694;p51"/>
            <p:cNvSpPr/>
            <p:nvPr/>
          </p:nvSpPr>
          <p:spPr>
            <a:xfrm>
              <a:off x="3719675" y="4174575"/>
              <a:ext cx="32775" cy="52900"/>
            </a:xfrm>
            <a:custGeom>
              <a:avLst/>
              <a:gdLst/>
              <a:ahLst/>
              <a:cxnLst/>
              <a:rect l="l" t="t" r="r" b="b"/>
              <a:pathLst>
                <a:path w="1311" h="2116" extrusionOk="0">
                  <a:moveTo>
                    <a:pt x="1311" y="1"/>
                  </a:moveTo>
                  <a:lnTo>
                    <a:pt x="683" y="2115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655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3126;p91">
            <a:extLst>
              <a:ext uri="{FF2B5EF4-FFF2-40B4-BE49-F238E27FC236}">
                <a16:creationId xmlns:a16="http://schemas.microsoft.com/office/drawing/2014/main" xmlns="" id="{C2980AFF-CB0E-A911-D7D6-F7A6FA359F27}"/>
              </a:ext>
            </a:extLst>
          </p:cNvPr>
          <p:cNvGrpSpPr/>
          <p:nvPr/>
        </p:nvGrpSpPr>
        <p:grpSpPr>
          <a:xfrm>
            <a:off x="1981742" y="573310"/>
            <a:ext cx="786708" cy="675659"/>
            <a:chOff x="157890" y="1088250"/>
            <a:chExt cx="1083822" cy="1066157"/>
          </a:xfrm>
        </p:grpSpPr>
        <p:sp>
          <p:nvSpPr>
            <p:cNvPr id="28" name="Google Shape;3127;p91">
              <a:extLst>
                <a:ext uri="{FF2B5EF4-FFF2-40B4-BE49-F238E27FC236}">
                  <a16:creationId xmlns:a16="http://schemas.microsoft.com/office/drawing/2014/main" xmlns="" id="{C3E37529-3166-3528-7A03-5BA1922FD802}"/>
                </a:ext>
              </a:extLst>
            </p:cNvPr>
            <p:cNvSpPr/>
            <p:nvPr/>
          </p:nvSpPr>
          <p:spPr>
            <a:xfrm>
              <a:off x="962825" y="1160850"/>
              <a:ext cx="249816" cy="704849"/>
            </a:xfrm>
            <a:custGeom>
              <a:avLst/>
              <a:gdLst/>
              <a:ahLst/>
              <a:cxnLst/>
              <a:rect l="l" t="t" r="r" b="b"/>
              <a:pathLst>
                <a:path w="7797" h="21934" extrusionOk="0">
                  <a:moveTo>
                    <a:pt x="0" y="1"/>
                  </a:moveTo>
                  <a:cubicBezTo>
                    <a:pt x="47" y="141"/>
                    <a:pt x="93" y="269"/>
                    <a:pt x="140" y="409"/>
                  </a:cubicBezTo>
                  <a:cubicBezTo>
                    <a:pt x="198" y="455"/>
                    <a:pt x="233" y="537"/>
                    <a:pt x="210" y="607"/>
                  </a:cubicBezTo>
                  <a:cubicBezTo>
                    <a:pt x="2587" y="7728"/>
                    <a:pt x="4557" y="15046"/>
                    <a:pt x="7634" y="21911"/>
                  </a:cubicBezTo>
                  <a:lnTo>
                    <a:pt x="7645" y="21911"/>
                  </a:lnTo>
                  <a:cubicBezTo>
                    <a:pt x="7663" y="21899"/>
                    <a:pt x="7680" y="21893"/>
                    <a:pt x="7699" y="21893"/>
                  </a:cubicBezTo>
                  <a:cubicBezTo>
                    <a:pt x="7718" y="21893"/>
                    <a:pt x="7739" y="21899"/>
                    <a:pt x="7762" y="21911"/>
                  </a:cubicBezTo>
                  <a:cubicBezTo>
                    <a:pt x="7774" y="21911"/>
                    <a:pt x="7785" y="21922"/>
                    <a:pt x="7797" y="21934"/>
                  </a:cubicBezTo>
                  <a:cubicBezTo>
                    <a:pt x="4604" y="14930"/>
                    <a:pt x="2797" y="7366"/>
                    <a:pt x="268" y="129"/>
                  </a:cubicBezTo>
                  <a:cubicBezTo>
                    <a:pt x="268" y="106"/>
                    <a:pt x="268" y="94"/>
                    <a:pt x="268" y="83"/>
                  </a:cubicBezTo>
                  <a:cubicBezTo>
                    <a:pt x="222" y="48"/>
                    <a:pt x="175" y="13"/>
                    <a:pt x="117" y="1"/>
                  </a:cubicBezTo>
                  <a:close/>
                </a:path>
              </a:pathLst>
            </a:custGeom>
            <a:solidFill>
              <a:srgbClr val="BCFFB4"/>
            </a:solidFill>
            <a:ln w="9525" cap="flat" cmpd="sng">
              <a:solidFill>
                <a:srgbClr val="BCFF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128;p91">
              <a:extLst>
                <a:ext uri="{FF2B5EF4-FFF2-40B4-BE49-F238E27FC236}">
                  <a16:creationId xmlns:a16="http://schemas.microsoft.com/office/drawing/2014/main" xmlns="" id="{72A5AF09-8827-A6CB-982D-5CDEE115AE08}"/>
                </a:ext>
              </a:extLst>
            </p:cNvPr>
            <p:cNvSpPr/>
            <p:nvPr/>
          </p:nvSpPr>
          <p:spPr>
            <a:xfrm>
              <a:off x="704198" y="1808898"/>
              <a:ext cx="474734" cy="189989"/>
            </a:xfrm>
            <a:custGeom>
              <a:avLst/>
              <a:gdLst/>
              <a:ahLst/>
              <a:cxnLst/>
              <a:rect l="l" t="t" r="r" b="b"/>
              <a:pathLst>
                <a:path w="14825" h="5933" extrusionOk="0">
                  <a:moveTo>
                    <a:pt x="12679" y="1317"/>
                  </a:moveTo>
                  <a:cubicBezTo>
                    <a:pt x="12764" y="1317"/>
                    <a:pt x="12793" y="1447"/>
                    <a:pt x="12715" y="1481"/>
                  </a:cubicBezTo>
                  <a:cubicBezTo>
                    <a:pt x="11596" y="1923"/>
                    <a:pt x="10349" y="2145"/>
                    <a:pt x="9195" y="2518"/>
                  </a:cubicBezTo>
                  <a:cubicBezTo>
                    <a:pt x="8030" y="2879"/>
                    <a:pt x="6876" y="3275"/>
                    <a:pt x="5711" y="3660"/>
                  </a:cubicBezTo>
                  <a:cubicBezTo>
                    <a:pt x="5704" y="3663"/>
                    <a:pt x="5697" y="3664"/>
                    <a:pt x="5691" y="3664"/>
                  </a:cubicBezTo>
                  <a:cubicBezTo>
                    <a:pt x="5645" y="3664"/>
                    <a:pt x="5625" y="3599"/>
                    <a:pt x="5676" y="3578"/>
                  </a:cubicBezTo>
                  <a:cubicBezTo>
                    <a:pt x="6841" y="3077"/>
                    <a:pt x="8018" y="2646"/>
                    <a:pt x="9230" y="2273"/>
                  </a:cubicBezTo>
                  <a:cubicBezTo>
                    <a:pt x="10338" y="1912"/>
                    <a:pt x="11515" y="1469"/>
                    <a:pt x="12668" y="1317"/>
                  </a:cubicBezTo>
                  <a:cubicBezTo>
                    <a:pt x="12672" y="1317"/>
                    <a:pt x="12676" y="1317"/>
                    <a:pt x="12679" y="1317"/>
                  </a:cubicBezTo>
                  <a:close/>
                  <a:moveTo>
                    <a:pt x="11048" y="0"/>
                  </a:moveTo>
                  <a:lnTo>
                    <a:pt x="10769" y="234"/>
                  </a:lnTo>
                  <a:cubicBezTo>
                    <a:pt x="10804" y="268"/>
                    <a:pt x="10804" y="327"/>
                    <a:pt x="10745" y="350"/>
                  </a:cubicBezTo>
                  <a:cubicBezTo>
                    <a:pt x="8263" y="1306"/>
                    <a:pt x="5757" y="2215"/>
                    <a:pt x="3252" y="3089"/>
                  </a:cubicBezTo>
                  <a:cubicBezTo>
                    <a:pt x="2168" y="3462"/>
                    <a:pt x="1084" y="3846"/>
                    <a:pt x="0" y="4219"/>
                  </a:cubicBezTo>
                  <a:cubicBezTo>
                    <a:pt x="59" y="4231"/>
                    <a:pt x="105" y="4266"/>
                    <a:pt x="117" y="4347"/>
                  </a:cubicBezTo>
                  <a:cubicBezTo>
                    <a:pt x="175" y="4709"/>
                    <a:pt x="245" y="5058"/>
                    <a:pt x="327" y="5408"/>
                  </a:cubicBezTo>
                  <a:cubicBezTo>
                    <a:pt x="979" y="5175"/>
                    <a:pt x="1655" y="5023"/>
                    <a:pt x="2308" y="4814"/>
                  </a:cubicBezTo>
                  <a:cubicBezTo>
                    <a:pt x="2972" y="4592"/>
                    <a:pt x="3625" y="4289"/>
                    <a:pt x="4312" y="4161"/>
                  </a:cubicBezTo>
                  <a:cubicBezTo>
                    <a:pt x="4316" y="4160"/>
                    <a:pt x="4320" y="4160"/>
                    <a:pt x="4324" y="4160"/>
                  </a:cubicBezTo>
                  <a:cubicBezTo>
                    <a:pt x="4383" y="4160"/>
                    <a:pt x="4391" y="4245"/>
                    <a:pt x="4336" y="4277"/>
                  </a:cubicBezTo>
                  <a:cubicBezTo>
                    <a:pt x="3683" y="4650"/>
                    <a:pt x="2879" y="4837"/>
                    <a:pt x="2156" y="5047"/>
                  </a:cubicBezTo>
                  <a:cubicBezTo>
                    <a:pt x="1574" y="5233"/>
                    <a:pt x="968" y="5431"/>
                    <a:pt x="362" y="5536"/>
                  </a:cubicBezTo>
                  <a:cubicBezTo>
                    <a:pt x="397" y="5676"/>
                    <a:pt x="431" y="5804"/>
                    <a:pt x="466" y="5932"/>
                  </a:cubicBezTo>
                  <a:cubicBezTo>
                    <a:pt x="5256" y="4476"/>
                    <a:pt x="10023" y="2961"/>
                    <a:pt x="14824" y="1527"/>
                  </a:cubicBezTo>
                  <a:lnTo>
                    <a:pt x="14824" y="1527"/>
                  </a:lnTo>
                  <a:cubicBezTo>
                    <a:pt x="14674" y="1537"/>
                    <a:pt x="14521" y="1542"/>
                    <a:pt x="14367" y="1542"/>
                  </a:cubicBezTo>
                  <a:cubicBezTo>
                    <a:pt x="13797" y="1542"/>
                    <a:pt x="13220" y="1471"/>
                    <a:pt x="12715" y="1306"/>
                  </a:cubicBezTo>
                  <a:cubicBezTo>
                    <a:pt x="12424" y="1201"/>
                    <a:pt x="12121" y="1003"/>
                    <a:pt x="11829" y="781"/>
                  </a:cubicBezTo>
                  <a:cubicBezTo>
                    <a:pt x="11818" y="793"/>
                    <a:pt x="11806" y="805"/>
                    <a:pt x="11794" y="805"/>
                  </a:cubicBezTo>
                  <a:cubicBezTo>
                    <a:pt x="10874" y="1259"/>
                    <a:pt x="9848" y="1527"/>
                    <a:pt x="8881" y="1865"/>
                  </a:cubicBezTo>
                  <a:cubicBezTo>
                    <a:pt x="7960" y="2203"/>
                    <a:pt x="7016" y="2529"/>
                    <a:pt x="6084" y="2856"/>
                  </a:cubicBezTo>
                  <a:cubicBezTo>
                    <a:pt x="4324" y="3485"/>
                    <a:pt x="2518" y="4266"/>
                    <a:pt x="665" y="4580"/>
                  </a:cubicBezTo>
                  <a:cubicBezTo>
                    <a:pt x="606" y="4580"/>
                    <a:pt x="606" y="4511"/>
                    <a:pt x="653" y="4499"/>
                  </a:cubicBezTo>
                  <a:cubicBezTo>
                    <a:pt x="2599" y="4009"/>
                    <a:pt x="4464" y="3205"/>
                    <a:pt x="6352" y="2529"/>
                  </a:cubicBezTo>
                  <a:cubicBezTo>
                    <a:pt x="7284" y="2191"/>
                    <a:pt x="8217" y="1865"/>
                    <a:pt x="9149" y="1527"/>
                  </a:cubicBezTo>
                  <a:cubicBezTo>
                    <a:pt x="9976" y="1224"/>
                    <a:pt x="10815" y="863"/>
                    <a:pt x="11678" y="653"/>
                  </a:cubicBezTo>
                  <a:cubicBezTo>
                    <a:pt x="11445" y="455"/>
                    <a:pt x="11235" y="222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129;p91">
              <a:extLst>
                <a:ext uri="{FF2B5EF4-FFF2-40B4-BE49-F238E27FC236}">
                  <a16:creationId xmlns:a16="http://schemas.microsoft.com/office/drawing/2014/main" xmlns="" id="{5DB311B2-B029-CBFE-2C1F-E017D6205F33}"/>
                </a:ext>
              </a:extLst>
            </p:cNvPr>
            <p:cNvSpPr/>
            <p:nvPr/>
          </p:nvSpPr>
          <p:spPr>
            <a:xfrm>
              <a:off x="510491" y="1788755"/>
              <a:ext cx="547521" cy="249327"/>
            </a:xfrm>
            <a:custGeom>
              <a:avLst/>
              <a:gdLst/>
              <a:ahLst/>
              <a:cxnLst/>
              <a:rect l="l" t="t" r="r" b="b"/>
              <a:pathLst>
                <a:path w="17098" h="7786" extrusionOk="0">
                  <a:moveTo>
                    <a:pt x="10674" y="2305"/>
                  </a:moveTo>
                  <a:cubicBezTo>
                    <a:pt x="10767" y="2305"/>
                    <a:pt x="10820" y="2438"/>
                    <a:pt x="10723" y="2471"/>
                  </a:cubicBezTo>
                  <a:cubicBezTo>
                    <a:pt x="8007" y="3252"/>
                    <a:pt x="5350" y="4196"/>
                    <a:pt x="2670" y="5081"/>
                  </a:cubicBezTo>
                  <a:cubicBezTo>
                    <a:pt x="2666" y="5082"/>
                    <a:pt x="2663" y="5083"/>
                    <a:pt x="2660" y="5083"/>
                  </a:cubicBezTo>
                  <a:cubicBezTo>
                    <a:pt x="2631" y="5083"/>
                    <a:pt x="2614" y="5034"/>
                    <a:pt x="2646" y="5023"/>
                  </a:cubicBezTo>
                  <a:cubicBezTo>
                    <a:pt x="5233" y="3904"/>
                    <a:pt x="7949" y="3053"/>
                    <a:pt x="10653" y="2308"/>
                  </a:cubicBezTo>
                  <a:cubicBezTo>
                    <a:pt x="10660" y="2306"/>
                    <a:pt x="10667" y="2305"/>
                    <a:pt x="10674" y="2305"/>
                  </a:cubicBezTo>
                  <a:close/>
                  <a:moveTo>
                    <a:pt x="16678" y="0"/>
                  </a:moveTo>
                  <a:cubicBezTo>
                    <a:pt x="12984" y="1177"/>
                    <a:pt x="9289" y="2378"/>
                    <a:pt x="5595" y="3543"/>
                  </a:cubicBezTo>
                  <a:cubicBezTo>
                    <a:pt x="4674" y="3834"/>
                    <a:pt x="3765" y="4126"/>
                    <a:pt x="2844" y="4417"/>
                  </a:cubicBezTo>
                  <a:cubicBezTo>
                    <a:pt x="2017" y="4673"/>
                    <a:pt x="327" y="4918"/>
                    <a:pt x="82" y="5944"/>
                  </a:cubicBezTo>
                  <a:cubicBezTo>
                    <a:pt x="222" y="5885"/>
                    <a:pt x="374" y="5827"/>
                    <a:pt x="525" y="5781"/>
                  </a:cubicBezTo>
                  <a:cubicBezTo>
                    <a:pt x="548" y="5781"/>
                    <a:pt x="560" y="5804"/>
                    <a:pt x="537" y="5816"/>
                  </a:cubicBezTo>
                  <a:cubicBezTo>
                    <a:pt x="385" y="5885"/>
                    <a:pt x="234" y="5944"/>
                    <a:pt x="71" y="6014"/>
                  </a:cubicBezTo>
                  <a:cubicBezTo>
                    <a:pt x="1" y="6398"/>
                    <a:pt x="152" y="6783"/>
                    <a:pt x="409" y="7086"/>
                  </a:cubicBezTo>
                  <a:cubicBezTo>
                    <a:pt x="758" y="6923"/>
                    <a:pt x="1166" y="6888"/>
                    <a:pt x="1539" y="6806"/>
                  </a:cubicBezTo>
                  <a:cubicBezTo>
                    <a:pt x="2017" y="6701"/>
                    <a:pt x="2495" y="6608"/>
                    <a:pt x="2961" y="6503"/>
                  </a:cubicBezTo>
                  <a:cubicBezTo>
                    <a:pt x="2968" y="6501"/>
                    <a:pt x="2975" y="6500"/>
                    <a:pt x="2981" y="6500"/>
                  </a:cubicBezTo>
                  <a:cubicBezTo>
                    <a:pt x="3057" y="6500"/>
                    <a:pt x="3070" y="6621"/>
                    <a:pt x="2984" y="6643"/>
                  </a:cubicBezTo>
                  <a:cubicBezTo>
                    <a:pt x="2506" y="6748"/>
                    <a:pt x="2040" y="6853"/>
                    <a:pt x="1562" y="6969"/>
                  </a:cubicBezTo>
                  <a:cubicBezTo>
                    <a:pt x="1213" y="7039"/>
                    <a:pt x="852" y="7167"/>
                    <a:pt x="490" y="7179"/>
                  </a:cubicBezTo>
                  <a:cubicBezTo>
                    <a:pt x="688" y="7377"/>
                    <a:pt x="933" y="7540"/>
                    <a:pt x="1178" y="7634"/>
                  </a:cubicBezTo>
                  <a:cubicBezTo>
                    <a:pt x="1474" y="7747"/>
                    <a:pt x="1773" y="7785"/>
                    <a:pt x="2075" y="7785"/>
                  </a:cubicBezTo>
                  <a:cubicBezTo>
                    <a:pt x="2580" y="7785"/>
                    <a:pt x="3091" y="7677"/>
                    <a:pt x="3602" y="7634"/>
                  </a:cubicBezTo>
                  <a:cubicBezTo>
                    <a:pt x="3427" y="7016"/>
                    <a:pt x="3357" y="6387"/>
                    <a:pt x="3427" y="5769"/>
                  </a:cubicBezTo>
                  <a:lnTo>
                    <a:pt x="3427" y="5769"/>
                  </a:lnTo>
                  <a:cubicBezTo>
                    <a:pt x="2949" y="5932"/>
                    <a:pt x="2460" y="6084"/>
                    <a:pt x="1970" y="6200"/>
                  </a:cubicBezTo>
                  <a:cubicBezTo>
                    <a:pt x="1967" y="6201"/>
                    <a:pt x="1964" y="6202"/>
                    <a:pt x="1962" y="6202"/>
                  </a:cubicBezTo>
                  <a:cubicBezTo>
                    <a:pt x="1934" y="6202"/>
                    <a:pt x="1927" y="6151"/>
                    <a:pt x="1959" y="6130"/>
                  </a:cubicBezTo>
                  <a:cubicBezTo>
                    <a:pt x="3147" y="5571"/>
                    <a:pt x="4441" y="5175"/>
                    <a:pt x="5676" y="4720"/>
                  </a:cubicBezTo>
                  <a:cubicBezTo>
                    <a:pt x="6888" y="4277"/>
                    <a:pt x="8100" y="3834"/>
                    <a:pt x="9312" y="3403"/>
                  </a:cubicBezTo>
                  <a:cubicBezTo>
                    <a:pt x="11772" y="2506"/>
                    <a:pt x="14242" y="1643"/>
                    <a:pt x="16725" y="828"/>
                  </a:cubicBezTo>
                  <a:cubicBezTo>
                    <a:pt x="16736" y="825"/>
                    <a:pt x="16747" y="823"/>
                    <a:pt x="16757" y="823"/>
                  </a:cubicBezTo>
                  <a:cubicBezTo>
                    <a:pt x="16787" y="823"/>
                    <a:pt x="16809" y="836"/>
                    <a:pt x="16818" y="863"/>
                  </a:cubicBezTo>
                  <a:lnTo>
                    <a:pt x="17097" y="629"/>
                  </a:lnTo>
                  <a:cubicBezTo>
                    <a:pt x="16946" y="443"/>
                    <a:pt x="16806" y="245"/>
                    <a:pt x="16690" y="70"/>
                  </a:cubicBezTo>
                  <a:cubicBezTo>
                    <a:pt x="16678" y="47"/>
                    <a:pt x="16678" y="23"/>
                    <a:pt x="166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30;p91">
              <a:extLst>
                <a:ext uri="{FF2B5EF4-FFF2-40B4-BE49-F238E27FC236}">
                  <a16:creationId xmlns:a16="http://schemas.microsoft.com/office/drawing/2014/main" xmlns="" id="{7B15304E-E8AD-1A13-32EE-5F8EF55E0AB3}"/>
                </a:ext>
              </a:extLst>
            </p:cNvPr>
            <p:cNvSpPr/>
            <p:nvPr/>
          </p:nvSpPr>
          <p:spPr>
            <a:xfrm>
              <a:off x="843402" y="1107656"/>
              <a:ext cx="353432" cy="744171"/>
            </a:xfrm>
            <a:custGeom>
              <a:avLst/>
              <a:gdLst/>
              <a:ahLst/>
              <a:cxnLst/>
              <a:rect l="l" t="t" r="r" b="b"/>
              <a:pathLst>
                <a:path w="11037" h="23239" extrusionOk="0">
                  <a:moveTo>
                    <a:pt x="2162" y="4058"/>
                  </a:moveTo>
                  <a:cubicBezTo>
                    <a:pt x="2184" y="4058"/>
                    <a:pt x="2206" y="4068"/>
                    <a:pt x="2215" y="4091"/>
                  </a:cubicBezTo>
                  <a:cubicBezTo>
                    <a:pt x="2914" y="5781"/>
                    <a:pt x="3368" y="7610"/>
                    <a:pt x="3951" y="9347"/>
                  </a:cubicBezTo>
                  <a:cubicBezTo>
                    <a:pt x="4534" y="11095"/>
                    <a:pt x="5117" y="12843"/>
                    <a:pt x="5711" y="14591"/>
                  </a:cubicBezTo>
                  <a:cubicBezTo>
                    <a:pt x="5718" y="14628"/>
                    <a:pt x="5693" y="14651"/>
                    <a:pt x="5667" y="14651"/>
                  </a:cubicBezTo>
                  <a:cubicBezTo>
                    <a:pt x="5653" y="14651"/>
                    <a:pt x="5638" y="14643"/>
                    <a:pt x="5629" y="14626"/>
                  </a:cubicBezTo>
                  <a:cubicBezTo>
                    <a:pt x="4977" y="12855"/>
                    <a:pt x="4347" y="11083"/>
                    <a:pt x="3753" y="9300"/>
                  </a:cubicBezTo>
                  <a:cubicBezTo>
                    <a:pt x="3182" y="7599"/>
                    <a:pt x="2494" y="5874"/>
                    <a:pt x="2098" y="4126"/>
                  </a:cubicBezTo>
                  <a:cubicBezTo>
                    <a:pt x="2091" y="4083"/>
                    <a:pt x="2127" y="4058"/>
                    <a:pt x="2162" y="4058"/>
                  </a:cubicBezTo>
                  <a:close/>
                  <a:moveTo>
                    <a:pt x="3492" y="10622"/>
                  </a:moveTo>
                  <a:cubicBezTo>
                    <a:pt x="3519" y="10622"/>
                    <a:pt x="3545" y="10635"/>
                    <a:pt x="3555" y="10664"/>
                  </a:cubicBezTo>
                  <a:cubicBezTo>
                    <a:pt x="4231" y="12400"/>
                    <a:pt x="4685" y="14218"/>
                    <a:pt x="5326" y="15966"/>
                  </a:cubicBezTo>
                  <a:cubicBezTo>
                    <a:pt x="5956" y="17726"/>
                    <a:pt x="6678" y="19439"/>
                    <a:pt x="7354" y="21176"/>
                  </a:cubicBezTo>
                  <a:cubicBezTo>
                    <a:pt x="7361" y="21190"/>
                    <a:pt x="7351" y="21200"/>
                    <a:pt x="7339" y="21200"/>
                  </a:cubicBezTo>
                  <a:cubicBezTo>
                    <a:pt x="7331" y="21200"/>
                    <a:pt x="7324" y="21196"/>
                    <a:pt x="7319" y="21188"/>
                  </a:cubicBezTo>
                  <a:cubicBezTo>
                    <a:pt x="6492" y="19474"/>
                    <a:pt x="5804" y="17691"/>
                    <a:pt x="5140" y="15908"/>
                  </a:cubicBezTo>
                  <a:cubicBezTo>
                    <a:pt x="4522" y="14218"/>
                    <a:pt x="3811" y="12470"/>
                    <a:pt x="3427" y="10699"/>
                  </a:cubicBezTo>
                  <a:cubicBezTo>
                    <a:pt x="3413" y="10650"/>
                    <a:pt x="3452" y="10622"/>
                    <a:pt x="3492" y="10622"/>
                  </a:cubicBezTo>
                  <a:close/>
                  <a:moveTo>
                    <a:pt x="4353" y="6948"/>
                  </a:moveTo>
                  <a:cubicBezTo>
                    <a:pt x="4375" y="6948"/>
                    <a:pt x="4397" y="6958"/>
                    <a:pt x="4406" y="6981"/>
                  </a:cubicBezTo>
                  <a:cubicBezTo>
                    <a:pt x="4907" y="8217"/>
                    <a:pt x="5245" y="9533"/>
                    <a:pt x="5641" y="10804"/>
                  </a:cubicBezTo>
                  <a:cubicBezTo>
                    <a:pt x="6037" y="12051"/>
                    <a:pt x="6422" y="13286"/>
                    <a:pt x="6818" y="14521"/>
                  </a:cubicBezTo>
                  <a:cubicBezTo>
                    <a:pt x="7611" y="17050"/>
                    <a:pt x="8380" y="19568"/>
                    <a:pt x="9149" y="22097"/>
                  </a:cubicBezTo>
                  <a:cubicBezTo>
                    <a:pt x="9156" y="22111"/>
                    <a:pt x="9145" y="22121"/>
                    <a:pt x="9134" y="22121"/>
                  </a:cubicBezTo>
                  <a:cubicBezTo>
                    <a:pt x="9126" y="22121"/>
                    <a:pt x="9118" y="22117"/>
                    <a:pt x="9114" y="22108"/>
                  </a:cubicBezTo>
                  <a:cubicBezTo>
                    <a:pt x="8275" y="19568"/>
                    <a:pt x="7447" y="17015"/>
                    <a:pt x="6632" y="14463"/>
                  </a:cubicBezTo>
                  <a:cubicBezTo>
                    <a:pt x="6224" y="13193"/>
                    <a:pt x="5816" y="11911"/>
                    <a:pt x="5408" y="10629"/>
                  </a:cubicBezTo>
                  <a:cubicBezTo>
                    <a:pt x="5023" y="9440"/>
                    <a:pt x="4569" y="8240"/>
                    <a:pt x="4289" y="7016"/>
                  </a:cubicBezTo>
                  <a:cubicBezTo>
                    <a:pt x="4282" y="6973"/>
                    <a:pt x="4318" y="6948"/>
                    <a:pt x="4353" y="6948"/>
                  </a:cubicBezTo>
                  <a:close/>
                  <a:moveTo>
                    <a:pt x="47" y="0"/>
                  </a:moveTo>
                  <a:cubicBezTo>
                    <a:pt x="47" y="12"/>
                    <a:pt x="47" y="35"/>
                    <a:pt x="47" y="47"/>
                  </a:cubicBezTo>
                  <a:cubicBezTo>
                    <a:pt x="35" y="82"/>
                    <a:pt x="24" y="105"/>
                    <a:pt x="0" y="129"/>
                  </a:cubicBezTo>
                  <a:cubicBezTo>
                    <a:pt x="653" y="1923"/>
                    <a:pt x="1061" y="3835"/>
                    <a:pt x="1609" y="5664"/>
                  </a:cubicBezTo>
                  <a:cubicBezTo>
                    <a:pt x="2168" y="7494"/>
                    <a:pt x="2716" y="9324"/>
                    <a:pt x="3310" y="11142"/>
                  </a:cubicBezTo>
                  <a:cubicBezTo>
                    <a:pt x="3904" y="12948"/>
                    <a:pt x="4511" y="14754"/>
                    <a:pt x="5151" y="16561"/>
                  </a:cubicBezTo>
                  <a:cubicBezTo>
                    <a:pt x="5466" y="17470"/>
                    <a:pt x="5804" y="18391"/>
                    <a:pt x="6142" y="19300"/>
                  </a:cubicBezTo>
                  <a:cubicBezTo>
                    <a:pt x="6340" y="19871"/>
                    <a:pt x="6643" y="20430"/>
                    <a:pt x="6468" y="21036"/>
                  </a:cubicBezTo>
                  <a:cubicBezTo>
                    <a:pt x="6457" y="21071"/>
                    <a:pt x="6457" y="21106"/>
                    <a:pt x="6433" y="21141"/>
                  </a:cubicBezTo>
                  <a:cubicBezTo>
                    <a:pt x="6433" y="21164"/>
                    <a:pt x="6422" y="21176"/>
                    <a:pt x="6398" y="21188"/>
                  </a:cubicBezTo>
                  <a:cubicBezTo>
                    <a:pt x="6410" y="21188"/>
                    <a:pt x="6422" y="21199"/>
                    <a:pt x="6422" y="21199"/>
                  </a:cubicBezTo>
                  <a:cubicBezTo>
                    <a:pt x="7156" y="21735"/>
                    <a:pt x="7576" y="22633"/>
                    <a:pt x="8473" y="22959"/>
                  </a:cubicBezTo>
                  <a:cubicBezTo>
                    <a:pt x="8508" y="22971"/>
                    <a:pt x="8555" y="22982"/>
                    <a:pt x="8589" y="22994"/>
                  </a:cubicBezTo>
                  <a:cubicBezTo>
                    <a:pt x="7715" y="20896"/>
                    <a:pt x="6876" y="18694"/>
                    <a:pt x="6294" y="16491"/>
                  </a:cubicBezTo>
                  <a:cubicBezTo>
                    <a:pt x="6286" y="16462"/>
                    <a:pt x="6316" y="16437"/>
                    <a:pt x="6344" y="16437"/>
                  </a:cubicBezTo>
                  <a:cubicBezTo>
                    <a:pt x="6361" y="16437"/>
                    <a:pt x="6378" y="16446"/>
                    <a:pt x="6387" y="16468"/>
                  </a:cubicBezTo>
                  <a:cubicBezTo>
                    <a:pt x="7179" y="18647"/>
                    <a:pt x="7902" y="20850"/>
                    <a:pt x="8718" y="23029"/>
                  </a:cubicBezTo>
                  <a:cubicBezTo>
                    <a:pt x="9464" y="23227"/>
                    <a:pt x="10291" y="23180"/>
                    <a:pt x="11037" y="23239"/>
                  </a:cubicBezTo>
                  <a:cubicBezTo>
                    <a:pt x="9394" y="19801"/>
                    <a:pt x="8193" y="16188"/>
                    <a:pt x="7016" y="12575"/>
                  </a:cubicBezTo>
                  <a:cubicBezTo>
                    <a:pt x="5874" y="9079"/>
                    <a:pt x="4720" y="5583"/>
                    <a:pt x="3613" y="2075"/>
                  </a:cubicBezTo>
                  <a:cubicBezTo>
                    <a:pt x="3333" y="2180"/>
                    <a:pt x="3054" y="2226"/>
                    <a:pt x="2786" y="2226"/>
                  </a:cubicBezTo>
                  <a:cubicBezTo>
                    <a:pt x="3100" y="3368"/>
                    <a:pt x="3497" y="4487"/>
                    <a:pt x="3928" y="5594"/>
                  </a:cubicBezTo>
                  <a:cubicBezTo>
                    <a:pt x="3943" y="5617"/>
                    <a:pt x="3924" y="5635"/>
                    <a:pt x="3902" y="5635"/>
                  </a:cubicBezTo>
                  <a:cubicBezTo>
                    <a:pt x="3890" y="5635"/>
                    <a:pt x="3878" y="5630"/>
                    <a:pt x="3870" y="5618"/>
                  </a:cubicBezTo>
                  <a:cubicBezTo>
                    <a:pt x="3333" y="4522"/>
                    <a:pt x="2914" y="3380"/>
                    <a:pt x="2564" y="2215"/>
                  </a:cubicBezTo>
                  <a:cubicBezTo>
                    <a:pt x="1842" y="2133"/>
                    <a:pt x="1201" y="1690"/>
                    <a:pt x="711" y="1096"/>
                  </a:cubicBezTo>
                  <a:lnTo>
                    <a:pt x="711" y="1096"/>
                  </a:lnTo>
                  <a:cubicBezTo>
                    <a:pt x="1609" y="3811"/>
                    <a:pt x="2436" y="6573"/>
                    <a:pt x="3170" y="9324"/>
                  </a:cubicBezTo>
                  <a:cubicBezTo>
                    <a:pt x="3179" y="9340"/>
                    <a:pt x="3163" y="9357"/>
                    <a:pt x="3150" y="9357"/>
                  </a:cubicBezTo>
                  <a:cubicBezTo>
                    <a:pt x="3144" y="9357"/>
                    <a:pt x="3139" y="9354"/>
                    <a:pt x="3135" y="9347"/>
                  </a:cubicBezTo>
                  <a:cubicBezTo>
                    <a:pt x="2180" y="6620"/>
                    <a:pt x="1306" y="3823"/>
                    <a:pt x="525" y="1049"/>
                  </a:cubicBezTo>
                  <a:cubicBezTo>
                    <a:pt x="501" y="991"/>
                    <a:pt x="536" y="944"/>
                    <a:pt x="583" y="933"/>
                  </a:cubicBezTo>
                  <a:cubicBezTo>
                    <a:pt x="362" y="641"/>
                    <a:pt x="187" y="327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131;p91">
              <a:extLst>
                <a:ext uri="{FF2B5EF4-FFF2-40B4-BE49-F238E27FC236}">
                  <a16:creationId xmlns:a16="http://schemas.microsoft.com/office/drawing/2014/main" xmlns="" id="{E62205B7-6E8E-CFE6-4537-54D79D042835}"/>
                </a:ext>
              </a:extLst>
            </p:cNvPr>
            <p:cNvSpPr/>
            <p:nvPr/>
          </p:nvSpPr>
          <p:spPr>
            <a:xfrm>
              <a:off x="704198" y="1808898"/>
              <a:ext cx="474734" cy="189989"/>
            </a:xfrm>
            <a:custGeom>
              <a:avLst/>
              <a:gdLst/>
              <a:ahLst/>
              <a:cxnLst/>
              <a:rect l="l" t="t" r="r" b="b"/>
              <a:pathLst>
                <a:path w="14825" h="5933" extrusionOk="0">
                  <a:moveTo>
                    <a:pt x="12679" y="1317"/>
                  </a:moveTo>
                  <a:cubicBezTo>
                    <a:pt x="12764" y="1317"/>
                    <a:pt x="12793" y="1447"/>
                    <a:pt x="12715" y="1481"/>
                  </a:cubicBezTo>
                  <a:cubicBezTo>
                    <a:pt x="11596" y="1923"/>
                    <a:pt x="10349" y="2145"/>
                    <a:pt x="9195" y="2518"/>
                  </a:cubicBezTo>
                  <a:cubicBezTo>
                    <a:pt x="8030" y="2879"/>
                    <a:pt x="6876" y="3275"/>
                    <a:pt x="5711" y="3660"/>
                  </a:cubicBezTo>
                  <a:cubicBezTo>
                    <a:pt x="5704" y="3663"/>
                    <a:pt x="5697" y="3664"/>
                    <a:pt x="5691" y="3664"/>
                  </a:cubicBezTo>
                  <a:cubicBezTo>
                    <a:pt x="5645" y="3664"/>
                    <a:pt x="5625" y="3599"/>
                    <a:pt x="5676" y="3578"/>
                  </a:cubicBezTo>
                  <a:cubicBezTo>
                    <a:pt x="6841" y="3077"/>
                    <a:pt x="8018" y="2646"/>
                    <a:pt x="9230" y="2273"/>
                  </a:cubicBezTo>
                  <a:cubicBezTo>
                    <a:pt x="10338" y="1912"/>
                    <a:pt x="11515" y="1469"/>
                    <a:pt x="12668" y="1317"/>
                  </a:cubicBezTo>
                  <a:cubicBezTo>
                    <a:pt x="12672" y="1317"/>
                    <a:pt x="12676" y="1317"/>
                    <a:pt x="12679" y="1317"/>
                  </a:cubicBezTo>
                  <a:close/>
                  <a:moveTo>
                    <a:pt x="11048" y="0"/>
                  </a:moveTo>
                  <a:lnTo>
                    <a:pt x="10769" y="234"/>
                  </a:lnTo>
                  <a:cubicBezTo>
                    <a:pt x="10804" y="268"/>
                    <a:pt x="10804" y="327"/>
                    <a:pt x="10745" y="350"/>
                  </a:cubicBezTo>
                  <a:cubicBezTo>
                    <a:pt x="8263" y="1306"/>
                    <a:pt x="5757" y="2215"/>
                    <a:pt x="3252" y="3089"/>
                  </a:cubicBezTo>
                  <a:cubicBezTo>
                    <a:pt x="2168" y="3462"/>
                    <a:pt x="1084" y="3846"/>
                    <a:pt x="0" y="4219"/>
                  </a:cubicBezTo>
                  <a:cubicBezTo>
                    <a:pt x="59" y="4231"/>
                    <a:pt x="105" y="4266"/>
                    <a:pt x="117" y="4347"/>
                  </a:cubicBezTo>
                  <a:cubicBezTo>
                    <a:pt x="175" y="4709"/>
                    <a:pt x="245" y="5058"/>
                    <a:pt x="327" y="5408"/>
                  </a:cubicBezTo>
                  <a:cubicBezTo>
                    <a:pt x="979" y="5175"/>
                    <a:pt x="1655" y="5023"/>
                    <a:pt x="2308" y="4814"/>
                  </a:cubicBezTo>
                  <a:cubicBezTo>
                    <a:pt x="2972" y="4592"/>
                    <a:pt x="3625" y="4289"/>
                    <a:pt x="4312" y="4161"/>
                  </a:cubicBezTo>
                  <a:cubicBezTo>
                    <a:pt x="4316" y="4160"/>
                    <a:pt x="4320" y="4160"/>
                    <a:pt x="4324" y="4160"/>
                  </a:cubicBezTo>
                  <a:cubicBezTo>
                    <a:pt x="4383" y="4160"/>
                    <a:pt x="4391" y="4245"/>
                    <a:pt x="4336" y="4277"/>
                  </a:cubicBezTo>
                  <a:cubicBezTo>
                    <a:pt x="3683" y="4650"/>
                    <a:pt x="2879" y="4837"/>
                    <a:pt x="2156" y="5047"/>
                  </a:cubicBezTo>
                  <a:cubicBezTo>
                    <a:pt x="1574" y="5233"/>
                    <a:pt x="968" y="5431"/>
                    <a:pt x="362" y="5536"/>
                  </a:cubicBezTo>
                  <a:cubicBezTo>
                    <a:pt x="397" y="5676"/>
                    <a:pt x="431" y="5804"/>
                    <a:pt x="466" y="5932"/>
                  </a:cubicBezTo>
                  <a:cubicBezTo>
                    <a:pt x="5256" y="4476"/>
                    <a:pt x="10023" y="2961"/>
                    <a:pt x="14824" y="1527"/>
                  </a:cubicBezTo>
                  <a:lnTo>
                    <a:pt x="14824" y="1527"/>
                  </a:lnTo>
                  <a:cubicBezTo>
                    <a:pt x="14674" y="1537"/>
                    <a:pt x="14521" y="1542"/>
                    <a:pt x="14367" y="1542"/>
                  </a:cubicBezTo>
                  <a:cubicBezTo>
                    <a:pt x="13797" y="1542"/>
                    <a:pt x="13220" y="1471"/>
                    <a:pt x="12715" y="1306"/>
                  </a:cubicBezTo>
                  <a:cubicBezTo>
                    <a:pt x="12424" y="1201"/>
                    <a:pt x="12121" y="1003"/>
                    <a:pt x="11829" y="781"/>
                  </a:cubicBezTo>
                  <a:cubicBezTo>
                    <a:pt x="11818" y="793"/>
                    <a:pt x="11806" y="805"/>
                    <a:pt x="11794" y="805"/>
                  </a:cubicBezTo>
                  <a:cubicBezTo>
                    <a:pt x="10874" y="1259"/>
                    <a:pt x="9848" y="1527"/>
                    <a:pt x="8881" y="1865"/>
                  </a:cubicBezTo>
                  <a:cubicBezTo>
                    <a:pt x="7960" y="2203"/>
                    <a:pt x="7016" y="2529"/>
                    <a:pt x="6084" y="2856"/>
                  </a:cubicBezTo>
                  <a:cubicBezTo>
                    <a:pt x="4324" y="3485"/>
                    <a:pt x="2518" y="4266"/>
                    <a:pt x="665" y="4580"/>
                  </a:cubicBezTo>
                  <a:cubicBezTo>
                    <a:pt x="606" y="4580"/>
                    <a:pt x="606" y="4511"/>
                    <a:pt x="653" y="4499"/>
                  </a:cubicBezTo>
                  <a:cubicBezTo>
                    <a:pt x="2599" y="4009"/>
                    <a:pt x="4464" y="3205"/>
                    <a:pt x="6352" y="2529"/>
                  </a:cubicBezTo>
                  <a:cubicBezTo>
                    <a:pt x="7284" y="2191"/>
                    <a:pt x="8217" y="1865"/>
                    <a:pt x="9149" y="1527"/>
                  </a:cubicBezTo>
                  <a:cubicBezTo>
                    <a:pt x="9976" y="1224"/>
                    <a:pt x="10815" y="863"/>
                    <a:pt x="11678" y="653"/>
                  </a:cubicBezTo>
                  <a:cubicBezTo>
                    <a:pt x="11445" y="455"/>
                    <a:pt x="11235" y="222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132;p91">
              <a:extLst>
                <a:ext uri="{FF2B5EF4-FFF2-40B4-BE49-F238E27FC236}">
                  <a16:creationId xmlns:a16="http://schemas.microsoft.com/office/drawing/2014/main" xmlns="" id="{2D89D723-5F1E-399A-62F7-079EF71252AF}"/>
                </a:ext>
              </a:extLst>
            </p:cNvPr>
            <p:cNvSpPr/>
            <p:nvPr/>
          </p:nvSpPr>
          <p:spPr>
            <a:xfrm>
              <a:off x="510491" y="1788755"/>
              <a:ext cx="547521" cy="249327"/>
            </a:xfrm>
            <a:custGeom>
              <a:avLst/>
              <a:gdLst/>
              <a:ahLst/>
              <a:cxnLst/>
              <a:rect l="l" t="t" r="r" b="b"/>
              <a:pathLst>
                <a:path w="17098" h="7786" extrusionOk="0">
                  <a:moveTo>
                    <a:pt x="10674" y="2305"/>
                  </a:moveTo>
                  <a:cubicBezTo>
                    <a:pt x="10767" y="2305"/>
                    <a:pt x="10820" y="2438"/>
                    <a:pt x="10723" y="2471"/>
                  </a:cubicBezTo>
                  <a:cubicBezTo>
                    <a:pt x="8007" y="3252"/>
                    <a:pt x="5350" y="4196"/>
                    <a:pt x="2670" y="5081"/>
                  </a:cubicBezTo>
                  <a:cubicBezTo>
                    <a:pt x="2666" y="5082"/>
                    <a:pt x="2663" y="5083"/>
                    <a:pt x="2660" y="5083"/>
                  </a:cubicBezTo>
                  <a:cubicBezTo>
                    <a:pt x="2631" y="5083"/>
                    <a:pt x="2614" y="5034"/>
                    <a:pt x="2646" y="5023"/>
                  </a:cubicBezTo>
                  <a:cubicBezTo>
                    <a:pt x="5233" y="3904"/>
                    <a:pt x="7949" y="3053"/>
                    <a:pt x="10653" y="2308"/>
                  </a:cubicBezTo>
                  <a:cubicBezTo>
                    <a:pt x="10660" y="2306"/>
                    <a:pt x="10667" y="2305"/>
                    <a:pt x="10674" y="2305"/>
                  </a:cubicBezTo>
                  <a:close/>
                  <a:moveTo>
                    <a:pt x="16678" y="0"/>
                  </a:moveTo>
                  <a:cubicBezTo>
                    <a:pt x="12984" y="1177"/>
                    <a:pt x="9289" y="2378"/>
                    <a:pt x="5595" y="3543"/>
                  </a:cubicBezTo>
                  <a:cubicBezTo>
                    <a:pt x="4674" y="3834"/>
                    <a:pt x="3765" y="4126"/>
                    <a:pt x="2844" y="4417"/>
                  </a:cubicBezTo>
                  <a:cubicBezTo>
                    <a:pt x="2017" y="4673"/>
                    <a:pt x="327" y="4918"/>
                    <a:pt x="82" y="5944"/>
                  </a:cubicBezTo>
                  <a:cubicBezTo>
                    <a:pt x="222" y="5885"/>
                    <a:pt x="374" y="5827"/>
                    <a:pt x="525" y="5781"/>
                  </a:cubicBezTo>
                  <a:cubicBezTo>
                    <a:pt x="548" y="5781"/>
                    <a:pt x="560" y="5804"/>
                    <a:pt x="537" y="5816"/>
                  </a:cubicBezTo>
                  <a:cubicBezTo>
                    <a:pt x="385" y="5885"/>
                    <a:pt x="234" y="5944"/>
                    <a:pt x="71" y="6014"/>
                  </a:cubicBezTo>
                  <a:cubicBezTo>
                    <a:pt x="1" y="6398"/>
                    <a:pt x="152" y="6783"/>
                    <a:pt x="409" y="7086"/>
                  </a:cubicBezTo>
                  <a:cubicBezTo>
                    <a:pt x="758" y="6923"/>
                    <a:pt x="1166" y="6888"/>
                    <a:pt x="1539" y="6806"/>
                  </a:cubicBezTo>
                  <a:cubicBezTo>
                    <a:pt x="2017" y="6701"/>
                    <a:pt x="2495" y="6608"/>
                    <a:pt x="2961" y="6503"/>
                  </a:cubicBezTo>
                  <a:cubicBezTo>
                    <a:pt x="2968" y="6501"/>
                    <a:pt x="2975" y="6500"/>
                    <a:pt x="2981" y="6500"/>
                  </a:cubicBezTo>
                  <a:cubicBezTo>
                    <a:pt x="3057" y="6500"/>
                    <a:pt x="3070" y="6621"/>
                    <a:pt x="2984" y="6643"/>
                  </a:cubicBezTo>
                  <a:cubicBezTo>
                    <a:pt x="2506" y="6748"/>
                    <a:pt x="2040" y="6853"/>
                    <a:pt x="1562" y="6969"/>
                  </a:cubicBezTo>
                  <a:cubicBezTo>
                    <a:pt x="1213" y="7039"/>
                    <a:pt x="852" y="7167"/>
                    <a:pt x="490" y="7179"/>
                  </a:cubicBezTo>
                  <a:cubicBezTo>
                    <a:pt x="688" y="7377"/>
                    <a:pt x="933" y="7540"/>
                    <a:pt x="1178" y="7634"/>
                  </a:cubicBezTo>
                  <a:cubicBezTo>
                    <a:pt x="1474" y="7747"/>
                    <a:pt x="1773" y="7785"/>
                    <a:pt x="2075" y="7785"/>
                  </a:cubicBezTo>
                  <a:cubicBezTo>
                    <a:pt x="2580" y="7785"/>
                    <a:pt x="3091" y="7677"/>
                    <a:pt x="3602" y="7634"/>
                  </a:cubicBezTo>
                  <a:cubicBezTo>
                    <a:pt x="3427" y="7016"/>
                    <a:pt x="3357" y="6387"/>
                    <a:pt x="3427" y="5769"/>
                  </a:cubicBezTo>
                  <a:lnTo>
                    <a:pt x="3427" y="5769"/>
                  </a:lnTo>
                  <a:cubicBezTo>
                    <a:pt x="2949" y="5932"/>
                    <a:pt x="2460" y="6084"/>
                    <a:pt x="1970" y="6200"/>
                  </a:cubicBezTo>
                  <a:cubicBezTo>
                    <a:pt x="1967" y="6201"/>
                    <a:pt x="1964" y="6202"/>
                    <a:pt x="1962" y="6202"/>
                  </a:cubicBezTo>
                  <a:cubicBezTo>
                    <a:pt x="1934" y="6202"/>
                    <a:pt x="1927" y="6151"/>
                    <a:pt x="1959" y="6130"/>
                  </a:cubicBezTo>
                  <a:cubicBezTo>
                    <a:pt x="3147" y="5571"/>
                    <a:pt x="4441" y="5175"/>
                    <a:pt x="5676" y="4720"/>
                  </a:cubicBezTo>
                  <a:cubicBezTo>
                    <a:pt x="6888" y="4277"/>
                    <a:pt x="8100" y="3834"/>
                    <a:pt x="9312" y="3403"/>
                  </a:cubicBezTo>
                  <a:cubicBezTo>
                    <a:pt x="11772" y="2506"/>
                    <a:pt x="14242" y="1643"/>
                    <a:pt x="16725" y="828"/>
                  </a:cubicBezTo>
                  <a:cubicBezTo>
                    <a:pt x="16736" y="825"/>
                    <a:pt x="16747" y="823"/>
                    <a:pt x="16757" y="823"/>
                  </a:cubicBezTo>
                  <a:cubicBezTo>
                    <a:pt x="16787" y="823"/>
                    <a:pt x="16809" y="836"/>
                    <a:pt x="16818" y="863"/>
                  </a:cubicBezTo>
                  <a:lnTo>
                    <a:pt x="17097" y="629"/>
                  </a:lnTo>
                  <a:cubicBezTo>
                    <a:pt x="16946" y="443"/>
                    <a:pt x="16806" y="245"/>
                    <a:pt x="16690" y="70"/>
                  </a:cubicBezTo>
                  <a:cubicBezTo>
                    <a:pt x="16678" y="47"/>
                    <a:pt x="16678" y="23"/>
                    <a:pt x="166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133;p91">
              <a:extLst>
                <a:ext uri="{FF2B5EF4-FFF2-40B4-BE49-F238E27FC236}">
                  <a16:creationId xmlns:a16="http://schemas.microsoft.com/office/drawing/2014/main" xmlns="" id="{0084703C-BD8A-D9A4-5209-E5E828CEF907}"/>
                </a:ext>
              </a:extLst>
            </p:cNvPr>
            <p:cNvSpPr/>
            <p:nvPr/>
          </p:nvSpPr>
          <p:spPr>
            <a:xfrm>
              <a:off x="425790" y="1088250"/>
              <a:ext cx="793806" cy="1066157"/>
            </a:xfrm>
            <a:custGeom>
              <a:avLst/>
              <a:gdLst/>
              <a:ahLst/>
              <a:cxnLst/>
              <a:rect l="l" t="t" r="r" b="b"/>
              <a:pathLst>
                <a:path w="24789" h="33294" extrusionOk="0">
                  <a:moveTo>
                    <a:pt x="12365" y="245"/>
                  </a:moveTo>
                  <a:lnTo>
                    <a:pt x="12365" y="245"/>
                  </a:lnTo>
                  <a:cubicBezTo>
                    <a:pt x="12447" y="268"/>
                    <a:pt x="12517" y="315"/>
                    <a:pt x="12587" y="373"/>
                  </a:cubicBezTo>
                  <a:cubicBezTo>
                    <a:pt x="12680" y="467"/>
                    <a:pt x="12738" y="595"/>
                    <a:pt x="12832" y="688"/>
                  </a:cubicBezTo>
                  <a:cubicBezTo>
                    <a:pt x="12820" y="688"/>
                    <a:pt x="12820" y="700"/>
                    <a:pt x="12832" y="723"/>
                  </a:cubicBezTo>
                  <a:cubicBezTo>
                    <a:pt x="13158" y="2471"/>
                    <a:pt x="13787" y="4196"/>
                    <a:pt x="14288" y="5897"/>
                  </a:cubicBezTo>
                  <a:cubicBezTo>
                    <a:pt x="14813" y="7645"/>
                    <a:pt x="15372" y="9382"/>
                    <a:pt x="15943" y="11118"/>
                  </a:cubicBezTo>
                  <a:cubicBezTo>
                    <a:pt x="16514" y="12855"/>
                    <a:pt x="17109" y="14580"/>
                    <a:pt x="17703" y="16304"/>
                  </a:cubicBezTo>
                  <a:cubicBezTo>
                    <a:pt x="18006" y="17155"/>
                    <a:pt x="18297" y="17994"/>
                    <a:pt x="18600" y="18833"/>
                  </a:cubicBezTo>
                  <a:cubicBezTo>
                    <a:pt x="18764" y="19288"/>
                    <a:pt x="18938" y="19742"/>
                    <a:pt x="19113" y="20209"/>
                  </a:cubicBezTo>
                  <a:cubicBezTo>
                    <a:pt x="19241" y="20547"/>
                    <a:pt x="19428" y="20931"/>
                    <a:pt x="19463" y="21316"/>
                  </a:cubicBezTo>
                  <a:cubicBezTo>
                    <a:pt x="19428" y="21234"/>
                    <a:pt x="19370" y="21153"/>
                    <a:pt x="19288" y="21094"/>
                  </a:cubicBezTo>
                  <a:cubicBezTo>
                    <a:pt x="19276" y="21094"/>
                    <a:pt x="19276" y="21094"/>
                    <a:pt x="19265" y="21083"/>
                  </a:cubicBezTo>
                  <a:cubicBezTo>
                    <a:pt x="18764" y="19358"/>
                    <a:pt x="18041" y="17656"/>
                    <a:pt x="17435" y="15955"/>
                  </a:cubicBezTo>
                  <a:cubicBezTo>
                    <a:pt x="16829" y="14218"/>
                    <a:pt x="16235" y="12482"/>
                    <a:pt x="15652" y="10734"/>
                  </a:cubicBezTo>
                  <a:cubicBezTo>
                    <a:pt x="14498" y="7273"/>
                    <a:pt x="13449" y="3776"/>
                    <a:pt x="12389" y="280"/>
                  </a:cubicBezTo>
                  <a:cubicBezTo>
                    <a:pt x="12389" y="268"/>
                    <a:pt x="12377" y="268"/>
                    <a:pt x="12377" y="257"/>
                  </a:cubicBezTo>
                  <a:cubicBezTo>
                    <a:pt x="12377" y="257"/>
                    <a:pt x="12365" y="245"/>
                    <a:pt x="12365" y="245"/>
                  </a:cubicBezTo>
                  <a:close/>
                  <a:moveTo>
                    <a:pt x="13088" y="606"/>
                  </a:moveTo>
                  <a:cubicBezTo>
                    <a:pt x="13228" y="933"/>
                    <a:pt x="13403" y="1247"/>
                    <a:pt x="13624" y="1539"/>
                  </a:cubicBezTo>
                  <a:cubicBezTo>
                    <a:pt x="13577" y="1550"/>
                    <a:pt x="13542" y="1597"/>
                    <a:pt x="13566" y="1655"/>
                  </a:cubicBezTo>
                  <a:cubicBezTo>
                    <a:pt x="14347" y="4429"/>
                    <a:pt x="15221" y="7226"/>
                    <a:pt x="16176" y="9953"/>
                  </a:cubicBezTo>
                  <a:cubicBezTo>
                    <a:pt x="16180" y="9960"/>
                    <a:pt x="16185" y="9963"/>
                    <a:pt x="16191" y="9963"/>
                  </a:cubicBezTo>
                  <a:cubicBezTo>
                    <a:pt x="16204" y="9963"/>
                    <a:pt x="16220" y="9946"/>
                    <a:pt x="16211" y="9930"/>
                  </a:cubicBezTo>
                  <a:cubicBezTo>
                    <a:pt x="15477" y="7179"/>
                    <a:pt x="14650" y="4417"/>
                    <a:pt x="13752" y="1702"/>
                  </a:cubicBezTo>
                  <a:lnTo>
                    <a:pt x="13752" y="1702"/>
                  </a:lnTo>
                  <a:cubicBezTo>
                    <a:pt x="14242" y="2296"/>
                    <a:pt x="14883" y="2739"/>
                    <a:pt x="15605" y="2821"/>
                  </a:cubicBezTo>
                  <a:cubicBezTo>
                    <a:pt x="15955" y="3986"/>
                    <a:pt x="16374" y="5117"/>
                    <a:pt x="16911" y="6224"/>
                  </a:cubicBezTo>
                  <a:cubicBezTo>
                    <a:pt x="16919" y="6236"/>
                    <a:pt x="16931" y="6241"/>
                    <a:pt x="16943" y="6241"/>
                  </a:cubicBezTo>
                  <a:cubicBezTo>
                    <a:pt x="16965" y="6241"/>
                    <a:pt x="16984" y="6223"/>
                    <a:pt x="16969" y="6200"/>
                  </a:cubicBezTo>
                  <a:cubicBezTo>
                    <a:pt x="16538" y="5093"/>
                    <a:pt x="16141" y="3974"/>
                    <a:pt x="15827" y="2832"/>
                  </a:cubicBezTo>
                  <a:cubicBezTo>
                    <a:pt x="16095" y="2832"/>
                    <a:pt x="16374" y="2786"/>
                    <a:pt x="16654" y="2681"/>
                  </a:cubicBezTo>
                  <a:cubicBezTo>
                    <a:pt x="17761" y="6189"/>
                    <a:pt x="18915" y="9685"/>
                    <a:pt x="20057" y="13181"/>
                  </a:cubicBezTo>
                  <a:cubicBezTo>
                    <a:pt x="21234" y="16794"/>
                    <a:pt x="22435" y="20407"/>
                    <a:pt x="24078" y="23845"/>
                  </a:cubicBezTo>
                  <a:cubicBezTo>
                    <a:pt x="23332" y="23786"/>
                    <a:pt x="22505" y="23833"/>
                    <a:pt x="21759" y="23635"/>
                  </a:cubicBezTo>
                  <a:cubicBezTo>
                    <a:pt x="20943" y="21456"/>
                    <a:pt x="20220" y="19253"/>
                    <a:pt x="19428" y="17074"/>
                  </a:cubicBezTo>
                  <a:cubicBezTo>
                    <a:pt x="19419" y="17052"/>
                    <a:pt x="19402" y="17043"/>
                    <a:pt x="19385" y="17043"/>
                  </a:cubicBezTo>
                  <a:cubicBezTo>
                    <a:pt x="19357" y="17043"/>
                    <a:pt x="19327" y="17068"/>
                    <a:pt x="19335" y="17097"/>
                  </a:cubicBezTo>
                  <a:cubicBezTo>
                    <a:pt x="19917" y="19300"/>
                    <a:pt x="20756" y="21502"/>
                    <a:pt x="21630" y="23600"/>
                  </a:cubicBezTo>
                  <a:cubicBezTo>
                    <a:pt x="21596" y="23588"/>
                    <a:pt x="21549" y="23577"/>
                    <a:pt x="21514" y="23565"/>
                  </a:cubicBezTo>
                  <a:cubicBezTo>
                    <a:pt x="20617" y="23239"/>
                    <a:pt x="20197" y="22341"/>
                    <a:pt x="19463" y="21805"/>
                  </a:cubicBezTo>
                  <a:cubicBezTo>
                    <a:pt x="19463" y="21805"/>
                    <a:pt x="19451" y="21794"/>
                    <a:pt x="19439" y="21794"/>
                  </a:cubicBezTo>
                  <a:cubicBezTo>
                    <a:pt x="19463" y="21782"/>
                    <a:pt x="19474" y="21770"/>
                    <a:pt x="19474" y="21747"/>
                  </a:cubicBezTo>
                  <a:cubicBezTo>
                    <a:pt x="19498" y="21712"/>
                    <a:pt x="19498" y="21677"/>
                    <a:pt x="19509" y="21642"/>
                  </a:cubicBezTo>
                  <a:cubicBezTo>
                    <a:pt x="19684" y="21036"/>
                    <a:pt x="19381" y="20477"/>
                    <a:pt x="19183" y="19906"/>
                  </a:cubicBezTo>
                  <a:cubicBezTo>
                    <a:pt x="18845" y="18997"/>
                    <a:pt x="18507" y="18076"/>
                    <a:pt x="18192" y="17167"/>
                  </a:cubicBezTo>
                  <a:cubicBezTo>
                    <a:pt x="17552" y="15360"/>
                    <a:pt x="16945" y="13554"/>
                    <a:pt x="16351" y="11736"/>
                  </a:cubicBezTo>
                  <a:cubicBezTo>
                    <a:pt x="15757" y="9930"/>
                    <a:pt x="15209" y="8100"/>
                    <a:pt x="14650" y="6270"/>
                  </a:cubicBezTo>
                  <a:cubicBezTo>
                    <a:pt x="14102" y="4441"/>
                    <a:pt x="13694" y="2529"/>
                    <a:pt x="13041" y="735"/>
                  </a:cubicBezTo>
                  <a:cubicBezTo>
                    <a:pt x="13065" y="711"/>
                    <a:pt x="13076" y="688"/>
                    <a:pt x="13088" y="653"/>
                  </a:cubicBezTo>
                  <a:cubicBezTo>
                    <a:pt x="13088" y="641"/>
                    <a:pt x="13088" y="618"/>
                    <a:pt x="13088" y="606"/>
                  </a:cubicBezTo>
                  <a:close/>
                  <a:moveTo>
                    <a:pt x="19323" y="21875"/>
                  </a:moveTo>
                  <a:cubicBezTo>
                    <a:pt x="19323" y="21898"/>
                    <a:pt x="19323" y="21922"/>
                    <a:pt x="19335" y="21945"/>
                  </a:cubicBezTo>
                  <a:cubicBezTo>
                    <a:pt x="19451" y="22120"/>
                    <a:pt x="19591" y="22318"/>
                    <a:pt x="19742" y="22504"/>
                  </a:cubicBezTo>
                  <a:cubicBezTo>
                    <a:pt x="19929" y="22726"/>
                    <a:pt x="20139" y="22959"/>
                    <a:pt x="20372" y="23157"/>
                  </a:cubicBezTo>
                  <a:cubicBezTo>
                    <a:pt x="19509" y="23367"/>
                    <a:pt x="18670" y="23728"/>
                    <a:pt x="17843" y="24031"/>
                  </a:cubicBezTo>
                  <a:cubicBezTo>
                    <a:pt x="16911" y="24369"/>
                    <a:pt x="15978" y="24695"/>
                    <a:pt x="15046" y="25033"/>
                  </a:cubicBezTo>
                  <a:cubicBezTo>
                    <a:pt x="13158" y="25709"/>
                    <a:pt x="11293" y="26513"/>
                    <a:pt x="9347" y="27003"/>
                  </a:cubicBezTo>
                  <a:cubicBezTo>
                    <a:pt x="9300" y="27015"/>
                    <a:pt x="9300" y="27084"/>
                    <a:pt x="9359" y="27084"/>
                  </a:cubicBezTo>
                  <a:cubicBezTo>
                    <a:pt x="11212" y="26770"/>
                    <a:pt x="13018" y="25989"/>
                    <a:pt x="14778" y="25360"/>
                  </a:cubicBezTo>
                  <a:cubicBezTo>
                    <a:pt x="15710" y="25033"/>
                    <a:pt x="16654" y="24707"/>
                    <a:pt x="17575" y="24369"/>
                  </a:cubicBezTo>
                  <a:cubicBezTo>
                    <a:pt x="18542" y="24031"/>
                    <a:pt x="19568" y="23763"/>
                    <a:pt x="20488" y="23309"/>
                  </a:cubicBezTo>
                  <a:cubicBezTo>
                    <a:pt x="20500" y="23309"/>
                    <a:pt x="20512" y="23297"/>
                    <a:pt x="20523" y="23285"/>
                  </a:cubicBezTo>
                  <a:cubicBezTo>
                    <a:pt x="20815" y="23507"/>
                    <a:pt x="21118" y="23705"/>
                    <a:pt x="21409" y="23810"/>
                  </a:cubicBezTo>
                  <a:cubicBezTo>
                    <a:pt x="21914" y="23975"/>
                    <a:pt x="22491" y="24046"/>
                    <a:pt x="23061" y="24046"/>
                  </a:cubicBezTo>
                  <a:cubicBezTo>
                    <a:pt x="23215" y="24046"/>
                    <a:pt x="23368" y="24041"/>
                    <a:pt x="23518" y="24031"/>
                  </a:cubicBezTo>
                  <a:lnTo>
                    <a:pt x="23518" y="24031"/>
                  </a:lnTo>
                  <a:cubicBezTo>
                    <a:pt x="18717" y="25465"/>
                    <a:pt x="13950" y="26980"/>
                    <a:pt x="9160" y="28436"/>
                  </a:cubicBezTo>
                  <a:cubicBezTo>
                    <a:pt x="9125" y="28308"/>
                    <a:pt x="9091" y="28180"/>
                    <a:pt x="9056" y="28040"/>
                  </a:cubicBezTo>
                  <a:cubicBezTo>
                    <a:pt x="9662" y="27935"/>
                    <a:pt x="10268" y="27737"/>
                    <a:pt x="10850" y="27551"/>
                  </a:cubicBezTo>
                  <a:cubicBezTo>
                    <a:pt x="11573" y="27341"/>
                    <a:pt x="12377" y="27154"/>
                    <a:pt x="13030" y="26781"/>
                  </a:cubicBezTo>
                  <a:cubicBezTo>
                    <a:pt x="13085" y="26749"/>
                    <a:pt x="13077" y="26664"/>
                    <a:pt x="13018" y="26664"/>
                  </a:cubicBezTo>
                  <a:cubicBezTo>
                    <a:pt x="13014" y="26664"/>
                    <a:pt x="13010" y="26664"/>
                    <a:pt x="13006" y="26665"/>
                  </a:cubicBezTo>
                  <a:cubicBezTo>
                    <a:pt x="12319" y="26793"/>
                    <a:pt x="11666" y="27096"/>
                    <a:pt x="11002" y="27318"/>
                  </a:cubicBezTo>
                  <a:cubicBezTo>
                    <a:pt x="10349" y="27527"/>
                    <a:pt x="9673" y="27679"/>
                    <a:pt x="9021" y="27912"/>
                  </a:cubicBezTo>
                  <a:cubicBezTo>
                    <a:pt x="8939" y="27562"/>
                    <a:pt x="8869" y="27213"/>
                    <a:pt x="8811" y="26851"/>
                  </a:cubicBezTo>
                  <a:cubicBezTo>
                    <a:pt x="8799" y="26770"/>
                    <a:pt x="8753" y="26735"/>
                    <a:pt x="8694" y="26723"/>
                  </a:cubicBezTo>
                  <a:cubicBezTo>
                    <a:pt x="9778" y="26350"/>
                    <a:pt x="10862" y="25966"/>
                    <a:pt x="11946" y="25593"/>
                  </a:cubicBezTo>
                  <a:cubicBezTo>
                    <a:pt x="14451" y="24719"/>
                    <a:pt x="16957" y="23810"/>
                    <a:pt x="19439" y="22854"/>
                  </a:cubicBezTo>
                  <a:cubicBezTo>
                    <a:pt x="19498" y="22831"/>
                    <a:pt x="19498" y="22772"/>
                    <a:pt x="19463" y="22738"/>
                  </a:cubicBezTo>
                  <a:cubicBezTo>
                    <a:pt x="19454" y="22711"/>
                    <a:pt x="19432" y="22698"/>
                    <a:pt x="19402" y="22698"/>
                  </a:cubicBezTo>
                  <a:cubicBezTo>
                    <a:pt x="19392" y="22698"/>
                    <a:pt x="19381" y="22700"/>
                    <a:pt x="19370" y="22703"/>
                  </a:cubicBezTo>
                  <a:cubicBezTo>
                    <a:pt x="16887" y="23518"/>
                    <a:pt x="14417" y="24381"/>
                    <a:pt x="11957" y="25278"/>
                  </a:cubicBezTo>
                  <a:cubicBezTo>
                    <a:pt x="10745" y="25709"/>
                    <a:pt x="9533" y="26152"/>
                    <a:pt x="8321" y="26595"/>
                  </a:cubicBezTo>
                  <a:cubicBezTo>
                    <a:pt x="7086" y="27050"/>
                    <a:pt x="5792" y="27446"/>
                    <a:pt x="4604" y="28005"/>
                  </a:cubicBezTo>
                  <a:cubicBezTo>
                    <a:pt x="4572" y="28026"/>
                    <a:pt x="4579" y="28077"/>
                    <a:pt x="4607" y="28077"/>
                  </a:cubicBezTo>
                  <a:cubicBezTo>
                    <a:pt x="4609" y="28077"/>
                    <a:pt x="4612" y="28076"/>
                    <a:pt x="4615" y="28075"/>
                  </a:cubicBezTo>
                  <a:cubicBezTo>
                    <a:pt x="5105" y="27959"/>
                    <a:pt x="5594" y="27807"/>
                    <a:pt x="6072" y="27644"/>
                  </a:cubicBezTo>
                  <a:lnTo>
                    <a:pt x="6072" y="27644"/>
                  </a:lnTo>
                  <a:cubicBezTo>
                    <a:pt x="6002" y="28262"/>
                    <a:pt x="6072" y="28891"/>
                    <a:pt x="6247" y="29509"/>
                  </a:cubicBezTo>
                  <a:cubicBezTo>
                    <a:pt x="5736" y="29552"/>
                    <a:pt x="5225" y="29660"/>
                    <a:pt x="4720" y="29660"/>
                  </a:cubicBezTo>
                  <a:cubicBezTo>
                    <a:pt x="4418" y="29660"/>
                    <a:pt x="4119" y="29622"/>
                    <a:pt x="3823" y="29509"/>
                  </a:cubicBezTo>
                  <a:cubicBezTo>
                    <a:pt x="3578" y="29415"/>
                    <a:pt x="3333" y="29252"/>
                    <a:pt x="3135" y="29054"/>
                  </a:cubicBezTo>
                  <a:cubicBezTo>
                    <a:pt x="3497" y="29042"/>
                    <a:pt x="3858" y="28914"/>
                    <a:pt x="4207" y="28844"/>
                  </a:cubicBezTo>
                  <a:cubicBezTo>
                    <a:pt x="4685" y="28728"/>
                    <a:pt x="5151" y="28623"/>
                    <a:pt x="5629" y="28518"/>
                  </a:cubicBezTo>
                  <a:cubicBezTo>
                    <a:pt x="5715" y="28496"/>
                    <a:pt x="5702" y="28375"/>
                    <a:pt x="5626" y="28375"/>
                  </a:cubicBezTo>
                  <a:cubicBezTo>
                    <a:pt x="5620" y="28375"/>
                    <a:pt x="5613" y="28376"/>
                    <a:pt x="5606" y="28378"/>
                  </a:cubicBezTo>
                  <a:cubicBezTo>
                    <a:pt x="5140" y="28483"/>
                    <a:pt x="4662" y="28576"/>
                    <a:pt x="4184" y="28681"/>
                  </a:cubicBezTo>
                  <a:cubicBezTo>
                    <a:pt x="3811" y="28763"/>
                    <a:pt x="3403" y="28798"/>
                    <a:pt x="3054" y="28961"/>
                  </a:cubicBezTo>
                  <a:cubicBezTo>
                    <a:pt x="2797" y="28658"/>
                    <a:pt x="2646" y="28273"/>
                    <a:pt x="2716" y="27889"/>
                  </a:cubicBezTo>
                  <a:cubicBezTo>
                    <a:pt x="2879" y="27819"/>
                    <a:pt x="3030" y="27760"/>
                    <a:pt x="3182" y="27691"/>
                  </a:cubicBezTo>
                  <a:cubicBezTo>
                    <a:pt x="3205" y="27679"/>
                    <a:pt x="3193" y="27656"/>
                    <a:pt x="3170" y="27656"/>
                  </a:cubicBezTo>
                  <a:cubicBezTo>
                    <a:pt x="3019" y="27702"/>
                    <a:pt x="2867" y="27760"/>
                    <a:pt x="2727" y="27819"/>
                  </a:cubicBezTo>
                  <a:cubicBezTo>
                    <a:pt x="2972" y="26793"/>
                    <a:pt x="4662" y="26548"/>
                    <a:pt x="5489" y="26292"/>
                  </a:cubicBezTo>
                  <a:cubicBezTo>
                    <a:pt x="6410" y="26001"/>
                    <a:pt x="7319" y="25709"/>
                    <a:pt x="8240" y="25418"/>
                  </a:cubicBezTo>
                  <a:cubicBezTo>
                    <a:pt x="11934" y="24253"/>
                    <a:pt x="15629" y="23052"/>
                    <a:pt x="19323" y="21875"/>
                  </a:cubicBezTo>
                  <a:close/>
                  <a:moveTo>
                    <a:pt x="19160" y="21292"/>
                  </a:moveTo>
                  <a:cubicBezTo>
                    <a:pt x="19253" y="21362"/>
                    <a:pt x="19300" y="21479"/>
                    <a:pt x="19300" y="21595"/>
                  </a:cubicBezTo>
                  <a:cubicBezTo>
                    <a:pt x="19288" y="21595"/>
                    <a:pt x="19265" y="21595"/>
                    <a:pt x="19253" y="21607"/>
                  </a:cubicBezTo>
                  <a:cubicBezTo>
                    <a:pt x="14626" y="23075"/>
                    <a:pt x="9988" y="24521"/>
                    <a:pt x="5373" y="26001"/>
                  </a:cubicBezTo>
                  <a:cubicBezTo>
                    <a:pt x="4126" y="26397"/>
                    <a:pt x="1574" y="27015"/>
                    <a:pt x="2587" y="28856"/>
                  </a:cubicBezTo>
                  <a:cubicBezTo>
                    <a:pt x="3044" y="29689"/>
                    <a:pt x="3912" y="29990"/>
                    <a:pt x="4806" y="29990"/>
                  </a:cubicBezTo>
                  <a:cubicBezTo>
                    <a:pt x="5325" y="29990"/>
                    <a:pt x="5854" y="29888"/>
                    <a:pt x="6317" y="29730"/>
                  </a:cubicBezTo>
                  <a:cubicBezTo>
                    <a:pt x="6340" y="29812"/>
                    <a:pt x="6375" y="29905"/>
                    <a:pt x="6410" y="29986"/>
                  </a:cubicBezTo>
                  <a:lnTo>
                    <a:pt x="6398" y="29986"/>
                  </a:lnTo>
                  <a:cubicBezTo>
                    <a:pt x="5847" y="30266"/>
                    <a:pt x="5269" y="30432"/>
                    <a:pt x="4676" y="30432"/>
                  </a:cubicBezTo>
                  <a:cubicBezTo>
                    <a:pt x="4380" y="30432"/>
                    <a:pt x="4079" y="30390"/>
                    <a:pt x="3776" y="30301"/>
                  </a:cubicBezTo>
                  <a:cubicBezTo>
                    <a:pt x="2844" y="30033"/>
                    <a:pt x="1923" y="29264"/>
                    <a:pt x="1830" y="28238"/>
                  </a:cubicBezTo>
                  <a:cubicBezTo>
                    <a:pt x="1713" y="27026"/>
                    <a:pt x="2925" y="26304"/>
                    <a:pt x="3893" y="25954"/>
                  </a:cubicBezTo>
                  <a:cubicBezTo>
                    <a:pt x="4872" y="25593"/>
                    <a:pt x="5874" y="25301"/>
                    <a:pt x="6865" y="24987"/>
                  </a:cubicBezTo>
                  <a:cubicBezTo>
                    <a:pt x="10944" y="23705"/>
                    <a:pt x="15046" y="22469"/>
                    <a:pt x="19148" y="21292"/>
                  </a:cubicBezTo>
                  <a:close/>
                  <a:moveTo>
                    <a:pt x="8531" y="26781"/>
                  </a:moveTo>
                  <a:lnTo>
                    <a:pt x="8531" y="26781"/>
                  </a:lnTo>
                  <a:cubicBezTo>
                    <a:pt x="8508" y="26805"/>
                    <a:pt x="8496" y="26840"/>
                    <a:pt x="8508" y="26886"/>
                  </a:cubicBezTo>
                  <a:cubicBezTo>
                    <a:pt x="8753" y="28576"/>
                    <a:pt x="9359" y="30161"/>
                    <a:pt x="10291" y="31571"/>
                  </a:cubicBezTo>
                  <a:cubicBezTo>
                    <a:pt x="9778" y="31245"/>
                    <a:pt x="9300" y="30872"/>
                    <a:pt x="8869" y="30429"/>
                  </a:cubicBezTo>
                  <a:cubicBezTo>
                    <a:pt x="8835" y="30395"/>
                    <a:pt x="8782" y="30372"/>
                    <a:pt x="8732" y="30372"/>
                  </a:cubicBezTo>
                  <a:cubicBezTo>
                    <a:pt x="8680" y="30372"/>
                    <a:pt x="8631" y="30398"/>
                    <a:pt x="8613" y="30464"/>
                  </a:cubicBezTo>
                  <a:cubicBezTo>
                    <a:pt x="8391" y="31175"/>
                    <a:pt x="8298" y="31898"/>
                    <a:pt x="8310" y="32632"/>
                  </a:cubicBezTo>
                  <a:cubicBezTo>
                    <a:pt x="7820" y="31956"/>
                    <a:pt x="7389" y="31233"/>
                    <a:pt x="7051" y="30464"/>
                  </a:cubicBezTo>
                  <a:cubicBezTo>
                    <a:pt x="6643" y="29532"/>
                    <a:pt x="6480" y="28588"/>
                    <a:pt x="6282" y="27597"/>
                  </a:cubicBezTo>
                  <a:cubicBezTo>
                    <a:pt x="6282" y="27586"/>
                    <a:pt x="6282" y="27586"/>
                    <a:pt x="6270" y="27574"/>
                  </a:cubicBezTo>
                  <a:cubicBezTo>
                    <a:pt x="6911" y="27353"/>
                    <a:pt x="7541" y="27119"/>
                    <a:pt x="8182" y="26898"/>
                  </a:cubicBezTo>
                  <a:cubicBezTo>
                    <a:pt x="8298" y="26863"/>
                    <a:pt x="8415" y="26816"/>
                    <a:pt x="8531" y="26781"/>
                  </a:cubicBezTo>
                  <a:close/>
                  <a:moveTo>
                    <a:pt x="12424" y="0"/>
                  </a:moveTo>
                  <a:cubicBezTo>
                    <a:pt x="12307" y="210"/>
                    <a:pt x="12202" y="408"/>
                    <a:pt x="12097" y="606"/>
                  </a:cubicBezTo>
                  <a:cubicBezTo>
                    <a:pt x="13065" y="4056"/>
                    <a:pt x="14183" y="7471"/>
                    <a:pt x="15326" y="10862"/>
                  </a:cubicBezTo>
                  <a:cubicBezTo>
                    <a:pt x="15908" y="12575"/>
                    <a:pt x="16503" y="14265"/>
                    <a:pt x="17120" y="15955"/>
                  </a:cubicBezTo>
                  <a:cubicBezTo>
                    <a:pt x="17738" y="17645"/>
                    <a:pt x="18286" y="19416"/>
                    <a:pt x="19055" y="21036"/>
                  </a:cubicBezTo>
                  <a:cubicBezTo>
                    <a:pt x="15092" y="22132"/>
                    <a:pt x="11153" y="23320"/>
                    <a:pt x="7226" y="24567"/>
                  </a:cubicBezTo>
                  <a:cubicBezTo>
                    <a:pt x="6259" y="24882"/>
                    <a:pt x="5280" y="25197"/>
                    <a:pt x="4312" y="25523"/>
                  </a:cubicBezTo>
                  <a:cubicBezTo>
                    <a:pt x="3671" y="25733"/>
                    <a:pt x="3019" y="25966"/>
                    <a:pt x="2494" y="26397"/>
                  </a:cubicBezTo>
                  <a:cubicBezTo>
                    <a:pt x="1678" y="24019"/>
                    <a:pt x="758" y="21677"/>
                    <a:pt x="35" y="19276"/>
                  </a:cubicBezTo>
                  <a:cubicBezTo>
                    <a:pt x="35" y="19267"/>
                    <a:pt x="30" y="19264"/>
                    <a:pt x="24" y="19264"/>
                  </a:cubicBezTo>
                  <a:cubicBezTo>
                    <a:pt x="14" y="19264"/>
                    <a:pt x="0" y="19273"/>
                    <a:pt x="0" y="19288"/>
                  </a:cubicBezTo>
                  <a:cubicBezTo>
                    <a:pt x="711" y="21747"/>
                    <a:pt x="1340" y="24206"/>
                    <a:pt x="2250" y="26607"/>
                  </a:cubicBezTo>
                  <a:cubicBezTo>
                    <a:pt x="2238" y="26618"/>
                    <a:pt x="2226" y="26630"/>
                    <a:pt x="2226" y="26630"/>
                  </a:cubicBezTo>
                  <a:cubicBezTo>
                    <a:pt x="1877" y="26991"/>
                    <a:pt x="1690" y="27376"/>
                    <a:pt x="1632" y="27784"/>
                  </a:cubicBezTo>
                  <a:cubicBezTo>
                    <a:pt x="1632" y="27784"/>
                    <a:pt x="1632" y="27772"/>
                    <a:pt x="1632" y="27772"/>
                  </a:cubicBezTo>
                  <a:cubicBezTo>
                    <a:pt x="1609" y="27935"/>
                    <a:pt x="1597" y="28110"/>
                    <a:pt x="1597" y="28273"/>
                  </a:cubicBezTo>
                  <a:cubicBezTo>
                    <a:pt x="1609" y="28297"/>
                    <a:pt x="1620" y="28331"/>
                    <a:pt x="1632" y="28355"/>
                  </a:cubicBezTo>
                  <a:cubicBezTo>
                    <a:pt x="1702" y="28914"/>
                    <a:pt x="2016" y="29462"/>
                    <a:pt x="2518" y="29881"/>
                  </a:cubicBezTo>
                  <a:cubicBezTo>
                    <a:pt x="3116" y="30395"/>
                    <a:pt x="3927" y="30678"/>
                    <a:pt x="4729" y="30678"/>
                  </a:cubicBezTo>
                  <a:cubicBezTo>
                    <a:pt x="5348" y="30678"/>
                    <a:pt x="5961" y="30510"/>
                    <a:pt x="6468" y="30150"/>
                  </a:cubicBezTo>
                  <a:cubicBezTo>
                    <a:pt x="6923" y="31292"/>
                    <a:pt x="7669" y="32352"/>
                    <a:pt x="8368" y="33238"/>
                  </a:cubicBezTo>
                  <a:cubicBezTo>
                    <a:pt x="8399" y="33276"/>
                    <a:pt x="8441" y="33293"/>
                    <a:pt x="8483" y="33293"/>
                  </a:cubicBezTo>
                  <a:cubicBezTo>
                    <a:pt x="8569" y="33293"/>
                    <a:pt x="8655" y="33223"/>
                    <a:pt x="8648" y="33121"/>
                  </a:cubicBezTo>
                  <a:cubicBezTo>
                    <a:pt x="8566" y="32329"/>
                    <a:pt x="8624" y="31560"/>
                    <a:pt x="8822" y="30802"/>
                  </a:cubicBezTo>
                  <a:cubicBezTo>
                    <a:pt x="9417" y="31362"/>
                    <a:pt x="10058" y="31839"/>
                    <a:pt x="10780" y="32224"/>
                  </a:cubicBezTo>
                  <a:cubicBezTo>
                    <a:pt x="10802" y="32234"/>
                    <a:pt x="10824" y="32239"/>
                    <a:pt x="10844" y="32239"/>
                  </a:cubicBezTo>
                  <a:cubicBezTo>
                    <a:pt x="10964" y="32239"/>
                    <a:pt x="11047" y="32079"/>
                    <a:pt x="10967" y="31979"/>
                  </a:cubicBezTo>
                  <a:cubicBezTo>
                    <a:pt x="10338" y="31152"/>
                    <a:pt x="9848" y="30266"/>
                    <a:pt x="9475" y="29322"/>
                  </a:cubicBezTo>
                  <a:cubicBezTo>
                    <a:pt x="10652" y="29077"/>
                    <a:pt x="11818" y="28646"/>
                    <a:pt x="12960" y="28285"/>
                  </a:cubicBezTo>
                  <a:cubicBezTo>
                    <a:pt x="14265" y="27889"/>
                    <a:pt x="15559" y="27481"/>
                    <a:pt x="16852" y="27061"/>
                  </a:cubicBezTo>
                  <a:cubicBezTo>
                    <a:pt x="19405" y="26234"/>
                    <a:pt x="21933" y="25360"/>
                    <a:pt x="24451" y="24474"/>
                  </a:cubicBezTo>
                  <a:cubicBezTo>
                    <a:pt x="24462" y="24474"/>
                    <a:pt x="24474" y="24474"/>
                    <a:pt x="24474" y="24462"/>
                  </a:cubicBezTo>
                  <a:cubicBezTo>
                    <a:pt x="24486" y="24470"/>
                    <a:pt x="24499" y="24474"/>
                    <a:pt x="24512" y="24474"/>
                  </a:cubicBezTo>
                  <a:cubicBezTo>
                    <a:pt x="24538" y="24474"/>
                    <a:pt x="24563" y="24458"/>
                    <a:pt x="24579" y="24427"/>
                  </a:cubicBezTo>
                  <a:cubicBezTo>
                    <a:pt x="24591" y="24427"/>
                    <a:pt x="24591" y="24416"/>
                    <a:pt x="24602" y="24404"/>
                  </a:cubicBezTo>
                  <a:cubicBezTo>
                    <a:pt x="24614" y="24381"/>
                    <a:pt x="24626" y="24357"/>
                    <a:pt x="24637" y="24334"/>
                  </a:cubicBezTo>
                  <a:cubicBezTo>
                    <a:pt x="24637" y="24346"/>
                    <a:pt x="24649" y="24357"/>
                    <a:pt x="24649" y="24369"/>
                  </a:cubicBezTo>
                  <a:cubicBezTo>
                    <a:pt x="24669" y="24402"/>
                    <a:pt x="24699" y="24416"/>
                    <a:pt x="24729" y="24416"/>
                  </a:cubicBezTo>
                  <a:cubicBezTo>
                    <a:pt x="24752" y="24416"/>
                    <a:pt x="24774" y="24408"/>
                    <a:pt x="24789" y="24392"/>
                  </a:cubicBezTo>
                  <a:cubicBezTo>
                    <a:pt x="24719" y="24299"/>
                    <a:pt x="24672" y="24194"/>
                    <a:pt x="24626" y="24089"/>
                  </a:cubicBezTo>
                  <a:cubicBezTo>
                    <a:pt x="24614" y="24066"/>
                    <a:pt x="24602" y="24054"/>
                    <a:pt x="24591" y="24043"/>
                  </a:cubicBezTo>
                  <a:cubicBezTo>
                    <a:pt x="24591" y="24066"/>
                    <a:pt x="24579" y="24078"/>
                    <a:pt x="24567" y="24101"/>
                  </a:cubicBezTo>
                  <a:cubicBezTo>
                    <a:pt x="24567" y="24136"/>
                    <a:pt x="24567" y="24171"/>
                    <a:pt x="24567" y="24206"/>
                  </a:cubicBezTo>
                  <a:cubicBezTo>
                    <a:pt x="24567" y="24290"/>
                    <a:pt x="24500" y="24329"/>
                    <a:pt x="24437" y="24329"/>
                  </a:cubicBezTo>
                  <a:cubicBezTo>
                    <a:pt x="24421" y="24329"/>
                    <a:pt x="24406" y="24327"/>
                    <a:pt x="24393" y="24322"/>
                  </a:cubicBezTo>
                  <a:cubicBezTo>
                    <a:pt x="21899" y="25173"/>
                    <a:pt x="19381" y="25977"/>
                    <a:pt x="16876" y="26793"/>
                  </a:cubicBezTo>
                  <a:cubicBezTo>
                    <a:pt x="15629" y="27201"/>
                    <a:pt x="14370" y="27597"/>
                    <a:pt x="13111" y="28005"/>
                  </a:cubicBezTo>
                  <a:cubicBezTo>
                    <a:pt x="11888" y="28401"/>
                    <a:pt x="10606" y="28704"/>
                    <a:pt x="9417" y="29194"/>
                  </a:cubicBezTo>
                  <a:cubicBezTo>
                    <a:pt x="9370" y="29054"/>
                    <a:pt x="9312" y="28914"/>
                    <a:pt x="9265" y="28774"/>
                  </a:cubicBezTo>
                  <a:cubicBezTo>
                    <a:pt x="14253" y="27189"/>
                    <a:pt x="19265" y="25663"/>
                    <a:pt x="24241" y="24054"/>
                  </a:cubicBezTo>
                  <a:cubicBezTo>
                    <a:pt x="24253" y="24066"/>
                    <a:pt x="24264" y="24078"/>
                    <a:pt x="24276" y="24089"/>
                  </a:cubicBezTo>
                  <a:cubicBezTo>
                    <a:pt x="24288" y="24089"/>
                    <a:pt x="24299" y="24101"/>
                    <a:pt x="24311" y="24101"/>
                  </a:cubicBezTo>
                  <a:cubicBezTo>
                    <a:pt x="24299" y="24089"/>
                    <a:pt x="24299" y="24066"/>
                    <a:pt x="24311" y="24043"/>
                  </a:cubicBezTo>
                  <a:cubicBezTo>
                    <a:pt x="24311" y="23973"/>
                    <a:pt x="24323" y="23903"/>
                    <a:pt x="24346" y="23833"/>
                  </a:cubicBezTo>
                  <a:cubicBezTo>
                    <a:pt x="24339" y="23830"/>
                    <a:pt x="24331" y="23828"/>
                    <a:pt x="24323" y="23828"/>
                  </a:cubicBezTo>
                  <a:cubicBezTo>
                    <a:pt x="24303" y="23828"/>
                    <a:pt x="24281" y="23836"/>
                    <a:pt x="24264" y="23845"/>
                  </a:cubicBezTo>
                  <a:lnTo>
                    <a:pt x="24253" y="23845"/>
                  </a:lnTo>
                  <a:cubicBezTo>
                    <a:pt x="24113" y="23530"/>
                    <a:pt x="23973" y="23215"/>
                    <a:pt x="23845" y="22901"/>
                  </a:cubicBezTo>
                  <a:cubicBezTo>
                    <a:pt x="23798" y="22796"/>
                    <a:pt x="23752" y="22691"/>
                    <a:pt x="23705" y="22574"/>
                  </a:cubicBezTo>
                  <a:cubicBezTo>
                    <a:pt x="23332" y="21700"/>
                    <a:pt x="22971" y="20826"/>
                    <a:pt x="22633" y="19952"/>
                  </a:cubicBezTo>
                  <a:cubicBezTo>
                    <a:pt x="22411" y="19498"/>
                    <a:pt x="22248" y="19020"/>
                    <a:pt x="22097" y="18542"/>
                  </a:cubicBezTo>
                  <a:cubicBezTo>
                    <a:pt x="20150" y="13286"/>
                    <a:pt x="18600" y="7855"/>
                    <a:pt x="16829" y="2541"/>
                  </a:cubicBezTo>
                  <a:cubicBezTo>
                    <a:pt x="16841" y="2483"/>
                    <a:pt x="16829" y="2424"/>
                    <a:pt x="16794" y="2378"/>
                  </a:cubicBezTo>
                  <a:cubicBezTo>
                    <a:pt x="16689" y="2378"/>
                    <a:pt x="16596" y="2366"/>
                    <a:pt x="16491" y="2366"/>
                  </a:cubicBezTo>
                  <a:cubicBezTo>
                    <a:pt x="16253" y="2454"/>
                    <a:pt x="16026" y="2493"/>
                    <a:pt x="15808" y="2493"/>
                  </a:cubicBezTo>
                  <a:cubicBezTo>
                    <a:pt x="14689" y="2493"/>
                    <a:pt x="13827" y="1455"/>
                    <a:pt x="13193" y="548"/>
                  </a:cubicBezTo>
                  <a:cubicBezTo>
                    <a:pt x="13181" y="536"/>
                    <a:pt x="13167" y="531"/>
                    <a:pt x="13153" y="531"/>
                  </a:cubicBezTo>
                  <a:cubicBezTo>
                    <a:pt x="13128" y="531"/>
                    <a:pt x="13103" y="549"/>
                    <a:pt x="13088" y="571"/>
                  </a:cubicBezTo>
                  <a:cubicBezTo>
                    <a:pt x="13065" y="385"/>
                    <a:pt x="12843" y="210"/>
                    <a:pt x="12692" y="129"/>
                  </a:cubicBezTo>
                  <a:cubicBezTo>
                    <a:pt x="12610" y="70"/>
                    <a:pt x="12517" y="35"/>
                    <a:pt x="124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134;p91">
              <a:extLst>
                <a:ext uri="{FF2B5EF4-FFF2-40B4-BE49-F238E27FC236}">
                  <a16:creationId xmlns:a16="http://schemas.microsoft.com/office/drawing/2014/main" xmlns="" id="{61D63AC0-6B32-4806-3979-D191D2126E07}"/>
                </a:ext>
              </a:extLst>
            </p:cNvPr>
            <p:cNvSpPr/>
            <p:nvPr/>
          </p:nvSpPr>
          <p:spPr>
            <a:xfrm rot="10369192" flipH="1">
              <a:off x="157890" y="1637479"/>
              <a:ext cx="270105" cy="281285"/>
            </a:xfrm>
            <a:custGeom>
              <a:avLst/>
              <a:gdLst/>
              <a:ahLst/>
              <a:cxnLst/>
              <a:rect l="l" t="t" r="r" b="b"/>
              <a:pathLst>
                <a:path w="8135" h="8471" extrusionOk="0">
                  <a:moveTo>
                    <a:pt x="2550" y="0"/>
                  </a:moveTo>
                  <a:cubicBezTo>
                    <a:pt x="2362" y="0"/>
                    <a:pt x="2185" y="119"/>
                    <a:pt x="2191" y="369"/>
                  </a:cubicBezTo>
                  <a:cubicBezTo>
                    <a:pt x="2203" y="613"/>
                    <a:pt x="2215" y="858"/>
                    <a:pt x="2226" y="1103"/>
                  </a:cubicBezTo>
                  <a:cubicBezTo>
                    <a:pt x="2086" y="951"/>
                    <a:pt x="1947" y="812"/>
                    <a:pt x="1807" y="672"/>
                  </a:cubicBezTo>
                  <a:cubicBezTo>
                    <a:pt x="1724" y="586"/>
                    <a:pt x="1633" y="550"/>
                    <a:pt x="1546" y="550"/>
                  </a:cubicBezTo>
                  <a:cubicBezTo>
                    <a:pt x="1266" y="550"/>
                    <a:pt x="1030" y="926"/>
                    <a:pt x="1271" y="1219"/>
                  </a:cubicBezTo>
                  <a:cubicBezTo>
                    <a:pt x="1410" y="1394"/>
                    <a:pt x="1527" y="1569"/>
                    <a:pt x="1632" y="1767"/>
                  </a:cubicBezTo>
                  <a:cubicBezTo>
                    <a:pt x="1393" y="1727"/>
                    <a:pt x="1154" y="1709"/>
                    <a:pt x="911" y="1709"/>
                  </a:cubicBezTo>
                  <a:cubicBezTo>
                    <a:pt x="799" y="1709"/>
                    <a:pt x="686" y="1713"/>
                    <a:pt x="571" y="1721"/>
                  </a:cubicBezTo>
                  <a:cubicBezTo>
                    <a:pt x="128" y="1756"/>
                    <a:pt x="0" y="2385"/>
                    <a:pt x="466" y="2513"/>
                  </a:cubicBezTo>
                  <a:cubicBezTo>
                    <a:pt x="979" y="2676"/>
                    <a:pt x="1504" y="2839"/>
                    <a:pt x="2028" y="2979"/>
                  </a:cubicBezTo>
                  <a:cubicBezTo>
                    <a:pt x="2070" y="2990"/>
                    <a:pt x="2109" y="2995"/>
                    <a:pt x="2147" y="2995"/>
                  </a:cubicBezTo>
                  <a:cubicBezTo>
                    <a:pt x="2266" y="2995"/>
                    <a:pt x="2362" y="2943"/>
                    <a:pt x="2424" y="2863"/>
                  </a:cubicBezTo>
                  <a:cubicBezTo>
                    <a:pt x="2588" y="4075"/>
                    <a:pt x="3240" y="5263"/>
                    <a:pt x="3986" y="6161"/>
                  </a:cubicBezTo>
                  <a:cubicBezTo>
                    <a:pt x="4715" y="7044"/>
                    <a:pt x="6227" y="8470"/>
                    <a:pt x="7494" y="8470"/>
                  </a:cubicBezTo>
                  <a:cubicBezTo>
                    <a:pt x="7565" y="8470"/>
                    <a:pt x="7635" y="8466"/>
                    <a:pt x="7704" y="8457"/>
                  </a:cubicBezTo>
                  <a:cubicBezTo>
                    <a:pt x="7948" y="8422"/>
                    <a:pt x="8135" y="8130"/>
                    <a:pt x="7914" y="7921"/>
                  </a:cubicBezTo>
                  <a:cubicBezTo>
                    <a:pt x="7482" y="7501"/>
                    <a:pt x="6865" y="7373"/>
                    <a:pt x="6352" y="7070"/>
                  </a:cubicBezTo>
                  <a:cubicBezTo>
                    <a:pt x="5769" y="6720"/>
                    <a:pt x="5245" y="6289"/>
                    <a:pt x="4779" y="5788"/>
                  </a:cubicBezTo>
                  <a:cubicBezTo>
                    <a:pt x="3835" y="4774"/>
                    <a:pt x="3392" y="3655"/>
                    <a:pt x="2937" y="2408"/>
                  </a:cubicBezTo>
                  <a:cubicBezTo>
                    <a:pt x="3007" y="2396"/>
                    <a:pt x="3077" y="2373"/>
                    <a:pt x="3135" y="2327"/>
                  </a:cubicBezTo>
                  <a:cubicBezTo>
                    <a:pt x="3508" y="2035"/>
                    <a:pt x="3881" y="1744"/>
                    <a:pt x="4231" y="1418"/>
                  </a:cubicBezTo>
                  <a:cubicBezTo>
                    <a:pt x="4462" y="1205"/>
                    <a:pt x="4255" y="841"/>
                    <a:pt x="3991" y="841"/>
                  </a:cubicBezTo>
                  <a:cubicBezTo>
                    <a:pt x="3936" y="841"/>
                    <a:pt x="3879" y="857"/>
                    <a:pt x="3823" y="893"/>
                  </a:cubicBezTo>
                  <a:cubicBezTo>
                    <a:pt x="3613" y="1021"/>
                    <a:pt x="3415" y="1161"/>
                    <a:pt x="3217" y="1301"/>
                  </a:cubicBezTo>
                  <a:cubicBezTo>
                    <a:pt x="3170" y="951"/>
                    <a:pt x="3089" y="613"/>
                    <a:pt x="2949" y="264"/>
                  </a:cubicBezTo>
                  <a:cubicBezTo>
                    <a:pt x="2884" y="90"/>
                    <a:pt x="2713" y="0"/>
                    <a:pt x="25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135;p91">
              <a:extLst>
                <a:ext uri="{FF2B5EF4-FFF2-40B4-BE49-F238E27FC236}">
                  <a16:creationId xmlns:a16="http://schemas.microsoft.com/office/drawing/2014/main" xmlns="" id="{F7C64BC8-9374-1425-F284-93B34C846930}"/>
                </a:ext>
              </a:extLst>
            </p:cNvPr>
            <p:cNvSpPr/>
            <p:nvPr/>
          </p:nvSpPr>
          <p:spPr>
            <a:xfrm>
              <a:off x="843402" y="1107656"/>
              <a:ext cx="353432" cy="744171"/>
            </a:xfrm>
            <a:custGeom>
              <a:avLst/>
              <a:gdLst/>
              <a:ahLst/>
              <a:cxnLst/>
              <a:rect l="l" t="t" r="r" b="b"/>
              <a:pathLst>
                <a:path w="11037" h="23239" extrusionOk="0">
                  <a:moveTo>
                    <a:pt x="2162" y="4058"/>
                  </a:moveTo>
                  <a:cubicBezTo>
                    <a:pt x="2184" y="4058"/>
                    <a:pt x="2206" y="4068"/>
                    <a:pt x="2215" y="4091"/>
                  </a:cubicBezTo>
                  <a:cubicBezTo>
                    <a:pt x="2914" y="5781"/>
                    <a:pt x="3368" y="7610"/>
                    <a:pt x="3951" y="9347"/>
                  </a:cubicBezTo>
                  <a:cubicBezTo>
                    <a:pt x="4534" y="11095"/>
                    <a:pt x="5117" y="12843"/>
                    <a:pt x="5711" y="14591"/>
                  </a:cubicBezTo>
                  <a:cubicBezTo>
                    <a:pt x="5718" y="14628"/>
                    <a:pt x="5693" y="14651"/>
                    <a:pt x="5667" y="14651"/>
                  </a:cubicBezTo>
                  <a:cubicBezTo>
                    <a:pt x="5653" y="14651"/>
                    <a:pt x="5638" y="14643"/>
                    <a:pt x="5629" y="14626"/>
                  </a:cubicBezTo>
                  <a:cubicBezTo>
                    <a:pt x="4977" y="12855"/>
                    <a:pt x="4347" y="11083"/>
                    <a:pt x="3753" y="9300"/>
                  </a:cubicBezTo>
                  <a:cubicBezTo>
                    <a:pt x="3182" y="7599"/>
                    <a:pt x="2494" y="5874"/>
                    <a:pt x="2098" y="4126"/>
                  </a:cubicBezTo>
                  <a:cubicBezTo>
                    <a:pt x="2091" y="4083"/>
                    <a:pt x="2127" y="4058"/>
                    <a:pt x="2162" y="4058"/>
                  </a:cubicBezTo>
                  <a:close/>
                  <a:moveTo>
                    <a:pt x="3492" y="10622"/>
                  </a:moveTo>
                  <a:cubicBezTo>
                    <a:pt x="3519" y="10622"/>
                    <a:pt x="3545" y="10635"/>
                    <a:pt x="3555" y="10664"/>
                  </a:cubicBezTo>
                  <a:cubicBezTo>
                    <a:pt x="4231" y="12400"/>
                    <a:pt x="4685" y="14218"/>
                    <a:pt x="5326" y="15966"/>
                  </a:cubicBezTo>
                  <a:cubicBezTo>
                    <a:pt x="5956" y="17726"/>
                    <a:pt x="6678" y="19439"/>
                    <a:pt x="7354" y="21176"/>
                  </a:cubicBezTo>
                  <a:cubicBezTo>
                    <a:pt x="7361" y="21190"/>
                    <a:pt x="7351" y="21200"/>
                    <a:pt x="7339" y="21200"/>
                  </a:cubicBezTo>
                  <a:cubicBezTo>
                    <a:pt x="7331" y="21200"/>
                    <a:pt x="7324" y="21196"/>
                    <a:pt x="7319" y="21188"/>
                  </a:cubicBezTo>
                  <a:cubicBezTo>
                    <a:pt x="6492" y="19474"/>
                    <a:pt x="5804" y="17691"/>
                    <a:pt x="5140" y="15908"/>
                  </a:cubicBezTo>
                  <a:cubicBezTo>
                    <a:pt x="4522" y="14218"/>
                    <a:pt x="3811" y="12470"/>
                    <a:pt x="3427" y="10699"/>
                  </a:cubicBezTo>
                  <a:cubicBezTo>
                    <a:pt x="3413" y="10650"/>
                    <a:pt x="3452" y="10622"/>
                    <a:pt x="3492" y="10622"/>
                  </a:cubicBezTo>
                  <a:close/>
                  <a:moveTo>
                    <a:pt x="4353" y="6948"/>
                  </a:moveTo>
                  <a:cubicBezTo>
                    <a:pt x="4375" y="6948"/>
                    <a:pt x="4397" y="6958"/>
                    <a:pt x="4406" y="6981"/>
                  </a:cubicBezTo>
                  <a:cubicBezTo>
                    <a:pt x="4907" y="8217"/>
                    <a:pt x="5245" y="9533"/>
                    <a:pt x="5641" y="10804"/>
                  </a:cubicBezTo>
                  <a:cubicBezTo>
                    <a:pt x="6037" y="12051"/>
                    <a:pt x="6422" y="13286"/>
                    <a:pt x="6818" y="14521"/>
                  </a:cubicBezTo>
                  <a:cubicBezTo>
                    <a:pt x="7611" y="17050"/>
                    <a:pt x="8380" y="19568"/>
                    <a:pt x="9149" y="22097"/>
                  </a:cubicBezTo>
                  <a:cubicBezTo>
                    <a:pt x="9156" y="22111"/>
                    <a:pt x="9145" y="22121"/>
                    <a:pt x="9134" y="22121"/>
                  </a:cubicBezTo>
                  <a:cubicBezTo>
                    <a:pt x="9126" y="22121"/>
                    <a:pt x="9118" y="22117"/>
                    <a:pt x="9114" y="22108"/>
                  </a:cubicBezTo>
                  <a:cubicBezTo>
                    <a:pt x="8275" y="19568"/>
                    <a:pt x="7447" y="17015"/>
                    <a:pt x="6632" y="14463"/>
                  </a:cubicBezTo>
                  <a:cubicBezTo>
                    <a:pt x="6224" y="13193"/>
                    <a:pt x="5816" y="11911"/>
                    <a:pt x="5408" y="10629"/>
                  </a:cubicBezTo>
                  <a:cubicBezTo>
                    <a:pt x="5023" y="9440"/>
                    <a:pt x="4569" y="8240"/>
                    <a:pt x="4289" y="7016"/>
                  </a:cubicBezTo>
                  <a:cubicBezTo>
                    <a:pt x="4282" y="6973"/>
                    <a:pt x="4318" y="6948"/>
                    <a:pt x="4353" y="6948"/>
                  </a:cubicBezTo>
                  <a:close/>
                  <a:moveTo>
                    <a:pt x="47" y="0"/>
                  </a:moveTo>
                  <a:cubicBezTo>
                    <a:pt x="47" y="12"/>
                    <a:pt x="47" y="35"/>
                    <a:pt x="47" y="47"/>
                  </a:cubicBezTo>
                  <a:cubicBezTo>
                    <a:pt x="35" y="82"/>
                    <a:pt x="24" y="105"/>
                    <a:pt x="0" y="129"/>
                  </a:cubicBezTo>
                  <a:cubicBezTo>
                    <a:pt x="653" y="1923"/>
                    <a:pt x="1061" y="3835"/>
                    <a:pt x="1609" y="5664"/>
                  </a:cubicBezTo>
                  <a:cubicBezTo>
                    <a:pt x="2168" y="7494"/>
                    <a:pt x="2716" y="9324"/>
                    <a:pt x="3310" y="11142"/>
                  </a:cubicBezTo>
                  <a:cubicBezTo>
                    <a:pt x="3904" y="12948"/>
                    <a:pt x="4511" y="14754"/>
                    <a:pt x="5151" y="16561"/>
                  </a:cubicBezTo>
                  <a:cubicBezTo>
                    <a:pt x="5466" y="17470"/>
                    <a:pt x="5804" y="18391"/>
                    <a:pt x="6142" y="19300"/>
                  </a:cubicBezTo>
                  <a:cubicBezTo>
                    <a:pt x="6340" y="19871"/>
                    <a:pt x="6643" y="20430"/>
                    <a:pt x="6468" y="21036"/>
                  </a:cubicBezTo>
                  <a:cubicBezTo>
                    <a:pt x="6457" y="21071"/>
                    <a:pt x="6457" y="21106"/>
                    <a:pt x="6433" y="21141"/>
                  </a:cubicBezTo>
                  <a:cubicBezTo>
                    <a:pt x="6433" y="21164"/>
                    <a:pt x="6422" y="21176"/>
                    <a:pt x="6398" y="21188"/>
                  </a:cubicBezTo>
                  <a:cubicBezTo>
                    <a:pt x="6410" y="21188"/>
                    <a:pt x="6422" y="21199"/>
                    <a:pt x="6422" y="21199"/>
                  </a:cubicBezTo>
                  <a:cubicBezTo>
                    <a:pt x="7156" y="21735"/>
                    <a:pt x="7576" y="22633"/>
                    <a:pt x="8473" y="22959"/>
                  </a:cubicBezTo>
                  <a:cubicBezTo>
                    <a:pt x="8508" y="22971"/>
                    <a:pt x="8555" y="22982"/>
                    <a:pt x="8589" y="22994"/>
                  </a:cubicBezTo>
                  <a:cubicBezTo>
                    <a:pt x="7715" y="20896"/>
                    <a:pt x="6876" y="18694"/>
                    <a:pt x="6294" y="16491"/>
                  </a:cubicBezTo>
                  <a:cubicBezTo>
                    <a:pt x="6286" y="16462"/>
                    <a:pt x="6316" y="16437"/>
                    <a:pt x="6344" y="16437"/>
                  </a:cubicBezTo>
                  <a:cubicBezTo>
                    <a:pt x="6361" y="16437"/>
                    <a:pt x="6378" y="16446"/>
                    <a:pt x="6387" y="16468"/>
                  </a:cubicBezTo>
                  <a:cubicBezTo>
                    <a:pt x="7179" y="18647"/>
                    <a:pt x="7902" y="20850"/>
                    <a:pt x="8718" y="23029"/>
                  </a:cubicBezTo>
                  <a:cubicBezTo>
                    <a:pt x="9464" y="23227"/>
                    <a:pt x="10291" y="23180"/>
                    <a:pt x="11037" y="23239"/>
                  </a:cubicBezTo>
                  <a:cubicBezTo>
                    <a:pt x="9394" y="19801"/>
                    <a:pt x="8193" y="16188"/>
                    <a:pt x="7016" y="12575"/>
                  </a:cubicBezTo>
                  <a:cubicBezTo>
                    <a:pt x="5874" y="9079"/>
                    <a:pt x="4720" y="5583"/>
                    <a:pt x="3613" y="2075"/>
                  </a:cubicBezTo>
                  <a:cubicBezTo>
                    <a:pt x="3333" y="2180"/>
                    <a:pt x="3054" y="2226"/>
                    <a:pt x="2786" y="2226"/>
                  </a:cubicBezTo>
                  <a:cubicBezTo>
                    <a:pt x="3100" y="3368"/>
                    <a:pt x="3497" y="4487"/>
                    <a:pt x="3928" y="5594"/>
                  </a:cubicBezTo>
                  <a:cubicBezTo>
                    <a:pt x="3943" y="5617"/>
                    <a:pt x="3924" y="5635"/>
                    <a:pt x="3902" y="5635"/>
                  </a:cubicBezTo>
                  <a:cubicBezTo>
                    <a:pt x="3890" y="5635"/>
                    <a:pt x="3878" y="5630"/>
                    <a:pt x="3870" y="5618"/>
                  </a:cubicBezTo>
                  <a:cubicBezTo>
                    <a:pt x="3333" y="4522"/>
                    <a:pt x="2914" y="3380"/>
                    <a:pt x="2564" y="2215"/>
                  </a:cubicBezTo>
                  <a:cubicBezTo>
                    <a:pt x="1842" y="2133"/>
                    <a:pt x="1201" y="1690"/>
                    <a:pt x="711" y="1096"/>
                  </a:cubicBezTo>
                  <a:lnTo>
                    <a:pt x="711" y="1096"/>
                  </a:lnTo>
                  <a:cubicBezTo>
                    <a:pt x="1609" y="3811"/>
                    <a:pt x="2436" y="6573"/>
                    <a:pt x="3170" y="9324"/>
                  </a:cubicBezTo>
                  <a:cubicBezTo>
                    <a:pt x="3179" y="9340"/>
                    <a:pt x="3163" y="9357"/>
                    <a:pt x="3150" y="9357"/>
                  </a:cubicBezTo>
                  <a:cubicBezTo>
                    <a:pt x="3144" y="9357"/>
                    <a:pt x="3139" y="9354"/>
                    <a:pt x="3135" y="9347"/>
                  </a:cubicBezTo>
                  <a:cubicBezTo>
                    <a:pt x="2180" y="6620"/>
                    <a:pt x="1306" y="3823"/>
                    <a:pt x="525" y="1049"/>
                  </a:cubicBezTo>
                  <a:cubicBezTo>
                    <a:pt x="501" y="991"/>
                    <a:pt x="536" y="944"/>
                    <a:pt x="583" y="933"/>
                  </a:cubicBezTo>
                  <a:cubicBezTo>
                    <a:pt x="362" y="641"/>
                    <a:pt x="187" y="327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136;p91">
              <a:extLst>
                <a:ext uri="{FF2B5EF4-FFF2-40B4-BE49-F238E27FC236}">
                  <a16:creationId xmlns:a16="http://schemas.microsoft.com/office/drawing/2014/main" xmlns="" id="{648B8EA4-57EE-3B13-06DF-55C61D73E79E}"/>
                </a:ext>
              </a:extLst>
            </p:cNvPr>
            <p:cNvSpPr/>
            <p:nvPr/>
          </p:nvSpPr>
          <p:spPr>
            <a:xfrm>
              <a:off x="821755" y="1096096"/>
              <a:ext cx="227296" cy="674746"/>
            </a:xfrm>
            <a:custGeom>
              <a:avLst/>
              <a:gdLst/>
              <a:ahLst/>
              <a:cxnLst/>
              <a:rect l="l" t="t" r="r" b="b"/>
              <a:pathLst>
                <a:path w="7098" h="2107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12"/>
                    <a:pt x="12" y="12"/>
                  </a:cubicBezTo>
                  <a:cubicBezTo>
                    <a:pt x="12" y="23"/>
                    <a:pt x="24" y="23"/>
                    <a:pt x="24" y="35"/>
                  </a:cubicBezTo>
                  <a:cubicBezTo>
                    <a:pt x="1084" y="3531"/>
                    <a:pt x="2133" y="7028"/>
                    <a:pt x="3287" y="10489"/>
                  </a:cubicBezTo>
                  <a:cubicBezTo>
                    <a:pt x="3870" y="12237"/>
                    <a:pt x="4464" y="13973"/>
                    <a:pt x="5070" y="15710"/>
                  </a:cubicBezTo>
                  <a:cubicBezTo>
                    <a:pt x="5676" y="17411"/>
                    <a:pt x="6399" y="19113"/>
                    <a:pt x="6900" y="20838"/>
                  </a:cubicBezTo>
                  <a:cubicBezTo>
                    <a:pt x="6911" y="20849"/>
                    <a:pt x="6911" y="20849"/>
                    <a:pt x="6923" y="20849"/>
                  </a:cubicBezTo>
                  <a:cubicBezTo>
                    <a:pt x="7005" y="20908"/>
                    <a:pt x="7063" y="20989"/>
                    <a:pt x="7098" y="21071"/>
                  </a:cubicBezTo>
                  <a:cubicBezTo>
                    <a:pt x="7063" y="20686"/>
                    <a:pt x="6876" y="20302"/>
                    <a:pt x="6748" y="19964"/>
                  </a:cubicBezTo>
                  <a:cubicBezTo>
                    <a:pt x="6573" y="19497"/>
                    <a:pt x="6399" y="19043"/>
                    <a:pt x="6235" y="18588"/>
                  </a:cubicBezTo>
                  <a:cubicBezTo>
                    <a:pt x="5932" y="17749"/>
                    <a:pt x="5641" y="16910"/>
                    <a:pt x="5338" y="16059"/>
                  </a:cubicBezTo>
                  <a:cubicBezTo>
                    <a:pt x="4744" y="14335"/>
                    <a:pt x="4149" y="12610"/>
                    <a:pt x="3578" y="10873"/>
                  </a:cubicBezTo>
                  <a:cubicBezTo>
                    <a:pt x="3007" y="9137"/>
                    <a:pt x="2448" y="7400"/>
                    <a:pt x="1923" y="5652"/>
                  </a:cubicBezTo>
                  <a:cubicBezTo>
                    <a:pt x="1422" y="3951"/>
                    <a:pt x="793" y="2226"/>
                    <a:pt x="467" y="478"/>
                  </a:cubicBezTo>
                  <a:cubicBezTo>
                    <a:pt x="455" y="455"/>
                    <a:pt x="455" y="443"/>
                    <a:pt x="467" y="443"/>
                  </a:cubicBezTo>
                  <a:cubicBezTo>
                    <a:pt x="373" y="350"/>
                    <a:pt x="315" y="222"/>
                    <a:pt x="222" y="128"/>
                  </a:cubicBezTo>
                  <a:cubicBezTo>
                    <a:pt x="152" y="70"/>
                    <a:pt x="82" y="23"/>
                    <a:pt x="0" y="0"/>
                  </a:cubicBezTo>
                  <a:close/>
                </a:path>
              </a:pathLst>
            </a:custGeom>
            <a:solidFill>
              <a:srgbClr val="67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137;p91">
              <a:extLst>
                <a:ext uri="{FF2B5EF4-FFF2-40B4-BE49-F238E27FC236}">
                  <a16:creationId xmlns:a16="http://schemas.microsoft.com/office/drawing/2014/main" xmlns="" id="{04BA115E-CE1E-92A7-5A86-6AB07A090028}"/>
                </a:ext>
              </a:extLst>
            </p:cNvPr>
            <p:cNvSpPr/>
            <p:nvPr/>
          </p:nvSpPr>
          <p:spPr>
            <a:xfrm>
              <a:off x="288827" y="1098690"/>
              <a:ext cx="747149" cy="905404"/>
            </a:xfrm>
            <a:custGeom>
              <a:avLst/>
              <a:gdLst/>
              <a:ahLst/>
              <a:cxnLst/>
              <a:rect l="l" t="t" r="r" b="b"/>
              <a:pathLst>
                <a:path w="23332" h="28274" extrusionOk="0">
                  <a:moveTo>
                    <a:pt x="16293" y="1"/>
                  </a:moveTo>
                  <a:cubicBezTo>
                    <a:pt x="13566" y="793"/>
                    <a:pt x="10850" y="1609"/>
                    <a:pt x="8181" y="2565"/>
                  </a:cubicBezTo>
                  <a:cubicBezTo>
                    <a:pt x="6899" y="3019"/>
                    <a:pt x="5641" y="3497"/>
                    <a:pt x="4382" y="3998"/>
                  </a:cubicBezTo>
                  <a:cubicBezTo>
                    <a:pt x="3753" y="4254"/>
                    <a:pt x="3123" y="4511"/>
                    <a:pt x="2506" y="4767"/>
                  </a:cubicBezTo>
                  <a:cubicBezTo>
                    <a:pt x="1876" y="5035"/>
                    <a:pt x="1131" y="5268"/>
                    <a:pt x="676" y="5804"/>
                  </a:cubicBezTo>
                  <a:cubicBezTo>
                    <a:pt x="711" y="5816"/>
                    <a:pt x="478" y="6107"/>
                    <a:pt x="478" y="6107"/>
                  </a:cubicBezTo>
                  <a:cubicBezTo>
                    <a:pt x="0" y="6947"/>
                    <a:pt x="187" y="8881"/>
                    <a:pt x="361" y="9778"/>
                  </a:cubicBezTo>
                  <a:cubicBezTo>
                    <a:pt x="641" y="11177"/>
                    <a:pt x="1002" y="12540"/>
                    <a:pt x="1387" y="13904"/>
                  </a:cubicBezTo>
                  <a:cubicBezTo>
                    <a:pt x="2774" y="18729"/>
                    <a:pt x="4440" y="23472"/>
                    <a:pt x="5909" y="28274"/>
                  </a:cubicBezTo>
                  <a:cubicBezTo>
                    <a:pt x="5967" y="27866"/>
                    <a:pt x="6154" y="26665"/>
                    <a:pt x="6503" y="26304"/>
                  </a:cubicBezTo>
                  <a:cubicBezTo>
                    <a:pt x="6503" y="26304"/>
                    <a:pt x="6515" y="26292"/>
                    <a:pt x="6527" y="26281"/>
                  </a:cubicBezTo>
                  <a:cubicBezTo>
                    <a:pt x="5617" y="23880"/>
                    <a:pt x="4988" y="21421"/>
                    <a:pt x="4277" y="18962"/>
                  </a:cubicBezTo>
                  <a:cubicBezTo>
                    <a:pt x="4277" y="18947"/>
                    <a:pt x="4291" y="18938"/>
                    <a:pt x="4301" y="18938"/>
                  </a:cubicBezTo>
                  <a:cubicBezTo>
                    <a:pt x="4307" y="18938"/>
                    <a:pt x="4312" y="18941"/>
                    <a:pt x="4312" y="18950"/>
                  </a:cubicBezTo>
                  <a:cubicBezTo>
                    <a:pt x="5035" y="21351"/>
                    <a:pt x="5955" y="23693"/>
                    <a:pt x="6771" y="26071"/>
                  </a:cubicBezTo>
                  <a:cubicBezTo>
                    <a:pt x="7296" y="25640"/>
                    <a:pt x="7948" y="25407"/>
                    <a:pt x="8589" y="25197"/>
                  </a:cubicBezTo>
                  <a:cubicBezTo>
                    <a:pt x="9557" y="24871"/>
                    <a:pt x="10536" y="24556"/>
                    <a:pt x="11503" y="24241"/>
                  </a:cubicBezTo>
                  <a:cubicBezTo>
                    <a:pt x="15430" y="22994"/>
                    <a:pt x="19369" y="21806"/>
                    <a:pt x="23332" y="20710"/>
                  </a:cubicBezTo>
                  <a:cubicBezTo>
                    <a:pt x="22563" y="19090"/>
                    <a:pt x="22015" y="17319"/>
                    <a:pt x="21397" y="15629"/>
                  </a:cubicBezTo>
                  <a:cubicBezTo>
                    <a:pt x="20780" y="13939"/>
                    <a:pt x="20185" y="12249"/>
                    <a:pt x="19603" y="10536"/>
                  </a:cubicBezTo>
                  <a:cubicBezTo>
                    <a:pt x="18425" y="7063"/>
                    <a:pt x="17295" y="3555"/>
                    <a:pt x="16293" y="24"/>
                  </a:cubicBezTo>
                  <a:cubicBezTo>
                    <a:pt x="16293" y="12"/>
                    <a:pt x="16293" y="1"/>
                    <a:pt x="16293" y="1"/>
                  </a:cubicBezTo>
                  <a:close/>
                </a:path>
              </a:pathLst>
            </a:custGeom>
            <a:solidFill>
              <a:srgbClr val="BCF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138;p91">
              <a:extLst>
                <a:ext uri="{FF2B5EF4-FFF2-40B4-BE49-F238E27FC236}">
                  <a16:creationId xmlns:a16="http://schemas.microsoft.com/office/drawing/2014/main" xmlns="" id="{6B6B3C50-E863-535D-DACC-6F9EB6175C67}"/>
                </a:ext>
              </a:extLst>
            </p:cNvPr>
            <p:cNvSpPr/>
            <p:nvPr/>
          </p:nvSpPr>
          <p:spPr>
            <a:xfrm>
              <a:off x="722483" y="1858533"/>
              <a:ext cx="484436" cy="164596"/>
            </a:xfrm>
            <a:custGeom>
              <a:avLst/>
              <a:gdLst/>
              <a:ahLst/>
              <a:cxnLst/>
              <a:rect l="l" t="t" r="r" b="b"/>
              <a:pathLst>
                <a:path w="15128" h="5140" extrusionOk="0">
                  <a:moveTo>
                    <a:pt x="14976" y="0"/>
                  </a:moveTo>
                  <a:cubicBezTo>
                    <a:pt x="10000" y="1609"/>
                    <a:pt x="4988" y="3135"/>
                    <a:pt x="0" y="4720"/>
                  </a:cubicBezTo>
                  <a:cubicBezTo>
                    <a:pt x="47" y="4860"/>
                    <a:pt x="105" y="5000"/>
                    <a:pt x="152" y="5140"/>
                  </a:cubicBezTo>
                  <a:cubicBezTo>
                    <a:pt x="1341" y="4650"/>
                    <a:pt x="2623" y="4347"/>
                    <a:pt x="3846" y="3951"/>
                  </a:cubicBezTo>
                  <a:cubicBezTo>
                    <a:pt x="5105" y="3543"/>
                    <a:pt x="6364" y="3147"/>
                    <a:pt x="7611" y="2739"/>
                  </a:cubicBezTo>
                  <a:cubicBezTo>
                    <a:pt x="10116" y="1923"/>
                    <a:pt x="12634" y="1119"/>
                    <a:pt x="15128" y="268"/>
                  </a:cubicBezTo>
                  <a:cubicBezTo>
                    <a:pt x="15128" y="245"/>
                    <a:pt x="15128" y="234"/>
                    <a:pt x="15128" y="210"/>
                  </a:cubicBezTo>
                  <a:cubicBezTo>
                    <a:pt x="15128" y="199"/>
                    <a:pt x="15116" y="175"/>
                    <a:pt x="15116" y="152"/>
                  </a:cubicBezTo>
                  <a:cubicBezTo>
                    <a:pt x="15104" y="105"/>
                    <a:pt x="15058" y="59"/>
                    <a:pt x="15011" y="35"/>
                  </a:cubicBezTo>
                  <a:cubicBezTo>
                    <a:pt x="14999" y="24"/>
                    <a:pt x="14988" y="12"/>
                    <a:pt x="14976" y="0"/>
                  </a:cubicBezTo>
                  <a:close/>
                </a:path>
              </a:pathLst>
            </a:custGeom>
            <a:solidFill>
              <a:srgbClr val="BCF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139;p91">
              <a:extLst>
                <a:ext uri="{FF2B5EF4-FFF2-40B4-BE49-F238E27FC236}">
                  <a16:creationId xmlns:a16="http://schemas.microsoft.com/office/drawing/2014/main" xmlns="" id="{2680DF46-2B21-5DAE-D5A4-D6E0DB50F484}"/>
                </a:ext>
              </a:extLst>
            </p:cNvPr>
            <p:cNvSpPr/>
            <p:nvPr/>
          </p:nvSpPr>
          <p:spPr>
            <a:xfrm>
              <a:off x="476162" y="1770086"/>
              <a:ext cx="567663" cy="292686"/>
            </a:xfrm>
            <a:custGeom>
              <a:avLst/>
              <a:gdLst/>
              <a:ahLst/>
              <a:cxnLst/>
              <a:rect l="l" t="t" r="r" b="b"/>
              <a:pathLst>
                <a:path w="17727" h="9140" extrusionOk="0">
                  <a:moveTo>
                    <a:pt x="17575" y="0"/>
                  </a:moveTo>
                  <a:cubicBezTo>
                    <a:pt x="13473" y="1177"/>
                    <a:pt x="9371" y="2413"/>
                    <a:pt x="5292" y="3695"/>
                  </a:cubicBezTo>
                  <a:cubicBezTo>
                    <a:pt x="4301" y="4009"/>
                    <a:pt x="3299" y="4301"/>
                    <a:pt x="2320" y="4662"/>
                  </a:cubicBezTo>
                  <a:cubicBezTo>
                    <a:pt x="1352" y="5012"/>
                    <a:pt x="140" y="5734"/>
                    <a:pt x="257" y="6946"/>
                  </a:cubicBezTo>
                  <a:cubicBezTo>
                    <a:pt x="350" y="7972"/>
                    <a:pt x="1271" y="8741"/>
                    <a:pt x="2203" y="9009"/>
                  </a:cubicBezTo>
                  <a:cubicBezTo>
                    <a:pt x="2506" y="9098"/>
                    <a:pt x="2807" y="9140"/>
                    <a:pt x="3103" y="9140"/>
                  </a:cubicBezTo>
                  <a:cubicBezTo>
                    <a:pt x="3696" y="9140"/>
                    <a:pt x="4274" y="8974"/>
                    <a:pt x="4825" y="8694"/>
                  </a:cubicBezTo>
                  <a:lnTo>
                    <a:pt x="4837" y="8694"/>
                  </a:lnTo>
                  <a:cubicBezTo>
                    <a:pt x="4802" y="8613"/>
                    <a:pt x="4767" y="8520"/>
                    <a:pt x="4744" y="8438"/>
                  </a:cubicBezTo>
                  <a:cubicBezTo>
                    <a:pt x="4281" y="8596"/>
                    <a:pt x="3752" y="8698"/>
                    <a:pt x="3233" y="8698"/>
                  </a:cubicBezTo>
                  <a:cubicBezTo>
                    <a:pt x="2339" y="8698"/>
                    <a:pt x="1471" y="8397"/>
                    <a:pt x="1014" y="7564"/>
                  </a:cubicBezTo>
                  <a:cubicBezTo>
                    <a:pt x="1" y="5723"/>
                    <a:pt x="2553" y="5105"/>
                    <a:pt x="3800" y="4709"/>
                  </a:cubicBezTo>
                  <a:cubicBezTo>
                    <a:pt x="8415" y="3229"/>
                    <a:pt x="13053" y="1783"/>
                    <a:pt x="17680" y="315"/>
                  </a:cubicBezTo>
                  <a:cubicBezTo>
                    <a:pt x="17692" y="303"/>
                    <a:pt x="17715" y="303"/>
                    <a:pt x="17727" y="303"/>
                  </a:cubicBezTo>
                  <a:cubicBezTo>
                    <a:pt x="17727" y="187"/>
                    <a:pt x="17680" y="70"/>
                    <a:pt x="17587" y="0"/>
                  </a:cubicBezTo>
                  <a:close/>
                </a:path>
              </a:pathLst>
            </a:custGeom>
            <a:solidFill>
              <a:srgbClr val="BCF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140;p91">
              <a:extLst>
                <a:ext uri="{FF2B5EF4-FFF2-40B4-BE49-F238E27FC236}">
                  <a16:creationId xmlns:a16="http://schemas.microsoft.com/office/drawing/2014/main" xmlns="" id="{2503EFF3-CE1B-2C46-FAF0-FB3098DD35BC}"/>
                </a:ext>
              </a:extLst>
            </p:cNvPr>
            <p:cNvSpPr/>
            <p:nvPr/>
          </p:nvSpPr>
          <p:spPr>
            <a:xfrm>
              <a:off x="626574" y="1945860"/>
              <a:ext cx="128762" cy="187364"/>
            </a:xfrm>
            <a:custGeom>
              <a:avLst/>
              <a:gdLst/>
              <a:ahLst/>
              <a:cxnLst/>
              <a:rect l="l" t="t" r="r" b="b"/>
              <a:pathLst>
                <a:path w="4021" h="5851" extrusionOk="0">
                  <a:moveTo>
                    <a:pt x="2261" y="0"/>
                  </a:moveTo>
                  <a:lnTo>
                    <a:pt x="2261" y="0"/>
                  </a:lnTo>
                  <a:cubicBezTo>
                    <a:pt x="2145" y="35"/>
                    <a:pt x="2028" y="82"/>
                    <a:pt x="1912" y="117"/>
                  </a:cubicBezTo>
                  <a:cubicBezTo>
                    <a:pt x="1271" y="338"/>
                    <a:pt x="641" y="572"/>
                    <a:pt x="0" y="793"/>
                  </a:cubicBezTo>
                  <a:cubicBezTo>
                    <a:pt x="12" y="805"/>
                    <a:pt x="12" y="805"/>
                    <a:pt x="12" y="816"/>
                  </a:cubicBezTo>
                  <a:cubicBezTo>
                    <a:pt x="210" y="1807"/>
                    <a:pt x="373" y="2751"/>
                    <a:pt x="781" y="3683"/>
                  </a:cubicBezTo>
                  <a:cubicBezTo>
                    <a:pt x="1119" y="4452"/>
                    <a:pt x="1550" y="5175"/>
                    <a:pt x="2040" y="5851"/>
                  </a:cubicBezTo>
                  <a:cubicBezTo>
                    <a:pt x="2028" y="5117"/>
                    <a:pt x="2121" y="4394"/>
                    <a:pt x="2343" y="3683"/>
                  </a:cubicBezTo>
                  <a:cubicBezTo>
                    <a:pt x="2361" y="3617"/>
                    <a:pt x="2410" y="3591"/>
                    <a:pt x="2462" y="3591"/>
                  </a:cubicBezTo>
                  <a:cubicBezTo>
                    <a:pt x="2512" y="3591"/>
                    <a:pt x="2565" y="3614"/>
                    <a:pt x="2599" y="3648"/>
                  </a:cubicBezTo>
                  <a:cubicBezTo>
                    <a:pt x="3030" y="4091"/>
                    <a:pt x="3508" y="4464"/>
                    <a:pt x="4021" y="4790"/>
                  </a:cubicBezTo>
                  <a:cubicBezTo>
                    <a:pt x="3089" y="3380"/>
                    <a:pt x="2483" y="1795"/>
                    <a:pt x="2238" y="105"/>
                  </a:cubicBezTo>
                  <a:cubicBezTo>
                    <a:pt x="2226" y="59"/>
                    <a:pt x="2238" y="24"/>
                    <a:pt x="2261" y="0"/>
                  </a:cubicBezTo>
                  <a:close/>
                </a:path>
              </a:pathLst>
            </a:custGeom>
            <a:solidFill>
              <a:srgbClr val="FE2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141;p91">
              <a:extLst>
                <a:ext uri="{FF2B5EF4-FFF2-40B4-BE49-F238E27FC236}">
                  <a16:creationId xmlns:a16="http://schemas.microsoft.com/office/drawing/2014/main" xmlns="" id="{2505F40C-13A7-5200-226B-7E5DB2199613}"/>
                </a:ext>
              </a:extLst>
            </p:cNvPr>
            <p:cNvSpPr/>
            <p:nvPr/>
          </p:nvSpPr>
          <p:spPr>
            <a:xfrm>
              <a:off x="821755" y="1096096"/>
              <a:ext cx="227296" cy="674746"/>
            </a:xfrm>
            <a:custGeom>
              <a:avLst/>
              <a:gdLst/>
              <a:ahLst/>
              <a:cxnLst/>
              <a:rect l="l" t="t" r="r" b="b"/>
              <a:pathLst>
                <a:path w="7098" h="2107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12"/>
                    <a:pt x="12" y="12"/>
                  </a:cubicBezTo>
                  <a:cubicBezTo>
                    <a:pt x="12" y="23"/>
                    <a:pt x="24" y="23"/>
                    <a:pt x="24" y="35"/>
                  </a:cubicBezTo>
                  <a:cubicBezTo>
                    <a:pt x="1084" y="3531"/>
                    <a:pt x="2133" y="7028"/>
                    <a:pt x="3287" y="10489"/>
                  </a:cubicBezTo>
                  <a:cubicBezTo>
                    <a:pt x="3870" y="12237"/>
                    <a:pt x="4464" y="13973"/>
                    <a:pt x="5070" y="15710"/>
                  </a:cubicBezTo>
                  <a:cubicBezTo>
                    <a:pt x="5676" y="17411"/>
                    <a:pt x="6399" y="19113"/>
                    <a:pt x="6900" y="20838"/>
                  </a:cubicBezTo>
                  <a:cubicBezTo>
                    <a:pt x="6911" y="20849"/>
                    <a:pt x="6911" y="20849"/>
                    <a:pt x="6923" y="20849"/>
                  </a:cubicBezTo>
                  <a:cubicBezTo>
                    <a:pt x="7005" y="20908"/>
                    <a:pt x="7063" y="20989"/>
                    <a:pt x="7098" y="21071"/>
                  </a:cubicBezTo>
                  <a:cubicBezTo>
                    <a:pt x="7063" y="20686"/>
                    <a:pt x="6876" y="20302"/>
                    <a:pt x="6748" y="19964"/>
                  </a:cubicBezTo>
                  <a:cubicBezTo>
                    <a:pt x="6573" y="19497"/>
                    <a:pt x="6399" y="19043"/>
                    <a:pt x="6235" y="18588"/>
                  </a:cubicBezTo>
                  <a:cubicBezTo>
                    <a:pt x="5932" y="17749"/>
                    <a:pt x="5641" y="16910"/>
                    <a:pt x="5338" y="16059"/>
                  </a:cubicBezTo>
                  <a:cubicBezTo>
                    <a:pt x="4744" y="14335"/>
                    <a:pt x="4149" y="12610"/>
                    <a:pt x="3578" y="10873"/>
                  </a:cubicBezTo>
                  <a:cubicBezTo>
                    <a:pt x="3007" y="9137"/>
                    <a:pt x="2448" y="7400"/>
                    <a:pt x="1923" y="5652"/>
                  </a:cubicBezTo>
                  <a:cubicBezTo>
                    <a:pt x="1422" y="3951"/>
                    <a:pt x="793" y="2226"/>
                    <a:pt x="467" y="478"/>
                  </a:cubicBezTo>
                  <a:cubicBezTo>
                    <a:pt x="455" y="455"/>
                    <a:pt x="455" y="443"/>
                    <a:pt x="467" y="443"/>
                  </a:cubicBezTo>
                  <a:cubicBezTo>
                    <a:pt x="373" y="350"/>
                    <a:pt x="315" y="222"/>
                    <a:pt x="222" y="128"/>
                  </a:cubicBezTo>
                  <a:cubicBezTo>
                    <a:pt x="152" y="70"/>
                    <a:pt x="82" y="23"/>
                    <a:pt x="0" y="0"/>
                  </a:cubicBezTo>
                  <a:close/>
                </a:path>
              </a:pathLst>
            </a:custGeom>
            <a:solidFill>
              <a:srgbClr val="BCF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142;p91">
              <a:extLst>
                <a:ext uri="{FF2B5EF4-FFF2-40B4-BE49-F238E27FC236}">
                  <a16:creationId xmlns:a16="http://schemas.microsoft.com/office/drawing/2014/main" xmlns="" id="{23FCEFB6-B7BA-990A-418D-45D5A6FD5871}"/>
                </a:ext>
              </a:extLst>
            </p:cNvPr>
            <p:cNvSpPr/>
            <p:nvPr/>
          </p:nvSpPr>
          <p:spPr>
            <a:xfrm>
              <a:off x="910330" y="1237574"/>
              <a:ext cx="116210" cy="339278"/>
            </a:xfrm>
            <a:custGeom>
              <a:avLst/>
              <a:gdLst/>
              <a:ahLst/>
              <a:cxnLst/>
              <a:rect l="l" t="t" r="r" b="b"/>
              <a:pathLst>
                <a:path w="3629" h="10595" extrusionOk="0">
                  <a:moveTo>
                    <a:pt x="72" y="1"/>
                  </a:moveTo>
                  <a:cubicBezTo>
                    <a:pt x="37" y="1"/>
                    <a:pt x="1" y="26"/>
                    <a:pt x="8" y="69"/>
                  </a:cubicBezTo>
                  <a:cubicBezTo>
                    <a:pt x="404" y="1817"/>
                    <a:pt x="1092" y="3542"/>
                    <a:pt x="1663" y="5243"/>
                  </a:cubicBezTo>
                  <a:cubicBezTo>
                    <a:pt x="2257" y="7026"/>
                    <a:pt x="2887" y="8798"/>
                    <a:pt x="3539" y="10569"/>
                  </a:cubicBezTo>
                  <a:cubicBezTo>
                    <a:pt x="3548" y="10586"/>
                    <a:pt x="3563" y="10594"/>
                    <a:pt x="3577" y="10594"/>
                  </a:cubicBezTo>
                  <a:cubicBezTo>
                    <a:pt x="3603" y="10594"/>
                    <a:pt x="3628" y="10571"/>
                    <a:pt x="3621" y="10534"/>
                  </a:cubicBezTo>
                  <a:cubicBezTo>
                    <a:pt x="3027" y="8786"/>
                    <a:pt x="2444" y="7038"/>
                    <a:pt x="1861" y="5290"/>
                  </a:cubicBezTo>
                  <a:cubicBezTo>
                    <a:pt x="1278" y="3553"/>
                    <a:pt x="824" y="1724"/>
                    <a:pt x="125" y="34"/>
                  </a:cubicBezTo>
                  <a:cubicBezTo>
                    <a:pt x="116" y="11"/>
                    <a:pt x="94" y="1"/>
                    <a:pt x="72" y="1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143;p91">
              <a:extLst>
                <a:ext uri="{FF2B5EF4-FFF2-40B4-BE49-F238E27FC236}">
                  <a16:creationId xmlns:a16="http://schemas.microsoft.com/office/drawing/2014/main" xmlns="" id="{1CD79856-34DF-D9D1-4FFA-D3FEC2AEA706}"/>
                </a:ext>
              </a:extLst>
            </p:cNvPr>
            <p:cNvSpPr/>
            <p:nvPr/>
          </p:nvSpPr>
          <p:spPr>
            <a:xfrm>
              <a:off x="980493" y="1330152"/>
              <a:ext cx="156142" cy="485877"/>
            </a:xfrm>
            <a:custGeom>
              <a:avLst/>
              <a:gdLst/>
              <a:ahLst/>
              <a:cxnLst/>
              <a:rect l="l" t="t" r="r" b="b"/>
              <a:pathLst>
                <a:path w="4876" h="15173" extrusionOk="0">
                  <a:moveTo>
                    <a:pt x="72" y="0"/>
                  </a:moveTo>
                  <a:cubicBezTo>
                    <a:pt x="37" y="0"/>
                    <a:pt x="1" y="25"/>
                    <a:pt x="8" y="68"/>
                  </a:cubicBezTo>
                  <a:cubicBezTo>
                    <a:pt x="288" y="1292"/>
                    <a:pt x="742" y="2492"/>
                    <a:pt x="1127" y="3681"/>
                  </a:cubicBezTo>
                  <a:cubicBezTo>
                    <a:pt x="1535" y="4963"/>
                    <a:pt x="1943" y="6245"/>
                    <a:pt x="2351" y="7515"/>
                  </a:cubicBezTo>
                  <a:cubicBezTo>
                    <a:pt x="3166" y="10067"/>
                    <a:pt x="3994" y="12620"/>
                    <a:pt x="4833" y="15160"/>
                  </a:cubicBezTo>
                  <a:cubicBezTo>
                    <a:pt x="4837" y="15169"/>
                    <a:pt x="4845" y="15173"/>
                    <a:pt x="4853" y="15173"/>
                  </a:cubicBezTo>
                  <a:cubicBezTo>
                    <a:pt x="4864" y="15173"/>
                    <a:pt x="4875" y="15163"/>
                    <a:pt x="4868" y="15149"/>
                  </a:cubicBezTo>
                  <a:cubicBezTo>
                    <a:pt x="4099" y="12620"/>
                    <a:pt x="3330" y="10102"/>
                    <a:pt x="2537" y="7573"/>
                  </a:cubicBezTo>
                  <a:cubicBezTo>
                    <a:pt x="2141" y="6338"/>
                    <a:pt x="1756" y="5103"/>
                    <a:pt x="1360" y="3856"/>
                  </a:cubicBezTo>
                  <a:cubicBezTo>
                    <a:pt x="964" y="2585"/>
                    <a:pt x="626" y="1269"/>
                    <a:pt x="125" y="33"/>
                  </a:cubicBezTo>
                  <a:cubicBezTo>
                    <a:pt x="116" y="10"/>
                    <a:pt x="94" y="0"/>
                    <a:pt x="72" y="0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144;p91">
              <a:extLst>
                <a:ext uri="{FF2B5EF4-FFF2-40B4-BE49-F238E27FC236}">
                  <a16:creationId xmlns:a16="http://schemas.microsoft.com/office/drawing/2014/main" xmlns="" id="{76558ABD-40E6-5772-B617-3BF8CC539CD6}"/>
                </a:ext>
              </a:extLst>
            </p:cNvPr>
            <p:cNvSpPr/>
            <p:nvPr/>
          </p:nvSpPr>
          <p:spPr>
            <a:xfrm>
              <a:off x="952665" y="1447805"/>
              <a:ext cx="126489" cy="338766"/>
            </a:xfrm>
            <a:custGeom>
              <a:avLst/>
              <a:gdLst/>
              <a:ahLst/>
              <a:cxnLst/>
              <a:rect l="l" t="t" r="r" b="b"/>
              <a:pathLst>
                <a:path w="3950" h="10579" extrusionOk="0">
                  <a:moveTo>
                    <a:pt x="80" y="0"/>
                  </a:moveTo>
                  <a:cubicBezTo>
                    <a:pt x="40" y="0"/>
                    <a:pt x="1" y="28"/>
                    <a:pt x="15" y="77"/>
                  </a:cubicBezTo>
                  <a:cubicBezTo>
                    <a:pt x="399" y="1848"/>
                    <a:pt x="1110" y="3596"/>
                    <a:pt x="1728" y="5286"/>
                  </a:cubicBezTo>
                  <a:cubicBezTo>
                    <a:pt x="2392" y="7069"/>
                    <a:pt x="3080" y="8852"/>
                    <a:pt x="3907" y="10566"/>
                  </a:cubicBezTo>
                  <a:cubicBezTo>
                    <a:pt x="3912" y="10574"/>
                    <a:pt x="3919" y="10578"/>
                    <a:pt x="3927" y="10578"/>
                  </a:cubicBezTo>
                  <a:cubicBezTo>
                    <a:pt x="3939" y="10578"/>
                    <a:pt x="3949" y="10568"/>
                    <a:pt x="3942" y="10554"/>
                  </a:cubicBezTo>
                  <a:cubicBezTo>
                    <a:pt x="3266" y="8817"/>
                    <a:pt x="2544" y="7104"/>
                    <a:pt x="1914" y="5344"/>
                  </a:cubicBezTo>
                  <a:cubicBezTo>
                    <a:pt x="1273" y="3596"/>
                    <a:pt x="819" y="1778"/>
                    <a:pt x="143" y="42"/>
                  </a:cubicBezTo>
                  <a:cubicBezTo>
                    <a:pt x="133" y="13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145;p91">
              <a:extLst>
                <a:ext uri="{FF2B5EF4-FFF2-40B4-BE49-F238E27FC236}">
                  <a16:creationId xmlns:a16="http://schemas.microsoft.com/office/drawing/2014/main" xmlns="" id="{1EF6DFC7-5F64-1840-0837-5F7E6F4C4E08}"/>
                </a:ext>
              </a:extLst>
            </p:cNvPr>
            <p:cNvSpPr/>
            <p:nvPr/>
          </p:nvSpPr>
          <p:spPr>
            <a:xfrm>
              <a:off x="884296" y="1851040"/>
              <a:ext cx="229601" cy="75189"/>
            </a:xfrm>
            <a:custGeom>
              <a:avLst/>
              <a:gdLst/>
              <a:ahLst/>
              <a:cxnLst/>
              <a:rect l="l" t="t" r="r" b="b"/>
              <a:pathLst>
                <a:path w="7170" h="2348" extrusionOk="0">
                  <a:moveTo>
                    <a:pt x="7055" y="1"/>
                  </a:moveTo>
                  <a:cubicBezTo>
                    <a:pt x="7052" y="1"/>
                    <a:pt x="7048" y="1"/>
                    <a:pt x="7044" y="1"/>
                  </a:cubicBezTo>
                  <a:cubicBezTo>
                    <a:pt x="5891" y="153"/>
                    <a:pt x="4714" y="596"/>
                    <a:pt x="3606" y="957"/>
                  </a:cubicBezTo>
                  <a:cubicBezTo>
                    <a:pt x="2394" y="1330"/>
                    <a:pt x="1217" y="1761"/>
                    <a:pt x="52" y="2262"/>
                  </a:cubicBezTo>
                  <a:cubicBezTo>
                    <a:pt x="1" y="2283"/>
                    <a:pt x="21" y="2348"/>
                    <a:pt x="67" y="2348"/>
                  </a:cubicBezTo>
                  <a:cubicBezTo>
                    <a:pt x="73" y="2348"/>
                    <a:pt x="80" y="2347"/>
                    <a:pt x="87" y="2344"/>
                  </a:cubicBezTo>
                  <a:cubicBezTo>
                    <a:pt x="1252" y="1959"/>
                    <a:pt x="2406" y="1563"/>
                    <a:pt x="3571" y="1202"/>
                  </a:cubicBezTo>
                  <a:cubicBezTo>
                    <a:pt x="4725" y="829"/>
                    <a:pt x="5972" y="607"/>
                    <a:pt x="7091" y="165"/>
                  </a:cubicBezTo>
                  <a:cubicBezTo>
                    <a:pt x="7169" y="131"/>
                    <a:pt x="7140" y="1"/>
                    <a:pt x="7055" y="1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146;p91">
              <a:extLst>
                <a:ext uri="{FF2B5EF4-FFF2-40B4-BE49-F238E27FC236}">
                  <a16:creationId xmlns:a16="http://schemas.microsoft.com/office/drawing/2014/main" xmlns="" id="{1A40DF94-9359-EC89-F66C-89ABD8C4C54D}"/>
                </a:ext>
              </a:extLst>
            </p:cNvPr>
            <p:cNvSpPr/>
            <p:nvPr/>
          </p:nvSpPr>
          <p:spPr>
            <a:xfrm>
              <a:off x="594199" y="1862568"/>
              <a:ext cx="262809" cy="88959"/>
            </a:xfrm>
            <a:custGeom>
              <a:avLst/>
              <a:gdLst/>
              <a:ahLst/>
              <a:cxnLst/>
              <a:rect l="l" t="t" r="r" b="b"/>
              <a:pathLst>
                <a:path w="8207" h="2778" extrusionOk="0">
                  <a:moveTo>
                    <a:pt x="8060" y="0"/>
                  </a:moveTo>
                  <a:cubicBezTo>
                    <a:pt x="8053" y="0"/>
                    <a:pt x="8046" y="1"/>
                    <a:pt x="8039" y="3"/>
                  </a:cubicBezTo>
                  <a:cubicBezTo>
                    <a:pt x="5335" y="748"/>
                    <a:pt x="2619" y="1599"/>
                    <a:pt x="32" y="2718"/>
                  </a:cubicBezTo>
                  <a:cubicBezTo>
                    <a:pt x="0" y="2729"/>
                    <a:pt x="17" y="2778"/>
                    <a:pt x="46" y="2778"/>
                  </a:cubicBezTo>
                  <a:cubicBezTo>
                    <a:pt x="49" y="2778"/>
                    <a:pt x="52" y="2777"/>
                    <a:pt x="56" y="2776"/>
                  </a:cubicBezTo>
                  <a:cubicBezTo>
                    <a:pt x="2736" y="1891"/>
                    <a:pt x="5393" y="947"/>
                    <a:pt x="8109" y="166"/>
                  </a:cubicBezTo>
                  <a:cubicBezTo>
                    <a:pt x="8206" y="133"/>
                    <a:pt x="8153" y="0"/>
                    <a:pt x="8060" y="0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147;p91">
              <a:extLst>
                <a:ext uri="{FF2B5EF4-FFF2-40B4-BE49-F238E27FC236}">
                  <a16:creationId xmlns:a16="http://schemas.microsoft.com/office/drawing/2014/main" xmlns="" id="{0890A28E-98C5-E699-AE7A-6CCF0D20E04E}"/>
                </a:ext>
              </a:extLst>
            </p:cNvPr>
            <p:cNvSpPr/>
            <p:nvPr/>
          </p:nvSpPr>
          <p:spPr>
            <a:xfrm>
              <a:off x="626574" y="1945860"/>
              <a:ext cx="128762" cy="187364"/>
            </a:xfrm>
            <a:custGeom>
              <a:avLst/>
              <a:gdLst/>
              <a:ahLst/>
              <a:cxnLst/>
              <a:rect l="l" t="t" r="r" b="b"/>
              <a:pathLst>
                <a:path w="4021" h="5851" extrusionOk="0">
                  <a:moveTo>
                    <a:pt x="2261" y="0"/>
                  </a:moveTo>
                  <a:lnTo>
                    <a:pt x="2261" y="0"/>
                  </a:lnTo>
                  <a:cubicBezTo>
                    <a:pt x="2145" y="35"/>
                    <a:pt x="2028" y="82"/>
                    <a:pt x="1912" y="117"/>
                  </a:cubicBezTo>
                  <a:cubicBezTo>
                    <a:pt x="1271" y="338"/>
                    <a:pt x="641" y="572"/>
                    <a:pt x="0" y="793"/>
                  </a:cubicBezTo>
                  <a:cubicBezTo>
                    <a:pt x="12" y="805"/>
                    <a:pt x="12" y="805"/>
                    <a:pt x="12" y="816"/>
                  </a:cubicBezTo>
                  <a:cubicBezTo>
                    <a:pt x="210" y="1807"/>
                    <a:pt x="373" y="2751"/>
                    <a:pt x="781" y="3683"/>
                  </a:cubicBezTo>
                  <a:cubicBezTo>
                    <a:pt x="1119" y="4452"/>
                    <a:pt x="1550" y="5175"/>
                    <a:pt x="2040" y="5851"/>
                  </a:cubicBezTo>
                  <a:cubicBezTo>
                    <a:pt x="2028" y="5117"/>
                    <a:pt x="2121" y="4394"/>
                    <a:pt x="2343" y="3683"/>
                  </a:cubicBezTo>
                  <a:cubicBezTo>
                    <a:pt x="2361" y="3617"/>
                    <a:pt x="2410" y="3591"/>
                    <a:pt x="2462" y="3591"/>
                  </a:cubicBezTo>
                  <a:cubicBezTo>
                    <a:pt x="2512" y="3591"/>
                    <a:pt x="2565" y="3614"/>
                    <a:pt x="2599" y="3648"/>
                  </a:cubicBezTo>
                  <a:cubicBezTo>
                    <a:pt x="3030" y="4091"/>
                    <a:pt x="3508" y="4464"/>
                    <a:pt x="4021" y="4790"/>
                  </a:cubicBezTo>
                  <a:cubicBezTo>
                    <a:pt x="3089" y="3380"/>
                    <a:pt x="2483" y="1795"/>
                    <a:pt x="2238" y="105"/>
                  </a:cubicBezTo>
                  <a:cubicBezTo>
                    <a:pt x="2226" y="59"/>
                    <a:pt x="2238" y="24"/>
                    <a:pt x="2261" y="0"/>
                  </a:cubicBezTo>
                  <a:close/>
                </a:path>
              </a:pathLst>
            </a:custGeom>
            <a:solidFill>
              <a:srgbClr val="FF8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148;p91">
              <a:extLst>
                <a:ext uri="{FF2B5EF4-FFF2-40B4-BE49-F238E27FC236}">
                  <a16:creationId xmlns:a16="http://schemas.microsoft.com/office/drawing/2014/main" xmlns="" id="{C6F8AED2-E915-78EF-0028-205747E1B71D}"/>
                </a:ext>
              </a:extLst>
            </p:cNvPr>
            <p:cNvSpPr/>
            <p:nvPr/>
          </p:nvSpPr>
          <p:spPr>
            <a:xfrm>
              <a:off x="349030" y="1296880"/>
              <a:ext cx="68944" cy="236806"/>
            </a:xfrm>
            <a:custGeom>
              <a:avLst/>
              <a:gdLst/>
              <a:ahLst/>
              <a:cxnLst/>
              <a:rect l="l" t="t" r="r" b="b"/>
              <a:pathLst>
                <a:path w="2153" h="7395" extrusionOk="0">
                  <a:moveTo>
                    <a:pt x="261" y="1"/>
                  </a:moveTo>
                  <a:cubicBezTo>
                    <a:pt x="131" y="1"/>
                    <a:pt x="1" y="96"/>
                    <a:pt x="20" y="268"/>
                  </a:cubicBezTo>
                  <a:cubicBezTo>
                    <a:pt x="171" y="1503"/>
                    <a:pt x="439" y="2727"/>
                    <a:pt x="777" y="3927"/>
                  </a:cubicBezTo>
                  <a:cubicBezTo>
                    <a:pt x="1092" y="5081"/>
                    <a:pt x="1453" y="6351"/>
                    <a:pt x="2083" y="7377"/>
                  </a:cubicBezTo>
                  <a:cubicBezTo>
                    <a:pt x="2091" y="7389"/>
                    <a:pt x="2102" y="7394"/>
                    <a:pt x="2112" y="7394"/>
                  </a:cubicBezTo>
                  <a:cubicBezTo>
                    <a:pt x="2133" y="7394"/>
                    <a:pt x="2152" y="7377"/>
                    <a:pt x="2152" y="7354"/>
                  </a:cubicBezTo>
                  <a:cubicBezTo>
                    <a:pt x="1884" y="6165"/>
                    <a:pt x="1418" y="5023"/>
                    <a:pt x="1127" y="3834"/>
                  </a:cubicBezTo>
                  <a:cubicBezTo>
                    <a:pt x="847" y="2634"/>
                    <a:pt x="661" y="1422"/>
                    <a:pt x="498" y="210"/>
                  </a:cubicBezTo>
                  <a:cubicBezTo>
                    <a:pt x="476" y="67"/>
                    <a:pt x="369" y="1"/>
                    <a:pt x="2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149;p91">
              <a:extLst>
                <a:ext uri="{FF2B5EF4-FFF2-40B4-BE49-F238E27FC236}">
                  <a16:creationId xmlns:a16="http://schemas.microsoft.com/office/drawing/2014/main" xmlns="" id="{132FB5AB-F879-30C3-CBC4-E6ADE7478515}"/>
                </a:ext>
              </a:extLst>
            </p:cNvPr>
            <p:cNvSpPr/>
            <p:nvPr/>
          </p:nvSpPr>
          <p:spPr>
            <a:xfrm>
              <a:off x="910330" y="1237574"/>
              <a:ext cx="116210" cy="339278"/>
            </a:xfrm>
            <a:custGeom>
              <a:avLst/>
              <a:gdLst/>
              <a:ahLst/>
              <a:cxnLst/>
              <a:rect l="l" t="t" r="r" b="b"/>
              <a:pathLst>
                <a:path w="3629" h="10595" extrusionOk="0">
                  <a:moveTo>
                    <a:pt x="72" y="1"/>
                  </a:moveTo>
                  <a:cubicBezTo>
                    <a:pt x="37" y="1"/>
                    <a:pt x="1" y="26"/>
                    <a:pt x="8" y="69"/>
                  </a:cubicBezTo>
                  <a:cubicBezTo>
                    <a:pt x="404" y="1817"/>
                    <a:pt x="1092" y="3542"/>
                    <a:pt x="1663" y="5243"/>
                  </a:cubicBezTo>
                  <a:cubicBezTo>
                    <a:pt x="2257" y="7026"/>
                    <a:pt x="2887" y="8798"/>
                    <a:pt x="3539" y="10569"/>
                  </a:cubicBezTo>
                  <a:cubicBezTo>
                    <a:pt x="3548" y="10586"/>
                    <a:pt x="3563" y="10594"/>
                    <a:pt x="3577" y="10594"/>
                  </a:cubicBezTo>
                  <a:cubicBezTo>
                    <a:pt x="3603" y="10594"/>
                    <a:pt x="3628" y="10571"/>
                    <a:pt x="3621" y="10534"/>
                  </a:cubicBezTo>
                  <a:cubicBezTo>
                    <a:pt x="3027" y="8786"/>
                    <a:pt x="2444" y="7038"/>
                    <a:pt x="1861" y="5290"/>
                  </a:cubicBezTo>
                  <a:cubicBezTo>
                    <a:pt x="1278" y="3553"/>
                    <a:pt x="824" y="1724"/>
                    <a:pt x="125" y="34"/>
                  </a:cubicBezTo>
                  <a:cubicBezTo>
                    <a:pt x="116" y="11"/>
                    <a:pt x="94" y="1"/>
                    <a:pt x="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150;p91">
              <a:extLst>
                <a:ext uri="{FF2B5EF4-FFF2-40B4-BE49-F238E27FC236}">
                  <a16:creationId xmlns:a16="http://schemas.microsoft.com/office/drawing/2014/main" xmlns="" id="{87BEC333-D71D-0F87-1373-66B3FEFDD321}"/>
                </a:ext>
              </a:extLst>
            </p:cNvPr>
            <p:cNvSpPr/>
            <p:nvPr/>
          </p:nvSpPr>
          <p:spPr>
            <a:xfrm>
              <a:off x="980493" y="1330152"/>
              <a:ext cx="156142" cy="485877"/>
            </a:xfrm>
            <a:custGeom>
              <a:avLst/>
              <a:gdLst/>
              <a:ahLst/>
              <a:cxnLst/>
              <a:rect l="l" t="t" r="r" b="b"/>
              <a:pathLst>
                <a:path w="4876" h="15173" extrusionOk="0">
                  <a:moveTo>
                    <a:pt x="72" y="0"/>
                  </a:moveTo>
                  <a:cubicBezTo>
                    <a:pt x="37" y="0"/>
                    <a:pt x="1" y="25"/>
                    <a:pt x="8" y="68"/>
                  </a:cubicBezTo>
                  <a:cubicBezTo>
                    <a:pt x="288" y="1292"/>
                    <a:pt x="742" y="2492"/>
                    <a:pt x="1127" y="3681"/>
                  </a:cubicBezTo>
                  <a:cubicBezTo>
                    <a:pt x="1535" y="4963"/>
                    <a:pt x="1943" y="6245"/>
                    <a:pt x="2351" y="7515"/>
                  </a:cubicBezTo>
                  <a:cubicBezTo>
                    <a:pt x="3166" y="10067"/>
                    <a:pt x="3994" y="12620"/>
                    <a:pt x="4833" y="15160"/>
                  </a:cubicBezTo>
                  <a:cubicBezTo>
                    <a:pt x="4837" y="15169"/>
                    <a:pt x="4845" y="15173"/>
                    <a:pt x="4853" y="15173"/>
                  </a:cubicBezTo>
                  <a:cubicBezTo>
                    <a:pt x="4864" y="15173"/>
                    <a:pt x="4875" y="15163"/>
                    <a:pt x="4868" y="15149"/>
                  </a:cubicBezTo>
                  <a:cubicBezTo>
                    <a:pt x="4099" y="12620"/>
                    <a:pt x="3330" y="10102"/>
                    <a:pt x="2537" y="7573"/>
                  </a:cubicBezTo>
                  <a:cubicBezTo>
                    <a:pt x="2141" y="6338"/>
                    <a:pt x="1756" y="5103"/>
                    <a:pt x="1360" y="3856"/>
                  </a:cubicBezTo>
                  <a:cubicBezTo>
                    <a:pt x="964" y="2585"/>
                    <a:pt x="626" y="1269"/>
                    <a:pt x="125" y="33"/>
                  </a:cubicBezTo>
                  <a:cubicBezTo>
                    <a:pt x="116" y="10"/>
                    <a:pt x="94" y="0"/>
                    <a:pt x="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151;p91">
              <a:extLst>
                <a:ext uri="{FF2B5EF4-FFF2-40B4-BE49-F238E27FC236}">
                  <a16:creationId xmlns:a16="http://schemas.microsoft.com/office/drawing/2014/main" xmlns="" id="{539188B6-C3AC-8371-0412-D6FBE9CBBF79}"/>
                </a:ext>
              </a:extLst>
            </p:cNvPr>
            <p:cNvSpPr/>
            <p:nvPr/>
          </p:nvSpPr>
          <p:spPr>
            <a:xfrm>
              <a:off x="952665" y="1447805"/>
              <a:ext cx="126489" cy="338766"/>
            </a:xfrm>
            <a:custGeom>
              <a:avLst/>
              <a:gdLst/>
              <a:ahLst/>
              <a:cxnLst/>
              <a:rect l="l" t="t" r="r" b="b"/>
              <a:pathLst>
                <a:path w="3950" h="10579" extrusionOk="0">
                  <a:moveTo>
                    <a:pt x="80" y="0"/>
                  </a:moveTo>
                  <a:cubicBezTo>
                    <a:pt x="40" y="0"/>
                    <a:pt x="1" y="28"/>
                    <a:pt x="15" y="77"/>
                  </a:cubicBezTo>
                  <a:cubicBezTo>
                    <a:pt x="399" y="1848"/>
                    <a:pt x="1110" y="3596"/>
                    <a:pt x="1728" y="5286"/>
                  </a:cubicBezTo>
                  <a:cubicBezTo>
                    <a:pt x="2392" y="7069"/>
                    <a:pt x="3080" y="8852"/>
                    <a:pt x="3907" y="10566"/>
                  </a:cubicBezTo>
                  <a:cubicBezTo>
                    <a:pt x="3912" y="10574"/>
                    <a:pt x="3919" y="10578"/>
                    <a:pt x="3927" y="10578"/>
                  </a:cubicBezTo>
                  <a:cubicBezTo>
                    <a:pt x="3939" y="10578"/>
                    <a:pt x="3949" y="10568"/>
                    <a:pt x="3942" y="10554"/>
                  </a:cubicBezTo>
                  <a:cubicBezTo>
                    <a:pt x="3266" y="8817"/>
                    <a:pt x="2544" y="7104"/>
                    <a:pt x="1914" y="5344"/>
                  </a:cubicBezTo>
                  <a:cubicBezTo>
                    <a:pt x="1273" y="3596"/>
                    <a:pt x="819" y="1778"/>
                    <a:pt x="143" y="42"/>
                  </a:cubicBezTo>
                  <a:cubicBezTo>
                    <a:pt x="133" y="13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152;p91">
              <a:extLst>
                <a:ext uri="{FF2B5EF4-FFF2-40B4-BE49-F238E27FC236}">
                  <a16:creationId xmlns:a16="http://schemas.microsoft.com/office/drawing/2014/main" xmlns="" id="{935F8629-3988-01F2-0221-FBAE638D42D1}"/>
                </a:ext>
              </a:extLst>
            </p:cNvPr>
            <p:cNvSpPr/>
            <p:nvPr/>
          </p:nvSpPr>
          <p:spPr>
            <a:xfrm>
              <a:off x="884296" y="1851040"/>
              <a:ext cx="229601" cy="75189"/>
            </a:xfrm>
            <a:custGeom>
              <a:avLst/>
              <a:gdLst/>
              <a:ahLst/>
              <a:cxnLst/>
              <a:rect l="l" t="t" r="r" b="b"/>
              <a:pathLst>
                <a:path w="7170" h="2348" extrusionOk="0">
                  <a:moveTo>
                    <a:pt x="7055" y="1"/>
                  </a:moveTo>
                  <a:cubicBezTo>
                    <a:pt x="7052" y="1"/>
                    <a:pt x="7048" y="1"/>
                    <a:pt x="7044" y="1"/>
                  </a:cubicBezTo>
                  <a:cubicBezTo>
                    <a:pt x="5891" y="153"/>
                    <a:pt x="4714" y="596"/>
                    <a:pt x="3606" y="957"/>
                  </a:cubicBezTo>
                  <a:cubicBezTo>
                    <a:pt x="2394" y="1330"/>
                    <a:pt x="1217" y="1761"/>
                    <a:pt x="52" y="2262"/>
                  </a:cubicBezTo>
                  <a:cubicBezTo>
                    <a:pt x="1" y="2283"/>
                    <a:pt x="21" y="2348"/>
                    <a:pt x="67" y="2348"/>
                  </a:cubicBezTo>
                  <a:cubicBezTo>
                    <a:pt x="73" y="2348"/>
                    <a:pt x="80" y="2347"/>
                    <a:pt x="87" y="2344"/>
                  </a:cubicBezTo>
                  <a:cubicBezTo>
                    <a:pt x="1252" y="1959"/>
                    <a:pt x="2406" y="1563"/>
                    <a:pt x="3571" y="1202"/>
                  </a:cubicBezTo>
                  <a:cubicBezTo>
                    <a:pt x="4725" y="829"/>
                    <a:pt x="5972" y="607"/>
                    <a:pt x="7091" y="165"/>
                  </a:cubicBezTo>
                  <a:cubicBezTo>
                    <a:pt x="7169" y="131"/>
                    <a:pt x="7140" y="1"/>
                    <a:pt x="70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153;p91">
              <a:extLst>
                <a:ext uri="{FF2B5EF4-FFF2-40B4-BE49-F238E27FC236}">
                  <a16:creationId xmlns:a16="http://schemas.microsoft.com/office/drawing/2014/main" xmlns="" id="{0C4C7318-5D5D-0545-B1AC-369627AA2892}"/>
                </a:ext>
              </a:extLst>
            </p:cNvPr>
            <p:cNvSpPr/>
            <p:nvPr/>
          </p:nvSpPr>
          <p:spPr>
            <a:xfrm>
              <a:off x="594199" y="1862568"/>
              <a:ext cx="262809" cy="88959"/>
            </a:xfrm>
            <a:custGeom>
              <a:avLst/>
              <a:gdLst/>
              <a:ahLst/>
              <a:cxnLst/>
              <a:rect l="l" t="t" r="r" b="b"/>
              <a:pathLst>
                <a:path w="8207" h="2778" extrusionOk="0">
                  <a:moveTo>
                    <a:pt x="8060" y="0"/>
                  </a:moveTo>
                  <a:cubicBezTo>
                    <a:pt x="8053" y="0"/>
                    <a:pt x="8046" y="1"/>
                    <a:pt x="8039" y="3"/>
                  </a:cubicBezTo>
                  <a:cubicBezTo>
                    <a:pt x="5335" y="748"/>
                    <a:pt x="2619" y="1599"/>
                    <a:pt x="32" y="2718"/>
                  </a:cubicBezTo>
                  <a:cubicBezTo>
                    <a:pt x="0" y="2729"/>
                    <a:pt x="17" y="2778"/>
                    <a:pt x="46" y="2778"/>
                  </a:cubicBezTo>
                  <a:cubicBezTo>
                    <a:pt x="49" y="2778"/>
                    <a:pt x="52" y="2777"/>
                    <a:pt x="56" y="2776"/>
                  </a:cubicBezTo>
                  <a:cubicBezTo>
                    <a:pt x="2736" y="1891"/>
                    <a:pt x="5393" y="947"/>
                    <a:pt x="8109" y="166"/>
                  </a:cubicBezTo>
                  <a:cubicBezTo>
                    <a:pt x="8206" y="133"/>
                    <a:pt x="8153" y="0"/>
                    <a:pt x="8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154;p91">
              <a:extLst>
                <a:ext uri="{FF2B5EF4-FFF2-40B4-BE49-F238E27FC236}">
                  <a16:creationId xmlns:a16="http://schemas.microsoft.com/office/drawing/2014/main" xmlns="" id="{5D71BBFF-5AF6-E79D-78CD-704FC3DF8882}"/>
                </a:ext>
              </a:extLst>
            </p:cNvPr>
            <p:cNvSpPr/>
            <p:nvPr/>
          </p:nvSpPr>
          <p:spPr>
            <a:xfrm>
              <a:off x="581774" y="1368164"/>
              <a:ext cx="64974" cy="68752"/>
            </a:xfrm>
            <a:custGeom>
              <a:avLst/>
              <a:gdLst/>
              <a:ahLst/>
              <a:cxnLst/>
              <a:rect l="l" t="t" r="r" b="b"/>
              <a:pathLst>
                <a:path w="2029" h="2147" extrusionOk="0">
                  <a:moveTo>
                    <a:pt x="1511" y="0"/>
                  </a:moveTo>
                  <a:cubicBezTo>
                    <a:pt x="1457" y="0"/>
                    <a:pt x="1407" y="34"/>
                    <a:pt x="1399" y="105"/>
                  </a:cubicBezTo>
                  <a:cubicBezTo>
                    <a:pt x="1376" y="350"/>
                    <a:pt x="1562" y="583"/>
                    <a:pt x="1621" y="827"/>
                  </a:cubicBezTo>
                  <a:cubicBezTo>
                    <a:pt x="1702" y="1142"/>
                    <a:pt x="1679" y="1503"/>
                    <a:pt x="1388" y="1713"/>
                  </a:cubicBezTo>
                  <a:cubicBezTo>
                    <a:pt x="1297" y="1778"/>
                    <a:pt x="1213" y="1806"/>
                    <a:pt x="1135" y="1806"/>
                  </a:cubicBezTo>
                  <a:cubicBezTo>
                    <a:pt x="683" y="1806"/>
                    <a:pt x="434" y="849"/>
                    <a:pt x="245" y="571"/>
                  </a:cubicBezTo>
                  <a:cubicBezTo>
                    <a:pt x="222" y="534"/>
                    <a:pt x="184" y="517"/>
                    <a:pt x="146" y="517"/>
                  </a:cubicBezTo>
                  <a:cubicBezTo>
                    <a:pt x="88" y="517"/>
                    <a:pt x="31" y="555"/>
                    <a:pt x="24" y="618"/>
                  </a:cubicBezTo>
                  <a:cubicBezTo>
                    <a:pt x="1" y="1037"/>
                    <a:pt x="280" y="1538"/>
                    <a:pt x="548" y="1841"/>
                  </a:cubicBezTo>
                  <a:cubicBezTo>
                    <a:pt x="711" y="2028"/>
                    <a:pt x="929" y="2147"/>
                    <a:pt x="1161" y="2147"/>
                  </a:cubicBezTo>
                  <a:cubicBezTo>
                    <a:pt x="1263" y="2147"/>
                    <a:pt x="1366" y="2124"/>
                    <a:pt x="1469" y="2074"/>
                  </a:cubicBezTo>
                  <a:cubicBezTo>
                    <a:pt x="1784" y="1911"/>
                    <a:pt x="1994" y="1573"/>
                    <a:pt x="2017" y="1224"/>
                  </a:cubicBezTo>
                  <a:cubicBezTo>
                    <a:pt x="2029" y="862"/>
                    <a:pt x="1900" y="221"/>
                    <a:pt x="1586" y="23"/>
                  </a:cubicBezTo>
                  <a:cubicBezTo>
                    <a:pt x="1563" y="8"/>
                    <a:pt x="1537" y="0"/>
                    <a:pt x="15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155;p91">
              <a:extLst>
                <a:ext uri="{FF2B5EF4-FFF2-40B4-BE49-F238E27FC236}">
                  <a16:creationId xmlns:a16="http://schemas.microsoft.com/office/drawing/2014/main" xmlns="" id="{F96C08CF-835C-CE6B-B007-F02617B7BDDF}"/>
                </a:ext>
              </a:extLst>
            </p:cNvPr>
            <p:cNvSpPr/>
            <p:nvPr/>
          </p:nvSpPr>
          <p:spPr>
            <a:xfrm>
              <a:off x="481029" y="1350487"/>
              <a:ext cx="58249" cy="78263"/>
            </a:xfrm>
            <a:custGeom>
              <a:avLst/>
              <a:gdLst/>
              <a:ahLst/>
              <a:cxnLst/>
              <a:rect l="l" t="t" r="r" b="b"/>
              <a:pathLst>
                <a:path w="1819" h="2444" extrusionOk="0">
                  <a:moveTo>
                    <a:pt x="578" y="1"/>
                  </a:moveTo>
                  <a:cubicBezTo>
                    <a:pt x="528" y="1"/>
                    <a:pt x="478" y="9"/>
                    <a:pt x="431" y="27"/>
                  </a:cubicBezTo>
                  <a:cubicBezTo>
                    <a:pt x="82" y="167"/>
                    <a:pt x="0" y="820"/>
                    <a:pt x="256" y="1473"/>
                  </a:cubicBezTo>
                  <a:cubicBezTo>
                    <a:pt x="480" y="2051"/>
                    <a:pt x="888" y="2443"/>
                    <a:pt x="1228" y="2443"/>
                  </a:cubicBezTo>
                  <a:cubicBezTo>
                    <a:pt x="1279" y="2443"/>
                    <a:pt x="1328" y="2435"/>
                    <a:pt x="1375" y="2417"/>
                  </a:cubicBezTo>
                  <a:cubicBezTo>
                    <a:pt x="1737" y="2265"/>
                    <a:pt x="1818" y="1624"/>
                    <a:pt x="1562" y="960"/>
                  </a:cubicBezTo>
                  <a:cubicBezTo>
                    <a:pt x="1329" y="392"/>
                    <a:pt x="919" y="1"/>
                    <a:pt x="5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156;p91">
              <a:extLst>
                <a:ext uri="{FF2B5EF4-FFF2-40B4-BE49-F238E27FC236}">
                  <a16:creationId xmlns:a16="http://schemas.microsoft.com/office/drawing/2014/main" xmlns="" id="{6D045A80-5C1A-581B-2E03-145382E9A772}"/>
                </a:ext>
              </a:extLst>
            </p:cNvPr>
            <p:cNvSpPr/>
            <p:nvPr/>
          </p:nvSpPr>
          <p:spPr>
            <a:xfrm>
              <a:off x="483239" y="1447037"/>
              <a:ext cx="92225" cy="58345"/>
            </a:xfrm>
            <a:custGeom>
              <a:avLst/>
              <a:gdLst/>
              <a:ahLst/>
              <a:cxnLst/>
              <a:rect l="l" t="t" r="r" b="b"/>
              <a:pathLst>
                <a:path w="2880" h="1822" extrusionOk="0">
                  <a:moveTo>
                    <a:pt x="1892" y="0"/>
                  </a:moveTo>
                  <a:cubicBezTo>
                    <a:pt x="1661" y="0"/>
                    <a:pt x="1402" y="48"/>
                    <a:pt x="1143" y="147"/>
                  </a:cubicBezTo>
                  <a:cubicBezTo>
                    <a:pt x="432" y="427"/>
                    <a:pt x="1" y="998"/>
                    <a:pt x="164" y="1418"/>
                  </a:cubicBezTo>
                  <a:cubicBezTo>
                    <a:pt x="267" y="1682"/>
                    <a:pt x="587" y="1821"/>
                    <a:pt x="985" y="1821"/>
                  </a:cubicBezTo>
                  <a:cubicBezTo>
                    <a:pt x="1218" y="1821"/>
                    <a:pt x="1479" y="1773"/>
                    <a:pt x="1737" y="1674"/>
                  </a:cubicBezTo>
                  <a:cubicBezTo>
                    <a:pt x="2437" y="1394"/>
                    <a:pt x="2880" y="823"/>
                    <a:pt x="2705" y="404"/>
                  </a:cubicBezTo>
                  <a:cubicBezTo>
                    <a:pt x="2602" y="140"/>
                    <a:pt x="2286" y="0"/>
                    <a:pt x="1892" y="0"/>
                  </a:cubicBezTo>
                  <a:close/>
                </a:path>
              </a:pathLst>
            </a:custGeom>
            <a:solidFill>
              <a:srgbClr val="FCA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157;p91">
              <a:extLst>
                <a:ext uri="{FF2B5EF4-FFF2-40B4-BE49-F238E27FC236}">
                  <a16:creationId xmlns:a16="http://schemas.microsoft.com/office/drawing/2014/main" xmlns="" id="{5AE98B92-3B5C-A727-6ADE-3E8B034947EB}"/>
                </a:ext>
              </a:extLst>
            </p:cNvPr>
            <p:cNvSpPr/>
            <p:nvPr/>
          </p:nvSpPr>
          <p:spPr>
            <a:xfrm>
              <a:off x="451152" y="1325989"/>
              <a:ext cx="21967" cy="29493"/>
            </a:xfrm>
            <a:custGeom>
              <a:avLst/>
              <a:gdLst/>
              <a:ahLst/>
              <a:cxnLst/>
              <a:rect l="l" t="t" r="r" b="b"/>
              <a:pathLst>
                <a:path w="686" h="921" extrusionOk="0">
                  <a:moveTo>
                    <a:pt x="435" y="1"/>
                  </a:moveTo>
                  <a:cubicBezTo>
                    <a:pt x="402" y="1"/>
                    <a:pt x="365" y="11"/>
                    <a:pt x="327" y="35"/>
                  </a:cubicBezTo>
                  <a:cubicBezTo>
                    <a:pt x="164" y="128"/>
                    <a:pt x="71" y="291"/>
                    <a:pt x="36" y="478"/>
                  </a:cubicBezTo>
                  <a:cubicBezTo>
                    <a:pt x="1" y="629"/>
                    <a:pt x="12" y="851"/>
                    <a:pt x="187" y="921"/>
                  </a:cubicBezTo>
                  <a:cubicBezTo>
                    <a:pt x="211" y="921"/>
                    <a:pt x="234" y="921"/>
                    <a:pt x="245" y="897"/>
                  </a:cubicBezTo>
                  <a:cubicBezTo>
                    <a:pt x="292" y="792"/>
                    <a:pt x="269" y="676"/>
                    <a:pt x="304" y="571"/>
                  </a:cubicBezTo>
                  <a:cubicBezTo>
                    <a:pt x="339" y="478"/>
                    <a:pt x="420" y="385"/>
                    <a:pt x="502" y="338"/>
                  </a:cubicBezTo>
                  <a:cubicBezTo>
                    <a:pt x="685" y="241"/>
                    <a:pt x="597" y="1"/>
                    <a:pt x="4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158;p91">
              <a:extLst>
                <a:ext uri="{FF2B5EF4-FFF2-40B4-BE49-F238E27FC236}">
                  <a16:creationId xmlns:a16="http://schemas.microsoft.com/office/drawing/2014/main" xmlns="" id="{2825B4C0-32E6-8A8F-3C46-C88781A6D782}"/>
                </a:ext>
              </a:extLst>
            </p:cNvPr>
            <p:cNvSpPr/>
            <p:nvPr/>
          </p:nvSpPr>
          <p:spPr>
            <a:xfrm>
              <a:off x="657925" y="1280709"/>
              <a:ext cx="58249" cy="77911"/>
            </a:xfrm>
            <a:custGeom>
              <a:avLst/>
              <a:gdLst/>
              <a:ahLst/>
              <a:cxnLst/>
              <a:rect l="l" t="t" r="r" b="b"/>
              <a:pathLst>
                <a:path w="1819" h="2433" extrusionOk="0">
                  <a:moveTo>
                    <a:pt x="578" y="0"/>
                  </a:moveTo>
                  <a:cubicBezTo>
                    <a:pt x="528" y="0"/>
                    <a:pt x="478" y="9"/>
                    <a:pt x="431" y="27"/>
                  </a:cubicBezTo>
                  <a:cubicBezTo>
                    <a:pt x="82" y="167"/>
                    <a:pt x="0" y="820"/>
                    <a:pt x="257" y="1472"/>
                  </a:cubicBezTo>
                  <a:cubicBezTo>
                    <a:pt x="479" y="2049"/>
                    <a:pt x="886" y="2432"/>
                    <a:pt x="1226" y="2432"/>
                  </a:cubicBezTo>
                  <a:cubicBezTo>
                    <a:pt x="1277" y="2432"/>
                    <a:pt x="1328" y="2423"/>
                    <a:pt x="1375" y="2405"/>
                  </a:cubicBezTo>
                  <a:cubicBezTo>
                    <a:pt x="1737" y="2265"/>
                    <a:pt x="1818" y="1624"/>
                    <a:pt x="1562" y="960"/>
                  </a:cubicBezTo>
                  <a:cubicBezTo>
                    <a:pt x="1329" y="392"/>
                    <a:pt x="919" y="0"/>
                    <a:pt x="5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159;p91">
              <a:extLst>
                <a:ext uri="{FF2B5EF4-FFF2-40B4-BE49-F238E27FC236}">
                  <a16:creationId xmlns:a16="http://schemas.microsoft.com/office/drawing/2014/main" xmlns="" id="{683C9C2A-1EF1-DDDA-ED07-BCF0908AD81A}"/>
                </a:ext>
              </a:extLst>
            </p:cNvPr>
            <p:cNvSpPr/>
            <p:nvPr/>
          </p:nvSpPr>
          <p:spPr>
            <a:xfrm>
              <a:off x="685913" y="1367011"/>
              <a:ext cx="92193" cy="58281"/>
            </a:xfrm>
            <a:custGeom>
              <a:avLst/>
              <a:gdLst/>
              <a:ahLst/>
              <a:cxnLst/>
              <a:rect l="l" t="t" r="r" b="b"/>
              <a:pathLst>
                <a:path w="2879" h="1820" extrusionOk="0">
                  <a:moveTo>
                    <a:pt x="1893" y="0"/>
                  </a:moveTo>
                  <a:cubicBezTo>
                    <a:pt x="1660" y="0"/>
                    <a:pt x="1400" y="49"/>
                    <a:pt x="1142" y="152"/>
                  </a:cubicBezTo>
                  <a:cubicBezTo>
                    <a:pt x="443" y="421"/>
                    <a:pt x="0" y="992"/>
                    <a:pt x="175" y="1411"/>
                  </a:cubicBezTo>
                  <a:cubicBezTo>
                    <a:pt x="278" y="1676"/>
                    <a:pt x="594" y="1820"/>
                    <a:pt x="993" y="1820"/>
                  </a:cubicBezTo>
                  <a:cubicBezTo>
                    <a:pt x="1225" y="1820"/>
                    <a:pt x="1486" y="1771"/>
                    <a:pt x="1748" y="1668"/>
                  </a:cubicBezTo>
                  <a:cubicBezTo>
                    <a:pt x="2448" y="1388"/>
                    <a:pt x="2879" y="817"/>
                    <a:pt x="2716" y="409"/>
                  </a:cubicBezTo>
                  <a:cubicBezTo>
                    <a:pt x="2613" y="144"/>
                    <a:pt x="2292" y="0"/>
                    <a:pt x="1893" y="0"/>
                  </a:cubicBezTo>
                  <a:close/>
                </a:path>
              </a:pathLst>
            </a:custGeom>
            <a:solidFill>
              <a:srgbClr val="FCA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160;p91">
              <a:extLst>
                <a:ext uri="{FF2B5EF4-FFF2-40B4-BE49-F238E27FC236}">
                  <a16:creationId xmlns:a16="http://schemas.microsoft.com/office/drawing/2014/main" xmlns="" id="{AB6ACA10-D976-2987-4CB1-B1D3EBB2DBEA}"/>
                </a:ext>
              </a:extLst>
            </p:cNvPr>
            <p:cNvSpPr/>
            <p:nvPr/>
          </p:nvSpPr>
          <p:spPr>
            <a:xfrm>
              <a:off x="672079" y="1240520"/>
              <a:ext cx="32887" cy="18829"/>
            </a:xfrm>
            <a:custGeom>
              <a:avLst/>
              <a:gdLst/>
              <a:ahLst/>
              <a:cxnLst/>
              <a:rect l="l" t="t" r="r" b="b"/>
              <a:pathLst>
                <a:path w="1027" h="588" extrusionOk="0">
                  <a:moveTo>
                    <a:pt x="354" y="1"/>
                  </a:moveTo>
                  <a:cubicBezTo>
                    <a:pt x="315" y="1"/>
                    <a:pt x="275" y="4"/>
                    <a:pt x="234" y="12"/>
                  </a:cubicBezTo>
                  <a:cubicBezTo>
                    <a:pt x="1" y="65"/>
                    <a:pt x="57" y="359"/>
                    <a:pt x="253" y="359"/>
                  </a:cubicBezTo>
                  <a:cubicBezTo>
                    <a:pt x="273" y="359"/>
                    <a:pt x="294" y="356"/>
                    <a:pt x="316" y="350"/>
                  </a:cubicBezTo>
                  <a:cubicBezTo>
                    <a:pt x="347" y="342"/>
                    <a:pt x="382" y="338"/>
                    <a:pt x="418" y="338"/>
                  </a:cubicBezTo>
                  <a:cubicBezTo>
                    <a:pt x="489" y="338"/>
                    <a:pt x="564" y="354"/>
                    <a:pt x="619" y="385"/>
                  </a:cubicBezTo>
                  <a:cubicBezTo>
                    <a:pt x="712" y="443"/>
                    <a:pt x="782" y="548"/>
                    <a:pt x="887" y="583"/>
                  </a:cubicBezTo>
                  <a:cubicBezTo>
                    <a:pt x="893" y="586"/>
                    <a:pt x="899" y="588"/>
                    <a:pt x="905" y="588"/>
                  </a:cubicBezTo>
                  <a:cubicBezTo>
                    <a:pt x="921" y="588"/>
                    <a:pt x="933" y="577"/>
                    <a:pt x="933" y="560"/>
                  </a:cubicBezTo>
                  <a:cubicBezTo>
                    <a:pt x="1027" y="396"/>
                    <a:pt x="875" y="233"/>
                    <a:pt x="747" y="140"/>
                  </a:cubicBezTo>
                  <a:cubicBezTo>
                    <a:pt x="628" y="49"/>
                    <a:pt x="496" y="1"/>
                    <a:pt x="3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161;p91">
              <a:extLst>
                <a:ext uri="{FF2B5EF4-FFF2-40B4-BE49-F238E27FC236}">
                  <a16:creationId xmlns:a16="http://schemas.microsoft.com/office/drawing/2014/main" xmlns="" id="{2C975DDC-CA10-2F7B-DB10-5F44294D3DD5}"/>
                </a:ext>
              </a:extLst>
            </p:cNvPr>
            <p:cNvSpPr/>
            <p:nvPr/>
          </p:nvSpPr>
          <p:spPr>
            <a:xfrm rot="98897" flipH="1">
              <a:off x="971620" y="1232209"/>
              <a:ext cx="270092" cy="281268"/>
            </a:xfrm>
            <a:custGeom>
              <a:avLst/>
              <a:gdLst/>
              <a:ahLst/>
              <a:cxnLst/>
              <a:rect l="l" t="t" r="r" b="b"/>
              <a:pathLst>
                <a:path w="8135" h="8471" extrusionOk="0">
                  <a:moveTo>
                    <a:pt x="2550" y="0"/>
                  </a:moveTo>
                  <a:cubicBezTo>
                    <a:pt x="2362" y="0"/>
                    <a:pt x="2185" y="119"/>
                    <a:pt x="2191" y="369"/>
                  </a:cubicBezTo>
                  <a:cubicBezTo>
                    <a:pt x="2203" y="613"/>
                    <a:pt x="2215" y="858"/>
                    <a:pt x="2226" y="1103"/>
                  </a:cubicBezTo>
                  <a:cubicBezTo>
                    <a:pt x="2086" y="951"/>
                    <a:pt x="1947" y="812"/>
                    <a:pt x="1807" y="672"/>
                  </a:cubicBezTo>
                  <a:cubicBezTo>
                    <a:pt x="1724" y="586"/>
                    <a:pt x="1633" y="550"/>
                    <a:pt x="1546" y="550"/>
                  </a:cubicBezTo>
                  <a:cubicBezTo>
                    <a:pt x="1266" y="550"/>
                    <a:pt x="1030" y="926"/>
                    <a:pt x="1271" y="1219"/>
                  </a:cubicBezTo>
                  <a:cubicBezTo>
                    <a:pt x="1410" y="1394"/>
                    <a:pt x="1527" y="1569"/>
                    <a:pt x="1632" y="1767"/>
                  </a:cubicBezTo>
                  <a:cubicBezTo>
                    <a:pt x="1393" y="1727"/>
                    <a:pt x="1154" y="1709"/>
                    <a:pt x="911" y="1709"/>
                  </a:cubicBezTo>
                  <a:cubicBezTo>
                    <a:pt x="799" y="1709"/>
                    <a:pt x="686" y="1713"/>
                    <a:pt x="571" y="1721"/>
                  </a:cubicBezTo>
                  <a:cubicBezTo>
                    <a:pt x="128" y="1756"/>
                    <a:pt x="0" y="2385"/>
                    <a:pt x="466" y="2513"/>
                  </a:cubicBezTo>
                  <a:cubicBezTo>
                    <a:pt x="979" y="2676"/>
                    <a:pt x="1504" y="2839"/>
                    <a:pt x="2028" y="2979"/>
                  </a:cubicBezTo>
                  <a:cubicBezTo>
                    <a:pt x="2070" y="2990"/>
                    <a:pt x="2109" y="2995"/>
                    <a:pt x="2147" y="2995"/>
                  </a:cubicBezTo>
                  <a:cubicBezTo>
                    <a:pt x="2266" y="2995"/>
                    <a:pt x="2362" y="2943"/>
                    <a:pt x="2424" y="2863"/>
                  </a:cubicBezTo>
                  <a:cubicBezTo>
                    <a:pt x="2588" y="4075"/>
                    <a:pt x="3240" y="5263"/>
                    <a:pt x="3986" y="6161"/>
                  </a:cubicBezTo>
                  <a:cubicBezTo>
                    <a:pt x="4715" y="7044"/>
                    <a:pt x="6227" y="8470"/>
                    <a:pt x="7494" y="8470"/>
                  </a:cubicBezTo>
                  <a:cubicBezTo>
                    <a:pt x="7565" y="8470"/>
                    <a:pt x="7635" y="8466"/>
                    <a:pt x="7704" y="8457"/>
                  </a:cubicBezTo>
                  <a:cubicBezTo>
                    <a:pt x="7948" y="8422"/>
                    <a:pt x="8135" y="8130"/>
                    <a:pt x="7914" y="7921"/>
                  </a:cubicBezTo>
                  <a:cubicBezTo>
                    <a:pt x="7482" y="7501"/>
                    <a:pt x="6865" y="7373"/>
                    <a:pt x="6352" y="7070"/>
                  </a:cubicBezTo>
                  <a:cubicBezTo>
                    <a:pt x="5769" y="6720"/>
                    <a:pt x="5245" y="6289"/>
                    <a:pt x="4779" y="5788"/>
                  </a:cubicBezTo>
                  <a:cubicBezTo>
                    <a:pt x="3835" y="4774"/>
                    <a:pt x="3392" y="3655"/>
                    <a:pt x="2937" y="2408"/>
                  </a:cubicBezTo>
                  <a:cubicBezTo>
                    <a:pt x="3007" y="2396"/>
                    <a:pt x="3077" y="2373"/>
                    <a:pt x="3135" y="2327"/>
                  </a:cubicBezTo>
                  <a:cubicBezTo>
                    <a:pt x="3508" y="2035"/>
                    <a:pt x="3881" y="1744"/>
                    <a:pt x="4231" y="1418"/>
                  </a:cubicBezTo>
                  <a:cubicBezTo>
                    <a:pt x="4462" y="1205"/>
                    <a:pt x="4255" y="841"/>
                    <a:pt x="3991" y="841"/>
                  </a:cubicBezTo>
                  <a:cubicBezTo>
                    <a:pt x="3936" y="841"/>
                    <a:pt x="3879" y="857"/>
                    <a:pt x="3823" y="893"/>
                  </a:cubicBezTo>
                  <a:cubicBezTo>
                    <a:pt x="3613" y="1021"/>
                    <a:pt x="3415" y="1161"/>
                    <a:pt x="3217" y="1301"/>
                  </a:cubicBezTo>
                  <a:cubicBezTo>
                    <a:pt x="3170" y="951"/>
                    <a:pt x="3089" y="613"/>
                    <a:pt x="2949" y="264"/>
                  </a:cubicBezTo>
                  <a:cubicBezTo>
                    <a:pt x="2884" y="90"/>
                    <a:pt x="2713" y="0"/>
                    <a:pt x="25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388;p4">
            <a:extLst>
              <a:ext uri="{FF2B5EF4-FFF2-40B4-BE49-F238E27FC236}">
                <a16:creationId xmlns:a16="http://schemas.microsoft.com/office/drawing/2014/main" xmlns="" id="{D40ED039-4E7F-AD7A-2312-F1F89DAB4C60}"/>
              </a:ext>
            </a:extLst>
          </p:cNvPr>
          <p:cNvGrpSpPr/>
          <p:nvPr/>
        </p:nvGrpSpPr>
        <p:grpSpPr>
          <a:xfrm rot="-5400000">
            <a:off x="110281" y="145983"/>
            <a:ext cx="465090" cy="510645"/>
            <a:chOff x="818450" y="719950"/>
            <a:chExt cx="162075" cy="177950"/>
          </a:xfrm>
        </p:grpSpPr>
        <p:sp>
          <p:nvSpPr>
            <p:cNvPr id="32576" name="Google Shape;389;p4">
              <a:extLst>
                <a:ext uri="{FF2B5EF4-FFF2-40B4-BE49-F238E27FC236}">
                  <a16:creationId xmlns:a16="http://schemas.microsoft.com/office/drawing/2014/main" xmlns="" id="{CCEAD2F6-C1A5-609F-990C-C44960218822}"/>
                </a:ext>
              </a:extLst>
            </p:cNvPr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rgbClr val="DB3B44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77" name="Google Shape;390;p4">
              <a:extLst>
                <a:ext uri="{FF2B5EF4-FFF2-40B4-BE49-F238E27FC236}">
                  <a16:creationId xmlns:a16="http://schemas.microsoft.com/office/drawing/2014/main" xmlns="" id="{4A73C214-13EA-377B-7B69-88C2668D3405}"/>
                </a:ext>
              </a:extLst>
            </p:cNvPr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rgbClr val="DB3B44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78" name="Google Shape;391;p4">
              <a:extLst>
                <a:ext uri="{FF2B5EF4-FFF2-40B4-BE49-F238E27FC236}">
                  <a16:creationId xmlns:a16="http://schemas.microsoft.com/office/drawing/2014/main" xmlns="" id="{DCA9FC09-DA31-E84A-2CA9-6EE50C4FFB76}"/>
                </a:ext>
              </a:extLst>
            </p:cNvPr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rgbClr val="DB3B44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579" name="Google Shape;392;p4">
            <a:extLst>
              <a:ext uri="{FF2B5EF4-FFF2-40B4-BE49-F238E27FC236}">
                <a16:creationId xmlns:a16="http://schemas.microsoft.com/office/drawing/2014/main" xmlns="" id="{F3F707C2-23F4-7E5D-DADA-1CA89712BCA9}"/>
              </a:ext>
            </a:extLst>
          </p:cNvPr>
          <p:cNvGrpSpPr/>
          <p:nvPr/>
        </p:nvGrpSpPr>
        <p:grpSpPr>
          <a:xfrm rot="672145">
            <a:off x="8693545" y="3507216"/>
            <a:ext cx="329643" cy="423839"/>
            <a:chOff x="3526675" y="707075"/>
            <a:chExt cx="187750" cy="241400"/>
          </a:xfrm>
        </p:grpSpPr>
        <p:sp>
          <p:nvSpPr>
            <p:cNvPr id="32695" name="Google Shape;393;p4">
              <a:extLst>
                <a:ext uri="{FF2B5EF4-FFF2-40B4-BE49-F238E27FC236}">
                  <a16:creationId xmlns:a16="http://schemas.microsoft.com/office/drawing/2014/main" xmlns="" id="{808B7A01-12F7-146A-2C55-56E695642D79}"/>
                </a:ext>
              </a:extLst>
            </p:cNvPr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rgbClr val="FEAE9D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96" name="Google Shape;394;p4">
              <a:extLst>
                <a:ext uri="{FF2B5EF4-FFF2-40B4-BE49-F238E27FC236}">
                  <a16:creationId xmlns:a16="http://schemas.microsoft.com/office/drawing/2014/main" xmlns="" id="{EAEFBB39-3533-F826-F911-FCC8358EECD0}"/>
                </a:ext>
              </a:extLst>
            </p:cNvPr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rgbClr val="FEAE9D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97" name="Google Shape;395;p4">
              <a:extLst>
                <a:ext uri="{FF2B5EF4-FFF2-40B4-BE49-F238E27FC236}">
                  <a16:creationId xmlns:a16="http://schemas.microsoft.com/office/drawing/2014/main" xmlns="" id="{3BF18188-576F-248E-9474-125E8CB2D99C}"/>
                </a:ext>
              </a:extLst>
            </p:cNvPr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rgbClr val="FEAE9D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" name="图片 8">
            <a:extLst>
              <a:ext uri="{FF2B5EF4-FFF2-40B4-BE49-F238E27FC236}">
                <a16:creationId xmlns:a16="http://schemas.microsoft.com/office/drawing/2014/main" xmlns="" id="{8258978F-0488-7C46-D066-A87E195D8E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0" t="18507" r="21214" b="27951"/>
          <a:stretch/>
        </p:blipFill>
        <p:spPr>
          <a:xfrm>
            <a:off x="1707620" y="1287842"/>
            <a:ext cx="6029838" cy="3559136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572ADE87-3D1E-AECE-A4DC-E7C13E74A22B}"/>
              </a:ext>
            </a:extLst>
          </p:cNvPr>
          <p:cNvSpPr txBox="1"/>
          <p:nvPr/>
        </p:nvSpPr>
        <p:spPr>
          <a:xfrm>
            <a:off x="2606177" y="2267382"/>
            <a:ext cx="39282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Hs</a:t>
            </a:r>
            <a:r>
              <a:rPr lang="vi-V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thể thuyết minh về một trò chơi dân gian (Bịt mắt bắt dê, nhảy bao bố, ô ăn quan,                  pháo đất...)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39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80" name="Google Shape;32580;p51"/>
          <p:cNvSpPr txBox="1">
            <a:spLocks noGrp="1"/>
          </p:cNvSpPr>
          <p:nvPr>
            <p:ph type="ctrTitle"/>
          </p:nvPr>
        </p:nvSpPr>
        <p:spPr>
          <a:xfrm>
            <a:off x="992100" y="615615"/>
            <a:ext cx="7159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Tìm ý, lập dàn ý</a:t>
            </a:r>
            <a:endParaRPr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677" name="Google Shape;32677;p51"/>
          <p:cNvGrpSpPr/>
          <p:nvPr/>
        </p:nvGrpSpPr>
        <p:grpSpPr>
          <a:xfrm>
            <a:off x="785920" y="520447"/>
            <a:ext cx="810342" cy="520705"/>
            <a:chOff x="1577176" y="1001463"/>
            <a:chExt cx="810342" cy="520705"/>
          </a:xfrm>
        </p:grpSpPr>
        <p:sp>
          <p:nvSpPr>
            <p:cNvPr id="32678" name="Google Shape;32678;p51"/>
            <p:cNvSpPr/>
            <p:nvPr/>
          </p:nvSpPr>
          <p:spPr>
            <a:xfrm rot="1201761">
              <a:off x="1901606" y="1200793"/>
              <a:ext cx="293859" cy="279505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9" name="Google Shape;32679;p51"/>
            <p:cNvSpPr/>
            <p:nvPr/>
          </p:nvSpPr>
          <p:spPr>
            <a:xfrm rot="1201787">
              <a:off x="1604222" y="1040208"/>
              <a:ext cx="203890" cy="193930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0" name="Google Shape;32680;p51"/>
            <p:cNvSpPr/>
            <p:nvPr/>
          </p:nvSpPr>
          <p:spPr>
            <a:xfrm rot="5491767">
              <a:off x="2218718" y="1007770"/>
              <a:ext cx="170720" cy="162381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81" name="Google Shape;32681;p51"/>
          <p:cNvGrpSpPr/>
          <p:nvPr/>
        </p:nvGrpSpPr>
        <p:grpSpPr>
          <a:xfrm>
            <a:off x="7366401" y="897538"/>
            <a:ext cx="810342" cy="520705"/>
            <a:chOff x="1577176" y="1001463"/>
            <a:chExt cx="810342" cy="520705"/>
          </a:xfrm>
        </p:grpSpPr>
        <p:sp>
          <p:nvSpPr>
            <p:cNvPr id="32682" name="Google Shape;32682;p51"/>
            <p:cNvSpPr/>
            <p:nvPr/>
          </p:nvSpPr>
          <p:spPr>
            <a:xfrm rot="1201761">
              <a:off x="1901606" y="1200793"/>
              <a:ext cx="293859" cy="279505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3" name="Google Shape;32683;p51"/>
            <p:cNvSpPr/>
            <p:nvPr/>
          </p:nvSpPr>
          <p:spPr>
            <a:xfrm rot="1201787">
              <a:off x="1604222" y="1040208"/>
              <a:ext cx="203890" cy="193930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4" name="Google Shape;32684;p51"/>
            <p:cNvSpPr/>
            <p:nvPr/>
          </p:nvSpPr>
          <p:spPr>
            <a:xfrm rot="5491767">
              <a:off x="2218718" y="1007770"/>
              <a:ext cx="170720" cy="162381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85" name="Google Shape;32685;p51"/>
          <p:cNvGrpSpPr/>
          <p:nvPr/>
        </p:nvGrpSpPr>
        <p:grpSpPr>
          <a:xfrm rot="-1100601">
            <a:off x="1610019" y="4344267"/>
            <a:ext cx="752290" cy="391542"/>
            <a:chOff x="5150950" y="1689975"/>
            <a:chExt cx="342625" cy="178325"/>
          </a:xfrm>
        </p:grpSpPr>
        <p:sp>
          <p:nvSpPr>
            <p:cNvPr id="32686" name="Google Shape;32686;p51"/>
            <p:cNvSpPr/>
            <p:nvPr/>
          </p:nvSpPr>
          <p:spPr>
            <a:xfrm>
              <a:off x="5150950" y="1692950"/>
              <a:ext cx="255100" cy="175350"/>
            </a:xfrm>
            <a:custGeom>
              <a:avLst/>
              <a:gdLst/>
              <a:ahLst/>
              <a:cxnLst/>
              <a:rect l="l" t="t" r="r" b="b"/>
              <a:pathLst>
                <a:path w="10204" h="7014" extrusionOk="0">
                  <a:moveTo>
                    <a:pt x="9911" y="1"/>
                  </a:moveTo>
                  <a:lnTo>
                    <a:pt x="832" y="401"/>
                  </a:lnTo>
                  <a:cubicBezTo>
                    <a:pt x="362" y="421"/>
                    <a:pt x="0" y="817"/>
                    <a:pt x="21" y="1286"/>
                  </a:cubicBezTo>
                  <a:lnTo>
                    <a:pt x="238" y="6201"/>
                  </a:lnTo>
                  <a:cubicBezTo>
                    <a:pt x="258" y="6657"/>
                    <a:pt x="633" y="7013"/>
                    <a:pt x="1085" y="7013"/>
                  </a:cubicBezTo>
                  <a:cubicBezTo>
                    <a:pt x="1098" y="7013"/>
                    <a:pt x="1111" y="7013"/>
                    <a:pt x="1123" y="7012"/>
                  </a:cubicBezTo>
                  <a:lnTo>
                    <a:pt x="10203" y="6612"/>
                  </a:lnTo>
                  <a:lnTo>
                    <a:pt x="9911" y="1"/>
                  </a:lnTo>
                  <a:close/>
                </a:path>
              </a:pathLst>
            </a:custGeom>
            <a:solidFill>
              <a:srgbClr val="FBDA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7" name="Google Shape;32687;p51"/>
            <p:cNvSpPr/>
            <p:nvPr/>
          </p:nvSpPr>
          <p:spPr>
            <a:xfrm>
              <a:off x="5398725" y="1689975"/>
              <a:ext cx="94850" cy="168300"/>
            </a:xfrm>
            <a:custGeom>
              <a:avLst/>
              <a:gdLst/>
              <a:ahLst/>
              <a:cxnLst/>
              <a:rect l="l" t="t" r="r" b="b"/>
              <a:pathLst>
                <a:path w="3794" h="6732" extrusionOk="0">
                  <a:moveTo>
                    <a:pt x="2708" y="1"/>
                  </a:moveTo>
                  <a:cubicBezTo>
                    <a:pt x="2695" y="1"/>
                    <a:pt x="2683" y="1"/>
                    <a:pt x="2670" y="1"/>
                  </a:cubicBezTo>
                  <a:lnTo>
                    <a:pt x="0" y="120"/>
                  </a:lnTo>
                  <a:lnTo>
                    <a:pt x="292" y="6731"/>
                  </a:lnTo>
                  <a:lnTo>
                    <a:pt x="2962" y="6613"/>
                  </a:lnTo>
                  <a:cubicBezTo>
                    <a:pt x="3432" y="6592"/>
                    <a:pt x="3794" y="6197"/>
                    <a:pt x="3773" y="5728"/>
                  </a:cubicBezTo>
                  <a:lnTo>
                    <a:pt x="3556" y="813"/>
                  </a:lnTo>
                  <a:cubicBezTo>
                    <a:pt x="3536" y="358"/>
                    <a:pt x="3161" y="1"/>
                    <a:pt x="2708" y="1"/>
                  </a:cubicBezTo>
                  <a:close/>
                </a:path>
              </a:pathLst>
            </a:custGeom>
            <a:solidFill>
              <a:srgbClr val="F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88" name="Google Shape;32688;p51"/>
          <p:cNvGrpSpPr/>
          <p:nvPr/>
        </p:nvGrpSpPr>
        <p:grpSpPr>
          <a:xfrm rot="6506274">
            <a:off x="6633111" y="3899845"/>
            <a:ext cx="202903" cy="1264420"/>
            <a:chOff x="3620900" y="3197850"/>
            <a:chExt cx="165225" cy="1029625"/>
          </a:xfrm>
        </p:grpSpPr>
        <p:sp>
          <p:nvSpPr>
            <p:cNvPr id="32689" name="Google Shape;32689;p51"/>
            <p:cNvSpPr/>
            <p:nvPr/>
          </p:nvSpPr>
          <p:spPr>
            <a:xfrm>
              <a:off x="3620900" y="3338225"/>
              <a:ext cx="63225" cy="290950"/>
            </a:xfrm>
            <a:custGeom>
              <a:avLst/>
              <a:gdLst/>
              <a:ahLst/>
              <a:cxnLst/>
              <a:rect l="l" t="t" r="r" b="b"/>
              <a:pathLst>
                <a:path w="2529" h="11638" extrusionOk="0">
                  <a:moveTo>
                    <a:pt x="2513" y="1"/>
                  </a:moveTo>
                  <a:lnTo>
                    <a:pt x="1252" y="19"/>
                  </a:lnTo>
                  <a:cubicBezTo>
                    <a:pt x="559" y="30"/>
                    <a:pt x="1" y="606"/>
                    <a:pt x="10" y="1299"/>
                  </a:cubicBezTo>
                  <a:lnTo>
                    <a:pt x="156" y="11078"/>
                  </a:lnTo>
                  <a:cubicBezTo>
                    <a:pt x="161" y="11389"/>
                    <a:pt x="415" y="11637"/>
                    <a:pt x="727" y="11632"/>
                  </a:cubicBezTo>
                  <a:lnTo>
                    <a:pt x="727" y="11632"/>
                  </a:lnTo>
                  <a:cubicBezTo>
                    <a:pt x="1037" y="11627"/>
                    <a:pt x="1285" y="11372"/>
                    <a:pt x="1281" y="11061"/>
                  </a:cubicBezTo>
                  <a:lnTo>
                    <a:pt x="1139" y="1487"/>
                  </a:lnTo>
                  <a:cubicBezTo>
                    <a:pt x="1137" y="1301"/>
                    <a:pt x="1287" y="1144"/>
                    <a:pt x="1473" y="1142"/>
                  </a:cubicBezTo>
                  <a:lnTo>
                    <a:pt x="2528" y="1127"/>
                  </a:lnTo>
                  <a:close/>
                </a:path>
              </a:pathLst>
            </a:custGeom>
            <a:solidFill>
              <a:srgbClr val="F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0" name="Google Shape;32690;p51"/>
            <p:cNvSpPr/>
            <p:nvPr/>
          </p:nvSpPr>
          <p:spPr>
            <a:xfrm>
              <a:off x="3670175" y="3271275"/>
              <a:ext cx="115950" cy="791675"/>
            </a:xfrm>
            <a:custGeom>
              <a:avLst/>
              <a:gdLst/>
              <a:ahLst/>
              <a:cxnLst/>
              <a:rect l="l" t="t" r="r" b="b"/>
              <a:pathLst>
                <a:path w="4638" h="31667" extrusionOk="0">
                  <a:moveTo>
                    <a:pt x="3082" y="6"/>
                  </a:moveTo>
                  <a:lnTo>
                    <a:pt x="2606" y="14"/>
                  </a:lnTo>
                  <a:lnTo>
                    <a:pt x="1018" y="37"/>
                  </a:lnTo>
                  <a:cubicBezTo>
                    <a:pt x="454" y="45"/>
                    <a:pt x="0" y="514"/>
                    <a:pt x="7" y="1078"/>
                  </a:cubicBezTo>
                  <a:lnTo>
                    <a:pt x="520" y="31667"/>
                  </a:lnTo>
                  <a:lnTo>
                    <a:pt x="2578" y="31636"/>
                  </a:lnTo>
                  <a:lnTo>
                    <a:pt x="2578" y="31636"/>
                  </a:lnTo>
                  <a:lnTo>
                    <a:pt x="4637" y="31605"/>
                  </a:lnTo>
                  <a:lnTo>
                    <a:pt x="4541" y="25905"/>
                  </a:lnTo>
                  <a:lnTo>
                    <a:pt x="4124" y="1017"/>
                  </a:lnTo>
                  <a:cubicBezTo>
                    <a:pt x="4121" y="829"/>
                    <a:pt x="4067" y="654"/>
                    <a:pt x="3976" y="504"/>
                  </a:cubicBezTo>
                  <a:cubicBezTo>
                    <a:pt x="3794" y="201"/>
                    <a:pt x="3460" y="1"/>
                    <a:pt x="3082" y="6"/>
                  </a:cubicBezTo>
                  <a:close/>
                </a:path>
              </a:pathLst>
            </a:custGeom>
            <a:solidFill>
              <a:srgbClr val="655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1" name="Google Shape;32691;p51"/>
            <p:cNvSpPr/>
            <p:nvPr/>
          </p:nvSpPr>
          <p:spPr>
            <a:xfrm>
              <a:off x="3670125" y="3271200"/>
              <a:ext cx="103700" cy="67200"/>
            </a:xfrm>
            <a:custGeom>
              <a:avLst/>
              <a:gdLst/>
              <a:ahLst/>
              <a:cxnLst/>
              <a:rect l="l" t="t" r="r" b="b"/>
              <a:pathLst>
                <a:path w="4148" h="2688" extrusionOk="0">
                  <a:moveTo>
                    <a:pt x="1019" y="40"/>
                  </a:moveTo>
                  <a:lnTo>
                    <a:pt x="3083" y="9"/>
                  </a:lnTo>
                  <a:cubicBezTo>
                    <a:pt x="3648" y="1"/>
                    <a:pt x="4116" y="455"/>
                    <a:pt x="4125" y="1020"/>
                  </a:cubicBezTo>
                  <a:lnTo>
                    <a:pt x="4148" y="2627"/>
                  </a:lnTo>
                  <a:lnTo>
                    <a:pt x="32" y="2688"/>
                  </a:lnTo>
                  <a:lnTo>
                    <a:pt x="8" y="1079"/>
                  </a:lnTo>
                  <a:cubicBezTo>
                    <a:pt x="1" y="517"/>
                    <a:pt x="456" y="49"/>
                    <a:pt x="1019" y="40"/>
                  </a:cubicBezTo>
                  <a:close/>
                </a:path>
              </a:pathLst>
            </a:custGeom>
            <a:solidFill>
              <a:srgbClr val="CCC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2" name="Google Shape;32692;p51"/>
            <p:cNvSpPr/>
            <p:nvPr/>
          </p:nvSpPr>
          <p:spPr>
            <a:xfrm>
              <a:off x="3694350" y="3197850"/>
              <a:ext cx="52875" cy="74350"/>
            </a:xfrm>
            <a:custGeom>
              <a:avLst/>
              <a:gdLst/>
              <a:ahLst/>
              <a:cxnLst/>
              <a:rect l="l" t="t" r="r" b="b"/>
              <a:pathLst>
                <a:path w="2115" h="2974" extrusionOk="0">
                  <a:moveTo>
                    <a:pt x="2069" y="279"/>
                  </a:moveTo>
                  <a:cubicBezTo>
                    <a:pt x="2067" y="145"/>
                    <a:pt x="1968" y="38"/>
                    <a:pt x="1842" y="12"/>
                  </a:cubicBezTo>
                  <a:cubicBezTo>
                    <a:pt x="1822" y="8"/>
                    <a:pt x="1805" y="1"/>
                    <a:pt x="1783" y="1"/>
                  </a:cubicBezTo>
                  <a:lnTo>
                    <a:pt x="1034" y="12"/>
                  </a:lnTo>
                  <a:lnTo>
                    <a:pt x="1032" y="12"/>
                  </a:lnTo>
                  <a:lnTo>
                    <a:pt x="1032" y="12"/>
                  </a:lnTo>
                  <a:lnTo>
                    <a:pt x="281" y="23"/>
                  </a:lnTo>
                  <a:cubicBezTo>
                    <a:pt x="125" y="26"/>
                    <a:pt x="1" y="155"/>
                    <a:pt x="4" y="310"/>
                  </a:cubicBezTo>
                  <a:lnTo>
                    <a:pt x="50" y="2974"/>
                  </a:lnTo>
                  <a:lnTo>
                    <a:pt x="1082" y="2958"/>
                  </a:lnTo>
                  <a:lnTo>
                    <a:pt x="2114" y="2943"/>
                  </a:lnTo>
                  <a:lnTo>
                    <a:pt x="2069" y="279"/>
                  </a:lnTo>
                  <a:close/>
                </a:path>
              </a:pathLst>
            </a:custGeom>
            <a:solidFill>
              <a:srgbClr val="F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3" name="Google Shape;32693;p51"/>
            <p:cNvSpPr/>
            <p:nvPr/>
          </p:nvSpPr>
          <p:spPr>
            <a:xfrm>
              <a:off x="3683175" y="4061425"/>
              <a:ext cx="102950" cy="166050"/>
            </a:xfrm>
            <a:custGeom>
              <a:avLst/>
              <a:gdLst/>
              <a:ahLst/>
              <a:cxnLst/>
              <a:rect l="l" t="t" r="r" b="b"/>
              <a:pathLst>
                <a:path w="4118" h="6642" extrusionOk="0">
                  <a:moveTo>
                    <a:pt x="0" y="61"/>
                  </a:moveTo>
                  <a:lnTo>
                    <a:pt x="2144" y="6641"/>
                  </a:lnTo>
                  <a:lnTo>
                    <a:pt x="4117" y="1"/>
                  </a:lnTo>
                  <a:close/>
                </a:path>
              </a:pathLst>
            </a:custGeom>
            <a:solidFill>
              <a:srgbClr val="CCC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4" name="Google Shape;32694;p51"/>
            <p:cNvSpPr/>
            <p:nvPr/>
          </p:nvSpPr>
          <p:spPr>
            <a:xfrm>
              <a:off x="3719675" y="4174575"/>
              <a:ext cx="32775" cy="52900"/>
            </a:xfrm>
            <a:custGeom>
              <a:avLst/>
              <a:gdLst/>
              <a:ahLst/>
              <a:cxnLst/>
              <a:rect l="l" t="t" r="r" b="b"/>
              <a:pathLst>
                <a:path w="1311" h="2116" extrusionOk="0">
                  <a:moveTo>
                    <a:pt x="1311" y="1"/>
                  </a:moveTo>
                  <a:lnTo>
                    <a:pt x="683" y="2115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655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3126;p91">
            <a:extLst>
              <a:ext uri="{FF2B5EF4-FFF2-40B4-BE49-F238E27FC236}">
                <a16:creationId xmlns:a16="http://schemas.microsoft.com/office/drawing/2014/main" xmlns="" id="{C2980AFF-CB0E-A911-D7D6-F7A6FA359F27}"/>
              </a:ext>
            </a:extLst>
          </p:cNvPr>
          <p:cNvGrpSpPr/>
          <p:nvPr/>
        </p:nvGrpSpPr>
        <p:grpSpPr>
          <a:xfrm>
            <a:off x="1828668" y="584877"/>
            <a:ext cx="786708" cy="675659"/>
            <a:chOff x="157890" y="1088250"/>
            <a:chExt cx="1083822" cy="1066157"/>
          </a:xfrm>
        </p:grpSpPr>
        <p:sp>
          <p:nvSpPr>
            <p:cNvPr id="28" name="Google Shape;3127;p91">
              <a:extLst>
                <a:ext uri="{FF2B5EF4-FFF2-40B4-BE49-F238E27FC236}">
                  <a16:creationId xmlns:a16="http://schemas.microsoft.com/office/drawing/2014/main" xmlns="" id="{C3E37529-3166-3528-7A03-5BA1922FD802}"/>
                </a:ext>
              </a:extLst>
            </p:cNvPr>
            <p:cNvSpPr/>
            <p:nvPr/>
          </p:nvSpPr>
          <p:spPr>
            <a:xfrm>
              <a:off x="962825" y="1160850"/>
              <a:ext cx="249816" cy="704849"/>
            </a:xfrm>
            <a:custGeom>
              <a:avLst/>
              <a:gdLst/>
              <a:ahLst/>
              <a:cxnLst/>
              <a:rect l="l" t="t" r="r" b="b"/>
              <a:pathLst>
                <a:path w="7797" h="21934" extrusionOk="0">
                  <a:moveTo>
                    <a:pt x="0" y="1"/>
                  </a:moveTo>
                  <a:cubicBezTo>
                    <a:pt x="47" y="141"/>
                    <a:pt x="93" y="269"/>
                    <a:pt x="140" y="409"/>
                  </a:cubicBezTo>
                  <a:cubicBezTo>
                    <a:pt x="198" y="455"/>
                    <a:pt x="233" y="537"/>
                    <a:pt x="210" y="607"/>
                  </a:cubicBezTo>
                  <a:cubicBezTo>
                    <a:pt x="2587" y="7728"/>
                    <a:pt x="4557" y="15046"/>
                    <a:pt x="7634" y="21911"/>
                  </a:cubicBezTo>
                  <a:lnTo>
                    <a:pt x="7645" y="21911"/>
                  </a:lnTo>
                  <a:cubicBezTo>
                    <a:pt x="7663" y="21899"/>
                    <a:pt x="7680" y="21893"/>
                    <a:pt x="7699" y="21893"/>
                  </a:cubicBezTo>
                  <a:cubicBezTo>
                    <a:pt x="7718" y="21893"/>
                    <a:pt x="7739" y="21899"/>
                    <a:pt x="7762" y="21911"/>
                  </a:cubicBezTo>
                  <a:cubicBezTo>
                    <a:pt x="7774" y="21911"/>
                    <a:pt x="7785" y="21922"/>
                    <a:pt x="7797" y="21934"/>
                  </a:cubicBezTo>
                  <a:cubicBezTo>
                    <a:pt x="4604" y="14930"/>
                    <a:pt x="2797" y="7366"/>
                    <a:pt x="268" y="129"/>
                  </a:cubicBezTo>
                  <a:cubicBezTo>
                    <a:pt x="268" y="106"/>
                    <a:pt x="268" y="94"/>
                    <a:pt x="268" y="83"/>
                  </a:cubicBezTo>
                  <a:cubicBezTo>
                    <a:pt x="222" y="48"/>
                    <a:pt x="175" y="13"/>
                    <a:pt x="117" y="1"/>
                  </a:cubicBezTo>
                  <a:close/>
                </a:path>
              </a:pathLst>
            </a:custGeom>
            <a:solidFill>
              <a:srgbClr val="BCFFB4"/>
            </a:solidFill>
            <a:ln w="9525" cap="flat" cmpd="sng">
              <a:solidFill>
                <a:srgbClr val="BCFF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128;p91">
              <a:extLst>
                <a:ext uri="{FF2B5EF4-FFF2-40B4-BE49-F238E27FC236}">
                  <a16:creationId xmlns:a16="http://schemas.microsoft.com/office/drawing/2014/main" xmlns="" id="{72A5AF09-8827-A6CB-982D-5CDEE115AE08}"/>
                </a:ext>
              </a:extLst>
            </p:cNvPr>
            <p:cNvSpPr/>
            <p:nvPr/>
          </p:nvSpPr>
          <p:spPr>
            <a:xfrm>
              <a:off x="704198" y="1808898"/>
              <a:ext cx="474734" cy="189989"/>
            </a:xfrm>
            <a:custGeom>
              <a:avLst/>
              <a:gdLst/>
              <a:ahLst/>
              <a:cxnLst/>
              <a:rect l="l" t="t" r="r" b="b"/>
              <a:pathLst>
                <a:path w="14825" h="5933" extrusionOk="0">
                  <a:moveTo>
                    <a:pt x="12679" y="1317"/>
                  </a:moveTo>
                  <a:cubicBezTo>
                    <a:pt x="12764" y="1317"/>
                    <a:pt x="12793" y="1447"/>
                    <a:pt x="12715" y="1481"/>
                  </a:cubicBezTo>
                  <a:cubicBezTo>
                    <a:pt x="11596" y="1923"/>
                    <a:pt x="10349" y="2145"/>
                    <a:pt x="9195" y="2518"/>
                  </a:cubicBezTo>
                  <a:cubicBezTo>
                    <a:pt x="8030" y="2879"/>
                    <a:pt x="6876" y="3275"/>
                    <a:pt x="5711" y="3660"/>
                  </a:cubicBezTo>
                  <a:cubicBezTo>
                    <a:pt x="5704" y="3663"/>
                    <a:pt x="5697" y="3664"/>
                    <a:pt x="5691" y="3664"/>
                  </a:cubicBezTo>
                  <a:cubicBezTo>
                    <a:pt x="5645" y="3664"/>
                    <a:pt x="5625" y="3599"/>
                    <a:pt x="5676" y="3578"/>
                  </a:cubicBezTo>
                  <a:cubicBezTo>
                    <a:pt x="6841" y="3077"/>
                    <a:pt x="8018" y="2646"/>
                    <a:pt x="9230" y="2273"/>
                  </a:cubicBezTo>
                  <a:cubicBezTo>
                    <a:pt x="10338" y="1912"/>
                    <a:pt x="11515" y="1469"/>
                    <a:pt x="12668" y="1317"/>
                  </a:cubicBezTo>
                  <a:cubicBezTo>
                    <a:pt x="12672" y="1317"/>
                    <a:pt x="12676" y="1317"/>
                    <a:pt x="12679" y="1317"/>
                  </a:cubicBezTo>
                  <a:close/>
                  <a:moveTo>
                    <a:pt x="11048" y="0"/>
                  </a:moveTo>
                  <a:lnTo>
                    <a:pt x="10769" y="234"/>
                  </a:lnTo>
                  <a:cubicBezTo>
                    <a:pt x="10804" y="268"/>
                    <a:pt x="10804" y="327"/>
                    <a:pt x="10745" y="350"/>
                  </a:cubicBezTo>
                  <a:cubicBezTo>
                    <a:pt x="8263" y="1306"/>
                    <a:pt x="5757" y="2215"/>
                    <a:pt x="3252" y="3089"/>
                  </a:cubicBezTo>
                  <a:cubicBezTo>
                    <a:pt x="2168" y="3462"/>
                    <a:pt x="1084" y="3846"/>
                    <a:pt x="0" y="4219"/>
                  </a:cubicBezTo>
                  <a:cubicBezTo>
                    <a:pt x="59" y="4231"/>
                    <a:pt x="105" y="4266"/>
                    <a:pt x="117" y="4347"/>
                  </a:cubicBezTo>
                  <a:cubicBezTo>
                    <a:pt x="175" y="4709"/>
                    <a:pt x="245" y="5058"/>
                    <a:pt x="327" y="5408"/>
                  </a:cubicBezTo>
                  <a:cubicBezTo>
                    <a:pt x="979" y="5175"/>
                    <a:pt x="1655" y="5023"/>
                    <a:pt x="2308" y="4814"/>
                  </a:cubicBezTo>
                  <a:cubicBezTo>
                    <a:pt x="2972" y="4592"/>
                    <a:pt x="3625" y="4289"/>
                    <a:pt x="4312" y="4161"/>
                  </a:cubicBezTo>
                  <a:cubicBezTo>
                    <a:pt x="4316" y="4160"/>
                    <a:pt x="4320" y="4160"/>
                    <a:pt x="4324" y="4160"/>
                  </a:cubicBezTo>
                  <a:cubicBezTo>
                    <a:pt x="4383" y="4160"/>
                    <a:pt x="4391" y="4245"/>
                    <a:pt x="4336" y="4277"/>
                  </a:cubicBezTo>
                  <a:cubicBezTo>
                    <a:pt x="3683" y="4650"/>
                    <a:pt x="2879" y="4837"/>
                    <a:pt x="2156" y="5047"/>
                  </a:cubicBezTo>
                  <a:cubicBezTo>
                    <a:pt x="1574" y="5233"/>
                    <a:pt x="968" y="5431"/>
                    <a:pt x="362" y="5536"/>
                  </a:cubicBezTo>
                  <a:cubicBezTo>
                    <a:pt x="397" y="5676"/>
                    <a:pt x="431" y="5804"/>
                    <a:pt x="466" y="5932"/>
                  </a:cubicBezTo>
                  <a:cubicBezTo>
                    <a:pt x="5256" y="4476"/>
                    <a:pt x="10023" y="2961"/>
                    <a:pt x="14824" y="1527"/>
                  </a:cubicBezTo>
                  <a:lnTo>
                    <a:pt x="14824" y="1527"/>
                  </a:lnTo>
                  <a:cubicBezTo>
                    <a:pt x="14674" y="1537"/>
                    <a:pt x="14521" y="1542"/>
                    <a:pt x="14367" y="1542"/>
                  </a:cubicBezTo>
                  <a:cubicBezTo>
                    <a:pt x="13797" y="1542"/>
                    <a:pt x="13220" y="1471"/>
                    <a:pt x="12715" y="1306"/>
                  </a:cubicBezTo>
                  <a:cubicBezTo>
                    <a:pt x="12424" y="1201"/>
                    <a:pt x="12121" y="1003"/>
                    <a:pt x="11829" y="781"/>
                  </a:cubicBezTo>
                  <a:cubicBezTo>
                    <a:pt x="11818" y="793"/>
                    <a:pt x="11806" y="805"/>
                    <a:pt x="11794" y="805"/>
                  </a:cubicBezTo>
                  <a:cubicBezTo>
                    <a:pt x="10874" y="1259"/>
                    <a:pt x="9848" y="1527"/>
                    <a:pt x="8881" y="1865"/>
                  </a:cubicBezTo>
                  <a:cubicBezTo>
                    <a:pt x="7960" y="2203"/>
                    <a:pt x="7016" y="2529"/>
                    <a:pt x="6084" y="2856"/>
                  </a:cubicBezTo>
                  <a:cubicBezTo>
                    <a:pt x="4324" y="3485"/>
                    <a:pt x="2518" y="4266"/>
                    <a:pt x="665" y="4580"/>
                  </a:cubicBezTo>
                  <a:cubicBezTo>
                    <a:pt x="606" y="4580"/>
                    <a:pt x="606" y="4511"/>
                    <a:pt x="653" y="4499"/>
                  </a:cubicBezTo>
                  <a:cubicBezTo>
                    <a:pt x="2599" y="4009"/>
                    <a:pt x="4464" y="3205"/>
                    <a:pt x="6352" y="2529"/>
                  </a:cubicBezTo>
                  <a:cubicBezTo>
                    <a:pt x="7284" y="2191"/>
                    <a:pt x="8217" y="1865"/>
                    <a:pt x="9149" y="1527"/>
                  </a:cubicBezTo>
                  <a:cubicBezTo>
                    <a:pt x="9976" y="1224"/>
                    <a:pt x="10815" y="863"/>
                    <a:pt x="11678" y="653"/>
                  </a:cubicBezTo>
                  <a:cubicBezTo>
                    <a:pt x="11445" y="455"/>
                    <a:pt x="11235" y="222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129;p91">
              <a:extLst>
                <a:ext uri="{FF2B5EF4-FFF2-40B4-BE49-F238E27FC236}">
                  <a16:creationId xmlns:a16="http://schemas.microsoft.com/office/drawing/2014/main" xmlns="" id="{5DB311B2-B029-CBFE-2C1F-E017D6205F33}"/>
                </a:ext>
              </a:extLst>
            </p:cNvPr>
            <p:cNvSpPr/>
            <p:nvPr/>
          </p:nvSpPr>
          <p:spPr>
            <a:xfrm>
              <a:off x="510491" y="1788755"/>
              <a:ext cx="547521" cy="249327"/>
            </a:xfrm>
            <a:custGeom>
              <a:avLst/>
              <a:gdLst/>
              <a:ahLst/>
              <a:cxnLst/>
              <a:rect l="l" t="t" r="r" b="b"/>
              <a:pathLst>
                <a:path w="17098" h="7786" extrusionOk="0">
                  <a:moveTo>
                    <a:pt x="10674" y="2305"/>
                  </a:moveTo>
                  <a:cubicBezTo>
                    <a:pt x="10767" y="2305"/>
                    <a:pt x="10820" y="2438"/>
                    <a:pt x="10723" y="2471"/>
                  </a:cubicBezTo>
                  <a:cubicBezTo>
                    <a:pt x="8007" y="3252"/>
                    <a:pt x="5350" y="4196"/>
                    <a:pt x="2670" y="5081"/>
                  </a:cubicBezTo>
                  <a:cubicBezTo>
                    <a:pt x="2666" y="5082"/>
                    <a:pt x="2663" y="5083"/>
                    <a:pt x="2660" y="5083"/>
                  </a:cubicBezTo>
                  <a:cubicBezTo>
                    <a:pt x="2631" y="5083"/>
                    <a:pt x="2614" y="5034"/>
                    <a:pt x="2646" y="5023"/>
                  </a:cubicBezTo>
                  <a:cubicBezTo>
                    <a:pt x="5233" y="3904"/>
                    <a:pt x="7949" y="3053"/>
                    <a:pt x="10653" y="2308"/>
                  </a:cubicBezTo>
                  <a:cubicBezTo>
                    <a:pt x="10660" y="2306"/>
                    <a:pt x="10667" y="2305"/>
                    <a:pt x="10674" y="2305"/>
                  </a:cubicBezTo>
                  <a:close/>
                  <a:moveTo>
                    <a:pt x="16678" y="0"/>
                  </a:moveTo>
                  <a:cubicBezTo>
                    <a:pt x="12984" y="1177"/>
                    <a:pt x="9289" y="2378"/>
                    <a:pt x="5595" y="3543"/>
                  </a:cubicBezTo>
                  <a:cubicBezTo>
                    <a:pt x="4674" y="3834"/>
                    <a:pt x="3765" y="4126"/>
                    <a:pt x="2844" y="4417"/>
                  </a:cubicBezTo>
                  <a:cubicBezTo>
                    <a:pt x="2017" y="4673"/>
                    <a:pt x="327" y="4918"/>
                    <a:pt x="82" y="5944"/>
                  </a:cubicBezTo>
                  <a:cubicBezTo>
                    <a:pt x="222" y="5885"/>
                    <a:pt x="374" y="5827"/>
                    <a:pt x="525" y="5781"/>
                  </a:cubicBezTo>
                  <a:cubicBezTo>
                    <a:pt x="548" y="5781"/>
                    <a:pt x="560" y="5804"/>
                    <a:pt x="537" y="5816"/>
                  </a:cubicBezTo>
                  <a:cubicBezTo>
                    <a:pt x="385" y="5885"/>
                    <a:pt x="234" y="5944"/>
                    <a:pt x="71" y="6014"/>
                  </a:cubicBezTo>
                  <a:cubicBezTo>
                    <a:pt x="1" y="6398"/>
                    <a:pt x="152" y="6783"/>
                    <a:pt x="409" y="7086"/>
                  </a:cubicBezTo>
                  <a:cubicBezTo>
                    <a:pt x="758" y="6923"/>
                    <a:pt x="1166" y="6888"/>
                    <a:pt x="1539" y="6806"/>
                  </a:cubicBezTo>
                  <a:cubicBezTo>
                    <a:pt x="2017" y="6701"/>
                    <a:pt x="2495" y="6608"/>
                    <a:pt x="2961" y="6503"/>
                  </a:cubicBezTo>
                  <a:cubicBezTo>
                    <a:pt x="2968" y="6501"/>
                    <a:pt x="2975" y="6500"/>
                    <a:pt x="2981" y="6500"/>
                  </a:cubicBezTo>
                  <a:cubicBezTo>
                    <a:pt x="3057" y="6500"/>
                    <a:pt x="3070" y="6621"/>
                    <a:pt x="2984" y="6643"/>
                  </a:cubicBezTo>
                  <a:cubicBezTo>
                    <a:pt x="2506" y="6748"/>
                    <a:pt x="2040" y="6853"/>
                    <a:pt x="1562" y="6969"/>
                  </a:cubicBezTo>
                  <a:cubicBezTo>
                    <a:pt x="1213" y="7039"/>
                    <a:pt x="852" y="7167"/>
                    <a:pt x="490" y="7179"/>
                  </a:cubicBezTo>
                  <a:cubicBezTo>
                    <a:pt x="688" y="7377"/>
                    <a:pt x="933" y="7540"/>
                    <a:pt x="1178" y="7634"/>
                  </a:cubicBezTo>
                  <a:cubicBezTo>
                    <a:pt x="1474" y="7747"/>
                    <a:pt x="1773" y="7785"/>
                    <a:pt x="2075" y="7785"/>
                  </a:cubicBezTo>
                  <a:cubicBezTo>
                    <a:pt x="2580" y="7785"/>
                    <a:pt x="3091" y="7677"/>
                    <a:pt x="3602" y="7634"/>
                  </a:cubicBezTo>
                  <a:cubicBezTo>
                    <a:pt x="3427" y="7016"/>
                    <a:pt x="3357" y="6387"/>
                    <a:pt x="3427" y="5769"/>
                  </a:cubicBezTo>
                  <a:lnTo>
                    <a:pt x="3427" y="5769"/>
                  </a:lnTo>
                  <a:cubicBezTo>
                    <a:pt x="2949" y="5932"/>
                    <a:pt x="2460" y="6084"/>
                    <a:pt x="1970" y="6200"/>
                  </a:cubicBezTo>
                  <a:cubicBezTo>
                    <a:pt x="1967" y="6201"/>
                    <a:pt x="1964" y="6202"/>
                    <a:pt x="1962" y="6202"/>
                  </a:cubicBezTo>
                  <a:cubicBezTo>
                    <a:pt x="1934" y="6202"/>
                    <a:pt x="1927" y="6151"/>
                    <a:pt x="1959" y="6130"/>
                  </a:cubicBezTo>
                  <a:cubicBezTo>
                    <a:pt x="3147" y="5571"/>
                    <a:pt x="4441" y="5175"/>
                    <a:pt x="5676" y="4720"/>
                  </a:cubicBezTo>
                  <a:cubicBezTo>
                    <a:pt x="6888" y="4277"/>
                    <a:pt x="8100" y="3834"/>
                    <a:pt x="9312" y="3403"/>
                  </a:cubicBezTo>
                  <a:cubicBezTo>
                    <a:pt x="11772" y="2506"/>
                    <a:pt x="14242" y="1643"/>
                    <a:pt x="16725" y="828"/>
                  </a:cubicBezTo>
                  <a:cubicBezTo>
                    <a:pt x="16736" y="825"/>
                    <a:pt x="16747" y="823"/>
                    <a:pt x="16757" y="823"/>
                  </a:cubicBezTo>
                  <a:cubicBezTo>
                    <a:pt x="16787" y="823"/>
                    <a:pt x="16809" y="836"/>
                    <a:pt x="16818" y="863"/>
                  </a:cubicBezTo>
                  <a:lnTo>
                    <a:pt x="17097" y="629"/>
                  </a:lnTo>
                  <a:cubicBezTo>
                    <a:pt x="16946" y="443"/>
                    <a:pt x="16806" y="245"/>
                    <a:pt x="16690" y="70"/>
                  </a:cubicBezTo>
                  <a:cubicBezTo>
                    <a:pt x="16678" y="47"/>
                    <a:pt x="16678" y="23"/>
                    <a:pt x="166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30;p91">
              <a:extLst>
                <a:ext uri="{FF2B5EF4-FFF2-40B4-BE49-F238E27FC236}">
                  <a16:creationId xmlns:a16="http://schemas.microsoft.com/office/drawing/2014/main" xmlns="" id="{7B15304E-E8AD-1A13-32EE-5F8EF55E0AB3}"/>
                </a:ext>
              </a:extLst>
            </p:cNvPr>
            <p:cNvSpPr/>
            <p:nvPr/>
          </p:nvSpPr>
          <p:spPr>
            <a:xfrm>
              <a:off x="843402" y="1107656"/>
              <a:ext cx="353432" cy="744171"/>
            </a:xfrm>
            <a:custGeom>
              <a:avLst/>
              <a:gdLst/>
              <a:ahLst/>
              <a:cxnLst/>
              <a:rect l="l" t="t" r="r" b="b"/>
              <a:pathLst>
                <a:path w="11037" h="23239" extrusionOk="0">
                  <a:moveTo>
                    <a:pt x="2162" y="4058"/>
                  </a:moveTo>
                  <a:cubicBezTo>
                    <a:pt x="2184" y="4058"/>
                    <a:pt x="2206" y="4068"/>
                    <a:pt x="2215" y="4091"/>
                  </a:cubicBezTo>
                  <a:cubicBezTo>
                    <a:pt x="2914" y="5781"/>
                    <a:pt x="3368" y="7610"/>
                    <a:pt x="3951" y="9347"/>
                  </a:cubicBezTo>
                  <a:cubicBezTo>
                    <a:pt x="4534" y="11095"/>
                    <a:pt x="5117" y="12843"/>
                    <a:pt x="5711" y="14591"/>
                  </a:cubicBezTo>
                  <a:cubicBezTo>
                    <a:pt x="5718" y="14628"/>
                    <a:pt x="5693" y="14651"/>
                    <a:pt x="5667" y="14651"/>
                  </a:cubicBezTo>
                  <a:cubicBezTo>
                    <a:pt x="5653" y="14651"/>
                    <a:pt x="5638" y="14643"/>
                    <a:pt x="5629" y="14626"/>
                  </a:cubicBezTo>
                  <a:cubicBezTo>
                    <a:pt x="4977" y="12855"/>
                    <a:pt x="4347" y="11083"/>
                    <a:pt x="3753" y="9300"/>
                  </a:cubicBezTo>
                  <a:cubicBezTo>
                    <a:pt x="3182" y="7599"/>
                    <a:pt x="2494" y="5874"/>
                    <a:pt x="2098" y="4126"/>
                  </a:cubicBezTo>
                  <a:cubicBezTo>
                    <a:pt x="2091" y="4083"/>
                    <a:pt x="2127" y="4058"/>
                    <a:pt x="2162" y="4058"/>
                  </a:cubicBezTo>
                  <a:close/>
                  <a:moveTo>
                    <a:pt x="3492" y="10622"/>
                  </a:moveTo>
                  <a:cubicBezTo>
                    <a:pt x="3519" y="10622"/>
                    <a:pt x="3545" y="10635"/>
                    <a:pt x="3555" y="10664"/>
                  </a:cubicBezTo>
                  <a:cubicBezTo>
                    <a:pt x="4231" y="12400"/>
                    <a:pt x="4685" y="14218"/>
                    <a:pt x="5326" y="15966"/>
                  </a:cubicBezTo>
                  <a:cubicBezTo>
                    <a:pt x="5956" y="17726"/>
                    <a:pt x="6678" y="19439"/>
                    <a:pt x="7354" y="21176"/>
                  </a:cubicBezTo>
                  <a:cubicBezTo>
                    <a:pt x="7361" y="21190"/>
                    <a:pt x="7351" y="21200"/>
                    <a:pt x="7339" y="21200"/>
                  </a:cubicBezTo>
                  <a:cubicBezTo>
                    <a:pt x="7331" y="21200"/>
                    <a:pt x="7324" y="21196"/>
                    <a:pt x="7319" y="21188"/>
                  </a:cubicBezTo>
                  <a:cubicBezTo>
                    <a:pt x="6492" y="19474"/>
                    <a:pt x="5804" y="17691"/>
                    <a:pt x="5140" y="15908"/>
                  </a:cubicBezTo>
                  <a:cubicBezTo>
                    <a:pt x="4522" y="14218"/>
                    <a:pt x="3811" y="12470"/>
                    <a:pt x="3427" y="10699"/>
                  </a:cubicBezTo>
                  <a:cubicBezTo>
                    <a:pt x="3413" y="10650"/>
                    <a:pt x="3452" y="10622"/>
                    <a:pt x="3492" y="10622"/>
                  </a:cubicBezTo>
                  <a:close/>
                  <a:moveTo>
                    <a:pt x="4353" y="6948"/>
                  </a:moveTo>
                  <a:cubicBezTo>
                    <a:pt x="4375" y="6948"/>
                    <a:pt x="4397" y="6958"/>
                    <a:pt x="4406" y="6981"/>
                  </a:cubicBezTo>
                  <a:cubicBezTo>
                    <a:pt x="4907" y="8217"/>
                    <a:pt x="5245" y="9533"/>
                    <a:pt x="5641" y="10804"/>
                  </a:cubicBezTo>
                  <a:cubicBezTo>
                    <a:pt x="6037" y="12051"/>
                    <a:pt x="6422" y="13286"/>
                    <a:pt x="6818" y="14521"/>
                  </a:cubicBezTo>
                  <a:cubicBezTo>
                    <a:pt x="7611" y="17050"/>
                    <a:pt x="8380" y="19568"/>
                    <a:pt x="9149" y="22097"/>
                  </a:cubicBezTo>
                  <a:cubicBezTo>
                    <a:pt x="9156" y="22111"/>
                    <a:pt x="9145" y="22121"/>
                    <a:pt x="9134" y="22121"/>
                  </a:cubicBezTo>
                  <a:cubicBezTo>
                    <a:pt x="9126" y="22121"/>
                    <a:pt x="9118" y="22117"/>
                    <a:pt x="9114" y="22108"/>
                  </a:cubicBezTo>
                  <a:cubicBezTo>
                    <a:pt x="8275" y="19568"/>
                    <a:pt x="7447" y="17015"/>
                    <a:pt x="6632" y="14463"/>
                  </a:cubicBezTo>
                  <a:cubicBezTo>
                    <a:pt x="6224" y="13193"/>
                    <a:pt x="5816" y="11911"/>
                    <a:pt x="5408" y="10629"/>
                  </a:cubicBezTo>
                  <a:cubicBezTo>
                    <a:pt x="5023" y="9440"/>
                    <a:pt x="4569" y="8240"/>
                    <a:pt x="4289" y="7016"/>
                  </a:cubicBezTo>
                  <a:cubicBezTo>
                    <a:pt x="4282" y="6973"/>
                    <a:pt x="4318" y="6948"/>
                    <a:pt x="4353" y="6948"/>
                  </a:cubicBezTo>
                  <a:close/>
                  <a:moveTo>
                    <a:pt x="47" y="0"/>
                  </a:moveTo>
                  <a:cubicBezTo>
                    <a:pt x="47" y="12"/>
                    <a:pt x="47" y="35"/>
                    <a:pt x="47" y="47"/>
                  </a:cubicBezTo>
                  <a:cubicBezTo>
                    <a:pt x="35" y="82"/>
                    <a:pt x="24" y="105"/>
                    <a:pt x="0" y="129"/>
                  </a:cubicBezTo>
                  <a:cubicBezTo>
                    <a:pt x="653" y="1923"/>
                    <a:pt x="1061" y="3835"/>
                    <a:pt x="1609" y="5664"/>
                  </a:cubicBezTo>
                  <a:cubicBezTo>
                    <a:pt x="2168" y="7494"/>
                    <a:pt x="2716" y="9324"/>
                    <a:pt x="3310" y="11142"/>
                  </a:cubicBezTo>
                  <a:cubicBezTo>
                    <a:pt x="3904" y="12948"/>
                    <a:pt x="4511" y="14754"/>
                    <a:pt x="5151" y="16561"/>
                  </a:cubicBezTo>
                  <a:cubicBezTo>
                    <a:pt x="5466" y="17470"/>
                    <a:pt x="5804" y="18391"/>
                    <a:pt x="6142" y="19300"/>
                  </a:cubicBezTo>
                  <a:cubicBezTo>
                    <a:pt x="6340" y="19871"/>
                    <a:pt x="6643" y="20430"/>
                    <a:pt x="6468" y="21036"/>
                  </a:cubicBezTo>
                  <a:cubicBezTo>
                    <a:pt x="6457" y="21071"/>
                    <a:pt x="6457" y="21106"/>
                    <a:pt x="6433" y="21141"/>
                  </a:cubicBezTo>
                  <a:cubicBezTo>
                    <a:pt x="6433" y="21164"/>
                    <a:pt x="6422" y="21176"/>
                    <a:pt x="6398" y="21188"/>
                  </a:cubicBezTo>
                  <a:cubicBezTo>
                    <a:pt x="6410" y="21188"/>
                    <a:pt x="6422" y="21199"/>
                    <a:pt x="6422" y="21199"/>
                  </a:cubicBezTo>
                  <a:cubicBezTo>
                    <a:pt x="7156" y="21735"/>
                    <a:pt x="7576" y="22633"/>
                    <a:pt x="8473" y="22959"/>
                  </a:cubicBezTo>
                  <a:cubicBezTo>
                    <a:pt x="8508" y="22971"/>
                    <a:pt x="8555" y="22982"/>
                    <a:pt x="8589" y="22994"/>
                  </a:cubicBezTo>
                  <a:cubicBezTo>
                    <a:pt x="7715" y="20896"/>
                    <a:pt x="6876" y="18694"/>
                    <a:pt x="6294" y="16491"/>
                  </a:cubicBezTo>
                  <a:cubicBezTo>
                    <a:pt x="6286" y="16462"/>
                    <a:pt x="6316" y="16437"/>
                    <a:pt x="6344" y="16437"/>
                  </a:cubicBezTo>
                  <a:cubicBezTo>
                    <a:pt x="6361" y="16437"/>
                    <a:pt x="6378" y="16446"/>
                    <a:pt x="6387" y="16468"/>
                  </a:cubicBezTo>
                  <a:cubicBezTo>
                    <a:pt x="7179" y="18647"/>
                    <a:pt x="7902" y="20850"/>
                    <a:pt x="8718" y="23029"/>
                  </a:cubicBezTo>
                  <a:cubicBezTo>
                    <a:pt x="9464" y="23227"/>
                    <a:pt x="10291" y="23180"/>
                    <a:pt x="11037" y="23239"/>
                  </a:cubicBezTo>
                  <a:cubicBezTo>
                    <a:pt x="9394" y="19801"/>
                    <a:pt x="8193" y="16188"/>
                    <a:pt x="7016" y="12575"/>
                  </a:cubicBezTo>
                  <a:cubicBezTo>
                    <a:pt x="5874" y="9079"/>
                    <a:pt x="4720" y="5583"/>
                    <a:pt x="3613" y="2075"/>
                  </a:cubicBezTo>
                  <a:cubicBezTo>
                    <a:pt x="3333" y="2180"/>
                    <a:pt x="3054" y="2226"/>
                    <a:pt x="2786" y="2226"/>
                  </a:cubicBezTo>
                  <a:cubicBezTo>
                    <a:pt x="3100" y="3368"/>
                    <a:pt x="3497" y="4487"/>
                    <a:pt x="3928" y="5594"/>
                  </a:cubicBezTo>
                  <a:cubicBezTo>
                    <a:pt x="3943" y="5617"/>
                    <a:pt x="3924" y="5635"/>
                    <a:pt x="3902" y="5635"/>
                  </a:cubicBezTo>
                  <a:cubicBezTo>
                    <a:pt x="3890" y="5635"/>
                    <a:pt x="3878" y="5630"/>
                    <a:pt x="3870" y="5618"/>
                  </a:cubicBezTo>
                  <a:cubicBezTo>
                    <a:pt x="3333" y="4522"/>
                    <a:pt x="2914" y="3380"/>
                    <a:pt x="2564" y="2215"/>
                  </a:cubicBezTo>
                  <a:cubicBezTo>
                    <a:pt x="1842" y="2133"/>
                    <a:pt x="1201" y="1690"/>
                    <a:pt x="711" y="1096"/>
                  </a:cubicBezTo>
                  <a:lnTo>
                    <a:pt x="711" y="1096"/>
                  </a:lnTo>
                  <a:cubicBezTo>
                    <a:pt x="1609" y="3811"/>
                    <a:pt x="2436" y="6573"/>
                    <a:pt x="3170" y="9324"/>
                  </a:cubicBezTo>
                  <a:cubicBezTo>
                    <a:pt x="3179" y="9340"/>
                    <a:pt x="3163" y="9357"/>
                    <a:pt x="3150" y="9357"/>
                  </a:cubicBezTo>
                  <a:cubicBezTo>
                    <a:pt x="3144" y="9357"/>
                    <a:pt x="3139" y="9354"/>
                    <a:pt x="3135" y="9347"/>
                  </a:cubicBezTo>
                  <a:cubicBezTo>
                    <a:pt x="2180" y="6620"/>
                    <a:pt x="1306" y="3823"/>
                    <a:pt x="525" y="1049"/>
                  </a:cubicBezTo>
                  <a:cubicBezTo>
                    <a:pt x="501" y="991"/>
                    <a:pt x="536" y="944"/>
                    <a:pt x="583" y="933"/>
                  </a:cubicBezTo>
                  <a:cubicBezTo>
                    <a:pt x="362" y="641"/>
                    <a:pt x="187" y="327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131;p91">
              <a:extLst>
                <a:ext uri="{FF2B5EF4-FFF2-40B4-BE49-F238E27FC236}">
                  <a16:creationId xmlns:a16="http://schemas.microsoft.com/office/drawing/2014/main" xmlns="" id="{E62205B7-6E8E-CFE6-4537-54D79D042835}"/>
                </a:ext>
              </a:extLst>
            </p:cNvPr>
            <p:cNvSpPr/>
            <p:nvPr/>
          </p:nvSpPr>
          <p:spPr>
            <a:xfrm>
              <a:off x="704198" y="1808898"/>
              <a:ext cx="474734" cy="189989"/>
            </a:xfrm>
            <a:custGeom>
              <a:avLst/>
              <a:gdLst/>
              <a:ahLst/>
              <a:cxnLst/>
              <a:rect l="l" t="t" r="r" b="b"/>
              <a:pathLst>
                <a:path w="14825" h="5933" extrusionOk="0">
                  <a:moveTo>
                    <a:pt x="12679" y="1317"/>
                  </a:moveTo>
                  <a:cubicBezTo>
                    <a:pt x="12764" y="1317"/>
                    <a:pt x="12793" y="1447"/>
                    <a:pt x="12715" y="1481"/>
                  </a:cubicBezTo>
                  <a:cubicBezTo>
                    <a:pt x="11596" y="1923"/>
                    <a:pt x="10349" y="2145"/>
                    <a:pt x="9195" y="2518"/>
                  </a:cubicBezTo>
                  <a:cubicBezTo>
                    <a:pt x="8030" y="2879"/>
                    <a:pt x="6876" y="3275"/>
                    <a:pt x="5711" y="3660"/>
                  </a:cubicBezTo>
                  <a:cubicBezTo>
                    <a:pt x="5704" y="3663"/>
                    <a:pt x="5697" y="3664"/>
                    <a:pt x="5691" y="3664"/>
                  </a:cubicBezTo>
                  <a:cubicBezTo>
                    <a:pt x="5645" y="3664"/>
                    <a:pt x="5625" y="3599"/>
                    <a:pt x="5676" y="3578"/>
                  </a:cubicBezTo>
                  <a:cubicBezTo>
                    <a:pt x="6841" y="3077"/>
                    <a:pt x="8018" y="2646"/>
                    <a:pt x="9230" y="2273"/>
                  </a:cubicBezTo>
                  <a:cubicBezTo>
                    <a:pt x="10338" y="1912"/>
                    <a:pt x="11515" y="1469"/>
                    <a:pt x="12668" y="1317"/>
                  </a:cubicBezTo>
                  <a:cubicBezTo>
                    <a:pt x="12672" y="1317"/>
                    <a:pt x="12676" y="1317"/>
                    <a:pt x="12679" y="1317"/>
                  </a:cubicBezTo>
                  <a:close/>
                  <a:moveTo>
                    <a:pt x="11048" y="0"/>
                  </a:moveTo>
                  <a:lnTo>
                    <a:pt x="10769" y="234"/>
                  </a:lnTo>
                  <a:cubicBezTo>
                    <a:pt x="10804" y="268"/>
                    <a:pt x="10804" y="327"/>
                    <a:pt x="10745" y="350"/>
                  </a:cubicBezTo>
                  <a:cubicBezTo>
                    <a:pt x="8263" y="1306"/>
                    <a:pt x="5757" y="2215"/>
                    <a:pt x="3252" y="3089"/>
                  </a:cubicBezTo>
                  <a:cubicBezTo>
                    <a:pt x="2168" y="3462"/>
                    <a:pt x="1084" y="3846"/>
                    <a:pt x="0" y="4219"/>
                  </a:cubicBezTo>
                  <a:cubicBezTo>
                    <a:pt x="59" y="4231"/>
                    <a:pt x="105" y="4266"/>
                    <a:pt x="117" y="4347"/>
                  </a:cubicBezTo>
                  <a:cubicBezTo>
                    <a:pt x="175" y="4709"/>
                    <a:pt x="245" y="5058"/>
                    <a:pt x="327" y="5408"/>
                  </a:cubicBezTo>
                  <a:cubicBezTo>
                    <a:pt x="979" y="5175"/>
                    <a:pt x="1655" y="5023"/>
                    <a:pt x="2308" y="4814"/>
                  </a:cubicBezTo>
                  <a:cubicBezTo>
                    <a:pt x="2972" y="4592"/>
                    <a:pt x="3625" y="4289"/>
                    <a:pt x="4312" y="4161"/>
                  </a:cubicBezTo>
                  <a:cubicBezTo>
                    <a:pt x="4316" y="4160"/>
                    <a:pt x="4320" y="4160"/>
                    <a:pt x="4324" y="4160"/>
                  </a:cubicBezTo>
                  <a:cubicBezTo>
                    <a:pt x="4383" y="4160"/>
                    <a:pt x="4391" y="4245"/>
                    <a:pt x="4336" y="4277"/>
                  </a:cubicBezTo>
                  <a:cubicBezTo>
                    <a:pt x="3683" y="4650"/>
                    <a:pt x="2879" y="4837"/>
                    <a:pt x="2156" y="5047"/>
                  </a:cubicBezTo>
                  <a:cubicBezTo>
                    <a:pt x="1574" y="5233"/>
                    <a:pt x="968" y="5431"/>
                    <a:pt x="362" y="5536"/>
                  </a:cubicBezTo>
                  <a:cubicBezTo>
                    <a:pt x="397" y="5676"/>
                    <a:pt x="431" y="5804"/>
                    <a:pt x="466" y="5932"/>
                  </a:cubicBezTo>
                  <a:cubicBezTo>
                    <a:pt x="5256" y="4476"/>
                    <a:pt x="10023" y="2961"/>
                    <a:pt x="14824" y="1527"/>
                  </a:cubicBezTo>
                  <a:lnTo>
                    <a:pt x="14824" y="1527"/>
                  </a:lnTo>
                  <a:cubicBezTo>
                    <a:pt x="14674" y="1537"/>
                    <a:pt x="14521" y="1542"/>
                    <a:pt x="14367" y="1542"/>
                  </a:cubicBezTo>
                  <a:cubicBezTo>
                    <a:pt x="13797" y="1542"/>
                    <a:pt x="13220" y="1471"/>
                    <a:pt x="12715" y="1306"/>
                  </a:cubicBezTo>
                  <a:cubicBezTo>
                    <a:pt x="12424" y="1201"/>
                    <a:pt x="12121" y="1003"/>
                    <a:pt x="11829" y="781"/>
                  </a:cubicBezTo>
                  <a:cubicBezTo>
                    <a:pt x="11818" y="793"/>
                    <a:pt x="11806" y="805"/>
                    <a:pt x="11794" y="805"/>
                  </a:cubicBezTo>
                  <a:cubicBezTo>
                    <a:pt x="10874" y="1259"/>
                    <a:pt x="9848" y="1527"/>
                    <a:pt x="8881" y="1865"/>
                  </a:cubicBezTo>
                  <a:cubicBezTo>
                    <a:pt x="7960" y="2203"/>
                    <a:pt x="7016" y="2529"/>
                    <a:pt x="6084" y="2856"/>
                  </a:cubicBezTo>
                  <a:cubicBezTo>
                    <a:pt x="4324" y="3485"/>
                    <a:pt x="2518" y="4266"/>
                    <a:pt x="665" y="4580"/>
                  </a:cubicBezTo>
                  <a:cubicBezTo>
                    <a:pt x="606" y="4580"/>
                    <a:pt x="606" y="4511"/>
                    <a:pt x="653" y="4499"/>
                  </a:cubicBezTo>
                  <a:cubicBezTo>
                    <a:pt x="2599" y="4009"/>
                    <a:pt x="4464" y="3205"/>
                    <a:pt x="6352" y="2529"/>
                  </a:cubicBezTo>
                  <a:cubicBezTo>
                    <a:pt x="7284" y="2191"/>
                    <a:pt x="8217" y="1865"/>
                    <a:pt x="9149" y="1527"/>
                  </a:cubicBezTo>
                  <a:cubicBezTo>
                    <a:pt x="9976" y="1224"/>
                    <a:pt x="10815" y="863"/>
                    <a:pt x="11678" y="653"/>
                  </a:cubicBezTo>
                  <a:cubicBezTo>
                    <a:pt x="11445" y="455"/>
                    <a:pt x="11235" y="222"/>
                    <a:pt x="11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132;p91">
              <a:extLst>
                <a:ext uri="{FF2B5EF4-FFF2-40B4-BE49-F238E27FC236}">
                  <a16:creationId xmlns:a16="http://schemas.microsoft.com/office/drawing/2014/main" xmlns="" id="{2D89D723-5F1E-399A-62F7-079EF71252AF}"/>
                </a:ext>
              </a:extLst>
            </p:cNvPr>
            <p:cNvSpPr/>
            <p:nvPr/>
          </p:nvSpPr>
          <p:spPr>
            <a:xfrm>
              <a:off x="510491" y="1788755"/>
              <a:ext cx="547521" cy="249327"/>
            </a:xfrm>
            <a:custGeom>
              <a:avLst/>
              <a:gdLst/>
              <a:ahLst/>
              <a:cxnLst/>
              <a:rect l="l" t="t" r="r" b="b"/>
              <a:pathLst>
                <a:path w="17098" h="7786" extrusionOk="0">
                  <a:moveTo>
                    <a:pt x="10674" y="2305"/>
                  </a:moveTo>
                  <a:cubicBezTo>
                    <a:pt x="10767" y="2305"/>
                    <a:pt x="10820" y="2438"/>
                    <a:pt x="10723" y="2471"/>
                  </a:cubicBezTo>
                  <a:cubicBezTo>
                    <a:pt x="8007" y="3252"/>
                    <a:pt x="5350" y="4196"/>
                    <a:pt x="2670" y="5081"/>
                  </a:cubicBezTo>
                  <a:cubicBezTo>
                    <a:pt x="2666" y="5082"/>
                    <a:pt x="2663" y="5083"/>
                    <a:pt x="2660" y="5083"/>
                  </a:cubicBezTo>
                  <a:cubicBezTo>
                    <a:pt x="2631" y="5083"/>
                    <a:pt x="2614" y="5034"/>
                    <a:pt x="2646" y="5023"/>
                  </a:cubicBezTo>
                  <a:cubicBezTo>
                    <a:pt x="5233" y="3904"/>
                    <a:pt x="7949" y="3053"/>
                    <a:pt x="10653" y="2308"/>
                  </a:cubicBezTo>
                  <a:cubicBezTo>
                    <a:pt x="10660" y="2306"/>
                    <a:pt x="10667" y="2305"/>
                    <a:pt x="10674" y="2305"/>
                  </a:cubicBezTo>
                  <a:close/>
                  <a:moveTo>
                    <a:pt x="16678" y="0"/>
                  </a:moveTo>
                  <a:cubicBezTo>
                    <a:pt x="12984" y="1177"/>
                    <a:pt x="9289" y="2378"/>
                    <a:pt x="5595" y="3543"/>
                  </a:cubicBezTo>
                  <a:cubicBezTo>
                    <a:pt x="4674" y="3834"/>
                    <a:pt x="3765" y="4126"/>
                    <a:pt x="2844" y="4417"/>
                  </a:cubicBezTo>
                  <a:cubicBezTo>
                    <a:pt x="2017" y="4673"/>
                    <a:pt x="327" y="4918"/>
                    <a:pt x="82" y="5944"/>
                  </a:cubicBezTo>
                  <a:cubicBezTo>
                    <a:pt x="222" y="5885"/>
                    <a:pt x="374" y="5827"/>
                    <a:pt x="525" y="5781"/>
                  </a:cubicBezTo>
                  <a:cubicBezTo>
                    <a:pt x="548" y="5781"/>
                    <a:pt x="560" y="5804"/>
                    <a:pt x="537" y="5816"/>
                  </a:cubicBezTo>
                  <a:cubicBezTo>
                    <a:pt x="385" y="5885"/>
                    <a:pt x="234" y="5944"/>
                    <a:pt x="71" y="6014"/>
                  </a:cubicBezTo>
                  <a:cubicBezTo>
                    <a:pt x="1" y="6398"/>
                    <a:pt x="152" y="6783"/>
                    <a:pt x="409" y="7086"/>
                  </a:cubicBezTo>
                  <a:cubicBezTo>
                    <a:pt x="758" y="6923"/>
                    <a:pt x="1166" y="6888"/>
                    <a:pt x="1539" y="6806"/>
                  </a:cubicBezTo>
                  <a:cubicBezTo>
                    <a:pt x="2017" y="6701"/>
                    <a:pt x="2495" y="6608"/>
                    <a:pt x="2961" y="6503"/>
                  </a:cubicBezTo>
                  <a:cubicBezTo>
                    <a:pt x="2968" y="6501"/>
                    <a:pt x="2975" y="6500"/>
                    <a:pt x="2981" y="6500"/>
                  </a:cubicBezTo>
                  <a:cubicBezTo>
                    <a:pt x="3057" y="6500"/>
                    <a:pt x="3070" y="6621"/>
                    <a:pt x="2984" y="6643"/>
                  </a:cubicBezTo>
                  <a:cubicBezTo>
                    <a:pt x="2506" y="6748"/>
                    <a:pt x="2040" y="6853"/>
                    <a:pt x="1562" y="6969"/>
                  </a:cubicBezTo>
                  <a:cubicBezTo>
                    <a:pt x="1213" y="7039"/>
                    <a:pt x="852" y="7167"/>
                    <a:pt x="490" y="7179"/>
                  </a:cubicBezTo>
                  <a:cubicBezTo>
                    <a:pt x="688" y="7377"/>
                    <a:pt x="933" y="7540"/>
                    <a:pt x="1178" y="7634"/>
                  </a:cubicBezTo>
                  <a:cubicBezTo>
                    <a:pt x="1474" y="7747"/>
                    <a:pt x="1773" y="7785"/>
                    <a:pt x="2075" y="7785"/>
                  </a:cubicBezTo>
                  <a:cubicBezTo>
                    <a:pt x="2580" y="7785"/>
                    <a:pt x="3091" y="7677"/>
                    <a:pt x="3602" y="7634"/>
                  </a:cubicBezTo>
                  <a:cubicBezTo>
                    <a:pt x="3427" y="7016"/>
                    <a:pt x="3357" y="6387"/>
                    <a:pt x="3427" y="5769"/>
                  </a:cubicBezTo>
                  <a:lnTo>
                    <a:pt x="3427" y="5769"/>
                  </a:lnTo>
                  <a:cubicBezTo>
                    <a:pt x="2949" y="5932"/>
                    <a:pt x="2460" y="6084"/>
                    <a:pt x="1970" y="6200"/>
                  </a:cubicBezTo>
                  <a:cubicBezTo>
                    <a:pt x="1967" y="6201"/>
                    <a:pt x="1964" y="6202"/>
                    <a:pt x="1962" y="6202"/>
                  </a:cubicBezTo>
                  <a:cubicBezTo>
                    <a:pt x="1934" y="6202"/>
                    <a:pt x="1927" y="6151"/>
                    <a:pt x="1959" y="6130"/>
                  </a:cubicBezTo>
                  <a:cubicBezTo>
                    <a:pt x="3147" y="5571"/>
                    <a:pt x="4441" y="5175"/>
                    <a:pt x="5676" y="4720"/>
                  </a:cubicBezTo>
                  <a:cubicBezTo>
                    <a:pt x="6888" y="4277"/>
                    <a:pt x="8100" y="3834"/>
                    <a:pt x="9312" y="3403"/>
                  </a:cubicBezTo>
                  <a:cubicBezTo>
                    <a:pt x="11772" y="2506"/>
                    <a:pt x="14242" y="1643"/>
                    <a:pt x="16725" y="828"/>
                  </a:cubicBezTo>
                  <a:cubicBezTo>
                    <a:pt x="16736" y="825"/>
                    <a:pt x="16747" y="823"/>
                    <a:pt x="16757" y="823"/>
                  </a:cubicBezTo>
                  <a:cubicBezTo>
                    <a:pt x="16787" y="823"/>
                    <a:pt x="16809" y="836"/>
                    <a:pt x="16818" y="863"/>
                  </a:cubicBezTo>
                  <a:lnTo>
                    <a:pt x="17097" y="629"/>
                  </a:lnTo>
                  <a:cubicBezTo>
                    <a:pt x="16946" y="443"/>
                    <a:pt x="16806" y="245"/>
                    <a:pt x="16690" y="70"/>
                  </a:cubicBezTo>
                  <a:cubicBezTo>
                    <a:pt x="16678" y="47"/>
                    <a:pt x="16678" y="23"/>
                    <a:pt x="166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133;p91">
              <a:extLst>
                <a:ext uri="{FF2B5EF4-FFF2-40B4-BE49-F238E27FC236}">
                  <a16:creationId xmlns:a16="http://schemas.microsoft.com/office/drawing/2014/main" xmlns="" id="{0084703C-BD8A-D9A4-5209-E5E828CEF907}"/>
                </a:ext>
              </a:extLst>
            </p:cNvPr>
            <p:cNvSpPr/>
            <p:nvPr/>
          </p:nvSpPr>
          <p:spPr>
            <a:xfrm>
              <a:off x="425790" y="1088250"/>
              <a:ext cx="793806" cy="1066157"/>
            </a:xfrm>
            <a:custGeom>
              <a:avLst/>
              <a:gdLst/>
              <a:ahLst/>
              <a:cxnLst/>
              <a:rect l="l" t="t" r="r" b="b"/>
              <a:pathLst>
                <a:path w="24789" h="33294" extrusionOk="0">
                  <a:moveTo>
                    <a:pt x="12365" y="245"/>
                  </a:moveTo>
                  <a:lnTo>
                    <a:pt x="12365" y="245"/>
                  </a:lnTo>
                  <a:cubicBezTo>
                    <a:pt x="12447" y="268"/>
                    <a:pt x="12517" y="315"/>
                    <a:pt x="12587" y="373"/>
                  </a:cubicBezTo>
                  <a:cubicBezTo>
                    <a:pt x="12680" y="467"/>
                    <a:pt x="12738" y="595"/>
                    <a:pt x="12832" y="688"/>
                  </a:cubicBezTo>
                  <a:cubicBezTo>
                    <a:pt x="12820" y="688"/>
                    <a:pt x="12820" y="700"/>
                    <a:pt x="12832" y="723"/>
                  </a:cubicBezTo>
                  <a:cubicBezTo>
                    <a:pt x="13158" y="2471"/>
                    <a:pt x="13787" y="4196"/>
                    <a:pt x="14288" y="5897"/>
                  </a:cubicBezTo>
                  <a:cubicBezTo>
                    <a:pt x="14813" y="7645"/>
                    <a:pt x="15372" y="9382"/>
                    <a:pt x="15943" y="11118"/>
                  </a:cubicBezTo>
                  <a:cubicBezTo>
                    <a:pt x="16514" y="12855"/>
                    <a:pt x="17109" y="14580"/>
                    <a:pt x="17703" y="16304"/>
                  </a:cubicBezTo>
                  <a:cubicBezTo>
                    <a:pt x="18006" y="17155"/>
                    <a:pt x="18297" y="17994"/>
                    <a:pt x="18600" y="18833"/>
                  </a:cubicBezTo>
                  <a:cubicBezTo>
                    <a:pt x="18764" y="19288"/>
                    <a:pt x="18938" y="19742"/>
                    <a:pt x="19113" y="20209"/>
                  </a:cubicBezTo>
                  <a:cubicBezTo>
                    <a:pt x="19241" y="20547"/>
                    <a:pt x="19428" y="20931"/>
                    <a:pt x="19463" y="21316"/>
                  </a:cubicBezTo>
                  <a:cubicBezTo>
                    <a:pt x="19428" y="21234"/>
                    <a:pt x="19370" y="21153"/>
                    <a:pt x="19288" y="21094"/>
                  </a:cubicBezTo>
                  <a:cubicBezTo>
                    <a:pt x="19276" y="21094"/>
                    <a:pt x="19276" y="21094"/>
                    <a:pt x="19265" y="21083"/>
                  </a:cubicBezTo>
                  <a:cubicBezTo>
                    <a:pt x="18764" y="19358"/>
                    <a:pt x="18041" y="17656"/>
                    <a:pt x="17435" y="15955"/>
                  </a:cubicBezTo>
                  <a:cubicBezTo>
                    <a:pt x="16829" y="14218"/>
                    <a:pt x="16235" y="12482"/>
                    <a:pt x="15652" y="10734"/>
                  </a:cubicBezTo>
                  <a:cubicBezTo>
                    <a:pt x="14498" y="7273"/>
                    <a:pt x="13449" y="3776"/>
                    <a:pt x="12389" y="280"/>
                  </a:cubicBezTo>
                  <a:cubicBezTo>
                    <a:pt x="12389" y="268"/>
                    <a:pt x="12377" y="268"/>
                    <a:pt x="12377" y="257"/>
                  </a:cubicBezTo>
                  <a:cubicBezTo>
                    <a:pt x="12377" y="257"/>
                    <a:pt x="12365" y="245"/>
                    <a:pt x="12365" y="245"/>
                  </a:cubicBezTo>
                  <a:close/>
                  <a:moveTo>
                    <a:pt x="13088" y="606"/>
                  </a:moveTo>
                  <a:cubicBezTo>
                    <a:pt x="13228" y="933"/>
                    <a:pt x="13403" y="1247"/>
                    <a:pt x="13624" y="1539"/>
                  </a:cubicBezTo>
                  <a:cubicBezTo>
                    <a:pt x="13577" y="1550"/>
                    <a:pt x="13542" y="1597"/>
                    <a:pt x="13566" y="1655"/>
                  </a:cubicBezTo>
                  <a:cubicBezTo>
                    <a:pt x="14347" y="4429"/>
                    <a:pt x="15221" y="7226"/>
                    <a:pt x="16176" y="9953"/>
                  </a:cubicBezTo>
                  <a:cubicBezTo>
                    <a:pt x="16180" y="9960"/>
                    <a:pt x="16185" y="9963"/>
                    <a:pt x="16191" y="9963"/>
                  </a:cubicBezTo>
                  <a:cubicBezTo>
                    <a:pt x="16204" y="9963"/>
                    <a:pt x="16220" y="9946"/>
                    <a:pt x="16211" y="9930"/>
                  </a:cubicBezTo>
                  <a:cubicBezTo>
                    <a:pt x="15477" y="7179"/>
                    <a:pt x="14650" y="4417"/>
                    <a:pt x="13752" y="1702"/>
                  </a:cubicBezTo>
                  <a:lnTo>
                    <a:pt x="13752" y="1702"/>
                  </a:lnTo>
                  <a:cubicBezTo>
                    <a:pt x="14242" y="2296"/>
                    <a:pt x="14883" y="2739"/>
                    <a:pt x="15605" y="2821"/>
                  </a:cubicBezTo>
                  <a:cubicBezTo>
                    <a:pt x="15955" y="3986"/>
                    <a:pt x="16374" y="5117"/>
                    <a:pt x="16911" y="6224"/>
                  </a:cubicBezTo>
                  <a:cubicBezTo>
                    <a:pt x="16919" y="6236"/>
                    <a:pt x="16931" y="6241"/>
                    <a:pt x="16943" y="6241"/>
                  </a:cubicBezTo>
                  <a:cubicBezTo>
                    <a:pt x="16965" y="6241"/>
                    <a:pt x="16984" y="6223"/>
                    <a:pt x="16969" y="6200"/>
                  </a:cubicBezTo>
                  <a:cubicBezTo>
                    <a:pt x="16538" y="5093"/>
                    <a:pt x="16141" y="3974"/>
                    <a:pt x="15827" y="2832"/>
                  </a:cubicBezTo>
                  <a:cubicBezTo>
                    <a:pt x="16095" y="2832"/>
                    <a:pt x="16374" y="2786"/>
                    <a:pt x="16654" y="2681"/>
                  </a:cubicBezTo>
                  <a:cubicBezTo>
                    <a:pt x="17761" y="6189"/>
                    <a:pt x="18915" y="9685"/>
                    <a:pt x="20057" y="13181"/>
                  </a:cubicBezTo>
                  <a:cubicBezTo>
                    <a:pt x="21234" y="16794"/>
                    <a:pt x="22435" y="20407"/>
                    <a:pt x="24078" y="23845"/>
                  </a:cubicBezTo>
                  <a:cubicBezTo>
                    <a:pt x="23332" y="23786"/>
                    <a:pt x="22505" y="23833"/>
                    <a:pt x="21759" y="23635"/>
                  </a:cubicBezTo>
                  <a:cubicBezTo>
                    <a:pt x="20943" y="21456"/>
                    <a:pt x="20220" y="19253"/>
                    <a:pt x="19428" y="17074"/>
                  </a:cubicBezTo>
                  <a:cubicBezTo>
                    <a:pt x="19419" y="17052"/>
                    <a:pt x="19402" y="17043"/>
                    <a:pt x="19385" y="17043"/>
                  </a:cubicBezTo>
                  <a:cubicBezTo>
                    <a:pt x="19357" y="17043"/>
                    <a:pt x="19327" y="17068"/>
                    <a:pt x="19335" y="17097"/>
                  </a:cubicBezTo>
                  <a:cubicBezTo>
                    <a:pt x="19917" y="19300"/>
                    <a:pt x="20756" y="21502"/>
                    <a:pt x="21630" y="23600"/>
                  </a:cubicBezTo>
                  <a:cubicBezTo>
                    <a:pt x="21596" y="23588"/>
                    <a:pt x="21549" y="23577"/>
                    <a:pt x="21514" y="23565"/>
                  </a:cubicBezTo>
                  <a:cubicBezTo>
                    <a:pt x="20617" y="23239"/>
                    <a:pt x="20197" y="22341"/>
                    <a:pt x="19463" y="21805"/>
                  </a:cubicBezTo>
                  <a:cubicBezTo>
                    <a:pt x="19463" y="21805"/>
                    <a:pt x="19451" y="21794"/>
                    <a:pt x="19439" y="21794"/>
                  </a:cubicBezTo>
                  <a:cubicBezTo>
                    <a:pt x="19463" y="21782"/>
                    <a:pt x="19474" y="21770"/>
                    <a:pt x="19474" y="21747"/>
                  </a:cubicBezTo>
                  <a:cubicBezTo>
                    <a:pt x="19498" y="21712"/>
                    <a:pt x="19498" y="21677"/>
                    <a:pt x="19509" y="21642"/>
                  </a:cubicBezTo>
                  <a:cubicBezTo>
                    <a:pt x="19684" y="21036"/>
                    <a:pt x="19381" y="20477"/>
                    <a:pt x="19183" y="19906"/>
                  </a:cubicBezTo>
                  <a:cubicBezTo>
                    <a:pt x="18845" y="18997"/>
                    <a:pt x="18507" y="18076"/>
                    <a:pt x="18192" y="17167"/>
                  </a:cubicBezTo>
                  <a:cubicBezTo>
                    <a:pt x="17552" y="15360"/>
                    <a:pt x="16945" y="13554"/>
                    <a:pt x="16351" y="11736"/>
                  </a:cubicBezTo>
                  <a:cubicBezTo>
                    <a:pt x="15757" y="9930"/>
                    <a:pt x="15209" y="8100"/>
                    <a:pt x="14650" y="6270"/>
                  </a:cubicBezTo>
                  <a:cubicBezTo>
                    <a:pt x="14102" y="4441"/>
                    <a:pt x="13694" y="2529"/>
                    <a:pt x="13041" y="735"/>
                  </a:cubicBezTo>
                  <a:cubicBezTo>
                    <a:pt x="13065" y="711"/>
                    <a:pt x="13076" y="688"/>
                    <a:pt x="13088" y="653"/>
                  </a:cubicBezTo>
                  <a:cubicBezTo>
                    <a:pt x="13088" y="641"/>
                    <a:pt x="13088" y="618"/>
                    <a:pt x="13088" y="606"/>
                  </a:cubicBezTo>
                  <a:close/>
                  <a:moveTo>
                    <a:pt x="19323" y="21875"/>
                  </a:moveTo>
                  <a:cubicBezTo>
                    <a:pt x="19323" y="21898"/>
                    <a:pt x="19323" y="21922"/>
                    <a:pt x="19335" y="21945"/>
                  </a:cubicBezTo>
                  <a:cubicBezTo>
                    <a:pt x="19451" y="22120"/>
                    <a:pt x="19591" y="22318"/>
                    <a:pt x="19742" y="22504"/>
                  </a:cubicBezTo>
                  <a:cubicBezTo>
                    <a:pt x="19929" y="22726"/>
                    <a:pt x="20139" y="22959"/>
                    <a:pt x="20372" y="23157"/>
                  </a:cubicBezTo>
                  <a:cubicBezTo>
                    <a:pt x="19509" y="23367"/>
                    <a:pt x="18670" y="23728"/>
                    <a:pt x="17843" y="24031"/>
                  </a:cubicBezTo>
                  <a:cubicBezTo>
                    <a:pt x="16911" y="24369"/>
                    <a:pt x="15978" y="24695"/>
                    <a:pt x="15046" y="25033"/>
                  </a:cubicBezTo>
                  <a:cubicBezTo>
                    <a:pt x="13158" y="25709"/>
                    <a:pt x="11293" y="26513"/>
                    <a:pt x="9347" y="27003"/>
                  </a:cubicBezTo>
                  <a:cubicBezTo>
                    <a:pt x="9300" y="27015"/>
                    <a:pt x="9300" y="27084"/>
                    <a:pt x="9359" y="27084"/>
                  </a:cubicBezTo>
                  <a:cubicBezTo>
                    <a:pt x="11212" y="26770"/>
                    <a:pt x="13018" y="25989"/>
                    <a:pt x="14778" y="25360"/>
                  </a:cubicBezTo>
                  <a:cubicBezTo>
                    <a:pt x="15710" y="25033"/>
                    <a:pt x="16654" y="24707"/>
                    <a:pt x="17575" y="24369"/>
                  </a:cubicBezTo>
                  <a:cubicBezTo>
                    <a:pt x="18542" y="24031"/>
                    <a:pt x="19568" y="23763"/>
                    <a:pt x="20488" y="23309"/>
                  </a:cubicBezTo>
                  <a:cubicBezTo>
                    <a:pt x="20500" y="23309"/>
                    <a:pt x="20512" y="23297"/>
                    <a:pt x="20523" y="23285"/>
                  </a:cubicBezTo>
                  <a:cubicBezTo>
                    <a:pt x="20815" y="23507"/>
                    <a:pt x="21118" y="23705"/>
                    <a:pt x="21409" y="23810"/>
                  </a:cubicBezTo>
                  <a:cubicBezTo>
                    <a:pt x="21914" y="23975"/>
                    <a:pt x="22491" y="24046"/>
                    <a:pt x="23061" y="24046"/>
                  </a:cubicBezTo>
                  <a:cubicBezTo>
                    <a:pt x="23215" y="24046"/>
                    <a:pt x="23368" y="24041"/>
                    <a:pt x="23518" y="24031"/>
                  </a:cubicBezTo>
                  <a:lnTo>
                    <a:pt x="23518" y="24031"/>
                  </a:lnTo>
                  <a:cubicBezTo>
                    <a:pt x="18717" y="25465"/>
                    <a:pt x="13950" y="26980"/>
                    <a:pt x="9160" y="28436"/>
                  </a:cubicBezTo>
                  <a:cubicBezTo>
                    <a:pt x="9125" y="28308"/>
                    <a:pt x="9091" y="28180"/>
                    <a:pt x="9056" y="28040"/>
                  </a:cubicBezTo>
                  <a:cubicBezTo>
                    <a:pt x="9662" y="27935"/>
                    <a:pt x="10268" y="27737"/>
                    <a:pt x="10850" y="27551"/>
                  </a:cubicBezTo>
                  <a:cubicBezTo>
                    <a:pt x="11573" y="27341"/>
                    <a:pt x="12377" y="27154"/>
                    <a:pt x="13030" y="26781"/>
                  </a:cubicBezTo>
                  <a:cubicBezTo>
                    <a:pt x="13085" y="26749"/>
                    <a:pt x="13077" y="26664"/>
                    <a:pt x="13018" y="26664"/>
                  </a:cubicBezTo>
                  <a:cubicBezTo>
                    <a:pt x="13014" y="26664"/>
                    <a:pt x="13010" y="26664"/>
                    <a:pt x="13006" y="26665"/>
                  </a:cubicBezTo>
                  <a:cubicBezTo>
                    <a:pt x="12319" y="26793"/>
                    <a:pt x="11666" y="27096"/>
                    <a:pt x="11002" y="27318"/>
                  </a:cubicBezTo>
                  <a:cubicBezTo>
                    <a:pt x="10349" y="27527"/>
                    <a:pt x="9673" y="27679"/>
                    <a:pt x="9021" y="27912"/>
                  </a:cubicBezTo>
                  <a:cubicBezTo>
                    <a:pt x="8939" y="27562"/>
                    <a:pt x="8869" y="27213"/>
                    <a:pt x="8811" y="26851"/>
                  </a:cubicBezTo>
                  <a:cubicBezTo>
                    <a:pt x="8799" y="26770"/>
                    <a:pt x="8753" y="26735"/>
                    <a:pt x="8694" y="26723"/>
                  </a:cubicBezTo>
                  <a:cubicBezTo>
                    <a:pt x="9778" y="26350"/>
                    <a:pt x="10862" y="25966"/>
                    <a:pt x="11946" y="25593"/>
                  </a:cubicBezTo>
                  <a:cubicBezTo>
                    <a:pt x="14451" y="24719"/>
                    <a:pt x="16957" y="23810"/>
                    <a:pt x="19439" y="22854"/>
                  </a:cubicBezTo>
                  <a:cubicBezTo>
                    <a:pt x="19498" y="22831"/>
                    <a:pt x="19498" y="22772"/>
                    <a:pt x="19463" y="22738"/>
                  </a:cubicBezTo>
                  <a:cubicBezTo>
                    <a:pt x="19454" y="22711"/>
                    <a:pt x="19432" y="22698"/>
                    <a:pt x="19402" y="22698"/>
                  </a:cubicBezTo>
                  <a:cubicBezTo>
                    <a:pt x="19392" y="22698"/>
                    <a:pt x="19381" y="22700"/>
                    <a:pt x="19370" y="22703"/>
                  </a:cubicBezTo>
                  <a:cubicBezTo>
                    <a:pt x="16887" y="23518"/>
                    <a:pt x="14417" y="24381"/>
                    <a:pt x="11957" y="25278"/>
                  </a:cubicBezTo>
                  <a:cubicBezTo>
                    <a:pt x="10745" y="25709"/>
                    <a:pt x="9533" y="26152"/>
                    <a:pt x="8321" y="26595"/>
                  </a:cubicBezTo>
                  <a:cubicBezTo>
                    <a:pt x="7086" y="27050"/>
                    <a:pt x="5792" y="27446"/>
                    <a:pt x="4604" y="28005"/>
                  </a:cubicBezTo>
                  <a:cubicBezTo>
                    <a:pt x="4572" y="28026"/>
                    <a:pt x="4579" y="28077"/>
                    <a:pt x="4607" y="28077"/>
                  </a:cubicBezTo>
                  <a:cubicBezTo>
                    <a:pt x="4609" y="28077"/>
                    <a:pt x="4612" y="28076"/>
                    <a:pt x="4615" y="28075"/>
                  </a:cubicBezTo>
                  <a:cubicBezTo>
                    <a:pt x="5105" y="27959"/>
                    <a:pt x="5594" y="27807"/>
                    <a:pt x="6072" y="27644"/>
                  </a:cubicBezTo>
                  <a:lnTo>
                    <a:pt x="6072" y="27644"/>
                  </a:lnTo>
                  <a:cubicBezTo>
                    <a:pt x="6002" y="28262"/>
                    <a:pt x="6072" y="28891"/>
                    <a:pt x="6247" y="29509"/>
                  </a:cubicBezTo>
                  <a:cubicBezTo>
                    <a:pt x="5736" y="29552"/>
                    <a:pt x="5225" y="29660"/>
                    <a:pt x="4720" y="29660"/>
                  </a:cubicBezTo>
                  <a:cubicBezTo>
                    <a:pt x="4418" y="29660"/>
                    <a:pt x="4119" y="29622"/>
                    <a:pt x="3823" y="29509"/>
                  </a:cubicBezTo>
                  <a:cubicBezTo>
                    <a:pt x="3578" y="29415"/>
                    <a:pt x="3333" y="29252"/>
                    <a:pt x="3135" y="29054"/>
                  </a:cubicBezTo>
                  <a:cubicBezTo>
                    <a:pt x="3497" y="29042"/>
                    <a:pt x="3858" y="28914"/>
                    <a:pt x="4207" y="28844"/>
                  </a:cubicBezTo>
                  <a:cubicBezTo>
                    <a:pt x="4685" y="28728"/>
                    <a:pt x="5151" y="28623"/>
                    <a:pt x="5629" y="28518"/>
                  </a:cubicBezTo>
                  <a:cubicBezTo>
                    <a:pt x="5715" y="28496"/>
                    <a:pt x="5702" y="28375"/>
                    <a:pt x="5626" y="28375"/>
                  </a:cubicBezTo>
                  <a:cubicBezTo>
                    <a:pt x="5620" y="28375"/>
                    <a:pt x="5613" y="28376"/>
                    <a:pt x="5606" y="28378"/>
                  </a:cubicBezTo>
                  <a:cubicBezTo>
                    <a:pt x="5140" y="28483"/>
                    <a:pt x="4662" y="28576"/>
                    <a:pt x="4184" y="28681"/>
                  </a:cubicBezTo>
                  <a:cubicBezTo>
                    <a:pt x="3811" y="28763"/>
                    <a:pt x="3403" y="28798"/>
                    <a:pt x="3054" y="28961"/>
                  </a:cubicBezTo>
                  <a:cubicBezTo>
                    <a:pt x="2797" y="28658"/>
                    <a:pt x="2646" y="28273"/>
                    <a:pt x="2716" y="27889"/>
                  </a:cubicBezTo>
                  <a:cubicBezTo>
                    <a:pt x="2879" y="27819"/>
                    <a:pt x="3030" y="27760"/>
                    <a:pt x="3182" y="27691"/>
                  </a:cubicBezTo>
                  <a:cubicBezTo>
                    <a:pt x="3205" y="27679"/>
                    <a:pt x="3193" y="27656"/>
                    <a:pt x="3170" y="27656"/>
                  </a:cubicBezTo>
                  <a:cubicBezTo>
                    <a:pt x="3019" y="27702"/>
                    <a:pt x="2867" y="27760"/>
                    <a:pt x="2727" y="27819"/>
                  </a:cubicBezTo>
                  <a:cubicBezTo>
                    <a:pt x="2972" y="26793"/>
                    <a:pt x="4662" y="26548"/>
                    <a:pt x="5489" y="26292"/>
                  </a:cubicBezTo>
                  <a:cubicBezTo>
                    <a:pt x="6410" y="26001"/>
                    <a:pt x="7319" y="25709"/>
                    <a:pt x="8240" y="25418"/>
                  </a:cubicBezTo>
                  <a:cubicBezTo>
                    <a:pt x="11934" y="24253"/>
                    <a:pt x="15629" y="23052"/>
                    <a:pt x="19323" y="21875"/>
                  </a:cubicBezTo>
                  <a:close/>
                  <a:moveTo>
                    <a:pt x="19160" y="21292"/>
                  </a:moveTo>
                  <a:cubicBezTo>
                    <a:pt x="19253" y="21362"/>
                    <a:pt x="19300" y="21479"/>
                    <a:pt x="19300" y="21595"/>
                  </a:cubicBezTo>
                  <a:cubicBezTo>
                    <a:pt x="19288" y="21595"/>
                    <a:pt x="19265" y="21595"/>
                    <a:pt x="19253" y="21607"/>
                  </a:cubicBezTo>
                  <a:cubicBezTo>
                    <a:pt x="14626" y="23075"/>
                    <a:pt x="9988" y="24521"/>
                    <a:pt x="5373" y="26001"/>
                  </a:cubicBezTo>
                  <a:cubicBezTo>
                    <a:pt x="4126" y="26397"/>
                    <a:pt x="1574" y="27015"/>
                    <a:pt x="2587" y="28856"/>
                  </a:cubicBezTo>
                  <a:cubicBezTo>
                    <a:pt x="3044" y="29689"/>
                    <a:pt x="3912" y="29990"/>
                    <a:pt x="4806" y="29990"/>
                  </a:cubicBezTo>
                  <a:cubicBezTo>
                    <a:pt x="5325" y="29990"/>
                    <a:pt x="5854" y="29888"/>
                    <a:pt x="6317" y="29730"/>
                  </a:cubicBezTo>
                  <a:cubicBezTo>
                    <a:pt x="6340" y="29812"/>
                    <a:pt x="6375" y="29905"/>
                    <a:pt x="6410" y="29986"/>
                  </a:cubicBezTo>
                  <a:lnTo>
                    <a:pt x="6398" y="29986"/>
                  </a:lnTo>
                  <a:cubicBezTo>
                    <a:pt x="5847" y="30266"/>
                    <a:pt x="5269" y="30432"/>
                    <a:pt x="4676" y="30432"/>
                  </a:cubicBezTo>
                  <a:cubicBezTo>
                    <a:pt x="4380" y="30432"/>
                    <a:pt x="4079" y="30390"/>
                    <a:pt x="3776" y="30301"/>
                  </a:cubicBezTo>
                  <a:cubicBezTo>
                    <a:pt x="2844" y="30033"/>
                    <a:pt x="1923" y="29264"/>
                    <a:pt x="1830" y="28238"/>
                  </a:cubicBezTo>
                  <a:cubicBezTo>
                    <a:pt x="1713" y="27026"/>
                    <a:pt x="2925" y="26304"/>
                    <a:pt x="3893" y="25954"/>
                  </a:cubicBezTo>
                  <a:cubicBezTo>
                    <a:pt x="4872" y="25593"/>
                    <a:pt x="5874" y="25301"/>
                    <a:pt x="6865" y="24987"/>
                  </a:cubicBezTo>
                  <a:cubicBezTo>
                    <a:pt x="10944" y="23705"/>
                    <a:pt x="15046" y="22469"/>
                    <a:pt x="19148" y="21292"/>
                  </a:cubicBezTo>
                  <a:close/>
                  <a:moveTo>
                    <a:pt x="8531" y="26781"/>
                  </a:moveTo>
                  <a:lnTo>
                    <a:pt x="8531" y="26781"/>
                  </a:lnTo>
                  <a:cubicBezTo>
                    <a:pt x="8508" y="26805"/>
                    <a:pt x="8496" y="26840"/>
                    <a:pt x="8508" y="26886"/>
                  </a:cubicBezTo>
                  <a:cubicBezTo>
                    <a:pt x="8753" y="28576"/>
                    <a:pt x="9359" y="30161"/>
                    <a:pt x="10291" y="31571"/>
                  </a:cubicBezTo>
                  <a:cubicBezTo>
                    <a:pt x="9778" y="31245"/>
                    <a:pt x="9300" y="30872"/>
                    <a:pt x="8869" y="30429"/>
                  </a:cubicBezTo>
                  <a:cubicBezTo>
                    <a:pt x="8835" y="30395"/>
                    <a:pt x="8782" y="30372"/>
                    <a:pt x="8732" y="30372"/>
                  </a:cubicBezTo>
                  <a:cubicBezTo>
                    <a:pt x="8680" y="30372"/>
                    <a:pt x="8631" y="30398"/>
                    <a:pt x="8613" y="30464"/>
                  </a:cubicBezTo>
                  <a:cubicBezTo>
                    <a:pt x="8391" y="31175"/>
                    <a:pt x="8298" y="31898"/>
                    <a:pt x="8310" y="32632"/>
                  </a:cubicBezTo>
                  <a:cubicBezTo>
                    <a:pt x="7820" y="31956"/>
                    <a:pt x="7389" y="31233"/>
                    <a:pt x="7051" y="30464"/>
                  </a:cubicBezTo>
                  <a:cubicBezTo>
                    <a:pt x="6643" y="29532"/>
                    <a:pt x="6480" y="28588"/>
                    <a:pt x="6282" y="27597"/>
                  </a:cubicBezTo>
                  <a:cubicBezTo>
                    <a:pt x="6282" y="27586"/>
                    <a:pt x="6282" y="27586"/>
                    <a:pt x="6270" y="27574"/>
                  </a:cubicBezTo>
                  <a:cubicBezTo>
                    <a:pt x="6911" y="27353"/>
                    <a:pt x="7541" y="27119"/>
                    <a:pt x="8182" y="26898"/>
                  </a:cubicBezTo>
                  <a:cubicBezTo>
                    <a:pt x="8298" y="26863"/>
                    <a:pt x="8415" y="26816"/>
                    <a:pt x="8531" y="26781"/>
                  </a:cubicBezTo>
                  <a:close/>
                  <a:moveTo>
                    <a:pt x="12424" y="0"/>
                  </a:moveTo>
                  <a:cubicBezTo>
                    <a:pt x="12307" y="210"/>
                    <a:pt x="12202" y="408"/>
                    <a:pt x="12097" y="606"/>
                  </a:cubicBezTo>
                  <a:cubicBezTo>
                    <a:pt x="13065" y="4056"/>
                    <a:pt x="14183" y="7471"/>
                    <a:pt x="15326" y="10862"/>
                  </a:cubicBezTo>
                  <a:cubicBezTo>
                    <a:pt x="15908" y="12575"/>
                    <a:pt x="16503" y="14265"/>
                    <a:pt x="17120" y="15955"/>
                  </a:cubicBezTo>
                  <a:cubicBezTo>
                    <a:pt x="17738" y="17645"/>
                    <a:pt x="18286" y="19416"/>
                    <a:pt x="19055" y="21036"/>
                  </a:cubicBezTo>
                  <a:cubicBezTo>
                    <a:pt x="15092" y="22132"/>
                    <a:pt x="11153" y="23320"/>
                    <a:pt x="7226" y="24567"/>
                  </a:cubicBezTo>
                  <a:cubicBezTo>
                    <a:pt x="6259" y="24882"/>
                    <a:pt x="5280" y="25197"/>
                    <a:pt x="4312" y="25523"/>
                  </a:cubicBezTo>
                  <a:cubicBezTo>
                    <a:pt x="3671" y="25733"/>
                    <a:pt x="3019" y="25966"/>
                    <a:pt x="2494" y="26397"/>
                  </a:cubicBezTo>
                  <a:cubicBezTo>
                    <a:pt x="1678" y="24019"/>
                    <a:pt x="758" y="21677"/>
                    <a:pt x="35" y="19276"/>
                  </a:cubicBezTo>
                  <a:cubicBezTo>
                    <a:pt x="35" y="19267"/>
                    <a:pt x="30" y="19264"/>
                    <a:pt x="24" y="19264"/>
                  </a:cubicBezTo>
                  <a:cubicBezTo>
                    <a:pt x="14" y="19264"/>
                    <a:pt x="0" y="19273"/>
                    <a:pt x="0" y="19288"/>
                  </a:cubicBezTo>
                  <a:cubicBezTo>
                    <a:pt x="711" y="21747"/>
                    <a:pt x="1340" y="24206"/>
                    <a:pt x="2250" y="26607"/>
                  </a:cubicBezTo>
                  <a:cubicBezTo>
                    <a:pt x="2238" y="26618"/>
                    <a:pt x="2226" y="26630"/>
                    <a:pt x="2226" y="26630"/>
                  </a:cubicBezTo>
                  <a:cubicBezTo>
                    <a:pt x="1877" y="26991"/>
                    <a:pt x="1690" y="27376"/>
                    <a:pt x="1632" y="27784"/>
                  </a:cubicBezTo>
                  <a:cubicBezTo>
                    <a:pt x="1632" y="27784"/>
                    <a:pt x="1632" y="27772"/>
                    <a:pt x="1632" y="27772"/>
                  </a:cubicBezTo>
                  <a:cubicBezTo>
                    <a:pt x="1609" y="27935"/>
                    <a:pt x="1597" y="28110"/>
                    <a:pt x="1597" y="28273"/>
                  </a:cubicBezTo>
                  <a:cubicBezTo>
                    <a:pt x="1609" y="28297"/>
                    <a:pt x="1620" y="28331"/>
                    <a:pt x="1632" y="28355"/>
                  </a:cubicBezTo>
                  <a:cubicBezTo>
                    <a:pt x="1702" y="28914"/>
                    <a:pt x="2016" y="29462"/>
                    <a:pt x="2518" y="29881"/>
                  </a:cubicBezTo>
                  <a:cubicBezTo>
                    <a:pt x="3116" y="30395"/>
                    <a:pt x="3927" y="30678"/>
                    <a:pt x="4729" y="30678"/>
                  </a:cubicBezTo>
                  <a:cubicBezTo>
                    <a:pt x="5348" y="30678"/>
                    <a:pt x="5961" y="30510"/>
                    <a:pt x="6468" y="30150"/>
                  </a:cubicBezTo>
                  <a:cubicBezTo>
                    <a:pt x="6923" y="31292"/>
                    <a:pt x="7669" y="32352"/>
                    <a:pt x="8368" y="33238"/>
                  </a:cubicBezTo>
                  <a:cubicBezTo>
                    <a:pt x="8399" y="33276"/>
                    <a:pt x="8441" y="33293"/>
                    <a:pt x="8483" y="33293"/>
                  </a:cubicBezTo>
                  <a:cubicBezTo>
                    <a:pt x="8569" y="33293"/>
                    <a:pt x="8655" y="33223"/>
                    <a:pt x="8648" y="33121"/>
                  </a:cubicBezTo>
                  <a:cubicBezTo>
                    <a:pt x="8566" y="32329"/>
                    <a:pt x="8624" y="31560"/>
                    <a:pt x="8822" y="30802"/>
                  </a:cubicBezTo>
                  <a:cubicBezTo>
                    <a:pt x="9417" y="31362"/>
                    <a:pt x="10058" y="31839"/>
                    <a:pt x="10780" y="32224"/>
                  </a:cubicBezTo>
                  <a:cubicBezTo>
                    <a:pt x="10802" y="32234"/>
                    <a:pt x="10824" y="32239"/>
                    <a:pt x="10844" y="32239"/>
                  </a:cubicBezTo>
                  <a:cubicBezTo>
                    <a:pt x="10964" y="32239"/>
                    <a:pt x="11047" y="32079"/>
                    <a:pt x="10967" y="31979"/>
                  </a:cubicBezTo>
                  <a:cubicBezTo>
                    <a:pt x="10338" y="31152"/>
                    <a:pt x="9848" y="30266"/>
                    <a:pt x="9475" y="29322"/>
                  </a:cubicBezTo>
                  <a:cubicBezTo>
                    <a:pt x="10652" y="29077"/>
                    <a:pt x="11818" y="28646"/>
                    <a:pt x="12960" y="28285"/>
                  </a:cubicBezTo>
                  <a:cubicBezTo>
                    <a:pt x="14265" y="27889"/>
                    <a:pt x="15559" y="27481"/>
                    <a:pt x="16852" y="27061"/>
                  </a:cubicBezTo>
                  <a:cubicBezTo>
                    <a:pt x="19405" y="26234"/>
                    <a:pt x="21933" y="25360"/>
                    <a:pt x="24451" y="24474"/>
                  </a:cubicBezTo>
                  <a:cubicBezTo>
                    <a:pt x="24462" y="24474"/>
                    <a:pt x="24474" y="24474"/>
                    <a:pt x="24474" y="24462"/>
                  </a:cubicBezTo>
                  <a:cubicBezTo>
                    <a:pt x="24486" y="24470"/>
                    <a:pt x="24499" y="24474"/>
                    <a:pt x="24512" y="24474"/>
                  </a:cubicBezTo>
                  <a:cubicBezTo>
                    <a:pt x="24538" y="24474"/>
                    <a:pt x="24563" y="24458"/>
                    <a:pt x="24579" y="24427"/>
                  </a:cubicBezTo>
                  <a:cubicBezTo>
                    <a:pt x="24591" y="24427"/>
                    <a:pt x="24591" y="24416"/>
                    <a:pt x="24602" y="24404"/>
                  </a:cubicBezTo>
                  <a:cubicBezTo>
                    <a:pt x="24614" y="24381"/>
                    <a:pt x="24626" y="24357"/>
                    <a:pt x="24637" y="24334"/>
                  </a:cubicBezTo>
                  <a:cubicBezTo>
                    <a:pt x="24637" y="24346"/>
                    <a:pt x="24649" y="24357"/>
                    <a:pt x="24649" y="24369"/>
                  </a:cubicBezTo>
                  <a:cubicBezTo>
                    <a:pt x="24669" y="24402"/>
                    <a:pt x="24699" y="24416"/>
                    <a:pt x="24729" y="24416"/>
                  </a:cubicBezTo>
                  <a:cubicBezTo>
                    <a:pt x="24752" y="24416"/>
                    <a:pt x="24774" y="24408"/>
                    <a:pt x="24789" y="24392"/>
                  </a:cubicBezTo>
                  <a:cubicBezTo>
                    <a:pt x="24719" y="24299"/>
                    <a:pt x="24672" y="24194"/>
                    <a:pt x="24626" y="24089"/>
                  </a:cubicBezTo>
                  <a:cubicBezTo>
                    <a:pt x="24614" y="24066"/>
                    <a:pt x="24602" y="24054"/>
                    <a:pt x="24591" y="24043"/>
                  </a:cubicBezTo>
                  <a:cubicBezTo>
                    <a:pt x="24591" y="24066"/>
                    <a:pt x="24579" y="24078"/>
                    <a:pt x="24567" y="24101"/>
                  </a:cubicBezTo>
                  <a:cubicBezTo>
                    <a:pt x="24567" y="24136"/>
                    <a:pt x="24567" y="24171"/>
                    <a:pt x="24567" y="24206"/>
                  </a:cubicBezTo>
                  <a:cubicBezTo>
                    <a:pt x="24567" y="24290"/>
                    <a:pt x="24500" y="24329"/>
                    <a:pt x="24437" y="24329"/>
                  </a:cubicBezTo>
                  <a:cubicBezTo>
                    <a:pt x="24421" y="24329"/>
                    <a:pt x="24406" y="24327"/>
                    <a:pt x="24393" y="24322"/>
                  </a:cubicBezTo>
                  <a:cubicBezTo>
                    <a:pt x="21899" y="25173"/>
                    <a:pt x="19381" y="25977"/>
                    <a:pt x="16876" y="26793"/>
                  </a:cubicBezTo>
                  <a:cubicBezTo>
                    <a:pt x="15629" y="27201"/>
                    <a:pt x="14370" y="27597"/>
                    <a:pt x="13111" y="28005"/>
                  </a:cubicBezTo>
                  <a:cubicBezTo>
                    <a:pt x="11888" y="28401"/>
                    <a:pt x="10606" y="28704"/>
                    <a:pt x="9417" y="29194"/>
                  </a:cubicBezTo>
                  <a:cubicBezTo>
                    <a:pt x="9370" y="29054"/>
                    <a:pt x="9312" y="28914"/>
                    <a:pt x="9265" y="28774"/>
                  </a:cubicBezTo>
                  <a:cubicBezTo>
                    <a:pt x="14253" y="27189"/>
                    <a:pt x="19265" y="25663"/>
                    <a:pt x="24241" y="24054"/>
                  </a:cubicBezTo>
                  <a:cubicBezTo>
                    <a:pt x="24253" y="24066"/>
                    <a:pt x="24264" y="24078"/>
                    <a:pt x="24276" y="24089"/>
                  </a:cubicBezTo>
                  <a:cubicBezTo>
                    <a:pt x="24288" y="24089"/>
                    <a:pt x="24299" y="24101"/>
                    <a:pt x="24311" y="24101"/>
                  </a:cubicBezTo>
                  <a:cubicBezTo>
                    <a:pt x="24299" y="24089"/>
                    <a:pt x="24299" y="24066"/>
                    <a:pt x="24311" y="24043"/>
                  </a:cubicBezTo>
                  <a:cubicBezTo>
                    <a:pt x="24311" y="23973"/>
                    <a:pt x="24323" y="23903"/>
                    <a:pt x="24346" y="23833"/>
                  </a:cubicBezTo>
                  <a:cubicBezTo>
                    <a:pt x="24339" y="23830"/>
                    <a:pt x="24331" y="23828"/>
                    <a:pt x="24323" y="23828"/>
                  </a:cubicBezTo>
                  <a:cubicBezTo>
                    <a:pt x="24303" y="23828"/>
                    <a:pt x="24281" y="23836"/>
                    <a:pt x="24264" y="23845"/>
                  </a:cubicBezTo>
                  <a:lnTo>
                    <a:pt x="24253" y="23845"/>
                  </a:lnTo>
                  <a:cubicBezTo>
                    <a:pt x="24113" y="23530"/>
                    <a:pt x="23973" y="23215"/>
                    <a:pt x="23845" y="22901"/>
                  </a:cubicBezTo>
                  <a:cubicBezTo>
                    <a:pt x="23798" y="22796"/>
                    <a:pt x="23752" y="22691"/>
                    <a:pt x="23705" y="22574"/>
                  </a:cubicBezTo>
                  <a:cubicBezTo>
                    <a:pt x="23332" y="21700"/>
                    <a:pt x="22971" y="20826"/>
                    <a:pt x="22633" y="19952"/>
                  </a:cubicBezTo>
                  <a:cubicBezTo>
                    <a:pt x="22411" y="19498"/>
                    <a:pt x="22248" y="19020"/>
                    <a:pt x="22097" y="18542"/>
                  </a:cubicBezTo>
                  <a:cubicBezTo>
                    <a:pt x="20150" y="13286"/>
                    <a:pt x="18600" y="7855"/>
                    <a:pt x="16829" y="2541"/>
                  </a:cubicBezTo>
                  <a:cubicBezTo>
                    <a:pt x="16841" y="2483"/>
                    <a:pt x="16829" y="2424"/>
                    <a:pt x="16794" y="2378"/>
                  </a:cubicBezTo>
                  <a:cubicBezTo>
                    <a:pt x="16689" y="2378"/>
                    <a:pt x="16596" y="2366"/>
                    <a:pt x="16491" y="2366"/>
                  </a:cubicBezTo>
                  <a:cubicBezTo>
                    <a:pt x="16253" y="2454"/>
                    <a:pt x="16026" y="2493"/>
                    <a:pt x="15808" y="2493"/>
                  </a:cubicBezTo>
                  <a:cubicBezTo>
                    <a:pt x="14689" y="2493"/>
                    <a:pt x="13827" y="1455"/>
                    <a:pt x="13193" y="548"/>
                  </a:cubicBezTo>
                  <a:cubicBezTo>
                    <a:pt x="13181" y="536"/>
                    <a:pt x="13167" y="531"/>
                    <a:pt x="13153" y="531"/>
                  </a:cubicBezTo>
                  <a:cubicBezTo>
                    <a:pt x="13128" y="531"/>
                    <a:pt x="13103" y="549"/>
                    <a:pt x="13088" y="571"/>
                  </a:cubicBezTo>
                  <a:cubicBezTo>
                    <a:pt x="13065" y="385"/>
                    <a:pt x="12843" y="210"/>
                    <a:pt x="12692" y="129"/>
                  </a:cubicBezTo>
                  <a:cubicBezTo>
                    <a:pt x="12610" y="70"/>
                    <a:pt x="12517" y="35"/>
                    <a:pt x="124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134;p91">
              <a:extLst>
                <a:ext uri="{FF2B5EF4-FFF2-40B4-BE49-F238E27FC236}">
                  <a16:creationId xmlns:a16="http://schemas.microsoft.com/office/drawing/2014/main" xmlns="" id="{61D63AC0-6B32-4806-3979-D191D2126E07}"/>
                </a:ext>
              </a:extLst>
            </p:cNvPr>
            <p:cNvSpPr/>
            <p:nvPr/>
          </p:nvSpPr>
          <p:spPr>
            <a:xfrm rot="10369192" flipH="1">
              <a:off x="157890" y="1637479"/>
              <a:ext cx="270105" cy="281285"/>
            </a:xfrm>
            <a:custGeom>
              <a:avLst/>
              <a:gdLst/>
              <a:ahLst/>
              <a:cxnLst/>
              <a:rect l="l" t="t" r="r" b="b"/>
              <a:pathLst>
                <a:path w="8135" h="8471" extrusionOk="0">
                  <a:moveTo>
                    <a:pt x="2550" y="0"/>
                  </a:moveTo>
                  <a:cubicBezTo>
                    <a:pt x="2362" y="0"/>
                    <a:pt x="2185" y="119"/>
                    <a:pt x="2191" y="369"/>
                  </a:cubicBezTo>
                  <a:cubicBezTo>
                    <a:pt x="2203" y="613"/>
                    <a:pt x="2215" y="858"/>
                    <a:pt x="2226" y="1103"/>
                  </a:cubicBezTo>
                  <a:cubicBezTo>
                    <a:pt x="2086" y="951"/>
                    <a:pt x="1947" y="812"/>
                    <a:pt x="1807" y="672"/>
                  </a:cubicBezTo>
                  <a:cubicBezTo>
                    <a:pt x="1724" y="586"/>
                    <a:pt x="1633" y="550"/>
                    <a:pt x="1546" y="550"/>
                  </a:cubicBezTo>
                  <a:cubicBezTo>
                    <a:pt x="1266" y="550"/>
                    <a:pt x="1030" y="926"/>
                    <a:pt x="1271" y="1219"/>
                  </a:cubicBezTo>
                  <a:cubicBezTo>
                    <a:pt x="1410" y="1394"/>
                    <a:pt x="1527" y="1569"/>
                    <a:pt x="1632" y="1767"/>
                  </a:cubicBezTo>
                  <a:cubicBezTo>
                    <a:pt x="1393" y="1727"/>
                    <a:pt x="1154" y="1709"/>
                    <a:pt x="911" y="1709"/>
                  </a:cubicBezTo>
                  <a:cubicBezTo>
                    <a:pt x="799" y="1709"/>
                    <a:pt x="686" y="1713"/>
                    <a:pt x="571" y="1721"/>
                  </a:cubicBezTo>
                  <a:cubicBezTo>
                    <a:pt x="128" y="1756"/>
                    <a:pt x="0" y="2385"/>
                    <a:pt x="466" y="2513"/>
                  </a:cubicBezTo>
                  <a:cubicBezTo>
                    <a:pt x="979" y="2676"/>
                    <a:pt x="1504" y="2839"/>
                    <a:pt x="2028" y="2979"/>
                  </a:cubicBezTo>
                  <a:cubicBezTo>
                    <a:pt x="2070" y="2990"/>
                    <a:pt x="2109" y="2995"/>
                    <a:pt x="2147" y="2995"/>
                  </a:cubicBezTo>
                  <a:cubicBezTo>
                    <a:pt x="2266" y="2995"/>
                    <a:pt x="2362" y="2943"/>
                    <a:pt x="2424" y="2863"/>
                  </a:cubicBezTo>
                  <a:cubicBezTo>
                    <a:pt x="2588" y="4075"/>
                    <a:pt x="3240" y="5263"/>
                    <a:pt x="3986" y="6161"/>
                  </a:cubicBezTo>
                  <a:cubicBezTo>
                    <a:pt x="4715" y="7044"/>
                    <a:pt x="6227" y="8470"/>
                    <a:pt x="7494" y="8470"/>
                  </a:cubicBezTo>
                  <a:cubicBezTo>
                    <a:pt x="7565" y="8470"/>
                    <a:pt x="7635" y="8466"/>
                    <a:pt x="7704" y="8457"/>
                  </a:cubicBezTo>
                  <a:cubicBezTo>
                    <a:pt x="7948" y="8422"/>
                    <a:pt x="8135" y="8130"/>
                    <a:pt x="7914" y="7921"/>
                  </a:cubicBezTo>
                  <a:cubicBezTo>
                    <a:pt x="7482" y="7501"/>
                    <a:pt x="6865" y="7373"/>
                    <a:pt x="6352" y="7070"/>
                  </a:cubicBezTo>
                  <a:cubicBezTo>
                    <a:pt x="5769" y="6720"/>
                    <a:pt x="5245" y="6289"/>
                    <a:pt x="4779" y="5788"/>
                  </a:cubicBezTo>
                  <a:cubicBezTo>
                    <a:pt x="3835" y="4774"/>
                    <a:pt x="3392" y="3655"/>
                    <a:pt x="2937" y="2408"/>
                  </a:cubicBezTo>
                  <a:cubicBezTo>
                    <a:pt x="3007" y="2396"/>
                    <a:pt x="3077" y="2373"/>
                    <a:pt x="3135" y="2327"/>
                  </a:cubicBezTo>
                  <a:cubicBezTo>
                    <a:pt x="3508" y="2035"/>
                    <a:pt x="3881" y="1744"/>
                    <a:pt x="4231" y="1418"/>
                  </a:cubicBezTo>
                  <a:cubicBezTo>
                    <a:pt x="4462" y="1205"/>
                    <a:pt x="4255" y="841"/>
                    <a:pt x="3991" y="841"/>
                  </a:cubicBezTo>
                  <a:cubicBezTo>
                    <a:pt x="3936" y="841"/>
                    <a:pt x="3879" y="857"/>
                    <a:pt x="3823" y="893"/>
                  </a:cubicBezTo>
                  <a:cubicBezTo>
                    <a:pt x="3613" y="1021"/>
                    <a:pt x="3415" y="1161"/>
                    <a:pt x="3217" y="1301"/>
                  </a:cubicBezTo>
                  <a:cubicBezTo>
                    <a:pt x="3170" y="951"/>
                    <a:pt x="3089" y="613"/>
                    <a:pt x="2949" y="264"/>
                  </a:cubicBezTo>
                  <a:cubicBezTo>
                    <a:pt x="2884" y="90"/>
                    <a:pt x="2713" y="0"/>
                    <a:pt x="25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135;p91">
              <a:extLst>
                <a:ext uri="{FF2B5EF4-FFF2-40B4-BE49-F238E27FC236}">
                  <a16:creationId xmlns:a16="http://schemas.microsoft.com/office/drawing/2014/main" xmlns="" id="{F7C64BC8-9374-1425-F284-93B34C846930}"/>
                </a:ext>
              </a:extLst>
            </p:cNvPr>
            <p:cNvSpPr/>
            <p:nvPr/>
          </p:nvSpPr>
          <p:spPr>
            <a:xfrm>
              <a:off x="843402" y="1107656"/>
              <a:ext cx="353432" cy="744171"/>
            </a:xfrm>
            <a:custGeom>
              <a:avLst/>
              <a:gdLst/>
              <a:ahLst/>
              <a:cxnLst/>
              <a:rect l="l" t="t" r="r" b="b"/>
              <a:pathLst>
                <a:path w="11037" h="23239" extrusionOk="0">
                  <a:moveTo>
                    <a:pt x="2162" y="4058"/>
                  </a:moveTo>
                  <a:cubicBezTo>
                    <a:pt x="2184" y="4058"/>
                    <a:pt x="2206" y="4068"/>
                    <a:pt x="2215" y="4091"/>
                  </a:cubicBezTo>
                  <a:cubicBezTo>
                    <a:pt x="2914" y="5781"/>
                    <a:pt x="3368" y="7610"/>
                    <a:pt x="3951" y="9347"/>
                  </a:cubicBezTo>
                  <a:cubicBezTo>
                    <a:pt x="4534" y="11095"/>
                    <a:pt x="5117" y="12843"/>
                    <a:pt x="5711" y="14591"/>
                  </a:cubicBezTo>
                  <a:cubicBezTo>
                    <a:pt x="5718" y="14628"/>
                    <a:pt x="5693" y="14651"/>
                    <a:pt x="5667" y="14651"/>
                  </a:cubicBezTo>
                  <a:cubicBezTo>
                    <a:pt x="5653" y="14651"/>
                    <a:pt x="5638" y="14643"/>
                    <a:pt x="5629" y="14626"/>
                  </a:cubicBezTo>
                  <a:cubicBezTo>
                    <a:pt x="4977" y="12855"/>
                    <a:pt x="4347" y="11083"/>
                    <a:pt x="3753" y="9300"/>
                  </a:cubicBezTo>
                  <a:cubicBezTo>
                    <a:pt x="3182" y="7599"/>
                    <a:pt x="2494" y="5874"/>
                    <a:pt x="2098" y="4126"/>
                  </a:cubicBezTo>
                  <a:cubicBezTo>
                    <a:pt x="2091" y="4083"/>
                    <a:pt x="2127" y="4058"/>
                    <a:pt x="2162" y="4058"/>
                  </a:cubicBezTo>
                  <a:close/>
                  <a:moveTo>
                    <a:pt x="3492" y="10622"/>
                  </a:moveTo>
                  <a:cubicBezTo>
                    <a:pt x="3519" y="10622"/>
                    <a:pt x="3545" y="10635"/>
                    <a:pt x="3555" y="10664"/>
                  </a:cubicBezTo>
                  <a:cubicBezTo>
                    <a:pt x="4231" y="12400"/>
                    <a:pt x="4685" y="14218"/>
                    <a:pt x="5326" y="15966"/>
                  </a:cubicBezTo>
                  <a:cubicBezTo>
                    <a:pt x="5956" y="17726"/>
                    <a:pt x="6678" y="19439"/>
                    <a:pt x="7354" y="21176"/>
                  </a:cubicBezTo>
                  <a:cubicBezTo>
                    <a:pt x="7361" y="21190"/>
                    <a:pt x="7351" y="21200"/>
                    <a:pt x="7339" y="21200"/>
                  </a:cubicBezTo>
                  <a:cubicBezTo>
                    <a:pt x="7331" y="21200"/>
                    <a:pt x="7324" y="21196"/>
                    <a:pt x="7319" y="21188"/>
                  </a:cubicBezTo>
                  <a:cubicBezTo>
                    <a:pt x="6492" y="19474"/>
                    <a:pt x="5804" y="17691"/>
                    <a:pt x="5140" y="15908"/>
                  </a:cubicBezTo>
                  <a:cubicBezTo>
                    <a:pt x="4522" y="14218"/>
                    <a:pt x="3811" y="12470"/>
                    <a:pt x="3427" y="10699"/>
                  </a:cubicBezTo>
                  <a:cubicBezTo>
                    <a:pt x="3413" y="10650"/>
                    <a:pt x="3452" y="10622"/>
                    <a:pt x="3492" y="10622"/>
                  </a:cubicBezTo>
                  <a:close/>
                  <a:moveTo>
                    <a:pt x="4353" y="6948"/>
                  </a:moveTo>
                  <a:cubicBezTo>
                    <a:pt x="4375" y="6948"/>
                    <a:pt x="4397" y="6958"/>
                    <a:pt x="4406" y="6981"/>
                  </a:cubicBezTo>
                  <a:cubicBezTo>
                    <a:pt x="4907" y="8217"/>
                    <a:pt x="5245" y="9533"/>
                    <a:pt x="5641" y="10804"/>
                  </a:cubicBezTo>
                  <a:cubicBezTo>
                    <a:pt x="6037" y="12051"/>
                    <a:pt x="6422" y="13286"/>
                    <a:pt x="6818" y="14521"/>
                  </a:cubicBezTo>
                  <a:cubicBezTo>
                    <a:pt x="7611" y="17050"/>
                    <a:pt x="8380" y="19568"/>
                    <a:pt x="9149" y="22097"/>
                  </a:cubicBezTo>
                  <a:cubicBezTo>
                    <a:pt x="9156" y="22111"/>
                    <a:pt x="9145" y="22121"/>
                    <a:pt x="9134" y="22121"/>
                  </a:cubicBezTo>
                  <a:cubicBezTo>
                    <a:pt x="9126" y="22121"/>
                    <a:pt x="9118" y="22117"/>
                    <a:pt x="9114" y="22108"/>
                  </a:cubicBezTo>
                  <a:cubicBezTo>
                    <a:pt x="8275" y="19568"/>
                    <a:pt x="7447" y="17015"/>
                    <a:pt x="6632" y="14463"/>
                  </a:cubicBezTo>
                  <a:cubicBezTo>
                    <a:pt x="6224" y="13193"/>
                    <a:pt x="5816" y="11911"/>
                    <a:pt x="5408" y="10629"/>
                  </a:cubicBezTo>
                  <a:cubicBezTo>
                    <a:pt x="5023" y="9440"/>
                    <a:pt x="4569" y="8240"/>
                    <a:pt x="4289" y="7016"/>
                  </a:cubicBezTo>
                  <a:cubicBezTo>
                    <a:pt x="4282" y="6973"/>
                    <a:pt x="4318" y="6948"/>
                    <a:pt x="4353" y="6948"/>
                  </a:cubicBezTo>
                  <a:close/>
                  <a:moveTo>
                    <a:pt x="47" y="0"/>
                  </a:moveTo>
                  <a:cubicBezTo>
                    <a:pt x="47" y="12"/>
                    <a:pt x="47" y="35"/>
                    <a:pt x="47" y="47"/>
                  </a:cubicBezTo>
                  <a:cubicBezTo>
                    <a:pt x="35" y="82"/>
                    <a:pt x="24" y="105"/>
                    <a:pt x="0" y="129"/>
                  </a:cubicBezTo>
                  <a:cubicBezTo>
                    <a:pt x="653" y="1923"/>
                    <a:pt x="1061" y="3835"/>
                    <a:pt x="1609" y="5664"/>
                  </a:cubicBezTo>
                  <a:cubicBezTo>
                    <a:pt x="2168" y="7494"/>
                    <a:pt x="2716" y="9324"/>
                    <a:pt x="3310" y="11142"/>
                  </a:cubicBezTo>
                  <a:cubicBezTo>
                    <a:pt x="3904" y="12948"/>
                    <a:pt x="4511" y="14754"/>
                    <a:pt x="5151" y="16561"/>
                  </a:cubicBezTo>
                  <a:cubicBezTo>
                    <a:pt x="5466" y="17470"/>
                    <a:pt x="5804" y="18391"/>
                    <a:pt x="6142" y="19300"/>
                  </a:cubicBezTo>
                  <a:cubicBezTo>
                    <a:pt x="6340" y="19871"/>
                    <a:pt x="6643" y="20430"/>
                    <a:pt x="6468" y="21036"/>
                  </a:cubicBezTo>
                  <a:cubicBezTo>
                    <a:pt x="6457" y="21071"/>
                    <a:pt x="6457" y="21106"/>
                    <a:pt x="6433" y="21141"/>
                  </a:cubicBezTo>
                  <a:cubicBezTo>
                    <a:pt x="6433" y="21164"/>
                    <a:pt x="6422" y="21176"/>
                    <a:pt x="6398" y="21188"/>
                  </a:cubicBezTo>
                  <a:cubicBezTo>
                    <a:pt x="6410" y="21188"/>
                    <a:pt x="6422" y="21199"/>
                    <a:pt x="6422" y="21199"/>
                  </a:cubicBezTo>
                  <a:cubicBezTo>
                    <a:pt x="7156" y="21735"/>
                    <a:pt x="7576" y="22633"/>
                    <a:pt x="8473" y="22959"/>
                  </a:cubicBezTo>
                  <a:cubicBezTo>
                    <a:pt x="8508" y="22971"/>
                    <a:pt x="8555" y="22982"/>
                    <a:pt x="8589" y="22994"/>
                  </a:cubicBezTo>
                  <a:cubicBezTo>
                    <a:pt x="7715" y="20896"/>
                    <a:pt x="6876" y="18694"/>
                    <a:pt x="6294" y="16491"/>
                  </a:cubicBezTo>
                  <a:cubicBezTo>
                    <a:pt x="6286" y="16462"/>
                    <a:pt x="6316" y="16437"/>
                    <a:pt x="6344" y="16437"/>
                  </a:cubicBezTo>
                  <a:cubicBezTo>
                    <a:pt x="6361" y="16437"/>
                    <a:pt x="6378" y="16446"/>
                    <a:pt x="6387" y="16468"/>
                  </a:cubicBezTo>
                  <a:cubicBezTo>
                    <a:pt x="7179" y="18647"/>
                    <a:pt x="7902" y="20850"/>
                    <a:pt x="8718" y="23029"/>
                  </a:cubicBezTo>
                  <a:cubicBezTo>
                    <a:pt x="9464" y="23227"/>
                    <a:pt x="10291" y="23180"/>
                    <a:pt x="11037" y="23239"/>
                  </a:cubicBezTo>
                  <a:cubicBezTo>
                    <a:pt x="9394" y="19801"/>
                    <a:pt x="8193" y="16188"/>
                    <a:pt x="7016" y="12575"/>
                  </a:cubicBezTo>
                  <a:cubicBezTo>
                    <a:pt x="5874" y="9079"/>
                    <a:pt x="4720" y="5583"/>
                    <a:pt x="3613" y="2075"/>
                  </a:cubicBezTo>
                  <a:cubicBezTo>
                    <a:pt x="3333" y="2180"/>
                    <a:pt x="3054" y="2226"/>
                    <a:pt x="2786" y="2226"/>
                  </a:cubicBezTo>
                  <a:cubicBezTo>
                    <a:pt x="3100" y="3368"/>
                    <a:pt x="3497" y="4487"/>
                    <a:pt x="3928" y="5594"/>
                  </a:cubicBezTo>
                  <a:cubicBezTo>
                    <a:pt x="3943" y="5617"/>
                    <a:pt x="3924" y="5635"/>
                    <a:pt x="3902" y="5635"/>
                  </a:cubicBezTo>
                  <a:cubicBezTo>
                    <a:pt x="3890" y="5635"/>
                    <a:pt x="3878" y="5630"/>
                    <a:pt x="3870" y="5618"/>
                  </a:cubicBezTo>
                  <a:cubicBezTo>
                    <a:pt x="3333" y="4522"/>
                    <a:pt x="2914" y="3380"/>
                    <a:pt x="2564" y="2215"/>
                  </a:cubicBezTo>
                  <a:cubicBezTo>
                    <a:pt x="1842" y="2133"/>
                    <a:pt x="1201" y="1690"/>
                    <a:pt x="711" y="1096"/>
                  </a:cubicBezTo>
                  <a:lnTo>
                    <a:pt x="711" y="1096"/>
                  </a:lnTo>
                  <a:cubicBezTo>
                    <a:pt x="1609" y="3811"/>
                    <a:pt x="2436" y="6573"/>
                    <a:pt x="3170" y="9324"/>
                  </a:cubicBezTo>
                  <a:cubicBezTo>
                    <a:pt x="3179" y="9340"/>
                    <a:pt x="3163" y="9357"/>
                    <a:pt x="3150" y="9357"/>
                  </a:cubicBezTo>
                  <a:cubicBezTo>
                    <a:pt x="3144" y="9357"/>
                    <a:pt x="3139" y="9354"/>
                    <a:pt x="3135" y="9347"/>
                  </a:cubicBezTo>
                  <a:cubicBezTo>
                    <a:pt x="2180" y="6620"/>
                    <a:pt x="1306" y="3823"/>
                    <a:pt x="525" y="1049"/>
                  </a:cubicBezTo>
                  <a:cubicBezTo>
                    <a:pt x="501" y="991"/>
                    <a:pt x="536" y="944"/>
                    <a:pt x="583" y="933"/>
                  </a:cubicBezTo>
                  <a:cubicBezTo>
                    <a:pt x="362" y="641"/>
                    <a:pt x="187" y="327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136;p91">
              <a:extLst>
                <a:ext uri="{FF2B5EF4-FFF2-40B4-BE49-F238E27FC236}">
                  <a16:creationId xmlns:a16="http://schemas.microsoft.com/office/drawing/2014/main" xmlns="" id="{648B8EA4-57EE-3B13-06DF-55C61D73E79E}"/>
                </a:ext>
              </a:extLst>
            </p:cNvPr>
            <p:cNvSpPr/>
            <p:nvPr/>
          </p:nvSpPr>
          <p:spPr>
            <a:xfrm>
              <a:off x="821755" y="1096096"/>
              <a:ext cx="227296" cy="674746"/>
            </a:xfrm>
            <a:custGeom>
              <a:avLst/>
              <a:gdLst/>
              <a:ahLst/>
              <a:cxnLst/>
              <a:rect l="l" t="t" r="r" b="b"/>
              <a:pathLst>
                <a:path w="7098" h="2107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12"/>
                    <a:pt x="12" y="12"/>
                  </a:cubicBezTo>
                  <a:cubicBezTo>
                    <a:pt x="12" y="23"/>
                    <a:pt x="24" y="23"/>
                    <a:pt x="24" y="35"/>
                  </a:cubicBezTo>
                  <a:cubicBezTo>
                    <a:pt x="1084" y="3531"/>
                    <a:pt x="2133" y="7028"/>
                    <a:pt x="3287" y="10489"/>
                  </a:cubicBezTo>
                  <a:cubicBezTo>
                    <a:pt x="3870" y="12237"/>
                    <a:pt x="4464" y="13973"/>
                    <a:pt x="5070" y="15710"/>
                  </a:cubicBezTo>
                  <a:cubicBezTo>
                    <a:pt x="5676" y="17411"/>
                    <a:pt x="6399" y="19113"/>
                    <a:pt x="6900" y="20838"/>
                  </a:cubicBezTo>
                  <a:cubicBezTo>
                    <a:pt x="6911" y="20849"/>
                    <a:pt x="6911" y="20849"/>
                    <a:pt x="6923" y="20849"/>
                  </a:cubicBezTo>
                  <a:cubicBezTo>
                    <a:pt x="7005" y="20908"/>
                    <a:pt x="7063" y="20989"/>
                    <a:pt x="7098" y="21071"/>
                  </a:cubicBezTo>
                  <a:cubicBezTo>
                    <a:pt x="7063" y="20686"/>
                    <a:pt x="6876" y="20302"/>
                    <a:pt x="6748" y="19964"/>
                  </a:cubicBezTo>
                  <a:cubicBezTo>
                    <a:pt x="6573" y="19497"/>
                    <a:pt x="6399" y="19043"/>
                    <a:pt x="6235" y="18588"/>
                  </a:cubicBezTo>
                  <a:cubicBezTo>
                    <a:pt x="5932" y="17749"/>
                    <a:pt x="5641" y="16910"/>
                    <a:pt x="5338" y="16059"/>
                  </a:cubicBezTo>
                  <a:cubicBezTo>
                    <a:pt x="4744" y="14335"/>
                    <a:pt x="4149" y="12610"/>
                    <a:pt x="3578" y="10873"/>
                  </a:cubicBezTo>
                  <a:cubicBezTo>
                    <a:pt x="3007" y="9137"/>
                    <a:pt x="2448" y="7400"/>
                    <a:pt x="1923" y="5652"/>
                  </a:cubicBezTo>
                  <a:cubicBezTo>
                    <a:pt x="1422" y="3951"/>
                    <a:pt x="793" y="2226"/>
                    <a:pt x="467" y="478"/>
                  </a:cubicBezTo>
                  <a:cubicBezTo>
                    <a:pt x="455" y="455"/>
                    <a:pt x="455" y="443"/>
                    <a:pt x="467" y="443"/>
                  </a:cubicBezTo>
                  <a:cubicBezTo>
                    <a:pt x="373" y="350"/>
                    <a:pt x="315" y="222"/>
                    <a:pt x="222" y="128"/>
                  </a:cubicBezTo>
                  <a:cubicBezTo>
                    <a:pt x="152" y="70"/>
                    <a:pt x="82" y="23"/>
                    <a:pt x="0" y="0"/>
                  </a:cubicBezTo>
                  <a:close/>
                </a:path>
              </a:pathLst>
            </a:custGeom>
            <a:solidFill>
              <a:srgbClr val="67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137;p91">
              <a:extLst>
                <a:ext uri="{FF2B5EF4-FFF2-40B4-BE49-F238E27FC236}">
                  <a16:creationId xmlns:a16="http://schemas.microsoft.com/office/drawing/2014/main" xmlns="" id="{04BA115E-CE1E-92A7-5A86-6AB07A090028}"/>
                </a:ext>
              </a:extLst>
            </p:cNvPr>
            <p:cNvSpPr/>
            <p:nvPr/>
          </p:nvSpPr>
          <p:spPr>
            <a:xfrm>
              <a:off x="288827" y="1098690"/>
              <a:ext cx="747149" cy="905404"/>
            </a:xfrm>
            <a:custGeom>
              <a:avLst/>
              <a:gdLst/>
              <a:ahLst/>
              <a:cxnLst/>
              <a:rect l="l" t="t" r="r" b="b"/>
              <a:pathLst>
                <a:path w="23332" h="28274" extrusionOk="0">
                  <a:moveTo>
                    <a:pt x="16293" y="1"/>
                  </a:moveTo>
                  <a:cubicBezTo>
                    <a:pt x="13566" y="793"/>
                    <a:pt x="10850" y="1609"/>
                    <a:pt x="8181" y="2565"/>
                  </a:cubicBezTo>
                  <a:cubicBezTo>
                    <a:pt x="6899" y="3019"/>
                    <a:pt x="5641" y="3497"/>
                    <a:pt x="4382" y="3998"/>
                  </a:cubicBezTo>
                  <a:cubicBezTo>
                    <a:pt x="3753" y="4254"/>
                    <a:pt x="3123" y="4511"/>
                    <a:pt x="2506" y="4767"/>
                  </a:cubicBezTo>
                  <a:cubicBezTo>
                    <a:pt x="1876" y="5035"/>
                    <a:pt x="1131" y="5268"/>
                    <a:pt x="676" y="5804"/>
                  </a:cubicBezTo>
                  <a:cubicBezTo>
                    <a:pt x="711" y="5816"/>
                    <a:pt x="478" y="6107"/>
                    <a:pt x="478" y="6107"/>
                  </a:cubicBezTo>
                  <a:cubicBezTo>
                    <a:pt x="0" y="6947"/>
                    <a:pt x="187" y="8881"/>
                    <a:pt x="361" y="9778"/>
                  </a:cubicBezTo>
                  <a:cubicBezTo>
                    <a:pt x="641" y="11177"/>
                    <a:pt x="1002" y="12540"/>
                    <a:pt x="1387" y="13904"/>
                  </a:cubicBezTo>
                  <a:cubicBezTo>
                    <a:pt x="2774" y="18729"/>
                    <a:pt x="4440" y="23472"/>
                    <a:pt x="5909" y="28274"/>
                  </a:cubicBezTo>
                  <a:cubicBezTo>
                    <a:pt x="5967" y="27866"/>
                    <a:pt x="6154" y="26665"/>
                    <a:pt x="6503" y="26304"/>
                  </a:cubicBezTo>
                  <a:cubicBezTo>
                    <a:pt x="6503" y="26304"/>
                    <a:pt x="6515" y="26292"/>
                    <a:pt x="6527" y="26281"/>
                  </a:cubicBezTo>
                  <a:cubicBezTo>
                    <a:pt x="5617" y="23880"/>
                    <a:pt x="4988" y="21421"/>
                    <a:pt x="4277" y="18962"/>
                  </a:cubicBezTo>
                  <a:cubicBezTo>
                    <a:pt x="4277" y="18947"/>
                    <a:pt x="4291" y="18938"/>
                    <a:pt x="4301" y="18938"/>
                  </a:cubicBezTo>
                  <a:cubicBezTo>
                    <a:pt x="4307" y="18938"/>
                    <a:pt x="4312" y="18941"/>
                    <a:pt x="4312" y="18950"/>
                  </a:cubicBezTo>
                  <a:cubicBezTo>
                    <a:pt x="5035" y="21351"/>
                    <a:pt x="5955" y="23693"/>
                    <a:pt x="6771" y="26071"/>
                  </a:cubicBezTo>
                  <a:cubicBezTo>
                    <a:pt x="7296" y="25640"/>
                    <a:pt x="7948" y="25407"/>
                    <a:pt x="8589" y="25197"/>
                  </a:cubicBezTo>
                  <a:cubicBezTo>
                    <a:pt x="9557" y="24871"/>
                    <a:pt x="10536" y="24556"/>
                    <a:pt x="11503" y="24241"/>
                  </a:cubicBezTo>
                  <a:cubicBezTo>
                    <a:pt x="15430" y="22994"/>
                    <a:pt x="19369" y="21806"/>
                    <a:pt x="23332" y="20710"/>
                  </a:cubicBezTo>
                  <a:cubicBezTo>
                    <a:pt x="22563" y="19090"/>
                    <a:pt x="22015" y="17319"/>
                    <a:pt x="21397" y="15629"/>
                  </a:cubicBezTo>
                  <a:cubicBezTo>
                    <a:pt x="20780" y="13939"/>
                    <a:pt x="20185" y="12249"/>
                    <a:pt x="19603" y="10536"/>
                  </a:cubicBezTo>
                  <a:cubicBezTo>
                    <a:pt x="18425" y="7063"/>
                    <a:pt x="17295" y="3555"/>
                    <a:pt x="16293" y="24"/>
                  </a:cubicBezTo>
                  <a:cubicBezTo>
                    <a:pt x="16293" y="12"/>
                    <a:pt x="16293" y="1"/>
                    <a:pt x="16293" y="1"/>
                  </a:cubicBezTo>
                  <a:close/>
                </a:path>
              </a:pathLst>
            </a:custGeom>
            <a:solidFill>
              <a:srgbClr val="BCF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138;p91">
              <a:extLst>
                <a:ext uri="{FF2B5EF4-FFF2-40B4-BE49-F238E27FC236}">
                  <a16:creationId xmlns:a16="http://schemas.microsoft.com/office/drawing/2014/main" xmlns="" id="{6B6B3C50-E863-535D-DACC-6F9EB6175C67}"/>
                </a:ext>
              </a:extLst>
            </p:cNvPr>
            <p:cNvSpPr/>
            <p:nvPr/>
          </p:nvSpPr>
          <p:spPr>
            <a:xfrm>
              <a:off x="722483" y="1858533"/>
              <a:ext cx="484436" cy="164596"/>
            </a:xfrm>
            <a:custGeom>
              <a:avLst/>
              <a:gdLst/>
              <a:ahLst/>
              <a:cxnLst/>
              <a:rect l="l" t="t" r="r" b="b"/>
              <a:pathLst>
                <a:path w="15128" h="5140" extrusionOk="0">
                  <a:moveTo>
                    <a:pt x="14976" y="0"/>
                  </a:moveTo>
                  <a:cubicBezTo>
                    <a:pt x="10000" y="1609"/>
                    <a:pt x="4988" y="3135"/>
                    <a:pt x="0" y="4720"/>
                  </a:cubicBezTo>
                  <a:cubicBezTo>
                    <a:pt x="47" y="4860"/>
                    <a:pt x="105" y="5000"/>
                    <a:pt x="152" y="5140"/>
                  </a:cubicBezTo>
                  <a:cubicBezTo>
                    <a:pt x="1341" y="4650"/>
                    <a:pt x="2623" y="4347"/>
                    <a:pt x="3846" y="3951"/>
                  </a:cubicBezTo>
                  <a:cubicBezTo>
                    <a:pt x="5105" y="3543"/>
                    <a:pt x="6364" y="3147"/>
                    <a:pt x="7611" y="2739"/>
                  </a:cubicBezTo>
                  <a:cubicBezTo>
                    <a:pt x="10116" y="1923"/>
                    <a:pt x="12634" y="1119"/>
                    <a:pt x="15128" y="268"/>
                  </a:cubicBezTo>
                  <a:cubicBezTo>
                    <a:pt x="15128" y="245"/>
                    <a:pt x="15128" y="234"/>
                    <a:pt x="15128" y="210"/>
                  </a:cubicBezTo>
                  <a:cubicBezTo>
                    <a:pt x="15128" y="199"/>
                    <a:pt x="15116" y="175"/>
                    <a:pt x="15116" y="152"/>
                  </a:cubicBezTo>
                  <a:cubicBezTo>
                    <a:pt x="15104" y="105"/>
                    <a:pt x="15058" y="59"/>
                    <a:pt x="15011" y="35"/>
                  </a:cubicBezTo>
                  <a:cubicBezTo>
                    <a:pt x="14999" y="24"/>
                    <a:pt x="14988" y="12"/>
                    <a:pt x="14976" y="0"/>
                  </a:cubicBezTo>
                  <a:close/>
                </a:path>
              </a:pathLst>
            </a:custGeom>
            <a:solidFill>
              <a:srgbClr val="BCF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139;p91">
              <a:extLst>
                <a:ext uri="{FF2B5EF4-FFF2-40B4-BE49-F238E27FC236}">
                  <a16:creationId xmlns:a16="http://schemas.microsoft.com/office/drawing/2014/main" xmlns="" id="{2680DF46-2B21-5DAE-D5A4-D6E0DB50F484}"/>
                </a:ext>
              </a:extLst>
            </p:cNvPr>
            <p:cNvSpPr/>
            <p:nvPr/>
          </p:nvSpPr>
          <p:spPr>
            <a:xfrm>
              <a:off x="476162" y="1770086"/>
              <a:ext cx="567663" cy="292686"/>
            </a:xfrm>
            <a:custGeom>
              <a:avLst/>
              <a:gdLst/>
              <a:ahLst/>
              <a:cxnLst/>
              <a:rect l="l" t="t" r="r" b="b"/>
              <a:pathLst>
                <a:path w="17727" h="9140" extrusionOk="0">
                  <a:moveTo>
                    <a:pt x="17575" y="0"/>
                  </a:moveTo>
                  <a:cubicBezTo>
                    <a:pt x="13473" y="1177"/>
                    <a:pt x="9371" y="2413"/>
                    <a:pt x="5292" y="3695"/>
                  </a:cubicBezTo>
                  <a:cubicBezTo>
                    <a:pt x="4301" y="4009"/>
                    <a:pt x="3299" y="4301"/>
                    <a:pt x="2320" y="4662"/>
                  </a:cubicBezTo>
                  <a:cubicBezTo>
                    <a:pt x="1352" y="5012"/>
                    <a:pt x="140" y="5734"/>
                    <a:pt x="257" y="6946"/>
                  </a:cubicBezTo>
                  <a:cubicBezTo>
                    <a:pt x="350" y="7972"/>
                    <a:pt x="1271" y="8741"/>
                    <a:pt x="2203" y="9009"/>
                  </a:cubicBezTo>
                  <a:cubicBezTo>
                    <a:pt x="2506" y="9098"/>
                    <a:pt x="2807" y="9140"/>
                    <a:pt x="3103" y="9140"/>
                  </a:cubicBezTo>
                  <a:cubicBezTo>
                    <a:pt x="3696" y="9140"/>
                    <a:pt x="4274" y="8974"/>
                    <a:pt x="4825" y="8694"/>
                  </a:cubicBezTo>
                  <a:lnTo>
                    <a:pt x="4837" y="8694"/>
                  </a:lnTo>
                  <a:cubicBezTo>
                    <a:pt x="4802" y="8613"/>
                    <a:pt x="4767" y="8520"/>
                    <a:pt x="4744" y="8438"/>
                  </a:cubicBezTo>
                  <a:cubicBezTo>
                    <a:pt x="4281" y="8596"/>
                    <a:pt x="3752" y="8698"/>
                    <a:pt x="3233" y="8698"/>
                  </a:cubicBezTo>
                  <a:cubicBezTo>
                    <a:pt x="2339" y="8698"/>
                    <a:pt x="1471" y="8397"/>
                    <a:pt x="1014" y="7564"/>
                  </a:cubicBezTo>
                  <a:cubicBezTo>
                    <a:pt x="1" y="5723"/>
                    <a:pt x="2553" y="5105"/>
                    <a:pt x="3800" y="4709"/>
                  </a:cubicBezTo>
                  <a:cubicBezTo>
                    <a:pt x="8415" y="3229"/>
                    <a:pt x="13053" y="1783"/>
                    <a:pt x="17680" y="315"/>
                  </a:cubicBezTo>
                  <a:cubicBezTo>
                    <a:pt x="17692" y="303"/>
                    <a:pt x="17715" y="303"/>
                    <a:pt x="17727" y="303"/>
                  </a:cubicBezTo>
                  <a:cubicBezTo>
                    <a:pt x="17727" y="187"/>
                    <a:pt x="17680" y="70"/>
                    <a:pt x="17587" y="0"/>
                  </a:cubicBezTo>
                  <a:close/>
                </a:path>
              </a:pathLst>
            </a:custGeom>
            <a:solidFill>
              <a:srgbClr val="BCF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140;p91">
              <a:extLst>
                <a:ext uri="{FF2B5EF4-FFF2-40B4-BE49-F238E27FC236}">
                  <a16:creationId xmlns:a16="http://schemas.microsoft.com/office/drawing/2014/main" xmlns="" id="{2503EFF3-CE1B-2C46-FAF0-FB3098DD35BC}"/>
                </a:ext>
              </a:extLst>
            </p:cNvPr>
            <p:cNvSpPr/>
            <p:nvPr/>
          </p:nvSpPr>
          <p:spPr>
            <a:xfrm>
              <a:off x="626574" y="1945860"/>
              <a:ext cx="128762" cy="187364"/>
            </a:xfrm>
            <a:custGeom>
              <a:avLst/>
              <a:gdLst/>
              <a:ahLst/>
              <a:cxnLst/>
              <a:rect l="l" t="t" r="r" b="b"/>
              <a:pathLst>
                <a:path w="4021" h="5851" extrusionOk="0">
                  <a:moveTo>
                    <a:pt x="2261" y="0"/>
                  </a:moveTo>
                  <a:lnTo>
                    <a:pt x="2261" y="0"/>
                  </a:lnTo>
                  <a:cubicBezTo>
                    <a:pt x="2145" y="35"/>
                    <a:pt x="2028" y="82"/>
                    <a:pt x="1912" y="117"/>
                  </a:cubicBezTo>
                  <a:cubicBezTo>
                    <a:pt x="1271" y="338"/>
                    <a:pt x="641" y="572"/>
                    <a:pt x="0" y="793"/>
                  </a:cubicBezTo>
                  <a:cubicBezTo>
                    <a:pt x="12" y="805"/>
                    <a:pt x="12" y="805"/>
                    <a:pt x="12" y="816"/>
                  </a:cubicBezTo>
                  <a:cubicBezTo>
                    <a:pt x="210" y="1807"/>
                    <a:pt x="373" y="2751"/>
                    <a:pt x="781" y="3683"/>
                  </a:cubicBezTo>
                  <a:cubicBezTo>
                    <a:pt x="1119" y="4452"/>
                    <a:pt x="1550" y="5175"/>
                    <a:pt x="2040" y="5851"/>
                  </a:cubicBezTo>
                  <a:cubicBezTo>
                    <a:pt x="2028" y="5117"/>
                    <a:pt x="2121" y="4394"/>
                    <a:pt x="2343" y="3683"/>
                  </a:cubicBezTo>
                  <a:cubicBezTo>
                    <a:pt x="2361" y="3617"/>
                    <a:pt x="2410" y="3591"/>
                    <a:pt x="2462" y="3591"/>
                  </a:cubicBezTo>
                  <a:cubicBezTo>
                    <a:pt x="2512" y="3591"/>
                    <a:pt x="2565" y="3614"/>
                    <a:pt x="2599" y="3648"/>
                  </a:cubicBezTo>
                  <a:cubicBezTo>
                    <a:pt x="3030" y="4091"/>
                    <a:pt x="3508" y="4464"/>
                    <a:pt x="4021" y="4790"/>
                  </a:cubicBezTo>
                  <a:cubicBezTo>
                    <a:pt x="3089" y="3380"/>
                    <a:pt x="2483" y="1795"/>
                    <a:pt x="2238" y="105"/>
                  </a:cubicBezTo>
                  <a:cubicBezTo>
                    <a:pt x="2226" y="59"/>
                    <a:pt x="2238" y="24"/>
                    <a:pt x="2261" y="0"/>
                  </a:cubicBezTo>
                  <a:close/>
                </a:path>
              </a:pathLst>
            </a:custGeom>
            <a:solidFill>
              <a:srgbClr val="FE2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141;p91">
              <a:extLst>
                <a:ext uri="{FF2B5EF4-FFF2-40B4-BE49-F238E27FC236}">
                  <a16:creationId xmlns:a16="http://schemas.microsoft.com/office/drawing/2014/main" xmlns="" id="{2505F40C-13A7-5200-226B-7E5DB2199613}"/>
                </a:ext>
              </a:extLst>
            </p:cNvPr>
            <p:cNvSpPr/>
            <p:nvPr/>
          </p:nvSpPr>
          <p:spPr>
            <a:xfrm>
              <a:off x="821755" y="1096096"/>
              <a:ext cx="227296" cy="674746"/>
            </a:xfrm>
            <a:custGeom>
              <a:avLst/>
              <a:gdLst/>
              <a:ahLst/>
              <a:cxnLst/>
              <a:rect l="l" t="t" r="r" b="b"/>
              <a:pathLst>
                <a:path w="7098" h="2107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12"/>
                    <a:pt x="12" y="12"/>
                  </a:cubicBezTo>
                  <a:cubicBezTo>
                    <a:pt x="12" y="23"/>
                    <a:pt x="24" y="23"/>
                    <a:pt x="24" y="35"/>
                  </a:cubicBezTo>
                  <a:cubicBezTo>
                    <a:pt x="1084" y="3531"/>
                    <a:pt x="2133" y="7028"/>
                    <a:pt x="3287" y="10489"/>
                  </a:cubicBezTo>
                  <a:cubicBezTo>
                    <a:pt x="3870" y="12237"/>
                    <a:pt x="4464" y="13973"/>
                    <a:pt x="5070" y="15710"/>
                  </a:cubicBezTo>
                  <a:cubicBezTo>
                    <a:pt x="5676" y="17411"/>
                    <a:pt x="6399" y="19113"/>
                    <a:pt x="6900" y="20838"/>
                  </a:cubicBezTo>
                  <a:cubicBezTo>
                    <a:pt x="6911" y="20849"/>
                    <a:pt x="6911" y="20849"/>
                    <a:pt x="6923" y="20849"/>
                  </a:cubicBezTo>
                  <a:cubicBezTo>
                    <a:pt x="7005" y="20908"/>
                    <a:pt x="7063" y="20989"/>
                    <a:pt x="7098" y="21071"/>
                  </a:cubicBezTo>
                  <a:cubicBezTo>
                    <a:pt x="7063" y="20686"/>
                    <a:pt x="6876" y="20302"/>
                    <a:pt x="6748" y="19964"/>
                  </a:cubicBezTo>
                  <a:cubicBezTo>
                    <a:pt x="6573" y="19497"/>
                    <a:pt x="6399" y="19043"/>
                    <a:pt x="6235" y="18588"/>
                  </a:cubicBezTo>
                  <a:cubicBezTo>
                    <a:pt x="5932" y="17749"/>
                    <a:pt x="5641" y="16910"/>
                    <a:pt x="5338" y="16059"/>
                  </a:cubicBezTo>
                  <a:cubicBezTo>
                    <a:pt x="4744" y="14335"/>
                    <a:pt x="4149" y="12610"/>
                    <a:pt x="3578" y="10873"/>
                  </a:cubicBezTo>
                  <a:cubicBezTo>
                    <a:pt x="3007" y="9137"/>
                    <a:pt x="2448" y="7400"/>
                    <a:pt x="1923" y="5652"/>
                  </a:cubicBezTo>
                  <a:cubicBezTo>
                    <a:pt x="1422" y="3951"/>
                    <a:pt x="793" y="2226"/>
                    <a:pt x="467" y="478"/>
                  </a:cubicBezTo>
                  <a:cubicBezTo>
                    <a:pt x="455" y="455"/>
                    <a:pt x="455" y="443"/>
                    <a:pt x="467" y="443"/>
                  </a:cubicBezTo>
                  <a:cubicBezTo>
                    <a:pt x="373" y="350"/>
                    <a:pt x="315" y="222"/>
                    <a:pt x="222" y="128"/>
                  </a:cubicBezTo>
                  <a:cubicBezTo>
                    <a:pt x="152" y="70"/>
                    <a:pt x="82" y="23"/>
                    <a:pt x="0" y="0"/>
                  </a:cubicBezTo>
                  <a:close/>
                </a:path>
              </a:pathLst>
            </a:custGeom>
            <a:solidFill>
              <a:srgbClr val="BCF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142;p91">
              <a:extLst>
                <a:ext uri="{FF2B5EF4-FFF2-40B4-BE49-F238E27FC236}">
                  <a16:creationId xmlns:a16="http://schemas.microsoft.com/office/drawing/2014/main" xmlns="" id="{23FCEFB6-B7BA-990A-418D-45D5A6FD5871}"/>
                </a:ext>
              </a:extLst>
            </p:cNvPr>
            <p:cNvSpPr/>
            <p:nvPr/>
          </p:nvSpPr>
          <p:spPr>
            <a:xfrm>
              <a:off x="910330" y="1237574"/>
              <a:ext cx="116210" cy="339278"/>
            </a:xfrm>
            <a:custGeom>
              <a:avLst/>
              <a:gdLst/>
              <a:ahLst/>
              <a:cxnLst/>
              <a:rect l="l" t="t" r="r" b="b"/>
              <a:pathLst>
                <a:path w="3629" h="10595" extrusionOk="0">
                  <a:moveTo>
                    <a:pt x="72" y="1"/>
                  </a:moveTo>
                  <a:cubicBezTo>
                    <a:pt x="37" y="1"/>
                    <a:pt x="1" y="26"/>
                    <a:pt x="8" y="69"/>
                  </a:cubicBezTo>
                  <a:cubicBezTo>
                    <a:pt x="404" y="1817"/>
                    <a:pt x="1092" y="3542"/>
                    <a:pt x="1663" y="5243"/>
                  </a:cubicBezTo>
                  <a:cubicBezTo>
                    <a:pt x="2257" y="7026"/>
                    <a:pt x="2887" y="8798"/>
                    <a:pt x="3539" y="10569"/>
                  </a:cubicBezTo>
                  <a:cubicBezTo>
                    <a:pt x="3548" y="10586"/>
                    <a:pt x="3563" y="10594"/>
                    <a:pt x="3577" y="10594"/>
                  </a:cubicBezTo>
                  <a:cubicBezTo>
                    <a:pt x="3603" y="10594"/>
                    <a:pt x="3628" y="10571"/>
                    <a:pt x="3621" y="10534"/>
                  </a:cubicBezTo>
                  <a:cubicBezTo>
                    <a:pt x="3027" y="8786"/>
                    <a:pt x="2444" y="7038"/>
                    <a:pt x="1861" y="5290"/>
                  </a:cubicBezTo>
                  <a:cubicBezTo>
                    <a:pt x="1278" y="3553"/>
                    <a:pt x="824" y="1724"/>
                    <a:pt x="125" y="34"/>
                  </a:cubicBezTo>
                  <a:cubicBezTo>
                    <a:pt x="116" y="11"/>
                    <a:pt x="94" y="1"/>
                    <a:pt x="72" y="1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143;p91">
              <a:extLst>
                <a:ext uri="{FF2B5EF4-FFF2-40B4-BE49-F238E27FC236}">
                  <a16:creationId xmlns:a16="http://schemas.microsoft.com/office/drawing/2014/main" xmlns="" id="{1CD79856-34DF-D9D1-4FFA-D3FEC2AEA706}"/>
                </a:ext>
              </a:extLst>
            </p:cNvPr>
            <p:cNvSpPr/>
            <p:nvPr/>
          </p:nvSpPr>
          <p:spPr>
            <a:xfrm>
              <a:off x="980493" y="1330152"/>
              <a:ext cx="156142" cy="485877"/>
            </a:xfrm>
            <a:custGeom>
              <a:avLst/>
              <a:gdLst/>
              <a:ahLst/>
              <a:cxnLst/>
              <a:rect l="l" t="t" r="r" b="b"/>
              <a:pathLst>
                <a:path w="4876" h="15173" extrusionOk="0">
                  <a:moveTo>
                    <a:pt x="72" y="0"/>
                  </a:moveTo>
                  <a:cubicBezTo>
                    <a:pt x="37" y="0"/>
                    <a:pt x="1" y="25"/>
                    <a:pt x="8" y="68"/>
                  </a:cubicBezTo>
                  <a:cubicBezTo>
                    <a:pt x="288" y="1292"/>
                    <a:pt x="742" y="2492"/>
                    <a:pt x="1127" y="3681"/>
                  </a:cubicBezTo>
                  <a:cubicBezTo>
                    <a:pt x="1535" y="4963"/>
                    <a:pt x="1943" y="6245"/>
                    <a:pt x="2351" y="7515"/>
                  </a:cubicBezTo>
                  <a:cubicBezTo>
                    <a:pt x="3166" y="10067"/>
                    <a:pt x="3994" y="12620"/>
                    <a:pt x="4833" y="15160"/>
                  </a:cubicBezTo>
                  <a:cubicBezTo>
                    <a:pt x="4837" y="15169"/>
                    <a:pt x="4845" y="15173"/>
                    <a:pt x="4853" y="15173"/>
                  </a:cubicBezTo>
                  <a:cubicBezTo>
                    <a:pt x="4864" y="15173"/>
                    <a:pt x="4875" y="15163"/>
                    <a:pt x="4868" y="15149"/>
                  </a:cubicBezTo>
                  <a:cubicBezTo>
                    <a:pt x="4099" y="12620"/>
                    <a:pt x="3330" y="10102"/>
                    <a:pt x="2537" y="7573"/>
                  </a:cubicBezTo>
                  <a:cubicBezTo>
                    <a:pt x="2141" y="6338"/>
                    <a:pt x="1756" y="5103"/>
                    <a:pt x="1360" y="3856"/>
                  </a:cubicBezTo>
                  <a:cubicBezTo>
                    <a:pt x="964" y="2585"/>
                    <a:pt x="626" y="1269"/>
                    <a:pt x="125" y="33"/>
                  </a:cubicBezTo>
                  <a:cubicBezTo>
                    <a:pt x="116" y="10"/>
                    <a:pt x="94" y="0"/>
                    <a:pt x="72" y="0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144;p91">
              <a:extLst>
                <a:ext uri="{FF2B5EF4-FFF2-40B4-BE49-F238E27FC236}">
                  <a16:creationId xmlns:a16="http://schemas.microsoft.com/office/drawing/2014/main" xmlns="" id="{76558ABD-40E6-5772-B617-3BF8CC539CD6}"/>
                </a:ext>
              </a:extLst>
            </p:cNvPr>
            <p:cNvSpPr/>
            <p:nvPr/>
          </p:nvSpPr>
          <p:spPr>
            <a:xfrm>
              <a:off x="952665" y="1447805"/>
              <a:ext cx="126489" cy="338766"/>
            </a:xfrm>
            <a:custGeom>
              <a:avLst/>
              <a:gdLst/>
              <a:ahLst/>
              <a:cxnLst/>
              <a:rect l="l" t="t" r="r" b="b"/>
              <a:pathLst>
                <a:path w="3950" h="10579" extrusionOk="0">
                  <a:moveTo>
                    <a:pt x="80" y="0"/>
                  </a:moveTo>
                  <a:cubicBezTo>
                    <a:pt x="40" y="0"/>
                    <a:pt x="1" y="28"/>
                    <a:pt x="15" y="77"/>
                  </a:cubicBezTo>
                  <a:cubicBezTo>
                    <a:pt x="399" y="1848"/>
                    <a:pt x="1110" y="3596"/>
                    <a:pt x="1728" y="5286"/>
                  </a:cubicBezTo>
                  <a:cubicBezTo>
                    <a:pt x="2392" y="7069"/>
                    <a:pt x="3080" y="8852"/>
                    <a:pt x="3907" y="10566"/>
                  </a:cubicBezTo>
                  <a:cubicBezTo>
                    <a:pt x="3912" y="10574"/>
                    <a:pt x="3919" y="10578"/>
                    <a:pt x="3927" y="10578"/>
                  </a:cubicBezTo>
                  <a:cubicBezTo>
                    <a:pt x="3939" y="10578"/>
                    <a:pt x="3949" y="10568"/>
                    <a:pt x="3942" y="10554"/>
                  </a:cubicBezTo>
                  <a:cubicBezTo>
                    <a:pt x="3266" y="8817"/>
                    <a:pt x="2544" y="7104"/>
                    <a:pt x="1914" y="5344"/>
                  </a:cubicBezTo>
                  <a:cubicBezTo>
                    <a:pt x="1273" y="3596"/>
                    <a:pt x="819" y="1778"/>
                    <a:pt x="143" y="42"/>
                  </a:cubicBezTo>
                  <a:cubicBezTo>
                    <a:pt x="133" y="13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145;p91">
              <a:extLst>
                <a:ext uri="{FF2B5EF4-FFF2-40B4-BE49-F238E27FC236}">
                  <a16:creationId xmlns:a16="http://schemas.microsoft.com/office/drawing/2014/main" xmlns="" id="{1EF6DFC7-5F64-1840-0837-5F7E6F4C4E08}"/>
                </a:ext>
              </a:extLst>
            </p:cNvPr>
            <p:cNvSpPr/>
            <p:nvPr/>
          </p:nvSpPr>
          <p:spPr>
            <a:xfrm>
              <a:off x="884296" y="1851040"/>
              <a:ext cx="229601" cy="75189"/>
            </a:xfrm>
            <a:custGeom>
              <a:avLst/>
              <a:gdLst/>
              <a:ahLst/>
              <a:cxnLst/>
              <a:rect l="l" t="t" r="r" b="b"/>
              <a:pathLst>
                <a:path w="7170" h="2348" extrusionOk="0">
                  <a:moveTo>
                    <a:pt x="7055" y="1"/>
                  </a:moveTo>
                  <a:cubicBezTo>
                    <a:pt x="7052" y="1"/>
                    <a:pt x="7048" y="1"/>
                    <a:pt x="7044" y="1"/>
                  </a:cubicBezTo>
                  <a:cubicBezTo>
                    <a:pt x="5891" y="153"/>
                    <a:pt x="4714" y="596"/>
                    <a:pt x="3606" y="957"/>
                  </a:cubicBezTo>
                  <a:cubicBezTo>
                    <a:pt x="2394" y="1330"/>
                    <a:pt x="1217" y="1761"/>
                    <a:pt x="52" y="2262"/>
                  </a:cubicBezTo>
                  <a:cubicBezTo>
                    <a:pt x="1" y="2283"/>
                    <a:pt x="21" y="2348"/>
                    <a:pt x="67" y="2348"/>
                  </a:cubicBezTo>
                  <a:cubicBezTo>
                    <a:pt x="73" y="2348"/>
                    <a:pt x="80" y="2347"/>
                    <a:pt x="87" y="2344"/>
                  </a:cubicBezTo>
                  <a:cubicBezTo>
                    <a:pt x="1252" y="1959"/>
                    <a:pt x="2406" y="1563"/>
                    <a:pt x="3571" y="1202"/>
                  </a:cubicBezTo>
                  <a:cubicBezTo>
                    <a:pt x="4725" y="829"/>
                    <a:pt x="5972" y="607"/>
                    <a:pt x="7091" y="165"/>
                  </a:cubicBezTo>
                  <a:cubicBezTo>
                    <a:pt x="7169" y="131"/>
                    <a:pt x="7140" y="1"/>
                    <a:pt x="7055" y="1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146;p91">
              <a:extLst>
                <a:ext uri="{FF2B5EF4-FFF2-40B4-BE49-F238E27FC236}">
                  <a16:creationId xmlns:a16="http://schemas.microsoft.com/office/drawing/2014/main" xmlns="" id="{1A40DF94-9359-EC89-F66C-89ABD8C4C54D}"/>
                </a:ext>
              </a:extLst>
            </p:cNvPr>
            <p:cNvSpPr/>
            <p:nvPr/>
          </p:nvSpPr>
          <p:spPr>
            <a:xfrm>
              <a:off x="594199" y="1862568"/>
              <a:ext cx="262809" cy="88959"/>
            </a:xfrm>
            <a:custGeom>
              <a:avLst/>
              <a:gdLst/>
              <a:ahLst/>
              <a:cxnLst/>
              <a:rect l="l" t="t" r="r" b="b"/>
              <a:pathLst>
                <a:path w="8207" h="2778" extrusionOk="0">
                  <a:moveTo>
                    <a:pt x="8060" y="0"/>
                  </a:moveTo>
                  <a:cubicBezTo>
                    <a:pt x="8053" y="0"/>
                    <a:pt x="8046" y="1"/>
                    <a:pt x="8039" y="3"/>
                  </a:cubicBezTo>
                  <a:cubicBezTo>
                    <a:pt x="5335" y="748"/>
                    <a:pt x="2619" y="1599"/>
                    <a:pt x="32" y="2718"/>
                  </a:cubicBezTo>
                  <a:cubicBezTo>
                    <a:pt x="0" y="2729"/>
                    <a:pt x="17" y="2778"/>
                    <a:pt x="46" y="2778"/>
                  </a:cubicBezTo>
                  <a:cubicBezTo>
                    <a:pt x="49" y="2778"/>
                    <a:pt x="52" y="2777"/>
                    <a:pt x="56" y="2776"/>
                  </a:cubicBezTo>
                  <a:cubicBezTo>
                    <a:pt x="2736" y="1891"/>
                    <a:pt x="5393" y="947"/>
                    <a:pt x="8109" y="166"/>
                  </a:cubicBezTo>
                  <a:cubicBezTo>
                    <a:pt x="8206" y="133"/>
                    <a:pt x="8153" y="0"/>
                    <a:pt x="8060" y="0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147;p91">
              <a:extLst>
                <a:ext uri="{FF2B5EF4-FFF2-40B4-BE49-F238E27FC236}">
                  <a16:creationId xmlns:a16="http://schemas.microsoft.com/office/drawing/2014/main" xmlns="" id="{0890A28E-98C5-E699-AE7A-6CCF0D20E04E}"/>
                </a:ext>
              </a:extLst>
            </p:cNvPr>
            <p:cNvSpPr/>
            <p:nvPr/>
          </p:nvSpPr>
          <p:spPr>
            <a:xfrm>
              <a:off x="626574" y="1945860"/>
              <a:ext cx="128762" cy="187364"/>
            </a:xfrm>
            <a:custGeom>
              <a:avLst/>
              <a:gdLst/>
              <a:ahLst/>
              <a:cxnLst/>
              <a:rect l="l" t="t" r="r" b="b"/>
              <a:pathLst>
                <a:path w="4021" h="5851" extrusionOk="0">
                  <a:moveTo>
                    <a:pt x="2261" y="0"/>
                  </a:moveTo>
                  <a:lnTo>
                    <a:pt x="2261" y="0"/>
                  </a:lnTo>
                  <a:cubicBezTo>
                    <a:pt x="2145" y="35"/>
                    <a:pt x="2028" y="82"/>
                    <a:pt x="1912" y="117"/>
                  </a:cubicBezTo>
                  <a:cubicBezTo>
                    <a:pt x="1271" y="338"/>
                    <a:pt x="641" y="572"/>
                    <a:pt x="0" y="793"/>
                  </a:cubicBezTo>
                  <a:cubicBezTo>
                    <a:pt x="12" y="805"/>
                    <a:pt x="12" y="805"/>
                    <a:pt x="12" y="816"/>
                  </a:cubicBezTo>
                  <a:cubicBezTo>
                    <a:pt x="210" y="1807"/>
                    <a:pt x="373" y="2751"/>
                    <a:pt x="781" y="3683"/>
                  </a:cubicBezTo>
                  <a:cubicBezTo>
                    <a:pt x="1119" y="4452"/>
                    <a:pt x="1550" y="5175"/>
                    <a:pt x="2040" y="5851"/>
                  </a:cubicBezTo>
                  <a:cubicBezTo>
                    <a:pt x="2028" y="5117"/>
                    <a:pt x="2121" y="4394"/>
                    <a:pt x="2343" y="3683"/>
                  </a:cubicBezTo>
                  <a:cubicBezTo>
                    <a:pt x="2361" y="3617"/>
                    <a:pt x="2410" y="3591"/>
                    <a:pt x="2462" y="3591"/>
                  </a:cubicBezTo>
                  <a:cubicBezTo>
                    <a:pt x="2512" y="3591"/>
                    <a:pt x="2565" y="3614"/>
                    <a:pt x="2599" y="3648"/>
                  </a:cubicBezTo>
                  <a:cubicBezTo>
                    <a:pt x="3030" y="4091"/>
                    <a:pt x="3508" y="4464"/>
                    <a:pt x="4021" y="4790"/>
                  </a:cubicBezTo>
                  <a:cubicBezTo>
                    <a:pt x="3089" y="3380"/>
                    <a:pt x="2483" y="1795"/>
                    <a:pt x="2238" y="105"/>
                  </a:cubicBezTo>
                  <a:cubicBezTo>
                    <a:pt x="2226" y="59"/>
                    <a:pt x="2238" y="24"/>
                    <a:pt x="2261" y="0"/>
                  </a:cubicBezTo>
                  <a:close/>
                </a:path>
              </a:pathLst>
            </a:custGeom>
            <a:solidFill>
              <a:srgbClr val="FF8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148;p91">
              <a:extLst>
                <a:ext uri="{FF2B5EF4-FFF2-40B4-BE49-F238E27FC236}">
                  <a16:creationId xmlns:a16="http://schemas.microsoft.com/office/drawing/2014/main" xmlns="" id="{C6F8AED2-E915-78EF-0028-205747E1B71D}"/>
                </a:ext>
              </a:extLst>
            </p:cNvPr>
            <p:cNvSpPr/>
            <p:nvPr/>
          </p:nvSpPr>
          <p:spPr>
            <a:xfrm>
              <a:off x="349030" y="1296880"/>
              <a:ext cx="68944" cy="236806"/>
            </a:xfrm>
            <a:custGeom>
              <a:avLst/>
              <a:gdLst/>
              <a:ahLst/>
              <a:cxnLst/>
              <a:rect l="l" t="t" r="r" b="b"/>
              <a:pathLst>
                <a:path w="2153" h="7395" extrusionOk="0">
                  <a:moveTo>
                    <a:pt x="261" y="1"/>
                  </a:moveTo>
                  <a:cubicBezTo>
                    <a:pt x="131" y="1"/>
                    <a:pt x="1" y="96"/>
                    <a:pt x="20" y="268"/>
                  </a:cubicBezTo>
                  <a:cubicBezTo>
                    <a:pt x="171" y="1503"/>
                    <a:pt x="439" y="2727"/>
                    <a:pt x="777" y="3927"/>
                  </a:cubicBezTo>
                  <a:cubicBezTo>
                    <a:pt x="1092" y="5081"/>
                    <a:pt x="1453" y="6351"/>
                    <a:pt x="2083" y="7377"/>
                  </a:cubicBezTo>
                  <a:cubicBezTo>
                    <a:pt x="2091" y="7389"/>
                    <a:pt x="2102" y="7394"/>
                    <a:pt x="2112" y="7394"/>
                  </a:cubicBezTo>
                  <a:cubicBezTo>
                    <a:pt x="2133" y="7394"/>
                    <a:pt x="2152" y="7377"/>
                    <a:pt x="2152" y="7354"/>
                  </a:cubicBezTo>
                  <a:cubicBezTo>
                    <a:pt x="1884" y="6165"/>
                    <a:pt x="1418" y="5023"/>
                    <a:pt x="1127" y="3834"/>
                  </a:cubicBezTo>
                  <a:cubicBezTo>
                    <a:pt x="847" y="2634"/>
                    <a:pt x="661" y="1422"/>
                    <a:pt x="498" y="210"/>
                  </a:cubicBezTo>
                  <a:cubicBezTo>
                    <a:pt x="476" y="67"/>
                    <a:pt x="369" y="1"/>
                    <a:pt x="2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149;p91">
              <a:extLst>
                <a:ext uri="{FF2B5EF4-FFF2-40B4-BE49-F238E27FC236}">
                  <a16:creationId xmlns:a16="http://schemas.microsoft.com/office/drawing/2014/main" xmlns="" id="{132FB5AB-F879-30C3-CBC4-E6ADE7478515}"/>
                </a:ext>
              </a:extLst>
            </p:cNvPr>
            <p:cNvSpPr/>
            <p:nvPr/>
          </p:nvSpPr>
          <p:spPr>
            <a:xfrm>
              <a:off x="910330" y="1237574"/>
              <a:ext cx="116210" cy="339278"/>
            </a:xfrm>
            <a:custGeom>
              <a:avLst/>
              <a:gdLst/>
              <a:ahLst/>
              <a:cxnLst/>
              <a:rect l="l" t="t" r="r" b="b"/>
              <a:pathLst>
                <a:path w="3629" h="10595" extrusionOk="0">
                  <a:moveTo>
                    <a:pt x="72" y="1"/>
                  </a:moveTo>
                  <a:cubicBezTo>
                    <a:pt x="37" y="1"/>
                    <a:pt x="1" y="26"/>
                    <a:pt x="8" y="69"/>
                  </a:cubicBezTo>
                  <a:cubicBezTo>
                    <a:pt x="404" y="1817"/>
                    <a:pt x="1092" y="3542"/>
                    <a:pt x="1663" y="5243"/>
                  </a:cubicBezTo>
                  <a:cubicBezTo>
                    <a:pt x="2257" y="7026"/>
                    <a:pt x="2887" y="8798"/>
                    <a:pt x="3539" y="10569"/>
                  </a:cubicBezTo>
                  <a:cubicBezTo>
                    <a:pt x="3548" y="10586"/>
                    <a:pt x="3563" y="10594"/>
                    <a:pt x="3577" y="10594"/>
                  </a:cubicBezTo>
                  <a:cubicBezTo>
                    <a:pt x="3603" y="10594"/>
                    <a:pt x="3628" y="10571"/>
                    <a:pt x="3621" y="10534"/>
                  </a:cubicBezTo>
                  <a:cubicBezTo>
                    <a:pt x="3027" y="8786"/>
                    <a:pt x="2444" y="7038"/>
                    <a:pt x="1861" y="5290"/>
                  </a:cubicBezTo>
                  <a:cubicBezTo>
                    <a:pt x="1278" y="3553"/>
                    <a:pt x="824" y="1724"/>
                    <a:pt x="125" y="34"/>
                  </a:cubicBezTo>
                  <a:cubicBezTo>
                    <a:pt x="116" y="11"/>
                    <a:pt x="94" y="1"/>
                    <a:pt x="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150;p91">
              <a:extLst>
                <a:ext uri="{FF2B5EF4-FFF2-40B4-BE49-F238E27FC236}">
                  <a16:creationId xmlns:a16="http://schemas.microsoft.com/office/drawing/2014/main" xmlns="" id="{87BEC333-D71D-0F87-1373-66B3FEFDD321}"/>
                </a:ext>
              </a:extLst>
            </p:cNvPr>
            <p:cNvSpPr/>
            <p:nvPr/>
          </p:nvSpPr>
          <p:spPr>
            <a:xfrm>
              <a:off x="980493" y="1330152"/>
              <a:ext cx="156142" cy="485877"/>
            </a:xfrm>
            <a:custGeom>
              <a:avLst/>
              <a:gdLst/>
              <a:ahLst/>
              <a:cxnLst/>
              <a:rect l="l" t="t" r="r" b="b"/>
              <a:pathLst>
                <a:path w="4876" h="15173" extrusionOk="0">
                  <a:moveTo>
                    <a:pt x="72" y="0"/>
                  </a:moveTo>
                  <a:cubicBezTo>
                    <a:pt x="37" y="0"/>
                    <a:pt x="1" y="25"/>
                    <a:pt x="8" y="68"/>
                  </a:cubicBezTo>
                  <a:cubicBezTo>
                    <a:pt x="288" y="1292"/>
                    <a:pt x="742" y="2492"/>
                    <a:pt x="1127" y="3681"/>
                  </a:cubicBezTo>
                  <a:cubicBezTo>
                    <a:pt x="1535" y="4963"/>
                    <a:pt x="1943" y="6245"/>
                    <a:pt x="2351" y="7515"/>
                  </a:cubicBezTo>
                  <a:cubicBezTo>
                    <a:pt x="3166" y="10067"/>
                    <a:pt x="3994" y="12620"/>
                    <a:pt x="4833" y="15160"/>
                  </a:cubicBezTo>
                  <a:cubicBezTo>
                    <a:pt x="4837" y="15169"/>
                    <a:pt x="4845" y="15173"/>
                    <a:pt x="4853" y="15173"/>
                  </a:cubicBezTo>
                  <a:cubicBezTo>
                    <a:pt x="4864" y="15173"/>
                    <a:pt x="4875" y="15163"/>
                    <a:pt x="4868" y="15149"/>
                  </a:cubicBezTo>
                  <a:cubicBezTo>
                    <a:pt x="4099" y="12620"/>
                    <a:pt x="3330" y="10102"/>
                    <a:pt x="2537" y="7573"/>
                  </a:cubicBezTo>
                  <a:cubicBezTo>
                    <a:pt x="2141" y="6338"/>
                    <a:pt x="1756" y="5103"/>
                    <a:pt x="1360" y="3856"/>
                  </a:cubicBezTo>
                  <a:cubicBezTo>
                    <a:pt x="964" y="2585"/>
                    <a:pt x="626" y="1269"/>
                    <a:pt x="125" y="33"/>
                  </a:cubicBezTo>
                  <a:cubicBezTo>
                    <a:pt x="116" y="10"/>
                    <a:pt x="94" y="0"/>
                    <a:pt x="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151;p91">
              <a:extLst>
                <a:ext uri="{FF2B5EF4-FFF2-40B4-BE49-F238E27FC236}">
                  <a16:creationId xmlns:a16="http://schemas.microsoft.com/office/drawing/2014/main" xmlns="" id="{539188B6-C3AC-8371-0412-D6FBE9CBBF79}"/>
                </a:ext>
              </a:extLst>
            </p:cNvPr>
            <p:cNvSpPr/>
            <p:nvPr/>
          </p:nvSpPr>
          <p:spPr>
            <a:xfrm>
              <a:off x="952665" y="1447805"/>
              <a:ext cx="126489" cy="338766"/>
            </a:xfrm>
            <a:custGeom>
              <a:avLst/>
              <a:gdLst/>
              <a:ahLst/>
              <a:cxnLst/>
              <a:rect l="l" t="t" r="r" b="b"/>
              <a:pathLst>
                <a:path w="3950" h="10579" extrusionOk="0">
                  <a:moveTo>
                    <a:pt x="80" y="0"/>
                  </a:moveTo>
                  <a:cubicBezTo>
                    <a:pt x="40" y="0"/>
                    <a:pt x="1" y="28"/>
                    <a:pt x="15" y="77"/>
                  </a:cubicBezTo>
                  <a:cubicBezTo>
                    <a:pt x="399" y="1848"/>
                    <a:pt x="1110" y="3596"/>
                    <a:pt x="1728" y="5286"/>
                  </a:cubicBezTo>
                  <a:cubicBezTo>
                    <a:pt x="2392" y="7069"/>
                    <a:pt x="3080" y="8852"/>
                    <a:pt x="3907" y="10566"/>
                  </a:cubicBezTo>
                  <a:cubicBezTo>
                    <a:pt x="3912" y="10574"/>
                    <a:pt x="3919" y="10578"/>
                    <a:pt x="3927" y="10578"/>
                  </a:cubicBezTo>
                  <a:cubicBezTo>
                    <a:pt x="3939" y="10578"/>
                    <a:pt x="3949" y="10568"/>
                    <a:pt x="3942" y="10554"/>
                  </a:cubicBezTo>
                  <a:cubicBezTo>
                    <a:pt x="3266" y="8817"/>
                    <a:pt x="2544" y="7104"/>
                    <a:pt x="1914" y="5344"/>
                  </a:cubicBezTo>
                  <a:cubicBezTo>
                    <a:pt x="1273" y="3596"/>
                    <a:pt x="819" y="1778"/>
                    <a:pt x="143" y="42"/>
                  </a:cubicBezTo>
                  <a:cubicBezTo>
                    <a:pt x="133" y="13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152;p91">
              <a:extLst>
                <a:ext uri="{FF2B5EF4-FFF2-40B4-BE49-F238E27FC236}">
                  <a16:creationId xmlns:a16="http://schemas.microsoft.com/office/drawing/2014/main" xmlns="" id="{935F8629-3988-01F2-0221-FBAE638D42D1}"/>
                </a:ext>
              </a:extLst>
            </p:cNvPr>
            <p:cNvSpPr/>
            <p:nvPr/>
          </p:nvSpPr>
          <p:spPr>
            <a:xfrm>
              <a:off x="884296" y="1851040"/>
              <a:ext cx="229601" cy="75189"/>
            </a:xfrm>
            <a:custGeom>
              <a:avLst/>
              <a:gdLst/>
              <a:ahLst/>
              <a:cxnLst/>
              <a:rect l="l" t="t" r="r" b="b"/>
              <a:pathLst>
                <a:path w="7170" h="2348" extrusionOk="0">
                  <a:moveTo>
                    <a:pt x="7055" y="1"/>
                  </a:moveTo>
                  <a:cubicBezTo>
                    <a:pt x="7052" y="1"/>
                    <a:pt x="7048" y="1"/>
                    <a:pt x="7044" y="1"/>
                  </a:cubicBezTo>
                  <a:cubicBezTo>
                    <a:pt x="5891" y="153"/>
                    <a:pt x="4714" y="596"/>
                    <a:pt x="3606" y="957"/>
                  </a:cubicBezTo>
                  <a:cubicBezTo>
                    <a:pt x="2394" y="1330"/>
                    <a:pt x="1217" y="1761"/>
                    <a:pt x="52" y="2262"/>
                  </a:cubicBezTo>
                  <a:cubicBezTo>
                    <a:pt x="1" y="2283"/>
                    <a:pt x="21" y="2348"/>
                    <a:pt x="67" y="2348"/>
                  </a:cubicBezTo>
                  <a:cubicBezTo>
                    <a:pt x="73" y="2348"/>
                    <a:pt x="80" y="2347"/>
                    <a:pt x="87" y="2344"/>
                  </a:cubicBezTo>
                  <a:cubicBezTo>
                    <a:pt x="1252" y="1959"/>
                    <a:pt x="2406" y="1563"/>
                    <a:pt x="3571" y="1202"/>
                  </a:cubicBezTo>
                  <a:cubicBezTo>
                    <a:pt x="4725" y="829"/>
                    <a:pt x="5972" y="607"/>
                    <a:pt x="7091" y="165"/>
                  </a:cubicBezTo>
                  <a:cubicBezTo>
                    <a:pt x="7169" y="131"/>
                    <a:pt x="7140" y="1"/>
                    <a:pt x="70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153;p91">
              <a:extLst>
                <a:ext uri="{FF2B5EF4-FFF2-40B4-BE49-F238E27FC236}">
                  <a16:creationId xmlns:a16="http://schemas.microsoft.com/office/drawing/2014/main" xmlns="" id="{0C4C7318-5D5D-0545-B1AC-369627AA2892}"/>
                </a:ext>
              </a:extLst>
            </p:cNvPr>
            <p:cNvSpPr/>
            <p:nvPr/>
          </p:nvSpPr>
          <p:spPr>
            <a:xfrm>
              <a:off x="594199" y="1862568"/>
              <a:ext cx="262809" cy="88959"/>
            </a:xfrm>
            <a:custGeom>
              <a:avLst/>
              <a:gdLst/>
              <a:ahLst/>
              <a:cxnLst/>
              <a:rect l="l" t="t" r="r" b="b"/>
              <a:pathLst>
                <a:path w="8207" h="2778" extrusionOk="0">
                  <a:moveTo>
                    <a:pt x="8060" y="0"/>
                  </a:moveTo>
                  <a:cubicBezTo>
                    <a:pt x="8053" y="0"/>
                    <a:pt x="8046" y="1"/>
                    <a:pt x="8039" y="3"/>
                  </a:cubicBezTo>
                  <a:cubicBezTo>
                    <a:pt x="5335" y="748"/>
                    <a:pt x="2619" y="1599"/>
                    <a:pt x="32" y="2718"/>
                  </a:cubicBezTo>
                  <a:cubicBezTo>
                    <a:pt x="0" y="2729"/>
                    <a:pt x="17" y="2778"/>
                    <a:pt x="46" y="2778"/>
                  </a:cubicBezTo>
                  <a:cubicBezTo>
                    <a:pt x="49" y="2778"/>
                    <a:pt x="52" y="2777"/>
                    <a:pt x="56" y="2776"/>
                  </a:cubicBezTo>
                  <a:cubicBezTo>
                    <a:pt x="2736" y="1891"/>
                    <a:pt x="5393" y="947"/>
                    <a:pt x="8109" y="166"/>
                  </a:cubicBezTo>
                  <a:cubicBezTo>
                    <a:pt x="8206" y="133"/>
                    <a:pt x="8153" y="0"/>
                    <a:pt x="8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154;p91">
              <a:extLst>
                <a:ext uri="{FF2B5EF4-FFF2-40B4-BE49-F238E27FC236}">
                  <a16:creationId xmlns:a16="http://schemas.microsoft.com/office/drawing/2014/main" xmlns="" id="{5D71BBFF-5AF6-E79D-78CD-704FC3DF8882}"/>
                </a:ext>
              </a:extLst>
            </p:cNvPr>
            <p:cNvSpPr/>
            <p:nvPr/>
          </p:nvSpPr>
          <p:spPr>
            <a:xfrm>
              <a:off x="581774" y="1368164"/>
              <a:ext cx="64974" cy="68752"/>
            </a:xfrm>
            <a:custGeom>
              <a:avLst/>
              <a:gdLst/>
              <a:ahLst/>
              <a:cxnLst/>
              <a:rect l="l" t="t" r="r" b="b"/>
              <a:pathLst>
                <a:path w="2029" h="2147" extrusionOk="0">
                  <a:moveTo>
                    <a:pt x="1511" y="0"/>
                  </a:moveTo>
                  <a:cubicBezTo>
                    <a:pt x="1457" y="0"/>
                    <a:pt x="1407" y="34"/>
                    <a:pt x="1399" y="105"/>
                  </a:cubicBezTo>
                  <a:cubicBezTo>
                    <a:pt x="1376" y="350"/>
                    <a:pt x="1562" y="583"/>
                    <a:pt x="1621" y="827"/>
                  </a:cubicBezTo>
                  <a:cubicBezTo>
                    <a:pt x="1702" y="1142"/>
                    <a:pt x="1679" y="1503"/>
                    <a:pt x="1388" y="1713"/>
                  </a:cubicBezTo>
                  <a:cubicBezTo>
                    <a:pt x="1297" y="1778"/>
                    <a:pt x="1213" y="1806"/>
                    <a:pt x="1135" y="1806"/>
                  </a:cubicBezTo>
                  <a:cubicBezTo>
                    <a:pt x="683" y="1806"/>
                    <a:pt x="434" y="849"/>
                    <a:pt x="245" y="571"/>
                  </a:cubicBezTo>
                  <a:cubicBezTo>
                    <a:pt x="222" y="534"/>
                    <a:pt x="184" y="517"/>
                    <a:pt x="146" y="517"/>
                  </a:cubicBezTo>
                  <a:cubicBezTo>
                    <a:pt x="88" y="517"/>
                    <a:pt x="31" y="555"/>
                    <a:pt x="24" y="618"/>
                  </a:cubicBezTo>
                  <a:cubicBezTo>
                    <a:pt x="1" y="1037"/>
                    <a:pt x="280" y="1538"/>
                    <a:pt x="548" y="1841"/>
                  </a:cubicBezTo>
                  <a:cubicBezTo>
                    <a:pt x="711" y="2028"/>
                    <a:pt x="929" y="2147"/>
                    <a:pt x="1161" y="2147"/>
                  </a:cubicBezTo>
                  <a:cubicBezTo>
                    <a:pt x="1263" y="2147"/>
                    <a:pt x="1366" y="2124"/>
                    <a:pt x="1469" y="2074"/>
                  </a:cubicBezTo>
                  <a:cubicBezTo>
                    <a:pt x="1784" y="1911"/>
                    <a:pt x="1994" y="1573"/>
                    <a:pt x="2017" y="1224"/>
                  </a:cubicBezTo>
                  <a:cubicBezTo>
                    <a:pt x="2029" y="862"/>
                    <a:pt x="1900" y="221"/>
                    <a:pt x="1586" y="23"/>
                  </a:cubicBezTo>
                  <a:cubicBezTo>
                    <a:pt x="1563" y="8"/>
                    <a:pt x="1537" y="0"/>
                    <a:pt x="15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155;p91">
              <a:extLst>
                <a:ext uri="{FF2B5EF4-FFF2-40B4-BE49-F238E27FC236}">
                  <a16:creationId xmlns:a16="http://schemas.microsoft.com/office/drawing/2014/main" xmlns="" id="{F96C08CF-835C-CE6B-B007-F02617B7BDDF}"/>
                </a:ext>
              </a:extLst>
            </p:cNvPr>
            <p:cNvSpPr/>
            <p:nvPr/>
          </p:nvSpPr>
          <p:spPr>
            <a:xfrm>
              <a:off x="481029" y="1350487"/>
              <a:ext cx="58249" cy="78263"/>
            </a:xfrm>
            <a:custGeom>
              <a:avLst/>
              <a:gdLst/>
              <a:ahLst/>
              <a:cxnLst/>
              <a:rect l="l" t="t" r="r" b="b"/>
              <a:pathLst>
                <a:path w="1819" h="2444" extrusionOk="0">
                  <a:moveTo>
                    <a:pt x="578" y="1"/>
                  </a:moveTo>
                  <a:cubicBezTo>
                    <a:pt x="528" y="1"/>
                    <a:pt x="478" y="9"/>
                    <a:pt x="431" y="27"/>
                  </a:cubicBezTo>
                  <a:cubicBezTo>
                    <a:pt x="82" y="167"/>
                    <a:pt x="0" y="820"/>
                    <a:pt x="256" y="1473"/>
                  </a:cubicBezTo>
                  <a:cubicBezTo>
                    <a:pt x="480" y="2051"/>
                    <a:pt x="888" y="2443"/>
                    <a:pt x="1228" y="2443"/>
                  </a:cubicBezTo>
                  <a:cubicBezTo>
                    <a:pt x="1279" y="2443"/>
                    <a:pt x="1328" y="2435"/>
                    <a:pt x="1375" y="2417"/>
                  </a:cubicBezTo>
                  <a:cubicBezTo>
                    <a:pt x="1737" y="2265"/>
                    <a:pt x="1818" y="1624"/>
                    <a:pt x="1562" y="960"/>
                  </a:cubicBezTo>
                  <a:cubicBezTo>
                    <a:pt x="1329" y="392"/>
                    <a:pt x="919" y="1"/>
                    <a:pt x="5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156;p91">
              <a:extLst>
                <a:ext uri="{FF2B5EF4-FFF2-40B4-BE49-F238E27FC236}">
                  <a16:creationId xmlns:a16="http://schemas.microsoft.com/office/drawing/2014/main" xmlns="" id="{6D045A80-5C1A-581B-2E03-145382E9A772}"/>
                </a:ext>
              </a:extLst>
            </p:cNvPr>
            <p:cNvSpPr/>
            <p:nvPr/>
          </p:nvSpPr>
          <p:spPr>
            <a:xfrm>
              <a:off x="483239" y="1447037"/>
              <a:ext cx="92225" cy="58345"/>
            </a:xfrm>
            <a:custGeom>
              <a:avLst/>
              <a:gdLst/>
              <a:ahLst/>
              <a:cxnLst/>
              <a:rect l="l" t="t" r="r" b="b"/>
              <a:pathLst>
                <a:path w="2880" h="1822" extrusionOk="0">
                  <a:moveTo>
                    <a:pt x="1892" y="0"/>
                  </a:moveTo>
                  <a:cubicBezTo>
                    <a:pt x="1661" y="0"/>
                    <a:pt x="1402" y="48"/>
                    <a:pt x="1143" y="147"/>
                  </a:cubicBezTo>
                  <a:cubicBezTo>
                    <a:pt x="432" y="427"/>
                    <a:pt x="1" y="998"/>
                    <a:pt x="164" y="1418"/>
                  </a:cubicBezTo>
                  <a:cubicBezTo>
                    <a:pt x="267" y="1682"/>
                    <a:pt x="587" y="1821"/>
                    <a:pt x="985" y="1821"/>
                  </a:cubicBezTo>
                  <a:cubicBezTo>
                    <a:pt x="1218" y="1821"/>
                    <a:pt x="1479" y="1773"/>
                    <a:pt x="1737" y="1674"/>
                  </a:cubicBezTo>
                  <a:cubicBezTo>
                    <a:pt x="2437" y="1394"/>
                    <a:pt x="2880" y="823"/>
                    <a:pt x="2705" y="404"/>
                  </a:cubicBezTo>
                  <a:cubicBezTo>
                    <a:pt x="2602" y="140"/>
                    <a:pt x="2286" y="0"/>
                    <a:pt x="1892" y="0"/>
                  </a:cubicBezTo>
                  <a:close/>
                </a:path>
              </a:pathLst>
            </a:custGeom>
            <a:solidFill>
              <a:srgbClr val="FCA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157;p91">
              <a:extLst>
                <a:ext uri="{FF2B5EF4-FFF2-40B4-BE49-F238E27FC236}">
                  <a16:creationId xmlns:a16="http://schemas.microsoft.com/office/drawing/2014/main" xmlns="" id="{5AE98B92-3B5C-A727-6ADE-3E8B034947EB}"/>
                </a:ext>
              </a:extLst>
            </p:cNvPr>
            <p:cNvSpPr/>
            <p:nvPr/>
          </p:nvSpPr>
          <p:spPr>
            <a:xfrm>
              <a:off x="451152" y="1325989"/>
              <a:ext cx="21967" cy="29493"/>
            </a:xfrm>
            <a:custGeom>
              <a:avLst/>
              <a:gdLst/>
              <a:ahLst/>
              <a:cxnLst/>
              <a:rect l="l" t="t" r="r" b="b"/>
              <a:pathLst>
                <a:path w="686" h="921" extrusionOk="0">
                  <a:moveTo>
                    <a:pt x="435" y="1"/>
                  </a:moveTo>
                  <a:cubicBezTo>
                    <a:pt x="402" y="1"/>
                    <a:pt x="365" y="11"/>
                    <a:pt x="327" y="35"/>
                  </a:cubicBezTo>
                  <a:cubicBezTo>
                    <a:pt x="164" y="128"/>
                    <a:pt x="71" y="291"/>
                    <a:pt x="36" y="478"/>
                  </a:cubicBezTo>
                  <a:cubicBezTo>
                    <a:pt x="1" y="629"/>
                    <a:pt x="12" y="851"/>
                    <a:pt x="187" y="921"/>
                  </a:cubicBezTo>
                  <a:cubicBezTo>
                    <a:pt x="211" y="921"/>
                    <a:pt x="234" y="921"/>
                    <a:pt x="245" y="897"/>
                  </a:cubicBezTo>
                  <a:cubicBezTo>
                    <a:pt x="292" y="792"/>
                    <a:pt x="269" y="676"/>
                    <a:pt x="304" y="571"/>
                  </a:cubicBezTo>
                  <a:cubicBezTo>
                    <a:pt x="339" y="478"/>
                    <a:pt x="420" y="385"/>
                    <a:pt x="502" y="338"/>
                  </a:cubicBezTo>
                  <a:cubicBezTo>
                    <a:pt x="685" y="241"/>
                    <a:pt x="597" y="1"/>
                    <a:pt x="4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158;p91">
              <a:extLst>
                <a:ext uri="{FF2B5EF4-FFF2-40B4-BE49-F238E27FC236}">
                  <a16:creationId xmlns:a16="http://schemas.microsoft.com/office/drawing/2014/main" xmlns="" id="{2825B4C0-32E6-8A8F-3C46-C88781A6D782}"/>
                </a:ext>
              </a:extLst>
            </p:cNvPr>
            <p:cNvSpPr/>
            <p:nvPr/>
          </p:nvSpPr>
          <p:spPr>
            <a:xfrm>
              <a:off x="657925" y="1280709"/>
              <a:ext cx="58249" cy="77911"/>
            </a:xfrm>
            <a:custGeom>
              <a:avLst/>
              <a:gdLst/>
              <a:ahLst/>
              <a:cxnLst/>
              <a:rect l="l" t="t" r="r" b="b"/>
              <a:pathLst>
                <a:path w="1819" h="2433" extrusionOk="0">
                  <a:moveTo>
                    <a:pt x="578" y="0"/>
                  </a:moveTo>
                  <a:cubicBezTo>
                    <a:pt x="528" y="0"/>
                    <a:pt x="478" y="9"/>
                    <a:pt x="431" y="27"/>
                  </a:cubicBezTo>
                  <a:cubicBezTo>
                    <a:pt x="82" y="167"/>
                    <a:pt x="0" y="820"/>
                    <a:pt x="257" y="1472"/>
                  </a:cubicBezTo>
                  <a:cubicBezTo>
                    <a:pt x="479" y="2049"/>
                    <a:pt x="886" y="2432"/>
                    <a:pt x="1226" y="2432"/>
                  </a:cubicBezTo>
                  <a:cubicBezTo>
                    <a:pt x="1277" y="2432"/>
                    <a:pt x="1328" y="2423"/>
                    <a:pt x="1375" y="2405"/>
                  </a:cubicBezTo>
                  <a:cubicBezTo>
                    <a:pt x="1737" y="2265"/>
                    <a:pt x="1818" y="1624"/>
                    <a:pt x="1562" y="960"/>
                  </a:cubicBezTo>
                  <a:cubicBezTo>
                    <a:pt x="1329" y="392"/>
                    <a:pt x="919" y="0"/>
                    <a:pt x="5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159;p91">
              <a:extLst>
                <a:ext uri="{FF2B5EF4-FFF2-40B4-BE49-F238E27FC236}">
                  <a16:creationId xmlns:a16="http://schemas.microsoft.com/office/drawing/2014/main" xmlns="" id="{683C9C2A-1EF1-DDDA-ED07-BCF0908AD81A}"/>
                </a:ext>
              </a:extLst>
            </p:cNvPr>
            <p:cNvSpPr/>
            <p:nvPr/>
          </p:nvSpPr>
          <p:spPr>
            <a:xfrm>
              <a:off x="685913" y="1367011"/>
              <a:ext cx="92193" cy="58281"/>
            </a:xfrm>
            <a:custGeom>
              <a:avLst/>
              <a:gdLst/>
              <a:ahLst/>
              <a:cxnLst/>
              <a:rect l="l" t="t" r="r" b="b"/>
              <a:pathLst>
                <a:path w="2879" h="1820" extrusionOk="0">
                  <a:moveTo>
                    <a:pt x="1893" y="0"/>
                  </a:moveTo>
                  <a:cubicBezTo>
                    <a:pt x="1660" y="0"/>
                    <a:pt x="1400" y="49"/>
                    <a:pt x="1142" y="152"/>
                  </a:cubicBezTo>
                  <a:cubicBezTo>
                    <a:pt x="443" y="421"/>
                    <a:pt x="0" y="992"/>
                    <a:pt x="175" y="1411"/>
                  </a:cubicBezTo>
                  <a:cubicBezTo>
                    <a:pt x="278" y="1676"/>
                    <a:pt x="594" y="1820"/>
                    <a:pt x="993" y="1820"/>
                  </a:cubicBezTo>
                  <a:cubicBezTo>
                    <a:pt x="1225" y="1820"/>
                    <a:pt x="1486" y="1771"/>
                    <a:pt x="1748" y="1668"/>
                  </a:cubicBezTo>
                  <a:cubicBezTo>
                    <a:pt x="2448" y="1388"/>
                    <a:pt x="2879" y="817"/>
                    <a:pt x="2716" y="409"/>
                  </a:cubicBezTo>
                  <a:cubicBezTo>
                    <a:pt x="2613" y="144"/>
                    <a:pt x="2292" y="0"/>
                    <a:pt x="1893" y="0"/>
                  </a:cubicBezTo>
                  <a:close/>
                </a:path>
              </a:pathLst>
            </a:custGeom>
            <a:solidFill>
              <a:srgbClr val="FCA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160;p91">
              <a:extLst>
                <a:ext uri="{FF2B5EF4-FFF2-40B4-BE49-F238E27FC236}">
                  <a16:creationId xmlns:a16="http://schemas.microsoft.com/office/drawing/2014/main" xmlns="" id="{AB6ACA10-D976-2987-4CB1-B1D3EBB2DBEA}"/>
                </a:ext>
              </a:extLst>
            </p:cNvPr>
            <p:cNvSpPr/>
            <p:nvPr/>
          </p:nvSpPr>
          <p:spPr>
            <a:xfrm>
              <a:off x="672079" y="1240520"/>
              <a:ext cx="32887" cy="18829"/>
            </a:xfrm>
            <a:custGeom>
              <a:avLst/>
              <a:gdLst/>
              <a:ahLst/>
              <a:cxnLst/>
              <a:rect l="l" t="t" r="r" b="b"/>
              <a:pathLst>
                <a:path w="1027" h="588" extrusionOk="0">
                  <a:moveTo>
                    <a:pt x="354" y="1"/>
                  </a:moveTo>
                  <a:cubicBezTo>
                    <a:pt x="315" y="1"/>
                    <a:pt x="275" y="4"/>
                    <a:pt x="234" y="12"/>
                  </a:cubicBezTo>
                  <a:cubicBezTo>
                    <a:pt x="1" y="65"/>
                    <a:pt x="57" y="359"/>
                    <a:pt x="253" y="359"/>
                  </a:cubicBezTo>
                  <a:cubicBezTo>
                    <a:pt x="273" y="359"/>
                    <a:pt x="294" y="356"/>
                    <a:pt x="316" y="350"/>
                  </a:cubicBezTo>
                  <a:cubicBezTo>
                    <a:pt x="347" y="342"/>
                    <a:pt x="382" y="338"/>
                    <a:pt x="418" y="338"/>
                  </a:cubicBezTo>
                  <a:cubicBezTo>
                    <a:pt x="489" y="338"/>
                    <a:pt x="564" y="354"/>
                    <a:pt x="619" y="385"/>
                  </a:cubicBezTo>
                  <a:cubicBezTo>
                    <a:pt x="712" y="443"/>
                    <a:pt x="782" y="548"/>
                    <a:pt x="887" y="583"/>
                  </a:cubicBezTo>
                  <a:cubicBezTo>
                    <a:pt x="893" y="586"/>
                    <a:pt x="899" y="588"/>
                    <a:pt x="905" y="588"/>
                  </a:cubicBezTo>
                  <a:cubicBezTo>
                    <a:pt x="921" y="588"/>
                    <a:pt x="933" y="577"/>
                    <a:pt x="933" y="560"/>
                  </a:cubicBezTo>
                  <a:cubicBezTo>
                    <a:pt x="1027" y="396"/>
                    <a:pt x="875" y="233"/>
                    <a:pt x="747" y="140"/>
                  </a:cubicBezTo>
                  <a:cubicBezTo>
                    <a:pt x="628" y="49"/>
                    <a:pt x="496" y="1"/>
                    <a:pt x="3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161;p91">
              <a:extLst>
                <a:ext uri="{FF2B5EF4-FFF2-40B4-BE49-F238E27FC236}">
                  <a16:creationId xmlns:a16="http://schemas.microsoft.com/office/drawing/2014/main" xmlns="" id="{2C975DDC-CA10-2F7B-DB10-5F44294D3DD5}"/>
                </a:ext>
              </a:extLst>
            </p:cNvPr>
            <p:cNvSpPr/>
            <p:nvPr/>
          </p:nvSpPr>
          <p:spPr>
            <a:xfrm rot="98897" flipH="1">
              <a:off x="971620" y="1232209"/>
              <a:ext cx="270092" cy="281268"/>
            </a:xfrm>
            <a:custGeom>
              <a:avLst/>
              <a:gdLst/>
              <a:ahLst/>
              <a:cxnLst/>
              <a:rect l="l" t="t" r="r" b="b"/>
              <a:pathLst>
                <a:path w="8135" h="8471" extrusionOk="0">
                  <a:moveTo>
                    <a:pt x="2550" y="0"/>
                  </a:moveTo>
                  <a:cubicBezTo>
                    <a:pt x="2362" y="0"/>
                    <a:pt x="2185" y="119"/>
                    <a:pt x="2191" y="369"/>
                  </a:cubicBezTo>
                  <a:cubicBezTo>
                    <a:pt x="2203" y="613"/>
                    <a:pt x="2215" y="858"/>
                    <a:pt x="2226" y="1103"/>
                  </a:cubicBezTo>
                  <a:cubicBezTo>
                    <a:pt x="2086" y="951"/>
                    <a:pt x="1947" y="812"/>
                    <a:pt x="1807" y="672"/>
                  </a:cubicBezTo>
                  <a:cubicBezTo>
                    <a:pt x="1724" y="586"/>
                    <a:pt x="1633" y="550"/>
                    <a:pt x="1546" y="550"/>
                  </a:cubicBezTo>
                  <a:cubicBezTo>
                    <a:pt x="1266" y="550"/>
                    <a:pt x="1030" y="926"/>
                    <a:pt x="1271" y="1219"/>
                  </a:cubicBezTo>
                  <a:cubicBezTo>
                    <a:pt x="1410" y="1394"/>
                    <a:pt x="1527" y="1569"/>
                    <a:pt x="1632" y="1767"/>
                  </a:cubicBezTo>
                  <a:cubicBezTo>
                    <a:pt x="1393" y="1727"/>
                    <a:pt x="1154" y="1709"/>
                    <a:pt x="911" y="1709"/>
                  </a:cubicBezTo>
                  <a:cubicBezTo>
                    <a:pt x="799" y="1709"/>
                    <a:pt x="686" y="1713"/>
                    <a:pt x="571" y="1721"/>
                  </a:cubicBezTo>
                  <a:cubicBezTo>
                    <a:pt x="128" y="1756"/>
                    <a:pt x="0" y="2385"/>
                    <a:pt x="466" y="2513"/>
                  </a:cubicBezTo>
                  <a:cubicBezTo>
                    <a:pt x="979" y="2676"/>
                    <a:pt x="1504" y="2839"/>
                    <a:pt x="2028" y="2979"/>
                  </a:cubicBezTo>
                  <a:cubicBezTo>
                    <a:pt x="2070" y="2990"/>
                    <a:pt x="2109" y="2995"/>
                    <a:pt x="2147" y="2995"/>
                  </a:cubicBezTo>
                  <a:cubicBezTo>
                    <a:pt x="2266" y="2995"/>
                    <a:pt x="2362" y="2943"/>
                    <a:pt x="2424" y="2863"/>
                  </a:cubicBezTo>
                  <a:cubicBezTo>
                    <a:pt x="2588" y="4075"/>
                    <a:pt x="3240" y="5263"/>
                    <a:pt x="3986" y="6161"/>
                  </a:cubicBezTo>
                  <a:cubicBezTo>
                    <a:pt x="4715" y="7044"/>
                    <a:pt x="6227" y="8470"/>
                    <a:pt x="7494" y="8470"/>
                  </a:cubicBezTo>
                  <a:cubicBezTo>
                    <a:pt x="7565" y="8470"/>
                    <a:pt x="7635" y="8466"/>
                    <a:pt x="7704" y="8457"/>
                  </a:cubicBezTo>
                  <a:cubicBezTo>
                    <a:pt x="7948" y="8422"/>
                    <a:pt x="8135" y="8130"/>
                    <a:pt x="7914" y="7921"/>
                  </a:cubicBezTo>
                  <a:cubicBezTo>
                    <a:pt x="7482" y="7501"/>
                    <a:pt x="6865" y="7373"/>
                    <a:pt x="6352" y="7070"/>
                  </a:cubicBezTo>
                  <a:cubicBezTo>
                    <a:pt x="5769" y="6720"/>
                    <a:pt x="5245" y="6289"/>
                    <a:pt x="4779" y="5788"/>
                  </a:cubicBezTo>
                  <a:cubicBezTo>
                    <a:pt x="3835" y="4774"/>
                    <a:pt x="3392" y="3655"/>
                    <a:pt x="2937" y="2408"/>
                  </a:cubicBezTo>
                  <a:cubicBezTo>
                    <a:pt x="3007" y="2396"/>
                    <a:pt x="3077" y="2373"/>
                    <a:pt x="3135" y="2327"/>
                  </a:cubicBezTo>
                  <a:cubicBezTo>
                    <a:pt x="3508" y="2035"/>
                    <a:pt x="3881" y="1744"/>
                    <a:pt x="4231" y="1418"/>
                  </a:cubicBezTo>
                  <a:cubicBezTo>
                    <a:pt x="4462" y="1205"/>
                    <a:pt x="4255" y="841"/>
                    <a:pt x="3991" y="841"/>
                  </a:cubicBezTo>
                  <a:cubicBezTo>
                    <a:pt x="3936" y="841"/>
                    <a:pt x="3879" y="857"/>
                    <a:pt x="3823" y="893"/>
                  </a:cubicBezTo>
                  <a:cubicBezTo>
                    <a:pt x="3613" y="1021"/>
                    <a:pt x="3415" y="1161"/>
                    <a:pt x="3217" y="1301"/>
                  </a:cubicBezTo>
                  <a:cubicBezTo>
                    <a:pt x="3170" y="951"/>
                    <a:pt x="3089" y="613"/>
                    <a:pt x="2949" y="264"/>
                  </a:cubicBezTo>
                  <a:cubicBezTo>
                    <a:pt x="2884" y="90"/>
                    <a:pt x="2713" y="0"/>
                    <a:pt x="25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388;p4">
            <a:extLst>
              <a:ext uri="{FF2B5EF4-FFF2-40B4-BE49-F238E27FC236}">
                <a16:creationId xmlns:a16="http://schemas.microsoft.com/office/drawing/2014/main" xmlns="" id="{D40ED039-4E7F-AD7A-2312-F1F89DAB4C60}"/>
              </a:ext>
            </a:extLst>
          </p:cNvPr>
          <p:cNvGrpSpPr/>
          <p:nvPr/>
        </p:nvGrpSpPr>
        <p:grpSpPr>
          <a:xfrm rot="-5400000">
            <a:off x="110281" y="145983"/>
            <a:ext cx="465090" cy="510645"/>
            <a:chOff x="818450" y="719950"/>
            <a:chExt cx="162075" cy="177950"/>
          </a:xfrm>
        </p:grpSpPr>
        <p:sp>
          <p:nvSpPr>
            <p:cNvPr id="32576" name="Google Shape;389;p4">
              <a:extLst>
                <a:ext uri="{FF2B5EF4-FFF2-40B4-BE49-F238E27FC236}">
                  <a16:creationId xmlns:a16="http://schemas.microsoft.com/office/drawing/2014/main" xmlns="" id="{CCEAD2F6-C1A5-609F-990C-C44960218822}"/>
                </a:ext>
              </a:extLst>
            </p:cNvPr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rgbClr val="DB3B44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77" name="Google Shape;390;p4">
              <a:extLst>
                <a:ext uri="{FF2B5EF4-FFF2-40B4-BE49-F238E27FC236}">
                  <a16:creationId xmlns:a16="http://schemas.microsoft.com/office/drawing/2014/main" xmlns="" id="{4A73C214-13EA-377B-7B69-88C2668D3405}"/>
                </a:ext>
              </a:extLst>
            </p:cNvPr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rgbClr val="DB3B44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78" name="Google Shape;391;p4">
              <a:extLst>
                <a:ext uri="{FF2B5EF4-FFF2-40B4-BE49-F238E27FC236}">
                  <a16:creationId xmlns:a16="http://schemas.microsoft.com/office/drawing/2014/main" xmlns="" id="{DCA9FC09-DA31-E84A-2CA9-6EE50C4FFB76}"/>
                </a:ext>
              </a:extLst>
            </p:cNvPr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rgbClr val="DB3B44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579" name="Google Shape;392;p4">
            <a:extLst>
              <a:ext uri="{FF2B5EF4-FFF2-40B4-BE49-F238E27FC236}">
                <a16:creationId xmlns:a16="http://schemas.microsoft.com/office/drawing/2014/main" xmlns="" id="{F3F707C2-23F4-7E5D-DADA-1CA89712BCA9}"/>
              </a:ext>
            </a:extLst>
          </p:cNvPr>
          <p:cNvGrpSpPr/>
          <p:nvPr/>
        </p:nvGrpSpPr>
        <p:grpSpPr>
          <a:xfrm rot="672145">
            <a:off x="8693545" y="3507216"/>
            <a:ext cx="329643" cy="423839"/>
            <a:chOff x="3526675" y="707075"/>
            <a:chExt cx="187750" cy="241400"/>
          </a:xfrm>
        </p:grpSpPr>
        <p:sp>
          <p:nvSpPr>
            <p:cNvPr id="32695" name="Google Shape;393;p4">
              <a:extLst>
                <a:ext uri="{FF2B5EF4-FFF2-40B4-BE49-F238E27FC236}">
                  <a16:creationId xmlns:a16="http://schemas.microsoft.com/office/drawing/2014/main" xmlns="" id="{808B7A01-12F7-146A-2C55-56E695642D79}"/>
                </a:ext>
              </a:extLst>
            </p:cNvPr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rgbClr val="FEAE9D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96" name="Google Shape;394;p4">
              <a:extLst>
                <a:ext uri="{FF2B5EF4-FFF2-40B4-BE49-F238E27FC236}">
                  <a16:creationId xmlns:a16="http://schemas.microsoft.com/office/drawing/2014/main" xmlns="" id="{EAEFBB39-3533-F826-F911-FCC8358EECD0}"/>
                </a:ext>
              </a:extLst>
            </p:cNvPr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rgbClr val="FEAE9D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97" name="Google Shape;395;p4">
              <a:extLst>
                <a:ext uri="{FF2B5EF4-FFF2-40B4-BE49-F238E27FC236}">
                  <a16:creationId xmlns:a16="http://schemas.microsoft.com/office/drawing/2014/main" xmlns="" id="{3BF18188-576F-248E-9474-125E8CB2D99C}"/>
                </a:ext>
              </a:extLst>
            </p:cNvPr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rgbClr val="FEAE9D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698" name="Google Shape;399;p4">
            <a:extLst>
              <a:ext uri="{FF2B5EF4-FFF2-40B4-BE49-F238E27FC236}">
                <a16:creationId xmlns:a16="http://schemas.microsoft.com/office/drawing/2014/main" xmlns="" id="{FD6DFD93-56CC-A22B-DA33-FC529D47933B}"/>
              </a:ext>
            </a:extLst>
          </p:cNvPr>
          <p:cNvGrpSpPr/>
          <p:nvPr/>
        </p:nvGrpSpPr>
        <p:grpSpPr>
          <a:xfrm>
            <a:off x="8256508" y="4209892"/>
            <a:ext cx="747560" cy="781725"/>
            <a:chOff x="6290250" y="1718800"/>
            <a:chExt cx="911325" cy="952975"/>
          </a:xfrm>
        </p:grpSpPr>
        <p:sp>
          <p:nvSpPr>
            <p:cNvPr id="32699" name="Google Shape;400;p4">
              <a:extLst>
                <a:ext uri="{FF2B5EF4-FFF2-40B4-BE49-F238E27FC236}">
                  <a16:creationId xmlns:a16="http://schemas.microsoft.com/office/drawing/2014/main" xmlns="" id="{2F3FC927-F3E3-B556-0FC7-D1BBFCE21E54}"/>
                </a:ext>
              </a:extLst>
            </p:cNvPr>
            <p:cNvSpPr/>
            <p:nvPr/>
          </p:nvSpPr>
          <p:spPr>
            <a:xfrm>
              <a:off x="6290250" y="1718800"/>
              <a:ext cx="911325" cy="952975"/>
            </a:xfrm>
            <a:custGeom>
              <a:avLst/>
              <a:gdLst/>
              <a:ahLst/>
              <a:cxnLst/>
              <a:rect l="l" t="t" r="r" b="b"/>
              <a:pathLst>
                <a:path w="36453" h="38119" extrusionOk="0">
                  <a:moveTo>
                    <a:pt x="26774" y="0"/>
                  </a:moveTo>
                  <a:cubicBezTo>
                    <a:pt x="26181" y="0"/>
                    <a:pt x="25587" y="69"/>
                    <a:pt x="25040" y="206"/>
                  </a:cubicBezTo>
                  <a:cubicBezTo>
                    <a:pt x="24492" y="343"/>
                    <a:pt x="23944" y="525"/>
                    <a:pt x="23419" y="799"/>
                  </a:cubicBezTo>
                  <a:cubicBezTo>
                    <a:pt x="22917" y="1073"/>
                    <a:pt x="22415" y="1415"/>
                    <a:pt x="21981" y="1803"/>
                  </a:cubicBezTo>
                  <a:cubicBezTo>
                    <a:pt x="21776" y="2009"/>
                    <a:pt x="21570" y="2214"/>
                    <a:pt x="21365" y="2443"/>
                  </a:cubicBezTo>
                  <a:cubicBezTo>
                    <a:pt x="21136" y="2443"/>
                    <a:pt x="20885" y="2443"/>
                    <a:pt x="20657" y="2465"/>
                  </a:cubicBezTo>
                  <a:lnTo>
                    <a:pt x="20497" y="2465"/>
                  </a:lnTo>
                  <a:cubicBezTo>
                    <a:pt x="20064" y="2465"/>
                    <a:pt x="19630" y="2511"/>
                    <a:pt x="19196" y="2557"/>
                  </a:cubicBezTo>
                  <a:lnTo>
                    <a:pt x="19105" y="2557"/>
                  </a:lnTo>
                  <a:cubicBezTo>
                    <a:pt x="19082" y="2557"/>
                    <a:pt x="19059" y="2579"/>
                    <a:pt x="19014" y="2579"/>
                  </a:cubicBezTo>
                  <a:lnTo>
                    <a:pt x="18922" y="2579"/>
                  </a:lnTo>
                  <a:cubicBezTo>
                    <a:pt x="18192" y="2694"/>
                    <a:pt x="17439" y="2853"/>
                    <a:pt x="16686" y="3082"/>
                  </a:cubicBezTo>
                  <a:cubicBezTo>
                    <a:pt x="15955" y="3310"/>
                    <a:pt x="15202" y="3607"/>
                    <a:pt x="14449" y="3949"/>
                  </a:cubicBezTo>
                  <a:cubicBezTo>
                    <a:pt x="13741" y="4291"/>
                    <a:pt x="13033" y="4679"/>
                    <a:pt x="12372" y="5113"/>
                  </a:cubicBezTo>
                  <a:cubicBezTo>
                    <a:pt x="11687" y="5547"/>
                    <a:pt x="11002" y="6049"/>
                    <a:pt x="10294" y="6665"/>
                  </a:cubicBezTo>
                  <a:cubicBezTo>
                    <a:pt x="8993" y="7761"/>
                    <a:pt x="7738" y="9085"/>
                    <a:pt x="6574" y="10568"/>
                  </a:cubicBezTo>
                  <a:cubicBezTo>
                    <a:pt x="5661" y="11732"/>
                    <a:pt x="4794" y="13011"/>
                    <a:pt x="3995" y="14403"/>
                  </a:cubicBezTo>
                  <a:lnTo>
                    <a:pt x="3972" y="14449"/>
                  </a:lnTo>
                  <a:cubicBezTo>
                    <a:pt x="3903" y="14563"/>
                    <a:pt x="3858" y="14654"/>
                    <a:pt x="3789" y="14745"/>
                  </a:cubicBezTo>
                  <a:cubicBezTo>
                    <a:pt x="3721" y="14882"/>
                    <a:pt x="3652" y="14996"/>
                    <a:pt x="3584" y="15111"/>
                  </a:cubicBezTo>
                  <a:cubicBezTo>
                    <a:pt x="3584" y="15133"/>
                    <a:pt x="3561" y="15179"/>
                    <a:pt x="3561" y="15179"/>
                  </a:cubicBezTo>
                  <a:cubicBezTo>
                    <a:pt x="2694" y="16754"/>
                    <a:pt x="1963" y="18420"/>
                    <a:pt x="1370" y="20109"/>
                  </a:cubicBezTo>
                  <a:cubicBezTo>
                    <a:pt x="845" y="21593"/>
                    <a:pt x="434" y="23122"/>
                    <a:pt x="160" y="24629"/>
                  </a:cubicBezTo>
                  <a:cubicBezTo>
                    <a:pt x="137" y="24720"/>
                    <a:pt x="114" y="24811"/>
                    <a:pt x="114" y="24880"/>
                  </a:cubicBezTo>
                  <a:lnTo>
                    <a:pt x="91" y="24903"/>
                  </a:lnTo>
                  <a:cubicBezTo>
                    <a:pt x="91" y="24971"/>
                    <a:pt x="69" y="25040"/>
                    <a:pt x="69" y="25108"/>
                  </a:cubicBezTo>
                  <a:cubicBezTo>
                    <a:pt x="0" y="25496"/>
                    <a:pt x="46" y="25907"/>
                    <a:pt x="206" y="26272"/>
                  </a:cubicBezTo>
                  <a:cubicBezTo>
                    <a:pt x="228" y="26318"/>
                    <a:pt x="251" y="26363"/>
                    <a:pt x="274" y="26409"/>
                  </a:cubicBezTo>
                  <a:cubicBezTo>
                    <a:pt x="822" y="27459"/>
                    <a:pt x="1598" y="28509"/>
                    <a:pt x="2625" y="29605"/>
                  </a:cubicBezTo>
                  <a:cubicBezTo>
                    <a:pt x="3036" y="30038"/>
                    <a:pt x="3515" y="30472"/>
                    <a:pt x="4040" y="30951"/>
                  </a:cubicBezTo>
                  <a:cubicBezTo>
                    <a:pt x="4474" y="31362"/>
                    <a:pt x="4953" y="31750"/>
                    <a:pt x="5501" y="32161"/>
                  </a:cubicBezTo>
                  <a:cubicBezTo>
                    <a:pt x="6505" y="32960"/>
                    <a:pt x="7555" y="33713"/>
                    <a:pt x="8628" y="34421"/>
                  </a:cubicBezTo>
                  <a:cubicBezTo>
                    <a:pt x="9769" y="35151"/>
                    <a:pt x="11002" y="35836"/>
                    <a:pt x="12280" y="36498"/>
                  </a:cubicBezTo>
                  <a:cubicBezTo>
                    <a:pt x="12600" y="36635"/>
                    <a:pt x="12897" y="36795"/>
                    <a:pt x="13216" y="36954"/>
                  </a:cubicBezTo>
                  <a:cubicBezTo>
                    <a:pt x="13513" y="37091"/>
                    <a:pt x="13855" y="37251"/>
                    <a:pt x="14243" y="37388"/>
                  </a:cubicBezTo>
                  <a:cubicBezTo>
                    <a:pt x="14928" y="37685"/>
                    <a:pt x="15658" y="37867"/>
                    <a:pt x="16412" y="38004"/>
                  </a:cubicBezTo>
                  <a:cubicBezTo>
                    <a:pt x="16937" y="38073"/>
                    <a:pt x="17507" y="38118"/>
                    <a:pt x="18078" y="38118"/>
                  </a:cubicBezTo>
                  <a:cubicBezTo>
                    <a:pt x="18260" y="38118"/>
                    <a:pt x="18466" y="38118"/>
                    <a:pt x="18648" y="38096"/>
                  </a:cubicBezTo>
                  <a:cubicBezTo>
                    <a:pt x="19402" y="38073"/>
                    <a:pt x="20132" y="37981"/>
                    <a:pt x="20863" y="37822"/>
                  </a:cubicBezTo>
                  <a:cubicBezTo>
                    <a:pt x="22164" y="37548"/>
                    <a:pt x="23396" y="37091"/>
                    <a:pt x="24515" y="36429"/>
                  </a:cubicBezTo>
                  <a:cubicBezTo>
                    <a:pt x="24583" y="36384"/>
                    <a:pt x="24674" y="36338"/>
                    <a:pt x="24743" y="36292"/>
                  </a:cubicBezTo>
                  <a:lnTo>
                    <a:pt x="24834" y="36292"/>
                  </a:lnTo>
                  <a:cubicBezTo>
                    <a:pt x="25199" y="36292"/>
                    <a:pt x="25587" y="36247"/>
                    <a:pt x="25998" y="36178"/>
                  </a:cubicBezTo>
                  <a:cubicBezTo>
                    <a:pt x="26683" y="36064"/>
                    <a:pt x="27345" y="35882"/>
                    <a:pt x="27984" y="35585"/>
                  </a:cubicBezTo>
                  <a:cubicBezTo>
                    <a:pt x="29125" y="35105"/>
                    <a:pt x="30198" y="34352"/>
                    <a:pt x="31180" y="33348"/>
                  </a:cubicBezTo>
                  <a:cubicBezTo>
                    <a:pt x="31978" y="32503"/>
                    <a:pt x="32709" y="31522"/>
                    <a:pt x="33394" y="30358"/>
                  </a:cubicBezTo>
                  <a:cubicBezTo>
                    <a:pt x="33964" y="29353"/>
                    <a:pt x="34466" y="28258"/>
                    <a:pt x="34900" y="27071"/>
                  </a:cubicBezTo>
                  <a:cubicBezTo>
                    <a:pt x="35402" y="25656"/>
                    <a:pt x="35813" y="24172"/>
                    <a:pt x="36064" y="22620"/>
                  </a:cubicBezTo>
                  <a:cubicBezTo>
                    <a:pt x="36315" y="21114"/>
                    <a:pt x="36452" y="19561"/>
                    <a:pt x="36429" y="18009"/>
                  </a:cubicBezTo>
                  <a:cubicBezTo>
                    <a:pt x="36429" y="17233"/>
                    <a:pt x="36384" y="16480"/>
                    <a:pt x="36315" y="15727"/>
                  </a:cubicBezTo>
                  <a:cubicBezTo>
                    <a:pt x="36247" y="14928"/>
                    <a:pt x="36155" y="14312"/>
                    <a:pt x="36019" y="13741"/>
                  </a:cubicBezTo>
                  <a:cubicBezTo>
                    <a:pt x="35859" y="13033"/>
                    <a:pt x="35631" y="12394"/>
                    <a:pt x="35334" y="11824"/>
                  </a:cubicBezTo>
                  <a:cubicBezTo>
                    <a:pt x="35014" y="11162"/>
                    <a:pt x="34581" y="10591"/>
                    <a:pt x="34056" y="10112"/>
                  </a:cubicBezTo>
                  <a:cubicBezTo>
                    <a:pt x="34284" y="9655"/>
                    <a:pt x="34444" y="9176"/>
                    <a:pt x="34581" y="8719"/>
                  </a:cubicBezTo>
                  <a:cubicBezTo>
                    <a:pt x="34672" y="8354"/>
                    <a:pt x="34763" y="7989"/>
                    <a:pt x="34809" y="7624"/>
                  </a:cubicBezTo>
                  <a:cubicBezTo>
                    <a:pt x="34854" y="7259"/>
                    <a:pt x="34877" y="6893"/>
                    <a:pt x="34877" y="6483"/>
                  </a:cubicBezTo>
                  <a:cubicBezTo>
                    <a:pt x="34854" y="6095"/>
                    <a:pt x="34809" y="5684"/>
                    <a:pt x="34717" y="5296"/>
                  </a:cubicBezTo>
                  <a:cubicBezTo>
                    <a:pt x="34649" y="4930"/>
                    <a:pt x="34512" y="4565"/>
                    <a:pt x="34352" y="4223"/>
                  </a:cubicBezTo>
                  <a:cubicBezTo>
                    <a:pt x="33850" y="3150"/>
                    <a:pt x="32960" y="2260"/>
                    <a:pt x="31636" y="1461"/>
                  </a:cubicBezTo>
                  <a:cubicBezTo>
                    <a:pt x="31134" y="1164"/>
                    <a:pt x="30609" y="890"/>
                    <a:pt x="30107" y="685"/>
                  </a:cubicBezTo>
                  <a:cubicBezTo>
                    <a:pt x="29582" y="457"/>
                    <a:pt x="29011" y="297"/>
                    <a:pt x="28441" y="183"/>
                  </a:cubicBezTo>
                  <a:cubicBezTo>
                    <a:pt x="27893" y="46"/>
                    <a:pt x="27322" y="0"/>
                    <a:pt x="267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00" name="Google Shape;401;p4">
              <a:extLst>
                <a:ext uri="{FF2B5EF4-FFF2-40B4-BE49-F238E27FC236}">
                  <a16:creationId xmlns:a16="http://schemas.microsoft.com/office/drawing/2014/main" xmlns="" id="{5059FE98-793A-FB70-1012-DAD24632525B}"/>
                </a:ext>
              </a:extLst>
            </p:cNvPr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01" name="Google Shape;402;p4">
              <a:extLst>
                <a:ext uri="{FF2B5EF4-FFF2-40B4-BE49-F238E27FC236}">
                  <a16:creationId xmlns:a16="http://schemas.microsoft.com/office/drawing/2014/main" xmlns="" id="{AF89A76C-1CDD-7841-D343-C1C2BE46C330}"/>
                </a:ext>
              </a:extLst>
            </p:cNvPr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rgbClr val="4EB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02" name="Google Shape;403;p4">
              <a:extLst>
                <a:ext uri="{FF2B5EF4-FFF2-40B4-BE49-F238E27FC236}">
                  <a16:creationId xmlns:a16="http://schemas.microsoft.com/office/drawing/2014/main" xmlns="" id="{8548FBF7-E82E-4502-1BFF-F6BEBA9A7A92}"/>
                </a:ext>
              </a:extLst>
            </p:cNvPr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rgbClr val="4BA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03" name="Google Shape;404;p4">
              <a:extLst>
                <a:ext uri="{FF2B5EF4-FFF2-40B4-BE49-F238E27FC236}">
                  <a16:creationId xmlns:a16="http://schemas.microsoft.com/office/drawing/2014/main" xmlns="" id="{41E02913-07E9-1152-0B56-E2792C63B892}"/>
                </a:ext>
              </a:extLst>
            </p:cNvPr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04" name="Google Shape;405;p4">
              <a:extLst>
                <a:ext uri="{FF2B5EF4-FFF2-40B4-BE49-F238E27FC236}">
                  <a16:creationId xmlns:a16="http://schemas.microsoft.com/office/drawing/2014/main" xmlns="" id="{79451B65-F96A-1D57-C761-7E22766C0C8A}"/>
                </a:ext>
              </a:extLst>
            </p:cNvPr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05" name="Google Shape;406;p4">
              <a:extLst>
                <a:ext uri="{FF2B5EF4-FFF2-40B4-BE49-F238E27FC236}">
                  <a16:creationId xmlns:a16="http://schemas.microsoft.com/office/drawing/2014/main" xmlns="" id="{B6F9740D-42D1-F4CE-4A2F-B3DCCC33BA86}"/>
                </a:ext>
              </a:extLst>
            </p:cNvPr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06" name="Google Shape;407;p4">
              <a:extLst>
                <a:ext uri="{FF2B5EF4-FFF2-40B4-BE49-F238E27FC236}">
                  <a16:creationId xmlns:a16="http://schemas.microsoft.com/office/drawing/2014/main" xmlns="" id="{E0526880-70CF-9E31-C966-1310A59E6C41}"/>
                </a:ext>
              </a:extLst>
            </p:cNvPr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07" name="Google Shape;408;p4">
              <a:extLst>
                <a:ext uri="{FF2B5EF4-FFF2-40B4-BE49-F238E27FC236}">
                  <a16:creationId xmlns:a16="http://schemas.microsoft.com/office/drawing/2014/main" xmlns="" id="{30A8CD12-3198-CB34-A370-7ECC896C0D31}"/>
                </a:ext>
              </a:extLst>
            </p:cNvPr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08" name="Google Shape;409;p4">
              <a:extLst>
                <a:ext uri="{FF2B5EF4-FFF2-40B4-BE49-F238E27FC236}">
                  <a16:creationId xmlns:a16="http://schemas.microsoft.com/office/drawing/2014/main" xmlns="" id="{1B561FAF-6709-FF8C-8AE9-64C592E062ED}"/>
                </a:ext>
              </a:extLst>
            </p:cNvPr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09" name="Google Shape;410;p4">
              <a:extLst>
                <a:ext uri="{FF2B5EF4-FFF2-40B4-BE49-F238E27FC236}">
                  <a16:creationId xmlns:a16="http://schemas.microsoft.com/office/drawing/2014/main" xmlns="" id="{EE745702-9BBE-620E-F079-0B6666865794}"/>
                </a:ext>
              </a:extLst>
            </p:cNvPr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10" name="Google Shape;411;p4">
              <a:extLst>
                <a:ext uri="{FF2B5EF4-FFF2-40B4-BE49-F238E27FC236}">
                  <a16:creationId xmlns:a16="http://schemas.microsoft.com/office/drawing/2014/main" xmlns="" id="{86C616F6-B148-6BA5-2132-1B7E0CE6B2D6}"/>
                </a:ext>
              </a:extLst>
            </p:cNvPr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11" name="Google Shape;412;p4">
              <a:extLst>
                <a:ext uri="{FF2B5EF4-FFF2-40B4-BE49-F238E27FC236}">
                  <a16:creationId xmlns:a16="http://schemas.microsoft.com/office/drawing/2014/main" xmlns="" id="{819A989B-1609-3EE8-9B0B-F07C75E8E26A}"/>
                </a:ext>
              </a:extLst>
            </p:cNvPr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12" name="Google Shape;413;p4">
              <a:extLst>
                <a:ext uri="{FF2B5EF4-FFF2-40B4-BE49-F238E27FC236}">
                  <a16:creationId xmlns:a16="http://schemas.microsoft.com/office/drawing/2014/main" xmlns="" id="{C651EDF2-FF9B-CE64-1E44-0D201CD77A2A}"/>
                </a:ext>
              </a:extLst>
            </p:cNvPr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rgbClr val="C13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13" name="Google Shape;414;p4">
              <a:extLst>
                <a:ext uri="{FF2B5EF4-FFF2-40B4-BE49-F238E27FC236}">
                  <a16:creationId xmlns:a16="http://schemas.microsoft.com/office/drawing/2014/main" xmlns="" id="{565DCD59-3ACF-278B-E43C-580081717B01}"/>
                </a:ext>
              </a:extLst>
            </p:cNvPr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14" name="Google Shape;415;p4">
              <a:extLst>
                <a:ext uri="{FF2B5EF4-FFF2-40B4-BE49-F238E27FC236}">
                  <a16:creationId xmlns:a16="http://schemas.microsoft.com/office/drawing/2014/main" xmlns="" id="{CF0B6853-E717-7155-857C-1619FED043E9}"/>
                </a:ext>
              </a:extLst>
            </p:cNvPr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rgbClr val="55C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15" name="Google Shape;416;p4">
              <a:extLst>
                <a:ext uri="{FF2B5EF4-FFF2-40B4-BE49-F238E27FC236}">
                  <a16:creationId xmlns:a16="http://schemas.microsoft.com/office/drawing/2014/main" xmlns="" id="{02CD0E60-BB91-99FD-F3AD-28F727436386}"/>
                </a:ext>
              </a:extLst>
            </p:cNvPr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16" name="Google Shape;417;p4">
              <a:extLst>
                <a:ext uri="{FF2B5EF4-FFF2-40B4-BE49-F238E27FC236}">
                  <a16:creationId xmlns:a16="http://schemas.microsoft.com/office/drawing/2014/main" xmlns="" id="{6FC8DF54-621D-7011-F330-206DE323E6AE}"/>
                </a:ext>
              </a:extLst>
            </p:cNvPr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17" name="Google Shape;418;p4">
              <a:extLst>
                <a:ext uri="{FF2B5EF4-FFF2-40B4-BE49-F238E27FC236}">
                  <a16:creationId xmlns:a16="http://schemas.microsoft.com/office/drawing/2014/main" xmlns="" id="{A9CAA242-7EA8-4F0D-7A8A-FF353D3F4078}"/>
                </a:ext>
              </a:extLst>
            </p:cNvPr>
            <p:cNvSpPr/>
            <p:nvPr/>
          </p:nvSpPr>
          <p:spPr>
            <a:xfrm>
              <a:off x="6816375" y="1851750"/>
              <a:ext cx="116425" cy="17725"/>
            </a:xfrm>
            <a:custGeom>
              <a:avLst/>
              <a:gdLst/>
              <a:ahLst/>
              <a:cxnLst/>
              <a:rect l="l" t="t" r="r" b="b"/>
              <a:pathLst>
                <a:path w="4657" h="709" extrusionOk="0">
                  <a:moveTo>
                    <a:pt x="1575" y="0"/>
                  </a:moveTo>
                  <a:cubicBezTo>
                    <a:pt x="1370" y="0"/>
                    <a:pt x="1164" y="23"/>
                    <a:pt x="959" y="46"/>
                  </a:cubicBezTo>
                  <a:cubicBezTo>
                    <a:pt x="753" y="69"/>
                    <a:pt x="548" y="92"/>
                    <a:pt x="343" y="137"/>
                  </a:cubicBezTo>
                  <a:cubicBezTo>
                    <a:pt x="274" y="160"/>
                    <a:pt x="183" y="160"/>
                    <a:pt x="91" y="183"/>
                  </a:cubicBezTo>
                  <a:cubicBezTo>
                    <a:pt x="23" y="206"/>
                    <a:pt x="0" y="252"/>
                    <a:pt x="0" y="320"/>
                  </a:cubicBezTo>
                  <a:cubicBezTo>
                    <a:pt x="19" y="357"/>
                    <a:pt x="53" y="395"/>
                    <a:pt x="102" y="395"/>
                  </a:cubicBezTo>
                  <a:cubicBezTo>
                    <a:pt x="113" y="395"/>
                    <a:pt x="125" y="393"/>
                    <a:pt x="137" y="389"/>
                  </a:cubicBezTo>
                  <a:cubicBezTo>
                    <a:pt x="251" y="366"/>
                    <a:pt x="388" y="343"/>
                    <a:pt x="525" y="320"/>
                  </a:cubicBezTo>
                  <a:cubicBezTo>
                    <a:pt x="639" y="320"/>
                    <a:pt x="753" y="297"/>
                    <a:pt x="867" y="297"/>
                  </a:cubicBezTo>
                  <a:cubicBezTo>
                    <a:pt x="982" y="274"/>
                    <a:pt x="1096" y="274"/>
                    <a:pt x="1210" y="252"/>
                  </a:cubicBezTo>
                  <a:cubicBezTo>
                    <a:pt x="1278" y="252"/>
                    <a:pt x="1324" y="252"/>
                    <a:pt x="1392" y="229"/>
                  </a:cubicBezTo>
                  <a:lnTo>
                    <a:pt x="1529" y="229"/>
                  </a:lnTo>
                  <a:cubicBezTo>
                    <a:pt x="1651" y="229"/>
                    <a:pt x="1773" y="219"/>
                    <a:pt x="1888" y="219"/>
                  </a:cubicBezTo>
                  <a:cubicBezTo>
                    <a:pt x="1945" y="219"/>
                    <a:pt x="2001" y="221"/>
                    <a:pt x="2054" y="229"/>
                  </a:cubicBezTo>
                  <a:lnTo>
                    <a:pt x="2328" y="229"/>
                  </a:lnTo>
                  <a:cubicBezTo>
                    <a:pt x="2420" y="252"/>
                    <a:pt x="2511" y="252"/>
                    <a:pt x="2602" y="252"/>
                  </a:cubicBezTo>
                  <a:cubicBezTo>
                    <a:pt x="2648" y="274"/>
                    <a:pt x="2694" y="274"/>
                    <a:pt x="2716" y="274"/>
                  </a:cubicBezTo>
                  <a:cubicBezTo>
                    <a:pt x="2785" y="274"/>
                    <a:pt x="2830" y="274"/>
                    <a:pt x="2876" y="297"/>
                  </a:cubicBezTo>
                  <a:cubicBezTo>
                    <a:pt x="2967" y="297"/>
                    <a:pt x="3059" y="320"/>
                    <a:pt x="3150" y="320"/>
                  </a:cubicBezTo>
                  <a:cubicBezTo>
                    <a:pt x="3310" y="366"/>
                    <a:pt x="3470" y="389"/>
                    <a:pt x="3652" y="411"/>
                  </a:cubicBezTo>
                  <a:cubicBezTo>
                    <a:pt x="3675" y="411"/>
                    <a:pt x="3698" y="434"/>
                    <a:pt x="3721" y="434"/>
                  </a:cubicBezTo>
                  <a:cubicBezTo>
                    <a:pt x="3789" y="457"/>
                    <a:pt x="3858" y="457"/>
                    <a:pt x="3949" y="480"/>
                  </a:cubicBezTo>
                  <a:cubicBezTo>
                    <a:pt x="4017" y="503"/>
                    <a:pt x="4109" y="525"/>
                    <a:pt x="4177" y="548"/>
                  </a:cubicBezTo>
                  <a:cubicBezTo>
                    <a:pt x="4268" y="571"/>
                    <a:pt x="4337" y="594"/>
                    <a:pt x="4405" y="640"/>
                  </a:cubicBezTo>
                  <a:cubicBezTo>
                    <a:pt x="4451" y="662"/>
                    <a:pt x="4520" y="685"/>
                    <a:pt x="4588" y="708"/>
                  </a:cubicBezTo>
                  <a:cubicBezTo>
                    <a:pt x="4611" y="708"/>
                    <a:pt x="4634" y="708"/>
                    <a:pt x="4657" y="685"/>
                  </a:cubicBezTo>
                  <a:cubicBezTo>
                    <a:pt x="4657" y="662"/>
                    <a:pt x="4657" y="617"/>
                    <a:pt x="4611" y="617"/>
                  </a:cubicBezTo>
                  <a:cubicBezTo>
                    <a:pt x="4565" y="594"/>
                    <a:pt x="4497" y="571"/>
                    <a:pt x="4428" y="525"/>
                  </a:cubicBezTo>
                  <a:cubicBezTo>
                    <a:pt x="4337" y="503"/>
                    <a:pt x="4268" y="480"/>
                    <a:pt x="4200" y="434"/>
                  </a:cubicBezTo>
                  <a:cubicBezTo>
                    <a:pt x="4109" y="411"/>
                    <a:pt x="4017" y="389"/>
                    <a:pt x="3926" y="343"/>
                  </a:cubicBezTo>
                  <a:cubicBezTo>
                    <a:pt x="3858" y="320"/>
                    <a:pt x="3789" y="297"/>
                    <a:pt x="3698" y="274"/>
                  </a:cubicBezTo>
                  <a:cubicBezTo>
                    <a:pt x="3538" y="229"/>
                    <a:pt x="3355" y="183"/>
                    <a:pt x="3196" y="160"/>
                  </a:cubicBezTo>
                  <a:cubicBezTo>
                    <a:pt x="3104" y="137"/>
                    <a:pt x="3013" y="115"/>
                    <a:pt x="2922" y="115"/>
                  </a:cubicBezTo>
                  <a:cubicBezTo>
                    <a:pt x="2830" y="92"/>
                    <a:pt x="2739" y="69"/>
                    <a:pt x="2648" y="69"/>
                  </a:cubicBezTo>
                  <a:cubicBezTo>
                    <a:pt x="2465" y="46"/>
                    <a:pt x="2283" y="23"/>
                    <a:pt x="2100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18" name="Google Shape;419;p4">
              <a:extLst>
                <a:ext uri="{FF2B5EF4-FFF2-40B4-BE49-F238E27FC236}">
                  <a16:creationId xmlns:a16="http://schemas.microsoft.com/office/drawing/2014/main" xmlns="" id="{91FDD339-F94C-495C-5320-8A91902DC958}"/>
                </a:ext>
              </a:extLst>
            </p:cNvPr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19" name="Google Shape;420;p4">
              <a:extLst>
                <a:ext uri="{FF2B5EF4-FFF2-40B4-BE49-F238E27FC236}">
                  <a16:creationId xmlns:a16="http://schemas.microsoft.com/office/drawing/2014/main" xmlns="" id="{AFC19720-73BD-911F-A0BC-A163C65E520C}"/>
                </a:ext>
              </a:extLst>
            </p:cNvPr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20" name="Google Shape;421;p4">
              <a:extLst>
                <a:ext uri="{FF2B5EF4-FFF2-40B4-BE49-F238E27FC236}">
                  <a16:creationId xmlns:a16="http://schemas.microsoft.com/office/drawing/2014/main" xmlns="" id="{0CBB8285-01EB-DA01-A4F8-C19E82599A23}"/>
                </a:ext>
              </a:extLst>
            </p:cNvPr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21" name="Google Shape;422;p4">
              <a:extLst>
                <a:ext uri="{FF2B5EF4-FFF2-40B4-BE49-F238E27FC236}">
                  <a16:creationId xmlns:a16="http://schemas.microsoft.com/office/drawing/2014/main" xmlns="" id="{2F460AAE-C892-3C38-EA4E-9D70B6D6D24C}"/>
                </a:ext>
              </a:extLst>
            </p:cNvPr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22" name="Google Shape;423;p4">
              <a:extLst>
                <a:ext uri="{FF2B5EF4-FFF2-40B4-BE49-F238E27FC236}">
                  <a16:creationId xmlns:a16="http://schemas.microsoft.com/office/drawing/2014/main" xmlns="" id="{7E8A4B74-72B7-4DF5-E89A-25F060C8EC66}"/>
                </a:ext>
              </a:extLst>
            </p:cNvPr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23" name="Google Shape;424;p4">
              <a:extLst>
                <a:ext uri="{FF2B5EF4-FFF2-40B4-BE49-F238E27FC236}">
                  <a16:creationId xmlns:a16="http://schemas.microsoft.com/office/drawing/2014/main" xmlns="" id="{8CD0AD97-0E48-3699-AD1F-F90C90AE6C52}"/>
                </a:ext>
              </a:extLst>
            </p:cNvPr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24" name="Google Shape;425;p4">
              <a:extLst>
                <a:ext uri="{FF2B5EF4-FFF2-40B4-BE49-F238E27FC236}">
                  <a16:creationId xmlns:a16="http://schemas.microsoft.com/office/drawing/2014/main" xmlns="" id="{3BC7235E-61AE-134A-53F2-FF9D977DE90A}"/>
                </a:ext>
              </a:extLst>
            </p:cNvPr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25" name="Google Shape;426;p4">
              <a:extLst>
                <a:ext uri="{FF2B5EF4-FFF2-40B4-BE49-F238E27FC236}">
                  <a16:creationId xmlns:a16="http://schemas.microsoft.com/office/drawing/2014/main" xmlns="" id="{1E76143D-D924-9623-F3C5-AD6C6D17C82E}"/>
                </a:ext>
              </a:extLst>
            </p:cNvPr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26" name="Google Shape;427;p4">
              <a:extLst>
                <a:ext uri="{FF2B5EF4-FFF2-40B4-BE49-F238E27FC236}">
                  <a16:creationId xmlns:a16="http://schemas.microsoft.com/office/drawing/2014/main" xmlns="" id="{8FF1E090-43B0-F603-33E3-A41A75BEF6DD}"/>
                </a:ext>
              </a:extLst>
            </p:cNvPr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27" name="Google Shape;428;p4">
              <a:extLst>
                <a:ext uri="{FF2B5EF4-FFF2-40B4-BE49-F238E27FC236}">
                  <a16:creationId xmlns:a16="http://schemas.microsoft.com/office/drawing/2014/main" xmlns="" id="{BE3518C4-C985-2C8B-3CC8-A59B4BB03C46}"/>
                </a:ext>
              </a:extLst>
            </p:cNvPr>
            <p:cNvSpPr/>
            <p:nvPr/>
          </p:nvSpPr>
          <p:spPr>
            <a:xfrm>
              <a:off x="6565300" y="1972725"/>
              <a:ext cx="28550" cy="167225"/>
            </a:xfrm>
            <a:custGeom>
              <a:avLst/>
              <a:gdLst/>
              <a:ahLst/>
              <a:cxnLst/>
              <a:rect l="l" t="t" r="r" b="b"/>
              <a:pathLst>
                <a:path w="1142" h="6689" extrusionOk="0">
                  <a:moveTo>
                    <a:pt x="1050" y="0"/>
                  </a:moveTo>
                  <a:cubicBezTo>
                    <a:pt x="1027" y="0"/>
                    <a:pt x="1004" y="0"/>
                    <a:pt x="981" y="23"/>
                  </a:cubicBezTo>
                  <a:cubicBezTo>
                    <a:pt x="981" y="46"/>
                    <a:pt x="959" y="69"/>
                    <a:pt x="959" y="92"/>
                  </a:cubicBezTo>
                  <a:cubicBezTo>
                    <a:pt x="959" y="115"/>
                    <a:pt x="959" y="137"/>
                    <a:pt x="959" y="160"/>
                  </a:cubicBezTo>
                  <a:cubicBezTo>
                    <a:pt x="913" y="388"/>
                    <a:pt x="867" y="617"/>
                    <a:pt x="822" y="845"/>
                  </a:cubicBezTo>
                  <a:cubicBezTo>
                    <a:pt x="799" y="1073"/>
                    <a:pt x="753" y="1301"/>
                    <a:pt x="708" y="1553"/>
                  </a:cubicBezTo>
                  <a:cubicBezTo>
                    <a:pt x="616" y="2078"/>
                    <a:pt x="548" y="2580"/>
                    <a:pt x="479" y="3105"/>
                  </a:cubicBezTo>
                  <a:cubicBezTo>
                    <a:pt x="342" y="4109"/>
                    <a:pt x="205" y="5090"/>
                    <a:pt x="68" y="6072"/>
                  </a:cubicBezTo>
                  <a:cubicBezTo>
                    <a:pt x="46" y="6186"/>
                    <a:pt x="46" y="6300"/>
                    <a:pt x="23" y="6414"/>
                  </a:cubicBezTo>
                  <a:cubicBezTo>
                    <a:pt x="23" y="6437"/>
                    <a:pt x="23" y="6460"/>
                    <a:pt x="23" y="6483"/>
                  </a:cubicBezTo>
                  <a:cubicBezTo>
                    <a:pt x="23" y="6506"/>
                    <a:pt x="23" y="6506"/>
                    <a:pt x="23" y="6528"/>
                  </a:cubicBezTo>
                  <a:cubicBezTo>
                    <a:pt x="0" y="6528"/>
                    <a:pt x="23" y="6551"/>
                    <a:pt x="23" y="6574"/>
                  </a:cubicBezTo>
                  <a:cubicBezTo>
                    <a:pt x="23" y="6620"/>
                    <a:pt x="68" y="6665"/>
                    <a:pt x="114" y="6688"/>
                  </a:cubicBezTo>
                  <a:lnTo>
                    <a:pt x="205" y="6688"/>
                  </a:lnTo>
                  <a:cubicBezTo>
                    <a:pt x="228" y="6665"/>
                    <a:pt x="274" y="6643"/>
                    <a:pt x="297" y="6620"/>
                  </a:cubicBezTo>
                  <a:cubicBezTo>
                    <a:pt x="320" y="6574"/>
                    <a:pt x="320" y="6574"/>
                    <a:pt x="320" y="6551"/>
                  </a:cubicBezTo>
                  <a:cubicBezTo>
                    <a:pt x="320" y="6540"/>
                    <a:pt x="320" y="6534"/>
                    <a:pt x="320" y="6528"/>
                  </a:cubicBezTo>
                  <a:cubicBezTo>
                    <a:pt x="342" y="6392"/>
                    <a:pt x="365" y="6277"/>
                    <a:pt x="388" y="6140"/>
                  </a:cubicBezTo>
                  <a:cubicBezTo>
                    <a:pt x="388" y="6118"/>
                    <a:pt x="388" y="6118"/>
                    <a:pt x="388" y="6118"/>
                  </a:cubicBezTo>
                  <a:cubicBezTo>
                    <a:pt x="388" y="6095"/>
                    <a:pt x="388" y="6072"/>
                    <a:pt x="388" y="6072"/>
                  </a:cubicBezTo>
                  <a:cubicBezTo>
                    <a:pt x="525" y="5068"/>
                    <a:pt x="662" y="4086"/>
                    <a:pt x="799" y="3082"/>
                  </a:cubicBezTo>
                  <a:cubicBezTo>
                    <a:pt x="867" y="2557"/>
                    <a:pt x="936" y="2055"/>
                    <a:pt x="981" y="1530"/>
                  </a:cubicBezTo>
                  <a:cubicBezTo>
                    <a:pt x="1004" y="1301"/>
                    <a:pt x="1027" y="1050"/>
                    <a:pt x="1050" y="822"/>
                  </a:cubicBezTo>
                  <a:cubicBezTo>
                    <a:pt x="1073" y="594"/>
                    <a:pt x="1096" y="343"/>
                    <a:pt x="1118" y="115"/>
                  </a:cubicBezTo>
                  <a:lnTo>
                    <a:pt x="1141" y="92"/>
                  </a:lnTo>
                  <a:cubicBezTo>
                    <a:pt x="1141" y="46"/>
                    <a:pt x="1096" y="0"/>
                    <a:pt x="105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28" name="Google Shape;429;p4">
              <a:extLst>
                <a:ext uri="{FF2B5EF4-FFF2-40B4-BE49-F238E27FC236}">
                  <a16:creationId xmlns:a16="http://schemas.microsoft.com/office/drawing/2014/main" xmlns="" id="{E109869A-1030-F7CE-4DDF-B9ABBAA908B1}"/>
                </a:ext>
              </a:extLst>
            </p:cNvPr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29" name="Google Shape;430;p4">
              <a:extLst>
                <a:ext uri="{FF2B5EF4-FFF2-40B4-BE49-F238E27FC236}">
                  <a16:creationId xmlns:a16="http://schemas.microsoft.com/office/drawing/2014/main" xmlns="" id="{553FD2DF-EC3B-A68C-0D19-3425BBFE2455}"/>
                </a:ext>
              </a:extLst>
            </p:cNvPr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30" name="Google Shape;431;p4">
              <a:extLst>
                <a:ext uri="{FF2B5EF4-FFF2-40B4-BE49-F238E27FC236}">
                  <a16:creationId xmlns:a16="http://schemas.microsoft.com/office/drawing/2014/main" xmlns="" id="{851AC070-8CFF-E61C-ABD1-E3AE1DB7EE9D}"/>
                </a:ext>
              </a:extLst>
            </p:cNvPr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31" name="Google Shape;432;p4">
              <a:extLst>
                <a:ext uri="{FF2B5EF4-FFF2-40B4-BE49-F238E27FC236}">
                  <a16:creationId xmlns:a16="http://schemas.microsoft.com/office/drawing/2014/main" xmlns="" id="{5975934C-39A2-CF82-5135-F8443A0C0058}"/>
                </a:ext>
              </a:extLst>
            </p:cNvPr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32" name="Google Shape;433;p4">
              <a:extLst>
                <a:ext uri="{FF2B5EF4-FFF2-40B4-BE49-F238E27FC236}">
                  <a16:creationId xmlns:a16="http://schemas.microsoft.com/office/drawing/2014/main" xmlns="" id="{961A3596-8360-5774-7491-30CB51A51C8A}"/>
                </a:ext>
              </a:extLst>
            </p:cNvPr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33" name="Google Shape;434;p4">
              <a:extLst>
                <a:ext uri="{FF2B5EF4-FFF2-40B4-BE49-F238E27FC236}">
                  <a16:creationId xmlns:a16="http://schemas.microsoft.com/office/drawing/2014/main" xmlns="" id="{50E21EB8-1474-2083-CFD6-AA2E89014F58}"/>
                </a:ext>
              </a:extLst>
            </p:cNvPr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34" name="Google Shape;435;p4">
              <a:extLst>
                <a:ext uri="{FF2B5EF4-FFF2-40B4-BE49-F238E27FC236}">
                  <a16:creationId xmlns:a16="http://schemas.microsoft.com/office/drawing/2014/main" xmlns="" id="{12C70A5B-3E99-4233-3D8D-2EE3E51A0D97}"/>
                </a:ext>
              </a:extLst>
            </p:cNvPr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35" name="Google Shape;436;p4">
              <a:extLst>
                <a:ext uri="{FF2B5EF4-FFF2-40B4-BE49-F238E27FC236}">
                  <a16:creationId xmlns:a16="http://schemas.microsoft.com/office/drawing/2014/main" xmlns="" id="{0E02AB6B-8CB2-D2FA-63B8-65C5266C2130}"/>
                </a:ext>
              </a:extLst>
            </p:cNvPr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36" name="Google Shape;437;p4">
              <a:extLst>
                <a:ext uri="{FF2B5EF4-FFF2-40B4-BE49-F238E27FC236}">
                  <a16:creationId xmlns:a16="http://schemas.microsoft.com/office/drawing/2014/main" xmlns="" id="{AF8D3B83-E274-1FDB-2F7B-F687FB0109B4}"/>
                </a:ext>
              </a:extLst>
            </p:cNvPr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37" name="Google Shape;438;p4">
              <a:extLst>
                <a:ext uri="{FF2B5EF4-FFF2-40B4-BE49-F238E27FC236}">
                  <a16:creationId xmlns:a16="http://schemas.microsoft.com/office/drawing/2014/main" xmlns="" id="{574C8F0E-E79F-4ECB-395D-A3079EDE970A}"/>
                </a:ext>
              </a:extLst>
            </p:cNvPr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38" name="Google Shape;439;p4">
              <a:extLst>
                <a:ext uri="{FF2B5EF4-FFF2-40B4-BE49-F238E27FC236}">
                  <a16:creationId xmlns:a16="http://schemas.microsoft.com/office/drawing/2014/main" xmlns="" id="{32274493-F3B3-1301-E6FB-F502C0DE6D85}"/>
                </a:ext>
              </a:extLst>
            </p:cNvPr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39" name="Google Shape;440;p4">
              <a:extLst>
                <a:ext uri="{FF2B5EF4-FFF2-40B4-BE49-F238E27FC236}">
                  <a16:creationId xmlns:a16="http://schemas.microsoft.com/office/drawing/2014/main" xmlns="" id="{F546071F-DCAB-B510-79E4-52250A7C2CD7}"/>
                </a:ext>
              </a:extLst>
            </p:cNvPr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40" name="Google Shape;441;p4">
              <a:extLst>
                <a:ext uri="{FF2B5EF4-FFF2-40B4-BE49-F238E27FC236}">
                  <a16:creationId xmlns:a16="http://schemas.microsoft.com/office/drawing/2014/main" xmlns="" id="{FC95847D-F7A3-1BC7-8090-BA479B91543E}"/>
                </a:ext>
              </a:extLst>
            </p:cNvPr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41" name="Google Shape;442;p4">
              <a:extLst>
                <a:ext uri="{FF2B5EF4-FFF2-40B4-BE49-F238E27FC236}">
                  <a16:creationId xmlns:a16="http://schemas.microsoft.com/office/drawing/2014/main" xmlns="" id="{2B63CCA0-E577-32A4-4E67-46EBA44EFFCE}"/>
                </a:ext>
              </a:extLst>
            </p:cNvPr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42" name="Google Shape;443;p4">
              <a:extLst>
                <a:ext uri="{FF2B5EF4-FFF2-40B4-BE49-F238E27FC236}">
                  <a16:creationId xmlns:a16="http://schemas.microsoft.com/office/drawing/2014/main" xmlns="" id="{1F871A3A-474B-ED97-A827-68FE5062BEAE}"/>
                </a:ext>
              </a:extLst>
            </p:cNvPr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43" name="Google Shape;444;p4">
              <a:extLst>
                <a:ext uri="{FF2B5EF4-FFF2-40B4-BE49-F238E27FC236}">
                  <a16:creationId xmlns:a16="http://schemas.microsoft.com/office/drawing/2014/main" xmlns="" id="{6BC37366-80B4-7838-2284-06ED3A0BC546}"/>
                </a:ext>
              </a:extLst>
            </p:cNvPr>
            <p:cNvSpPr/>
            <p:nvPr/>
          </p:nvSpPr>
          <p:spPr>
            <a:xfrm>
              <a:off x="6751875" y="2319100"/>
              <a:ext cx="84475" cy="144625"/>
            </a:xfrm>
            <a:custGeom>
              <a:avLst/>
              <a:gdLst/>
              <a:ahLst/>
              <a:cxnLst/>
              <a:rect l="l" t="t" r="r" b="b"/>
              <a:pathLst>
                <a:path w="3379" h="5785" extrusionOk="0">
                  <a:moveTo>
                    <a:pt x="3128" y="0"/>
                  </a:moveTo>
                  <a:lnTo>
                    <a:pt x="3082" y="23"/>
                  </a:lnTo>
                  <a:cubicBezTo>
                    <a:pt x="3059" y="23"/>
                    <a:pt x="3059" y="46"/>
                    <a:pt x="3037" y="69"/>
                  </a:cubicBezTo>
                  <a:cubicBezTo>
                    <a:pt x="3037" y="69"/>
                    <a:pt x="3037" y="69"/>
                    <a:pt x="3037" y="92"/>
                  </a:cubicBezTo>
                  <a:lnTo>
                    <a:pt x="3014" y="92"/>
                  </a:lnTo>
                  <a:cubicBezTo>
                    <a:pt x="3014" y="114"/>
                    <a:pt x="2991" y="137"/>
                    <a:pt x="2991" y="137"/>
                  </a:cubicBezTo>
                  <a:cubicBezTo>
                    <a:pt x="2991" y="160"/>
                    <a:pt x="2968" y="183"/>
                    <a:pt x="2968" y="229"/>
                  </a:cubicBezTo>
                  <a:cubicBezTo>
                    <a:pt x="2945" y="274"/>
                    <a:pt x="2923" y="320"/>
                    <a:pt x="2900" y="366"/>
                  </a:cubicBezTo>
                  <a:cubicBezTo>
                    <a:pt x="2900" y="388"/>
                    <a:pt x="2900" y="411"/>
                    <a:pt x="2877" y="434"/>
                  </a:cubicBezTo>
                  <a:cubicBezTo>
                    <a:pt x="2877" y="480"/>
                    <a:pt x="2854" y="503"/>
                    <a:pt x="2854" y="548"/>
                  </a:cubicBezTo>
                  <a:cubicBezTo>
                    <a:pt x="2854" y="571"/>
                    <a:pt x="2854" y="594"/>
                    <a:pt x="2877" y="594"/>
                  </a:cubicBezTo>
                  <a:cubicBezTo>
                    <a:pt x="2877" y="617"/>
                    <a:pt x="2877" y="617"/>
                    <a:pt x="2900" y="617"/>
                  </a:cubicBezTo>
                  <a:cubicBezTo>
                    <a:pt x="2877" y="639"/>
                    <a:pt x="2877" y="685"/>
                    <a:pt x="2854" y="708"/>
                  </a:cubicBezTo>
                  <a:cubicBezTo>
                    <a:pt x="2854" y="708"/>
                    <a:pt x="2854" y="731"/>
                    <a:pt x="2854" y="731"/>
                  </a:cubicBezTo>
                  <a:cubicBezTo>
                    <a:pt x="2786" y="822"/>
                    <a:pt x="2740" y="936"/>
                    <a:pt x="2694" y="1028"/>
                  </a:cubicBezTo>
                  <a:cubicBezTo>
                    <a:pt x="2649" y="1096"/>
                    <a:pt x="2603" y="1187"/>
                    <a:pt x="2557" y="1256"/>
                  </a:cubicBezTo>
                  <a:cubicBezTo>
                    <a:pt x="2466" y="1438"/>
                    <a:pt x="2375" y="1598"/>
                    <a:pt x="2283" y="1781"/>
                  </a:cubicBezTo>
                  <a:cubicBezTo>
                    <a:pt x="2283" y="1781"/>
                    <a:pt x="2283" y="1758"/>
                    <a:pt x="2283" y="1758"/>
                  </a:cubicBezTo>
                  <a:cubicBezTo>
                    <a:pt x="2261" y="1804"/>
                    <a:pt x="2238" y="1849"/>
                    <a:pt x="2215" y="1895"/>
                  </a:cubicBezTo>
                  <a:cubicBezTo>
                    <a:pt x="2192" y="1941"/>
                    <a:pt x="2146" y="1986"/>
                    <a:pt x="2124" y="2055"/>
                  </a:cubicBezTo>
                  <a:cubicBezTo>
                    <a:pt x="2124" y="2055"/>
                    <a:pt x="2101" y="2055"/>
                    <a:pt x="2101" y="2077"/>
                  </a:cubicBezTo>
                  <a:cubicBezTo>
                    <a:pt x="2078" y="2123"/>
                    <a:pt x="2032" y="2192"/>
                    <a:pt x="1987" y="2260"/>
                  </a:cubicBezTo>
                  <a:cubicBezTo>
                    <a:pt x="1987" y="2260"/>
                    <a:pt x="1987" y="2283"/>
                    <a:pt x="1964" y="2306"/>
                  </a:cubicBezTo>
                  <a:cubicBezTo>
                    <a:pt x="1964" y="2329"/>
                    <a:pt x="1941" y="2329"/>
                    <a:pt x="1941" y="2351"/>
                  </a:cubicBezTo>
                  <a:cubicBezTo>
                    <a:pt x="1827" y="2557"/>
                    <a:pt x="1690" y="2739"/>
                    <a:pt x="1576" y="2945"/>
                  </a:cubicBezTo>
                  <a:cubicBezTo>
                    <a:pt x="1462" y="3105"/>
                    <a:pt x="1348" y="3287"/>
                    <a:pt x="1233" y="3447"/>
                  </a:cubicBezTo>
                  <a:cubicBezTo>
                    <a:pt x="1119" y="3607"/>
                    <a:pt x="1005" y="3789"/>
                    <a:pt x="891" y="3949"/>
                  </a:cubicBezTo>
                  <a:cubicBezTo>
                    <a:pt x="754" y="4177"/>
                    <a:pt x="594" y="4383"/>
                    <a:pt x="435" y="4588"/>
                  </a:cubicBezTo>
                  <a:cubicBezTo>
                    <a:pt x="298" y="4794"/>
                    <a:pt x="161" y="4999"/>
                    <a:pt x="24" y="5205"/>
                  </a:cubicBezTo>
                  <a:cubicBezTo>
                    <a:pt x="24" y="5227"/>
                    <a:pt x="1" y="5273"/>
                    <a:pt x="1" y="5296"/>
                  </a:cubicBezTo>
                  <a:cubicBezTo>
                    <a:pt x="1" y="5319"/>
                    <a:pt x="1" y="5364"/>
                    <a:pt x="1" y="5387"/>
                  </a:cubicBezTo>
                  <a:cubicBezTo>
                    <a:pt x="24" y="5410"/>
                    <a:pt x="47" y="5433"/>
                    <a:pt x="69" y="5456"/>
                  </a:cubicBezTo>
                  <a:cubicBezTo>
                    <a:pt x="92" y="5478"/>
                    <a:pt x="115" y="5478"/>
                    <a:pt x="138" y="5478"/>
                  </a:cubicBezTo>
                  <a:cubicBezTo>
                    <a:pt x="115" y="5524"/>
                    <a:pt x="115" y="5547"/>
                    <a:pt x="92" y="5570"/>
                  </a:cubicBezTo>
                  <a:cubicBezTo>
                    <a:pt x="69" y="5593"/>
                    <a:pt x="69" y="5615"/>
                    <a:pt x="69" y="5638"/>
                  </a:cubicBezTo>
                  <a:cubicBezTo>
                    <a:pt x="92" y="5684"/>
                    <a:pt x="115" y="5730"/>
                    <a:pt x="138" y="5752"/>
                  </a:cubicBezTo>
                  <a:cubicBezTo>
                    <a:pt x="170" y="5768"/>
                    <a:pt x="191" y="5785"/>
                    <a:pt x="217" y="5785"/>
                  </a:cubicBezTo>
                  <a:cubicBezTo>
                    <a:pt x="227" y="5785"/>
                    <a:pt x="239" y="5782"/>
                    <a:pt x="252" y="5775"/>
                  </a:cubicBezTo>
                  <a:cubicBezTo>
                    <a:pt x="298" y="5775"/>
                    <a:pt x="343" y="5752"/>
                    <a:pt x="366" y="5730"/>
                  </a:cubicBezTo>
                  <a:cubicBezTo>
                    <a:pt x="412" y="5638"/>
                    <a:pt x="457" y="5570"/>
                    <a:pt x="503" y="5501"/>
                  </a:cubicBezTo>
                  <a:cubicBezTo>
                    <a:pt x="503" y="5478"/>
                    <a:pt x="526" y="5478"/>
                    <a:pt x="549" y="5456"/>
                  </a:cubicBezTo>
                  <a:cubicBezTo>
                    <a:pt x="617" y="5364"/>
                    <a:pt x="686" y="5273"/>
                    <a:pt x="754" y="5182"/>
                  </a:cubicBezTo>
                  <a:cubicBezTo>
                    <a:pt x="823" y="5090"/>
                    <a:pt x="868" y="4999"/>
                    <a:pt x="937" y="4931"/>
                  </a:cubicBezTo>
                  <a:cubicBezTo>
                    <a:pt x="1005" y="4839"/>
                    <a:pt x="1051" y="4748"/>
                    <a:pt x="1119" y="4657"/>
                  </a:cubicBezTo>
                  <a:cubicBezTo>
                    <a:pt x="1188" y="4565"/>
                    <a:pt x="1233" y="4474"/>
                    <a:pt x="1302" y="4406"/>
                  </a:cubicBezTo>
                  <a:cubicBezTo>
                    <a:pt x="1416" y="4223"/>
                    <a:pt x="1530" y="4040"/>
                    <a:pt x="1644" y="3858"/>
                  </a:cubicBezTo>
                  <a:lnTo>
                    <a:pt x="1690" y="3767"/>
                  </a:lnTo>
                  <a:cubicBezTo>
                    <a:pt x="1713" y="3744"/>
                    <a:pt x="1713" y="3721"/>
                    <a:pt x="1713" y="3721"/>
                  </a:cubicBezTo>
                  <a:cubicBezTo>
                    <a:pt x="1736" y="3675"/>
                    <a:pt x="1758" y="3652"/>
                    <a:pt x="1758" y="3630"/>
                  </a:cubicBezTo>
                  <a:cubicBezTo>
                    <a:pt x="1827" y="3515"/>
                    <a:pt x="1895" y="3401"/>
                    <a:pt x="1964" y="3287"/>
                  </a:cubicBezTo>
                  <a:cubicBezTo>
                    <a:pt x="1987" y="3219"/>
                    <a:pt x="2010" y="3173"/>
                    <a:pt x="2055" y="3127"/>
                  </a:cubicBezTo>
                  <a:cubicBezTo>
                    <a:pt x="2101" y="3013"/>
                    <a:pt x="2169" y="2922"/>
                    <a:pt x="2215" y="2831"/>
                  </a:cubicBezTo>
                  <a:cubicBezTo>
                    <a:pt x="2238" y="2808"/>
                    <a:pt x="2238" y="2785"/>
                    <a:pt x="2238" y="2762"/>
                  </a:cubicBezTo>
                  <a:cubicBezTo>
                    <a:pt x="2306" y="2671"/>
                    <a:pt x="2352" y="2557"/>
                    <a:pt x="2420" y="2465"/>
                  </a:cubicBezTo>
                  <a:cubicBezTo>
                    <a:pt x="2466" y="2374"/>
                    <a:pt x="2534" y="2260"/>
                    <a:pt x="2580" y="2169"/>
                  </a:cubicBezTo>
                  <a:cubicBezTo>
                    <a:pt x="2671" y="1986"/>
                    <a:pt x="2786" y="1804"/>
                    <a:pt x="2877" y="1621"/>
                  </a:cubicBezTo>
                  <a:cubicBezTo>
                    <a:pt x="2923" y="1575"/>
                    <a:pt x="2945" y="1507"/>
                    <a:pt x="2968" y="1461"/>
                  </a:cubicBezTo>
                  <a:cubicBezTo>
                    <a:pt x="2991" y="1416"/>
                    <a:pt x="3014" y="1370"/>
                    <a:pt x="3037" y="1301"/>
                  </a:cubicBezTo>
                  <a:cubicBezTo>
                    <a:pt x="3082" y="1210"/>
                    <a:pt x="3128" y="1119"/>
                    <a:pt x="3174" y="1028"/>
                  </a:cubicBezTo>
                  <a:cubicBezTo>
                    <a:pt x="3219" y="936"/>
                    <a:pt x="3242" y="845"/>
                    <a:pt x="3288" y="754"/>
                  </a:cubicBezTo>
                  <a:cubicBezTo>
                    <a:pt x="3311" y="662"/>
                    <a:pt x="3333" y="594"/>
                    <a:pt x="3356" y="503"/>
                  </a:cubicBezTo>
                  <a:cubicBezTo>
                    <a:pt x="3379" y="434"/>
                    <a:pt x="3379" y="388"/>
                    <a:pt x="3379" y="320"/>
                  </a:cubicBezTo>
                  <a:cubicBezTo>
                    <a:pt x="3379" y="274"/>
                    <a:pt x="3356" y="206"/>
                    <a:pt x="3311" y="160"/>
                  </a:cubicBezTo>
                  <a:cubicBezTo>
                    <a:pt x="3311" y="137"/>
                    <a:pt x="3311" y="114"/>
                    <a:pt x="3288" y="69"/>
                  </a:cubicBezTo>
                  <a:cubicBezTo>
                    <a:pt x="3288" y="23"/>
                    <a:pt x="3242" y="0"/>
                    <a:pt x="3196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44" name="Google Shape;445;p4">
              <a:extLst>
                <a:ext uri="{FF2B5EF4-FFF2-40B4-BE49-F238E27FC236}">
                  <a16:creationId xmlns:a16="http://schemas.microsoft.com/office/drawing/2014/main" xmlns="" id="{93CEABCD-BBFD-42A7-B25B-E2DD8A1783A0}"/>
                </a:ext>
              </a:extLst>
            </p:cNvPr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45" name="Google Shape;446;p4">
              <a:extLst>
                <a:ext uri="{FF2B5EF4-FFF2-40B4-BE49-F238E27FC236}">
                  <a16:creationId xmlns:a16="http://schemas.microsoft.com/office/drawing/2014/main" xmlns="" id="{138FEB3C-6E8A-7EDB-694D-75A91D3A9C82}"/>
                </a:ext>
              </a:extLst>
            </p:cNvPr>
            <p:cNvSpPr/>
            <p:nvPr/>
          </p:nvSpPr>
          <p:spPr>
            <a:xfrm>
              <a:off x="6744475" y="2312825"/>
              <a:ext cx="81625" cy="151825"/>
            </a:xfrm>
            <a:custGeom>
              <a:avLst/>
              <a:gdLst/>
              <a:ahLst/>
              <a:cxnLst/>
              <a:rect l="l" t="t" r="r" b="b"/>
              <a:pathLst>
                <a:path w="3265" h="6073" extrusionOk="0">
                  <a:moveTo>
                    <a:pt x="3150" y="0"/>
                  </a:moveTo>
                  <a:cubicBezTo>
                    <a:pt x="3127" y="0"/>
                    <a:pt x="3082" y="23"/>
                    <a:pt x="3059" y="69"/>
                  </a:cubicBezTo>
                  <a:cubicBezTo>
                    <a:pt x="2990" y="251"/>
                    <a:pt x="2922" y="411"/>
                    <a:pt x="2830" y="594"/>
                  </a:cubicBezTo>
                  <a:cubicBezTo>
                    <a:pt x="2739" y="754"/>
                    <a:pt x="2648" y="913"/>
                    <a:pt x="2579" y="1073"/>
                  </a:cubicBezTo>
                  <a:cubicBezTo>
                    <a:pt x="2511" y="1233"/>
                    <a:pt x="2420" y="1393"/>
                    <a:pt x="2351" y="1552"/>
                  </a:cubicBezTo>
                  <a:cubicBezTo>
                    <a:pt x="2260" y="1712"/>
                    <a:pt x="2191" y="1849"/>
                    <a:pt x="2100" y="2009"/>
                  </a:cubicBezTo>
                  <a:cubicBezTo>
                    <a:pt x="2032" y="2169"/>
                    <a:pt x="1940" y="2351"/>
                    <a:pt x="1849" y="2511"/>
                  </a:cubicBezTo>
                  <a:cubicBezTo>
                    <a:pt x="1758" y="2671"/>
                    <a:pt x="1666" y="2853"/>
                    <a:pt x="1575" y="3013"/>
                  </a:cubicBezTo>
                  <a:cubicBezTo>
                    <a:pt x="1484" y="3196"/>
                    <a:pt x="1392" y="3356"/>
                    <a:pt x="1301" y="3538"/>
                  </a:cubicBezTo>
                  <a:cubicBezTo>
                    <a:pt x="1210" y="3698"/>
                    <a:pt x="1119" y="3858"/>
                    <a:pt x="1050" y="4018"/>
                  </a:cubicBezTo>
                  <a:cubicBezTo>
                    <a:pt x="890" y="4314"/>
                    <a:pt x="753" y="4611"/>
                    <a:pt x="571" y="4885"/>
                  </a:cubicBezTo>
                  <a:cubicBezTo>
                    <a:pt x="479" y="5045"/>
                    <a:pt x="388" y="5182"/>
                    <a:pt x="297" y="5341"/>
                  </a:cubicBezTo>
                  <a:cubicBezTo>
                    <a:pt x="206" y="5501"/>
                    <a:pt x="114" y="5684"/>
                    <a:pt x="46" y="5844"/>
                  </a:cubicBezTo>
                  <a:cubicBezTo>
                    <a:pt x="0" y="5935"/>
                    <a:pt x="23" y="6026"/>
                    <a:pt x="91" y="6049"/>
                  </a:cubicBezTo>
                  <a:cubicBezTo>
                    <a:pt x="124" y="6065"/>
                    <a:pt x="156" y="6073"/>
                    <a:pt x="186" y="6073"/>
                  </a:cubicBezTo>
                  <a:cubicBezTo>
                    <a:pt x="242" y="6073"/>
                    <a:pt x="290" y="6048"/>
                    <a:pt x="320" y="6003"/>
                  </a:cubicBezTo>
                  <a:cubicBezTo>
                    <a:pt x="365" y="5889"/>
                    <a:pt x="434" y="5775"/>
                    <a:pt x="502" y="5661"/>
                  </a:cubicBezTo>
                  <a:cubicBezTo>
                    <a:pt x="525" y="5615"/>
                    <a:pt x="548" y="5570"/>
                    <a:pt x="571" y="5547"/>
                  </a:cubicBezTo>
                  <a:cubicBezTo>
                    <a:pt x="594" y="5501"/>
                    <a:pt x="639" y="5456"/>
                    <a:pt x="662" y="5410"/>
                  </a:cubicBezTo>
                  <a:cubicBezTo>
                    <a:pt x="776" y="5227"/>
                    <a:pt x="890" y="5068"/>
                    <a:pt x="982" y="4885"/>
                  </a:cubicBezTo>
                  <a:cubicBezTo>
                    <a:pt x="1187" y="4543"/>
                    <a:pt x="1347" y="4200"/>
                    <a:pt x="1529" y="3858"/>
                  </a:cubicBezTo>
                  <a:cubicBezTo>
                    <a:pt x="1621" y="3675"/>
                    <a:pt x="1712" y="3515"/>
                    <a:pt x="1781" y="3356"/>
                  </a:cubicBezTo>
                  <a:cubicBezTo>
                    <a:pt x="1895" y="3173"/>
                    <a:pt x="1963" y="2990"/>
                    <a:pt x="2054" y="2831"/>
                  </a:cubicBezTo>
                  <a:cubicBezTo>
                    <a:pt x="2146" y="2648"/>
                    <a:pt x="2237" y="2488"/>
                    <a:pt x="2306" y="2306"/>
                  </a:cubicBezTo>
                  <a:cubicBezTo>
                    <a:pt x="2397" y="2169"/>
                    <a:pt x="2465" y="1986"/>
                    <a:pt x="2534" y="1826"/>
                  </a:cubicBezTo>
                  <a:cubicBezTo>
                    <a:pt x="2648" y="1575"/>
                    <a:pt x="2762" y="1301"/>
                    <a:pt x="2876" y="1027"/>
                  </a:cubicBezTo>
                  <a:cubicBezTo>
                    <a:pt x="2945" y="890"/>
                    <a:pt x="3013" y="754"/>
                    <a:pt x="3059" y="617"/>
                  </a:cubicBezTo>
                  <a:cubicBezTo>
                    <a:pt x="3127" y="457"/>
                    <a:pt x="3196" y="320"/>
                    <a:pt x="3241" y="160"/>
                  </a:cubicBezTo>
                  <a:cubicBezTo>
                    <a:pt x="3264" y="137"/>
                    <a:pt x="3264" y="114"/>
                    <a:pt x="3264" y="69"/>
                  </a:cubicBezTo>
                  <a:cubicBezTo>
                    <a:pt x="3241" y="46"/>
                    <a:pt x="3241" y="23"/>
                    <a:pt x="3196" y="23"/>
                  </a:cubicBezTo>
                  <a:cubicBezTo>
                    <a:pt x="3196" y="0"/>
                    <a:pt x="3173" y="0"/>
                    <a:pt x="315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46" name="Google Shape;447;p4">
              <a:extLst>
                <a:ext uri="{FF2B5EF4-FFF2-40B4-BE49-F238E27FC236}">
                  <a16:creationId xmlns:a16="http://schemas.microsoft.com/office/drawing/2014/main" xmlns="" id="{84E0AF3A-208D-BB51-C6DB-466611DADEF8}"/>
                </a:ext>
              </a:extLst>
            </p:cNvPr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47" name="Google Shape;448;p4">
              <a:extLst>
                <a:ext uri="{FF2B5EF4-FFF2-40B4-BE49-F238E27FC236}">
                  <a16:creationId xmlns:a16="http://schemas.microsoft.com/office/drawing/2014/main" xmlns="" id="{CAF7B73F-9F5C-7116-E66F-4C938992172F}"/>
                </a:ext>
              </a:extLst>
            </p:cNvPr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48" name="Google Shape;449;p4">
              <a:extLst>
                <a:ext uri="{FF2B5EF4-FFF2-40B4-BE49-F238E27FC236}">
                  <a16:creationId xmlns:a16="http://schemas.microsoft.com/office/drawing/2014/main" xmlns="" id="{E52E77E6-8945-A1DF-E87D-0889EBC8DD07}"/>
                </a:ext>
              </a:extLst>
            </p:cNvPr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49" name="Google Shape;450;p4">
              <a:extLst>
                <a:ext uri="{FF2B5EF4-FFF2-40B4-BE49-F238E27FC236}">
                  <a16:creationId xmlns:a16="http://schemas.microsoft.com/office/drawing/2014/main" xmlns="" id="{70C04B0C-A35C-7F8F-EA0F-4B20115D00FA}"/>
                </a:ext>
              </a:extLst>
            </p:cNvPr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50" name="Google Shape;451;p4">
              <a:extLst>
                <a:ext uri="{FF2B5EF4-FFF2-40B4-BE49-F238E27FC236}">
                  <a16:creationId xmlns:a16="http://schemas.microsoft.com/office/drawing/2014/main" xmlns="" id="{E2AF552F-446E-9365-D591-109097812BE1}"/>
                </a:ext>
              </a:extLst>
            </p:cNvPr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51" name="Google Shape;452;p4">
              <a:extLst>
                <a:ext uri="{FF2B5EF4-FFF2-40B4-BE49-F238E27FC236}">
                  <a16:creationId xmlns:a16="http://schemas.microsoft.com/office/drawing/2014/main" xmlns="" id="{34437C24-9F16-9C59-4B1B-08C8AA22C145}"/>
                </a:ext>
              </a:extLst>
            </p:cNvPr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52" name="Google Shape;453;p4">
              <a:extLst>
                <a:ext uri="{FF2B5EF4-FFF2-40B4-BE49-F238E27FC236}">
                  <a16:creationId xmlns:a16="http://schemas.microsoft.com/office/drawing/2014/main" xmlns="" id="{CB2AADBF-6B6D-B919-DDB3-308684BC3372}"/>
                </a:ext>
              </a:extLst>
            </p:cNvPr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53" name="Google Shape;454;p4">
              <a:extLst>
                <a:ext uri="{FF2B5EF4-FFF2-40B4-BE49-F238E27FC236}">
                  <a16:creationId xmlns:a16="http://schemas.microsoft.com/office/drawing/2014/main" xmlns="" id="{4B9488B7-7D41-527C-A8E9-569420A5D2DE}"/>
                </a:ext>
              </a:extLst>
            </p:cNvPr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54" name="Google Shape;455;p4">
              <a:extLst>
                <a:ext uri="{FF2B5EF4-FFF2-40B4-BE49-F238E27FC236}">
                  <a16:creationId xmlns:a16="http://schemas.microsoft.com/office/drawing/2014/main" xmlns="" id="{E55530D7-F64C-6A9A-407C-9CC8B7AB0760}"/>
                </a:ext>
              </a:extLst>
            </p:cNvPr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55" name="Google Shape;456;p4">
              <a:extLst>
                <a:ext uri="{FF2B5EF4-FFF2-40B4-BE49-F238E27FC236}">
                  <a16:creationId xmlns:a16="http://schemas.microsoft.com/office/drawing/2014/main" xmlns="" id="{A47F3919-E4AB-04F0-F100-C90FEFE384FC}"/>
                </a:ext>
              </a:extLst>
            </p:cNvPr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56" name="Google Shape;457;p4">
              <a:extLst>
                <a:ext uri="{FF2B5EF4-FFF2-40B4-BE49-F238E27FC236}">
                  <a16:creationId xmlns:a16="http://schemas.microsoft.com/office/drawing/2014/main" xmlns="" id="{B01257F6-0C70-890D-8749-6F1BB09DE9D6}"/>
                </a:ext>
              </a:extLst>
            </p:cNvPr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57" name="Google Shape;458;p4">
              <a:extLst>
                <a:ext uri="{FF2B5EF4-FFF2-40B4-BE49-F238E27FC236}">
                  <a16:creationId xmlns:a16="http://schemas.microsoft.com/office/drawing/2014/main" xmlns="" id="{A37226CE-D6A6-B6D3-0F5B-B8503B68D5E6}"/>
                </a:ext>
              </a:extLst>
            </p:cNvPr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58" name="Google Shape;459;p4">
              <a:extLst>
                <a:ext uri="{FF2B5EF4-FFF2-40B4-BE49-F238E27FC236}">
                  <a16:creationId xmlns:a16="http://schemas.microsoft.com/office/drawing/2014/main" xmlns="" id="{BFB316F0-5397-40E0-2AE2-53B204FCFD88}"/>
                </a:ext>
              </a:extLst>
            </p:cNvPr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59" name="Google Shape;460;p4">
              <a:extLst>
                <a:ext uri="{FF2B5EF4-FFF2-40B4-BE49-F238E27FC236}">
                  <a16:creationId xmlns:a16="http://schemas.microsoft.com/office/drawing/2014/main" xmlns="" id="{B4C8AF12-AF2D-0E9E-98B0-A4DA2DD604C5}"/>
                </a:ext>
              </a:extLst>
            </p:cNvPr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60" name="Google Shape;461;p4">
              <a:extLst>
                <a:ext uri="{FF2B5EF4-FFF2-40B4-BE49-F238E27FC236}">
                  <a16:creationId xmlns:a16="http://schemas.microsoft.com/office/drawing/2014/main" xmlns="" id="{49340A39-A7BE-3C4C-3A00-162C0A0B1E78}"/>
                </a:ext>
              </a:extLst>
            </p:cNvPr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61" name="Google Shape;462;p4">
              <a:extLst>
                <a:ext uri="{FF2B5EF4-FFF2-40B4-BE49-F238E27FC236}">
                  <a16:creationId xmlns:a16="http://schemas.microsoft.com/office/drawing/2014/main" xmlns="" id="{479B3112-029F-8155-73B5-673421F34270}"/>
                </a:ext>
              </a:extLst>
            </p:cNvPr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62" name="Google Shape;463;p4">
              <a:extLst>
                <a:ext uri="{FF2B5EF4-FFF2-40B4-BE49-F238E27FC236}">
                  <a16:creationId xmlns:a16="http://schemas.microsoft.com/office/drawing/2014/main" xmlns="" id="{9158A1CF-B850-8CC8-C1B3-8F5DDA223564}"/>
                </a:ext>
              </a:extLst>
            </p:cNvPr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63" name="Google Shape;464;p4">
              <a:extLst>
                <a:ext uri="{FF2B5EF4-FFF2-40B4-BE49-F238E27FC236}">
                  <a16:creationId xmlns:a16="http://schemas.microsoft.com/office/drawing/2014/main" xmlns="" id="{18E202A4-B9E7-3244-8C53-024FE0EA5B26}"/>
                </a:ext>
              </a:extLst>
            </p:cNvPr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64" name="Google Shape;465;p4">
              <a:extLst>
                <a:ext uri="{FF2B5EF4-FFF2-40B4-BE49-F238E27FC236}">
                  <a16:creationId xmlns:a16="http://schemas.microsoft.com/office/drawing/2014/main" xmlns="" id="{015B9E37-F68F-DE3D-8C71-12EFBCBE3207}"/>
                </a:ext>
              </a:extLst>
            </p:cNvPr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65" name="Google Shape;466;p4">
              <a:extLst>
                <a:ext uri="{FF2B5EF4-FFF2-40B4-BE49-F238E27FC236}">
                  <a16:creationId xmlns:a16="http://schemas.microsoft.com/office/drawing/2014/main" xmlns="" id="{02A6C8E7-F5C3-F291-F100-C35D97035B21}"/>
                </a:ext>
              </a:extLst>
            </p:cNvPr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66" name="Google Shape;467;p4">
              <a:extLst>
                <a:ext uri="{FF2B5EF4-FFF2-40B4-BE49-F238E27FC236}">
                  <a16:creationId xmlns:a16="http://schemas.microsoft.com/office/drawing/2014/main" xmlns="" id="{E369A5EC-8380-9CD2-027E-3559DF55EEA5}"/>
                </a:ext>
              </a:extLst>
            </p:cNvPr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67" name="Google Shape;468;p4">
              <a:extLst>
                <a:ext uri="{FF2B5EF4-FFF2-40B4-BE49-F238E27FC236}">
                  <a16:creationId xmlns:a16="http://schemas.microsoft.com/office/drawing/2014/main" xmlns="" id="{1B347F8C-AAAA-FF73-BA1A-CCB565196C98}"/>
                </a:ext>
              </a:extLst>
            </p:cNvPr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68" name="Google Shape;469;p4">
              <a:extLst>
                <a:ext uri="{FF2B5EF4-FFF2-40B4-BE49-F238E27FC236}">
                  <a16:creationId xmlns:a16="http://schemas.microsoft.com/office/drawing/2014/main" xmlns="" id="{C9EA198B-5096-5A22-43A0-797A60BDF2B8}"/>
                </a:ext>
              </a:extLst>
            </p:cNvPr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69" name="Google Shape;470;p4">
              <a:extLst>
                <a:ext uri="{FF2B5EF4-FFF2-40B4-BE49-F238E27FC236}">
                  <a16:creationId xmlns:a16="http://schemas.microsoft.com/office/drawing/2014/main" xmlns="" id="{D3FB25FF-0828-D2EC-4FC6-276301F919F0}"/>
                </a:ext>
              </a:extLst>
            </p:cNvPr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70" name="Google Shape;471;p4">
              <a:extLst>
                <a:ext uri="{FF2B5EF4-FFF2-40B4-BE49-F238E27FC236}">
                  <a16:creationId xmlns:a16="http://schemas.microsoft.com/office/drawing/2014/main" xmlns="" id="{ADAA45B8-7511-2105-99A3-FD9147C33516}"/>
                </a:ext>
              </a:extLst>
            </p:cNvPr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71" name="Google Shape;472;p4">
              <a:extLst>
                <a:ext uri="{FF2B5EF4-FFF2-40B4-BE49-F238E27FC236}">
                  <a16:creationId xmlns:a16="http://schemas.microsoft.com/office/drawing/2014/main" xmlns="" id="{ECF04421-6A3D-6E2A-4C34-B1F89FB59A8A}"/>
                </a:ext>
              </a:extLst>
            </p:cNvPr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72" name="Google Shape;473;p4">
              <a:extLst>
                <a:ext uri="{FF2B5EF4-FFF2-40B4-BE49-F238E27FC236}">
                  <a16:creationId xmlns:a16="http://schemas.microsoft.com/office/drawing/2014/main" xmlns="" id="{6EE54932-4B99-56EE-6F6A-FC66B625C616}"/>
                </a:ext>
              </a:extLst>
            </p:cNvPr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73" name="Google Shape;474;p4">
              <a:extLst>
                <a:ext uri="{FF2B5EF4-FFF2-40B4-BE49-F238E27FC236}">
                  <a16:creationId xmlns:a16="http://schemas.microsoft.com/office/drawing/2014/main" xmlns="" id="{3405DCF7-F091-2BE5-3D0B-417F45E4FC7F}"/>
                </a:ext>
              </a:extLst>
            </p:cNvPr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74" name="Google Shape;475;p4">
              <a:extLst>
                <a:ext uri="{FF2B5EF4-FFF2-40B4-BE49-F238E27FC236}">
                  <a16:creationId xmlns:a16="http://schemas.microsoft.com/office/drawing/2014/main" xmlns="" id="{6697E515-8136-9E71-924A-2E7EAA0097C0}"/>
                </a:ext>
              </a:extLst>
            </p:cNvPr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75" name="Google Shape;476;p4">
              <a:extLst>
                <a:ext uri="{FF2B5EF4-FFF2-40B4-BE49-F238E27FC236}">
                  <a16:creationId xmlns:a16="http://schemas.microsoft.com/office/drawing/2014/main" xmlns="" id="{68E5EF84-8FE0-0317-5796-46B64A3B31BF}"/>
                </a:ext>
              </a:extLst>
            </p:cNvPr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76" name="Google Shape;477;p4">
              <a:extLst>
                <a:ext uri="{FF2B5EF4-FFF2-40B4-BE49-F238E27FC236}">
                  <a16:creationId xmlns:a16="http://schemas.microsoft.com/office/drawing/2014/main" xmlns="" id="{35F513FD-CB89-5D2A-0EE6-BEC6ADBBBF8B}"/>
                </a:ext>
              </a:extLst>
            </p:cNvPr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77" name="Google Shape;478;p4">
              <a:extLst>
                <a:ext uri="{FF2B5EF4-FFF2-40B4-BE49-F238E27FC236}">
                  <a16:creationId xmlns:a16="http://schemas.microsoft.com/office/drawing/2014/main" xmlns="" id="{BCAB4E83-AB83-671C-91AF-321D2FBF9AAB}"/>
                </a:ext>
              </a:extLst>
            </p:cNvPr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78" name="Google Shape;479;p4">
              <a:extLst>
                <a:ext uri="{FF2B5EF4-FFF2-40B4-BE49-F238E27FC236}">
                  <a16:creationId xmlns:a16="http://schemas.microsoft.com/office/drawing/2014/main" xmlns="" id="{95364E81-79FC-5F82-1111-7928D233B0C3}"/>
                </a:ext>
              </a:extLst>
            </p:cNvPr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79" name="Google Shape;480;p4">
              <a:extLst>
                <a:ext uri="{FF2B5EF4-FFF2-40B4-BE49-F238E27FC236}">
                  <a16:creationId xmlns:a16="http://schemas.microsoft.com/office/drawing/2014/main" xmlns="" id="{F4E4A931-DA1C-C640-DB8B-D6C8946B7CBD}"/>
                </a:ext>
              </a:extLst>
            </p:cNvPr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0" name="Google Shape;481;p4">
              <a:extLst>
                <a:ext uri="{FF2B5EF4-FFF2-40B4-BE49-F238E27FC236}">
                  <a16:creationId xmlns:a16="http://schemas.microsoft.com/office/drawing/2014/main" xmlns="" id="{F739AAB3-F40E-394D-2EC1-FCC02DEF64E4}"/>
                </a:ext>
              </a:extLst>
            </p:cNvPr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1" name="Google Shape;482;p4">
              <a:extLst>
                <a:ext uri="{FF2B5EF4-FFF2-40B4-BE49-F238E27FC236}">
                  <a16:creationId xmlns:a16="http://schemas.microsoft.com/office/drawing/2014/main" xmlns="" id="{A6B75FD7-B76C-9B89-FEA3-009B1BD8AF17}"/>
                </a:ext>
              </a:extLst>
            </p:cNvPr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2" name="Google Shape;483;p4">
              <a:extLst>
                <a:ext uri="{FF2B5EF4-FFF2-40B4-BE49-F238E27FC236}">
                  <a16:creationId xmlns:a16="http://schemas.microsoft.com/office/drawing/2014/main" xmlns="" id="{4B1D1EBF-D82A-5379-5E00-FEE51774D9EC}"/>
                </a:ext>
              </a:extLst>
            </p:cNvPr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3" name="Google Shape;484;p4">
              <a:extLst>
                <a:ext uri="{FF2B5EF4-FFF2-40B4-BE49-F238E27FC236}">
                  <a16:creationId xmlns:a16="http://schemas.microsoft.com/office/drawing/2014/main" xmlns="" id="{798AFFD1-12BD-8330-C787-581E31B0EFD5}"/>
                </a:ext>
              </a:extLst>
            </p:cNvPr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4" name="Google Shape;485;p4">
              <a:extLst>
                <a:ext uri="{FF2B5EF4-FFF2-40B4-BE49-F238E27FC236}">
                  <a16:creationId xmlns:a16="http://schemas.microsoft.com/office/drawing/2014/main" xmlns="" id="{7D491098-4A88-B1A2-083D-FC99F4F1F90B}"/>
                </a:ext>
              </a:extLst>
            </p:cNvPr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5" name="Google Shape;486;p4">
              <a:extLst>
                <a:ext uri="{FF2B5EF4-FFF2-40B4-BE49-F238E27FC236}">
                  <a16:creationId xmlns:a16="http://schemas.microsoft.com/office/drawing/2014/main" xmlns="" id="{25AFBB75-3386-FC21-55B2-42C5CDD5C1DA}"/>
                </a:ext>
              </a:extLst>
            </p:cNvPr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6" name="Google Shape;487;p4">
              <a:extLst>
                <a:ext uri="{FF2B5EF4-FFF2-40B4-BE49-F238E27FC236}">
                  <a16:creationId xmlns:a16="http://schemas.microsoft.com/office/drawing/2014/main" xmlns="" id="{D173692B-7F84-625C-D29B-C5A0B74B46D5}"/>
                </a:ext>
              </a:extLst>
            </p:cNvPr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7" name="Google Shape;488;p4">
              <a:extLst>
                <a:ext uri="{FF2B5EF4-FFF2-40B4-BE49-F238E27FC236}">
                  <a16:creationId xmlns:a16="http://schemas.microsoft.com/office/drawing/2014/main" xmlns="" id="{2AE04FAE-40A4-DF34-4A8F-DC66A50CA80D}"/>
                </a:ext>
              </a:extLst>
            </p:cNvPr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8" name="Google Shape;489;p4">
              <a:extLst>
                <a:ext uri="{FF2B5EF4-FFF2-40B4-BE49-F238E27FC236}">
                  <a16:creationId xmlns:a16="http://schemas.microsoft.com/office/drawing/2014/main" xmlns="" id="{C38226B7-CE6A-BFDC-8F3F-26C0209B3D60}"/>
                </a:ext>
              </a:extLst>
            </p:cNvPr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9" name="Google Shape;490;p4">
              <a:extLst>
                <a:ext uri="{FF2B5EF4-FFF2-40B4-BE49-F238E27FC236}">
                  <a16:creationId xmlns:a16="http://schemas.microsoft.com/office/drawing/2014/main" xmlns="" id="{EF9CC859-208C-76C0-1AB4-3715A85F627E}"/>
                </a:ext>
              </a:extLst>
            </p:cNvPr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0" name="Google Shape;491;p4">
              <a:extLst>
                <a:ext uri="{FF2B5EF4-FFF2-40B4-BE49-F238E27FC236}">
                  <a16:creationId xmlns:a16="http://schemas.microsoft.com/office/drawing/2014/main" xmlns="" id="{F8668AB5-77C4-6535-CDB9-D0D94BDBE309}"/>
                </a:ext>
              </a:extLst>
            </p:cNvPr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1" name="Google Shape;492;p4">
              <a:extLst>
                <a:ext uri="{FF2B5EF4-FFF2-40B4-BE49-F238E27FC236}">
                  <a16:creationId xmlns:a16="http://schemas.microsoft.com/office/drawing/2014/main" xmlns="" id="{ED6F41CA-297E-B8DC-51F5-2C05E7EAC83D}"/>
                </a:ext>
              </a:extLst>
            </p:cNvPr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2" name="Google Shape;493;p4">
              <a:extLst>
                <a:ext uri="{FF2B5EF4-FFF2-40B4-BE49-F238E27FC236}">
                  <a16:creationId xmlns:a16="http://schemas.microsoft.com/office/drawing/2014/main" xmlns="" id="{0A947FE7-4C5E-BC4B-27BE-5E16B42969D9}"/>
                </a:ext>
              </a:extLst>
            </p:cNvPr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3" name="Google Shape;494;p4">
              <a:extLst>
                <a:ext uri="{FF2B5EF4-FFF2-40B4-BE49-F238E27FC236}">
                  <a16:creationId xmlns:a16="http://schemas.microsoft.com/office/drawing/2014/main" xmlns="" id="{0353B0D7-1802-5AA2-2852-AB19F59205E3}"/>
                </a:ext>
              </a:extLst>
            </p:cNvPr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4" name="Google Shape;495;p4">
              <a:extLst>
                <a:ext uri="{FF2B5EF4-FFF2-40B4-BE49-F238E27FC236}">
                  <a16:creationId xmlns:a16="http://schemas.microsoft.com/office/drawing/2014/main" xmlns="" id="{87DAF093-5531-A768-98A3-BB691536D528}"/>
                </a:ext>
              </a:extLst>
            </p:cNvPr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5" name="Google Shape;496;p4">
              <a:extLst>
                <a:ext uri="{FF2B5EF4-FFF2-40B4-BE49-F238E27FC236}">
                  <a16:creationId xmlns:a16="http://schemas.microsoft.com/office/drawing/2014/main" xmlns="" id="{01B78D77-3025-0EB8-1726-A04C1BABD1C8}"/>
                </a:ext>
              </a:extLst>
            </p:cNvPr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6" name="Google Shape;497;p4">
              <a:extLst>
                <a:ext uri="{FF2B5EF4-FFF2-40B4-BE49-F238E27FC236}">
                  <a16:creationId xmlns:a16="http://schemas.microsoft.com/office/drawing/2014/main" xmlns="" id="{9FEEEF5C-943E-FB61-3804-760E1E9EB3E3}"/>
                </a:ext>
              </a:extLst>
            </p:cNvPr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7" name="Google Shape;498;p4">
              <a:extLst>
                <a:ext uri="{FF2B5EF4-FFF2-40B4-BE49-F238E27FC236}">
                  <a16:creationId xmlns:a16="http://schemas.microsoft.com/office/drawing/2014/main" xmlns="" id="{E9140374-A32F-4249-FD6E-A5E71D77C3F8}"/>
                </a:ext>
              </a:extLst>
            </p:cNvPr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8" name="Google Shape;499;p4">
              <a:extLst>
                <a:ext uri="{FF2B5EF4-FFF2-40B4-BE49-F238E27FC236}">
                  <a16:creationId xmlns:a16="http://schemas.microsoft.com/office/drawing/2014/main" xmlns="" id="{8A4D3796-7B46-DBDF-4868-FBBA67FB8BF0}"/>
                </a:ext>
              </a:extLst>
            </p:cNvPr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9" name="Google Shape;500;p4">
              <a:extLst>
                <a:ext uri="{FF2B5EF4-FFF2-40B4-BE49-F238E27FC236}">
                  <a16:creationId xmlns:a16="http://schemas.microsoft.com/office/drawing/2014/main" xmlns="" id="{6B9CE033-6D4C-019E-8ABA-DA1D31A9D5A0}"/>
                </a:ext>
              </a:extLst>
            </p:cNvPr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00" name="Google Shape;501;p4">
              <a:extLst>
                <a:ext uri="{FF2B5EF4-FFF2-40B4-BE49-F238E27FC236}">
                  <a16:creationId xmlns:a16="http://schemas.microsoft.com/office/drawing/2014/main" xmlns="" id="{5BA34136-77C8-6DA2-B29F-882109F1FC7D}"/>
                </a:ext>
              </a:extLst>
            </p:cNvPr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01" name="Google Shape;502;p4">
              <a:extLst>
                <a:ext uri="{FF2B5EF4-FFF2-40B4-BE49-F238E27FC236}">
                  <a16:creationId xmlns:a16="http://schemas.microsoft.com/office/drawing/2014/main" xmlns="" id="{C14C1C92-1C23-F252-E864-C4EBACD6C90E}"/>
                </a:ext>
              </a:extLst>
            </p:cNvPr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02" name="Google Shape;503;p4">
              <a:extLst>
                <a:ext uri="{FF2B5EF4-FFF2-40B4-BE49-F238E27FC236}">
                  <a16:creationId xmlns:a16="http://schemas.microsoft.com/office/drawing/2014/main" xmlns="" id="{5DE7F15D-988F-6E61-36F1-8725001059AF}"/>
                </a:ext>
              </a:extLst>
            </p:cNvPr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03" name="Google Shape;504;p4">
              <a:extLst>
                <a:ext uri="{FF2B5EF4-FFF2-40B4-BE49-F238E27FC236}">
                  <a16:creationId xmlns:a16="http://schemas.microsoft.com/office/drawing/2014/main" xmlns="" id="{2A42B973-E633-223C-E802-9DA10A8E9510}"/>
                </a:ext>
              </a:extLst>
            </p:cNvPr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04" name="Google Shape;505;p4">
              <a:extLst>
                <a:ext uri="{FF2B5EF4-FFF2-40B4-BE49-F238E27FC236}">
                  <a16:creationId xmlns:a16="http://schemas.microsoft.com/office/drawing/2014/main" xmlns="" id="{CA981544-F7D1-5F73-852A-5E4C2AB5E338}"/>
                </a:ext>
              </a:extLst>
            </p:cNvPr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05" name="Google Shape;506;p4">
              <a:extLst>
                <a:ext uri="{FF2B5EF4-FFF2-40B4-BE49-F238E27FC236}">
                  <a16:creationId xmlns:a16="http://schemas.microsoft.com/office/drawing/2014/main" xmlns="" id="{12129753-E29B-651B-9BDE-8D5C7798CC1F}"/>
                </a:ext>
              </a:extLst>
            </p:cNvPr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06" name="Google Shape;507;p4">
              <a:extLst>
                <a:ext uri="{FF2B5EF4-FFF2-40B4-BE49-F238E27FC236}">
                  <a16:creationId xmlns:a16="http://schemas.microsoft.com/office/drawing/2014/main" xmlns="" id="{DE4DC22A-3C6B-D426-8A84-A4607EB21259}"/>
                </a:ext>
              </a:extLst>
            </p:cNvPr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07" name="Google Shape;508;p4">
              <a:extLst>
                <a:ext uri="{FF2B5EF4-FFF2-40B4-BE49-F238E27FC236}">
                  <a16:creationId xmlns:a16="http://schemas.microsoft.com/office/drawing/2014/main" xmlns="" id="{5D92CA0B-5037-E412-FD55-5419FF60EDA8}"/>
                </a:ext>
              </a:extLst>
            </p:cNvPr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08" name="Google Shape;509;p4">
              <a:extLst>
                <a:ext uri="{FF2B5EF4-FFF2-40B4-BE49-F238E27FC236}">
                  <a16:creationId xmlns:a16="http://schemas.microsoft.com/office/drawing/2014/main" xmlns="" id="{3E748558-69C6-8FF6-53AA-D9CF94B57885}"/>
                </a:ext>
              </a:extLst>
            </p:cNvPr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09" name="Google Shape;510;p4">
              <a:extLst>
                <a:ext uri="{FF2B5EF4-FFF2-40B4-BE49-F238E27FC236}">
                  <a16:creationId xmlns:a16="http://schemas.microsoft.com/office/drawing/2014/main" xmlns="" id="{E7D99CBF-423E-DAAB-0711-5C024A57F224}"/>
                </a:ext>
              </a:extLst>
            </p:cNvPr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10" name="Google Shape;511;p4">
              <a:extLst>
                <a:ext uri="{FF2B5EF4-FFF2-40B4-BE49-F238E27FC236}">
                  <a16:creationId xmlns:a16="http://schemas.microsoft.com/office/drawing/2014/main" xmlns="" id="{16503BA2-4AB8-58BB-5B0E-06CE0770ECBE}"/>
                </a:ext>
              </a:extLst>
            </p:cNvPr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11" name="Google Shape;512;p4">
              <a:extLst>
                <a:ext uri="{FF2B5EF4-FFF2-40B4-BE49-F238E27FC236}">
                  <a16:creationId xmlns:a16="http://schemas.microsoft.com/office/drawing/2014/main" xmlns="" id="{5A99DF16-847F-0353-0262-B18FD4495E27}"/>
                </a:ext>
              </a:extLst>
            </p:cNvPr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12" name="Google Shape;513;p4">
              <a:extLst>
                <a:ext uri="{FF2B5EF4-FFF2-40B4-BE49-F238E27FC236}">
                  <a16:creationId xmlns:a16="http://schemas.microsoft.com/office/drawing/2014/main" xmlns="" id="{AB2812AD-E2EA-A95C-BF20-FE4C1EEEB906}"/>
                </a:ext>
              </a:extLst>
            </p:cNvPr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13" name="Google Shape;514;p4">
              <a:extLst>
                <a:ext uri="{FF2B5EF4-FFF2-40B4-BE49-F238E27FC236}">
                  <a16:creationId xmlns:a16="http://schemas.microsoft.com/office/drawing/2014/main" xmlns="" id="{7C42CB94-305D-E4A2-DC2B-46BFB238ADF5}"/>
                </a:ext>
              </a:extLst>
            </p:cNvPr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14" name="Google Shape;515;p4">
              <a:extLst>
                <a:ext uri="{FF2B5EF4-FFF2-40B4-BE49-F238E27FC236}">
                  <a16:creationId xmlns:a16="http://schemas.microsoft.com/office/drawing/2014/main" xmlns="" id="{ED6BBE1F-7123-8E53-55C1-B16827AEA067}"/>
                </a:ext>
              </a:extLst>
            </p:cNvPr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15" name="Google Shape;516;p4">
              <a:extLst>
                <a:ext uri="{FF2B5EF4-FFF2-40B4-BE49-F238E27FC236}">
                  <a16:creationId xmlns:a16="http://schemas.microsoft.com/office/drawing/2014/main" xmlns="" id="{1179C049-DCB3-F6A7-3B25-328510B9DEC0}"/>
                </a:ext>
              </a:extLst>
            </p:cNvPr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16" name="Google Shape;517;p4">
              <a:extLst>
                <a:ext uri="{FF2B5EF4-FFF2-40B4-BE49-F238E27FC236}">
                  <a16:creationId xmlns:a16="http://schemas.microsoft.com/office/drawing/2014/main" xmlns="" id="{35EC8EE6-40DA-ABC8-0639-EE3DB4575471}"/>
                </a:ext>
              </a:extLst>
            </p:cNvPr>
            <p:cNvSpPr/>
            <p:nvPr/>
          </p:nvSpPr>
          <p:spPr>
            <a:xfrm>
              <a:off x="6970425" y="1878000"/>
              <a:ext cx="63950" cy="73850"/>
            </a:xfrm>
            <a:custGeom>
              <a:avLst/>
              <a:gdLst/>
              <a:ahLst/>
              <a:cxnLst/>
              <a:rect l="l" t="t" r="r" b="b"/>
              <a:pathLst>
                <a:path w="2558" h="2954" extrusionOk="0">
                  <a:moveTo>
                    <a:pt x="1" y="0"/>
                  </a:moveTo>
                  <a:cubicBezTo>
                    <a:pt x="1" y="23"/>
                    <a:pt x="24" y="46"/>
                    <a:pt x="47" y="69"/>
                  </a:cubicBezTo>
                  <a:cubicBezTo>
                    <a:pt x="298" y="274"/>
                    <a:pt x="549" y="480"/>
                    <a:pt x="777" y="708"/>
                  </a:cubicBezTo>
                  <a:cubicBezTo>
                    <a:pt x="1256" y="1165"/>
                    <a:pt x="1690" y="1690"/>
                    <a:pt x="2055" y="2283"/>
                  </a:cubicBezTo>
                  <a:cubicBezTo>
                    <a:pt x="2055" y="2283"/>
                    <a:pt x="2032" y="2260"/>
                    <a:pt x="2032" y="2260"/>
                  </a:cubicBezTo>
                  <a:lnTo>
                    <a:pt x="2032" y="2260"/>
                  </a:lnTo>
                  <a:cubicBezTo>
                    <a:pt x="2169" y="2466"/>
                    <a:pt x="2261" y="2671"/>
                    <a:pt x="2375" y="2899"/>
                  </a:cubicBezTo>
                  <a:cubicBezTo>
                    <a:pt x="2392" y="2933"/>
                    <a:pt x="2420" y="2954"/>
                    <a:pt x="2453" y="2954"/>
                  </a:cubicBezTo>
                  <a:cubicBezTo>
                    <a:pt x="2464" y="2954"/>
                    <a:pt x="2477" y="2951"/>
                    <a:pt x="2489" y="2945"/>
                  </a:cubicBezTo>
                  <a:cubicBezTo>
                    <a:pt x="2535" y="2922"/>
                    <a:pt x="2557" y="2876"/>
                    <a:pt x="2535" y="2831"/>
                  </a:cubicBezTo>
                  <a:cubicBezTo>
                    <a:pt x="2284" y="2237"/>
                    <a:pt x="1941" y="1712"/>
                    <a:pt x="1553" y="1233"/>
                  </a:cubicBezTo>
                  <a:cubicBezTo>
                    <a:pt x="1348" y="982"/>
                    <a:pt x="1119" y="754"/>
                    <a:pt x="891" y="525"/>
                  </a:cubicBezTo>
                  <a:cubicBezTo>
                    <a:pt x="846" y="480"/>
                    <a:pt x="777" y="434"/>
                    <a:pt x="731" y="388"/>
                  </a:cubicBezTo>
                  <a:cubicBezTo>
                    <a:pt x="457" y="297"/>
                    <a:pt x="229" y="16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17" name="Google Shape;518;p4">
              <a:extLst>
                <a:ext uri="{FF2B5EF4-FFF2-40B4-BE49-F238E27FC236}">
                  <a16:creationId xmlns:a16="http://schemas.microsoft.com/office/drawing/2014/main" xmlns="" id="{BEA19978-0265-CDEB-12D5-3877CF91F7AC}"/>
                </a:ext>
              </a:extLst>
            </p:cNvPr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18" name="Google Shape;519;p4">
              <a:extLst>
                <a:ext uri="{FF2B5EF4-FFF2-40B4-BE49-F238E27FC236}">
                  <a16:creationId xmlns:a16="http://schemas.microsoft.com/office/drawing/2014/main" xmlns="" id="{ECD0D7EE-ADD3-16E7-7004-E36196E008D1}"/>
                </a:ext>
              </a:extLst>
            </p:cNvPr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19" name="Google Shape;520;p4">
              <a:extLst>
                <a:ext uri="{FF2B5EF4-FFF2-40B4-BE49-F238E27FC236}">
                  <a16:creationId xmlns:a16="http://schemas.microsoft.com/office/drawing/2014/main" xmlns="" id="{583C77A0-2506-8AEA-A904-B4453B534361}"/>
                </a:ext>
              </a:extLst>
            </p:cNvPr>
            <p:cNvSpPr/>
            <p:nvPr/>
          </p:nvSpPr>
          <p:spPr>
            <a:xfrm>
              <a:off x="6972725" y="1879150"/>
              <a:ext cx="60500" cy="66200"/>
            </a:xfrm>
            <a:custGeom>
              <a:avLst/>
              <a:gdLst/>
              <a:ahLst/>
              <a:cxnLst/>
              <a:rect l="l" t="t" r="r" b="b"/>
              <a:pathLst>
                <a:path w="2420" h="2648" extrusionOk="0">
                  <a:moveTo>
                    <a:pt x="0" y="0"/>
                  </a:moveTo>
                  <a:cubicBezTo>
                    <a:pt x="0" y="46"/>
                    <a:pt x="23" y="69"/>
                    <a:pt x="46" y="91"/>
                  </a:cubicBezTo>
                  <a:cubicBezTo>
                    <a:pt x="274" y="297"/>
                    <a:pt x="502" y="502"/>
                    <a:pt x="731" y="708"/>
                  </a:cubicBezTo>
                  <a:lnTo>
                    <a:pt x="708" y="708"/>
                  </a:lnTo>
                  <a:cubicBezTo>
                    <a:pt x="982" y="982"/>
                    <a:pt x="1256" y="1255"/>
                    <a:pt x="1484" y="1552"/>
                  </a:cubicBezTo>
                  <a:cubicBezTo>
                    <a:pt x="1735" y="1849"/>
                    <a:pt x="1986" y="2191"/>
                    <a:pt x="2169" y="2534"/>
                  </a:cubicBezTo>
                  <a:cubicBezTo>
                    <a:pt x="2192" y="2557"/>
                    <a:pt x="2214" y="2579"/>
                    <a:pt x="2214" y="2602"/>
                  </a:cubicBezTo>
                  <a:cubicBezTo>
                    <a:pt x="2237" y="2625"/>
                    <a:pt x="2237" y="2625"/>
                    <a:pt x="2260" y="2648"/>
                  </a:cubicBezTo>
                  <a:lnTo>
                    <a:pt x="2351" y="2648"/>
                  </a:lnTo>
                  <a:cubicBezTo>
                    <a:pt x="2374" y="2625"/>
                    <a:pt x="2397" y="2602"/>
                    <a:pt x="2397" y="2579"/>
                  </a:cubicBezTo>
                  <a:cubicBezTo>
                    <a:pt x="2397" y="2579"/>
                    <a:pt x="2420" y="2534"/>
                    <a:pt x="2397" y="2511"/>
                  </a:cubicBezTo>
                  <a:cubicBezTo>
                    <a:pt x="2260" y="2260"/>
                    <a:pt x="2100" y="2032"/>
                    <a:pt x="1940" y="1803"/>
                  </a:cubicBezTo>
                  <a:cubicBezTo>
                    <a:pt x="1758" y="1575"/>
                    <a:pt x="1575" y="1347"/>
                    <a:pt x="1393" y="1119"/>
                  </a:cubicBezTo>
                  <a:cubicBezTo>
                    <a:pt x="1142" y="845"/>
                    <a:pt x="868" y="571"/>
                    <a:pt x="594" y="320"/>
                  </a:cubicBezTo>
                  <a:cubicBezTo>
                    <a:pt x="388" y="228"/>
                    <a:pt x="183" y="137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20" name="Google Shape;521;p4">
              <a:extLst>
                <a:ext uri="{FF2B5EF4-FFF2-40B4-BE49-F238E27FC236}">
                  <a16:creationId xmlns:a16="http://schemas.microsoft.com/office/drawing/2014/main" xmlns="" id="{C437D05E-A17F-D1C3-3B97-A78FE6DB8079}"/>
                </a:ext>
              </a:extLst>
            </p:cNvPr>
            <p:cNvSpPr/>
            <p:nvPr/>
          </p:nvSpPr>
          <p:spPr>
            <a:xfrm>
              <a:off x="6997250" y="1901400"/>
              <a:ext cx="30850" cy="36625"/>
            </a:xfrm>
            <a:custGeom>
              <a:avLst/>
              <a:gdLst/>
              <a:ahLst/>
              <a:cxnLst/>
              <a:rect l="l" t="t" r="r" b="b"/>
              <a:pathLst>
                <a:path w="1234" h="1465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4"/>
                    <a:pt x="24" y="160"/>
                  </a:cubicBezTo>
                  <a:cubicBezTo>
                    <a:pt x="389" y="548"/>
                    <a:pt x="708" y="982"/>
                    <a:pt x="1051" y="1438"/>
                  </a:cubicBezTo>
                  <a:cubicBezTo>
                    <a:pt x="1064" y="1451"/>
                    <a:pt x="1092" y="1465"/>
                    <a:pt x="1123" y="1465"/>
                  </a:cubicBezTo>
                  <a:cubicBezTo>
                    <a:pt x="1145" y="1465"/>
                    <a:pt x="1168" y="1458"/>
                    <a:pt x="1188" y="1438"/>
                  </a:cubicBezTo>
                  <a:cubicBezTo>
                    <a:pt x="1211" y="1415"/>
                    <a:pt x="1233" y="1347"/>
                    <a:pt x="1188" y="1301"/>
                  </a:cubicBezTo>
                  <a:cubicBezTo>
                    <a:pt x="868" y="868"/>
                    <a:pt x="549" y="434"/>
                    <a:pt x="183" y="23"/>
                  </a:cubicBezTo>
                  <a:cubicBezTo>
                    <a:pt x="161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21" name="Google Shape;522;p4">
              <a:extLst>
                <a:ext uri="{FF2B5EF4-FFF2-40B4-BE49-F238E27FC236}">
                  <a16:creationId xmlns:a16="http://schemas.microsoft.com/office/drawing/2014/main" xmlns="" id="{BE50D060-1C89-26D7-20DB-29403AEF5D02}"/>
                </a:ext>
              </a:extLst>
            </p:cNvPr>
            <p:cNvSpPr/>
            <p:nvPr/>
          </p:nvSpPr>
          <p:spPr>
            <a:xfrm>
              <a:off x="6999550" y="1902525"/>
              <a:ext cx="30250" cy="41125"/>
            </a:xfrm>
            <a:custGeom>
              <a:avLst/>
              <a:gdLst/>
              <a:ahLst/>
              <a:cxnLst/>
              <a:rect l="l" t="t" r="r" b="b"/>
              <a:pathLst>
                <a:path w="1210" h="1645" extrusionOk="0">
                  <a:moveTo>
                    <a:pt x="91" y="1"/>
                  </a:moveTo>
                  <a:cubicBezTo>
                    <a:pt x="69" y="1"/>
                    <a:pt x="46" y="24"/>
                    <a:pt x="46" y="24"/>
                  </a:cubicBezTo>
                  <a:cubicBezTo>
                    <a:pt x="0" y="69"/>
                    <a:pt x="0" y="115"/>
                    <a:pt x="23" y="161"/>
                  </a:cubicBezTo>
                  <a:cubicBezTo>
                    <a:pt x="388" y="617"/>
                    <a:pt x="730" y="1097"/>
                    <a:pt x="1027" y="1599"/>
                  </a:cubicBezTo>
                  <a:cubicBezTo>
                    <a:pt x="1050" y="1622"/>
                    <a:pt x="1073" y="1622"/>
                    <a:pt x="1096" y="1644"/>
                  </a:cubicBezTo>
                  <a:cubicBezTo>
                    <a:pt x="1119" y="1644"/>
                    <a:pt x="1141" y="1622"/>
                    <a:pt x="1164" y="1622"/>
                  </a:cubicBezTo>
                  <a:cubicBezTo>
                    <a:pt x="1187" y="1599"/>
                    <a:pt x="1210" y="1576"/>
                    <a:pt x="1210" y="1553"/>
                  </a:cubicBezTo>
                  <a:cubicBezTo>
                    <a:pt x="1210" y="1530"/>
                    <a:pt x="1210" y="1507"/>
                    <a:pt x="1187" y="1485"/>
                  </a:cubicBezTo>
                  <a:cubicBezTo>
                    <a:pt x="867" y="982"/>
                    <a:pt x="548" y="503"/>
                    <a:pt x="183" y="47"/>
                  </a:cubicBezTo>
                  <a:cubicBezTo>
                    <a:pt x="160" y="24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22" name="Google Shape;523;p4">
              <a:extLst>
                <a:ext uri="{FF2B5EF4-FFF2-40B4-BE49-F238E27FC236}">
                  <a16:creationId xmlns:a16="http://schemas.microsoft.com/office/drawing/2014/main" xmlns="" id="{745AB9F4-9B42-2790-22B0-4AFB4B94D6C2}"/>
                </a:ext>
              </a:extLst>
            </p:cNvPr>
            <p:cNvSpPr/>
            <p:nvPr/>
          </p:nvSpPr>
          <p:spPr>
            <a:xfrm>
              <a:off x="7003525" y="1907675"/>
              <a:ext cx="28575" cy="41675"/>
            </a:xfrm>
            <a:custGeom>
              <a:avLst/>
              <a:gdLst/>
              <a:ahLst/>
              <a:cxnLst/>
              <a:rect l="l" t="t" r="r" b="b"/>
              <a:pathLst>
                <a:path w="1143" h="1667" extrusionOk="0">
                  <a:moveTo>
                    <a:pt x="92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52" y="480"/>
                    <a:pt x="480" y="799"/>
                    <a:pt x="663" y="1119"/>
                  </a:cubicBezTo>
                  <a:cubicBezTo>
                    <a:pt x="754" y="1279"/>
                    <a:pt x="845" y="1438"/>
                    <a:pt x="937" y="1598"/>
                  </a:cubicBezTo>
                  <a:cubicBezTo>
                    <a:pt x="960" y="1621"/>
                    <a:pt x="960" y="1644"/>
                    <a:pt x="1005" y="1667"/>
                  </a:cubicBezTo>
                  <a:lnTo>
                    <a:pt x="1074" y="1667"/>
                  </a:lnTo>
                  <a:cubicBezTo>
                    <a:pt x="1119" y="1644"/>
                    <a:pt x="1142" y="1575"/>
                    <a:pt x="1119" y="1530"/>
                  </a:cubicBezTo>
                  <a:cubicBezTo>
                    <a:pt x="845" y="1005"/>
                    <a:pt x="526" y="503"/>
                    <a:pt x="183" y="46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23" name="Google Shape;524;p4">
              <a:extLst>
                <a:ext uri="{FF2B5EF4-FFF2-40B4-BE49-F238E27FC236}">
                  <a16:creationId xmlns:a16="http://schemas.microsoft.com/office/drawing/2014/main" xmlns="" id="{84943DA4-3962-04F4-F300-EBD6B80AE7D4}"/>
                </a:ext>
              </a:extLst>
            </p:cNvPr>
            <p:cNvSpPr/>
            <p:nvPr/>
          </p:nvSpPr>
          <p:spPr>
            <a:xfrm>
              <a:off x="7004100" y="1904825"/>
              <a:ext cx="33125" cy="45675"/>
            </a:xfrm>
            <a:custGeom>
              <a:avLst/>
              <a:gdLst/>
              <a:ahLst/>
              <a:cxnLst/>
              <a:rect l="l" t="t" r="r" b="b"/>
              <a:pathLst>
                <a:path w="1325" h="182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3" y="160"/>
                  </a:cubicBezTo>
                  <a:cubicBezTo>
                    <a:pt x="457" y="685"/>
                    <a:pt x="822" y="1233"/>
                    <a:pt x="1142" y="1803"/>
                  </a:cubicBezTo>
                  <a:cubicBezTo>
                    <a:pt x="1165" y="1826"/>
                    <a:pt x="1188" y="1826"/>
                    <a:pt x="1210" y="1826"/>
                  </a:cubicBezTo>
                  <a:cubicBezTo>
                    <a:pt x="1233" y="1826"/>
                    <a:pt x="1279" y="1826"/>
                    <a:pt x="1279" y="1803"/>
                  </a:cubicBezTo>
                  <a:cubicBezTo>
                    <a:pt x="1302" y="1803"/>
                    <a:pt x="1325" y="1781"/>
                    <a:pt x="1325" y="1735"/>
                  </a:cubicBezTo>
                  <a:cubicBezTo>
                    <a:pt x="1325" y="1712"/>
                    <a:pt x="1325" y="1689"/>
                    <a:pt x="1302" y="1666"/>
                  </a:cubicBezTo>
                  <a:cubicBezTo>
                    <a:pt x="959" y="1119"/>
                    <a:pt x="594" y="548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24" name="Google Shape;525;p4">
              <a:extLst>
                <a:ext uri="{FF2B5EF4-FFF2-40B4-BE49-F238E27FC236}">
                  <a16:creationId xmlns:a16="http://schemas.microsoft.com/office/drawing/2014/main" xmlns="" id="{C156572D-6AA5-78AF-F0F2-0B8E8D10A97A}"/>
                </a:ext>
              </a:extLst>
            </p:cNvPr>
            <p:cNvSpPr/>
            <p:nvPr/>
          </p:nvSpPr>
          <p:spPr>
            <a:xfrm>
              <a:off x="7010375" y="1914525"/>
              <a:ext cx="32550" cy="46250"/>
            </a:xfrm>
            <a:custGeom>
              <a:avLst/>
              <a:gdLst/>
              <a:ahLst/>
              <a:cxnLst/>
              <a:rect l="l" t="t" r="r" b="b"/>
              <a:pathLst>
                <a:path w="1302" h="1850" extrusionOk="0">
                  <a:moveTo>
                    <a:pt x="46" y="0"/>
                  </a:moveTo>
                  <a:cubicBezTo>
                    <a:pt x="24" y="46"/>
                    <a:pt x="1" y="114"/>
                    <a:pt x="46" y="137"/>
                  </a:cubicBezTo>
                  <a:cubicBezTo>
                    <a:pt x="292" y="450"/>
                    <a:pt x="495" y="764"/>
                    <a:pt x="696" y="1098"/>
                  </a:cubicBezTo>
                  <a:lnTo>
                    <a:pt x="696" y="1098"/>
                  </a:lnTo>
                  <a:cubicBezTo>
                    <a:pt x="691" y="1096"/>
                    <a:pt x="686" y="1096"/>
                    <a:pt x="686" y="1096"/>
                  </a:cubicBezTo>
                  <a:lnTo>
                    <a:pt x="686" y="1096"/>
                  </a:lnTo>
                  <a:cubicBezTo>
                    <a:pt x="822" y="1324"/>
                    <a:pt x="959" y="1552"/>
                    <a:pt x="1096" y="1803"/>
                  </a:cubicBezTo>
                  <a:cubicBezTo>
                    <a:pt x="1096" y="1826"/>
                    <a:pt x="1119" y="1849"/>
                    <a:pt x="1142" y="1849"/>
                  </a:cubicBezTo>
                  <a:lnTo>
                    <a:pt x="1210" y="1849"/>
                  </a:lnTo>
                  <a:cubicBezTo>
                    <a:pt x="1256" y="1826"/>
                    <a:pt x="1302" y="1758"/>
                    <a:pt x="1279" y="1712"/>
                  </a:cubicBezTo>
                  <a:cubicBezTo>
                    <a:pt x="959" y="1142"/>
                    <a:pt x="617" y="548"/>
                    <a:pt x="183" y="23"/>
                  </a:cubicBezTo>
                  <a:cubicBezTo>
                    <a:pt x="183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25" name="Google Shape;526;p4">
              <a:extLst>
                <a:ext uri="{FF2B5EF4-FFF2-40B4-BE49-F238E27FC236}">
                  <a16:creationId xmlns:a16="http://schemas.microsoft.com/office/drawing/2014/main" xmlns="" id="{17E7A92E-4D22-D117-5565-6F58C107D202}"/>
                </a:ext>
              </a:extLst>
            </p:cNvPr>
            <p:cNvSpPr/>
            <p:nvPr/>
          </p:nvSpPr>
          <p:spPr>
            <a:xfrm>
              <a:off x="7021800" y="1931075"/>
              <a:ext cx="24550" cy="37900"/>
            </a:xfrm>
            <a:custGeom>
              <a:avLst/>
              <a:gdLst/>
              <a:ahLst/>
              <a:cxnLst/>
              <a:rect l="l" t="t" r="r" b="b"/>
              <a:pathLst>
                <a:path w="982" h="1516" extrusionOk="0">
                  <a:moveTo>
                    <a:pt x="114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0" y="69"/>
                    <a:pt x="0" y="114"/>
                    <a:pt x="46" y="160"/>
                  </a:cubicBezTo>
                  <a:cubicBezTo>
                    <a:pt x="137" y="320"/>
                    <a:pt x="251" y="457"/>
                    <a:pt x="343" y="616"/>
                  </a:cubicBezTo>
                  <a:cubicBezTo>
                    <a:pt x="502" y="890"/>
                    <a:pt x="639" y="1164"/>
                    <a:pt x="776" y="1461"/>
                  </a:cubicBezTo>
                  <a:cubicBezTo>
                    <a:pt x="793" y="1494"/>
                    <a:pt x="822" y="1516"/>
                    <a:pt x="854" y="1516"/>
                  </a:cubicBezTo>
                  <a:cubicBezTo>
                    <a:pt x="866" y="1516"/>
                    <a:pt x="878" y="1513"/>
                    <a:pt x="890" y="1507"/>
                  </a:cubicBezTo>
                  <a:cubicBezTo>
                    <a:pt x="959" y="1484"/>
                    <a:pt x="982" y="1438"/>
                    <a:pt x="959" y="1370"/>
                  </a:cubicBezTo>
                  <a:cubicBezTo>
                    <a:pt x="731" y="913"/>
                    <a:pt x="502" y="457"/>
                    <a:pt x="183" y="46"/>
                  </a:cubicBezTo>
                  <a:cubicBezTo>
                    <a:pt x="160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26" name="Google Shape;527;p4">
              <a:extLst>
                <a:ext uri="{FF2B5EF4-FFF2-40B4-BE49-F238E27FC236}">
                  <a16:creationId xmlns:a16="http://schemas.microsoft.com/office/drawing/2014/main" xmlns="" id="{4F67DFB0-677A-6681-62F1-57FF25469459}"/>
                </a:ext>
              </a:extLst>
            </p:cNvPr>
            <p:cNvSpPr/>
            <p:nvPr/>
          </p:nvSpPr>
          <p:spPr>
            <a:xfrm>
              <a:off x="7025225" y="1937350"/>
              <a:ext cx="22850" cy="34475"/>
            </a:xfrm>
            <a:custGeom>
              <a:avLst/>
              <a:gdLst/>
              <a:ahLst/>
              <a:cxnLst/>
              <a:rect l="l" t="t" r="r" b="b"/>
              <a:pathLst>
                <a:path w="914" h="1379" extrusionOk="0">
                  <a:moveTo>
                    <a:pt x="114" y="0"/>
                  </a:moveTo>
                  <a:cubicBezTo>
                    <a:pt x="92" y="0"/>
                    <a:pt x="69" y="0"/>
                    <a:pt x="69" y="23"/>
                  </a:cubicBezTo>
                  <a:cubicBezTo>
                    <a:pt x="23" y="46"/>
                    <a:pt x="0" y="114"/>
                    <a:pt x="46" y="160"/>
                  </a:cubicBezTo>
                  <a:cubicBezTo>
                    <a:pt x="132" y="268"/>
                    <a:pt x="219" y="397"/>
                    <a:pt x="305" y="527"/>
                  </a:cubicBezTo>
                  <a:lnTo>
                    <a:pt x="305" y="527"/>
                  </a:lnTo>
                  <a:cubicBezTo>
                    <a:pt x="303" y="526"/>
                    <a:pt x="300" y="525"/>
                    <a:pt x="297" y="525"/>
                  </a:cubicBezTo>
                  <a:cubicBezTo>
                    <a:pt x="457" y="776"/>
                    <a:pt x="594" y="1050"/>
                    <a:pt x="708" y="1324"/>
                  </a:cubicBezTo>
                  <a:cubicBezTo>
                    <a:pt x="724" y="1358"/>
                    <a:pt x="766" y="1379"/>
                    <a:pt x="804" y="1379"/>
                  </a:cubicBezTo>
                  <a:cubicBezTo>
                    <a:pt x="819" y="1379"/>
                    <a:pt x="833" y="1376"/>
                    <a:pt x="845" y="1370"/>
                  </a:cubicBezTo>
                  <a:cubicBezTo>
                    <a:pt x="890" y="1370"/>
                    <a:pt x="913" y="1301"/>
                    <a:pt x="890" y="1256"/>
                  </a:cubicBezTo>
                  <a:cubicBezTo>
                    <a:pt x="685" y="822"/>
                    <a:pt x="480" y="411"/>
                    <a:pt x="206" y="23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27" name="Google Shape;528;p4">
              <a:extLst>
                <a:ext uri="{FF2B5EF4-FFF2-40B4-BE49-F238E27FC236}">
                  <a16:creationId xmlns:a16="http://schemas.microsoft.com/office/drawing/2014/main" xmlns="" id="{6FC23F4C-9AAC-1BB4-9541-E8015D84B227}"/>
                </a:ext>
              </a:extLst>
            </p:cNvPr>
            <p:cNvSpPr/>
            <p:nvPr/>
          </p:nvSpPr>
          <p:spPr>
            <a:xfrm>
              <a:off x="7026925" y="1937925"/>
              <a:ext cx="21150" cy="33325"/>
            </a:xfrm>
            <a:custGeom>
              <a:avLst/>
              <a:gdLst/>
              <a:ahLst/>
              <a:cxnLst/>
              <a:rect l="l" t="t" r="r" b="b"/>
              <a:pathLst>
                <a:path w="846" h="1333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46" y="160"/>
                  </a:cubicBezTo>
                  <a:cubicBezTo>
                    <a:pt x="92" y="251"/>
                    <a:pt x="138" y="320"/>
                    <a:pt x="183" y="411"/>
                  </a:cubicBezTo>
                  <a:cubicBezTo>
                    <a:pt x="183" y="411"/>
                    <a:pt x="183" y="388"/>
                    <a:pt x="183" y="388"/>
                  </a:cubicBezTo>
                  <a:cubicBezTo>
                    <a:pt x="343" y="685"/>
                    <a:pt x="503" y="982"/>
                    <a:pt x="640" y="1278"/>
                  </a:cubicBezTo>
                  <a:cubicBezTo>
                    <a:pt x="673" y="1312"/>
                    <a:pt x="707" y="1333"/>
                    <a:pt x="740" y="1333"/>
                  </a:cubicBezTo>
                  <a:cubicBezTo>
                    <a:pt x="752" y="1333"/>
                    <a:pt x="765" y="1330"/>
                    <a:pt x="777" y="1324"/>
                  </a:cubicBezTo>
                  <a:cubicBezTo>
                    <a:pt x="822" y="1324"/>
                    <a:pt x="845" y="1255"/>
                    <a:pt x="822" y="1210"/>
                  </a:cubicBezTo>
                  <a:cubicBezTo>
                    <a:pt x="640" y="822"/>
                    <a:pt x="434" y="411"/>
                    <a:pt x="183" y="46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28" name="Google Shape;529;p4">
              <a:extLst>
                <a:ext uri="{FF2B5EF4-FFF2-40B4-BE49-F238E27FC236}">
                  <a16:creationId xmlns:a16="http://schemas.microsoft.com/office/drawing/2014/main" xmlns="" id="{3BAF1C86-E3CA-CD2F-7EEC-CA447184CD14}"/>
                </a:ext>
              </a:extLst>
            </p:cNvPr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29" name="Google Shape;530;p4">
              <a:extLst>
                <a:ext uri="{FF2B5EF4-FFF2-40B4-BE49-F238E27FC236}">
                  <a16:creationId xmlns:a16="http://schemas.microsoft.com/office/drawing/2014/main" xmlns="" id="{BB5270A3-AD84-683A-AAEC-64CE06F8995C}"/>
                </a:ext>
              </a:extLst>
            </p:cNvPr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30" name="Google Shape;531;p4">
              <a:extLst>
                <a:ext uri="{FF2B5EF4-FFF2-40B4-BE49-F238E27FC236}">
                  <a16:creationId xmlns:a16="http://schemas.microsoft.com/office/drawing/2014/main" xmlns="" id="{4A5456EC-E5D8-AB0B-97D2-EF4C38A171D0}"/>
                </a:ext>
              </a:extLst>
            </p:cNvPr>
            <p:cNvSpPr/>
            <p:nvPr/>
          </p:nvSpPr>
          <p:spPr>
            <a:xfrm>
              <a:off x="6972150" y="1879150"/>
              <a:ext cx="35400" cy="32625"/>
            </a:xfrm>
            <a:custGeom>
              <a:avLst/>
              <a:gdLst/>
              <a:ahLst/>
              <a:cxnLst/>
              <a:rect l="l" t="t" r="r" b="b"/>
              <a:pathLst>
                <a:path w="1416" h="1305" extrusionOk="0">
                  <a:moveTo>
                    <a:pt x="0" y="0"/>
                  </a:moveTo>
                  <a:cubicBezTo>
                    <a:pt x="411" y="411"/>
                    <a:pt x="845" y="822"/>
                    <a:pt x="1233" y="1278"/>
                  </a:cubicBezTo>
                  <a:cubicBezTo>
                    <a:pt x="1246" y="1291"/>
                    <a:pt x="1275" y="1305"/>
                    <a:pt x="1301" y="1305"/>
                  </a:cubicBezTo>
                  <a:cubicBezTo>
                    <a:pt x="1320" y="1305"/>
                    <a:pt x="1337" y="1298"/>
                    <a:pt x="1347" y="1278"/>
                  </a:cubicBezTo>
                  <a:cubicBezTo>
                    <a:pt x="1393" y="1255"/>
                    <a:pt x="1416" y="1187"/>
                    <a:pt x="1370" y="1141"/>
                  </a:cubicBezTo>
                  <a:cubicBezTo>
                    <a:pt x="1119" y="845"/>
                    <a:pt x="845" y="571"/>
                    <a:pt x="571" y="297"/>
                  </a:cubicBezTo>
                  <a:cubicBezTo>
                    <a:pt x="366" y="228"/>
                    <a:pt x="183" y="114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31" name="Google Shape;532;p4">
              <a:extLst>
                <a:ext uri="{FF2B5EF4-FFF2-40B4-BE49-F238E27FC236}">
                  <a16:creationId xmlns:a16="http://schemas.microsoft.com/office/drawing/2014/main" xmlns="" id="{8A97D086-DD35-6E60-685A-386B20C26A0B}"/>
                </a:ext>
              </a:extLst>
            </p:cNvPr>
            <p:cNvSpPr/>
            <p:nvPr/>
          </p:nvSpPr>
          <p:spPr>
            <a:xfrm>
              <a:off x="6977275" y="1882575"/>
              <a:ext cx="35425" cy="35200"/>
            </a:xfrm>
            <a:custGeom>
              <a:avLst/>
              <a:gdLst/>
              <a:ahLst/>
              <a:cxnLst/>
              <a:rect l="l" t="t" r="r" b="b"/>
              <a:pathLst>
                <a:path w="1417" h="1408" extrusionOk="0">
                  <a:moveTo>
                    <a:pt x="1" y="0"/>
                  </a:moveTo>
                  <a:cubicBezTo>
                    <a:pt x="1" y="0"/>
                    <a:pt x="1" y="23"/>
                    <a:pt x="1" y="46"/>
                  </a:cubicBezTo>
                  <a:cubicBezTo>
                    <a:pt x="1" y="69"/>
                    <a:pt x="24" y="91"/>
                    <a:pt x="47" y="114"/>
                  </a:cubicBezTo>
                  <a:cubicBezTo>
                    <a:pt x="115" y="183"/>
                    <a:pt x="206" y="251"/>
                    <a:pt x="298" y="342"/>
                  </a:cubicBezTo>
                  <a:cubicBezTo>
                    <a:pt x="617" y="662"/>
                    <a:pt x="937" y="1004"/>
                    <a:pt x="1233" y="1370"/>
                  </a:cubicBezTo>
                  <a:cubicBezTo>
                    <a:pt x="1247" y="1396"/>
                    <a:pt x="1276" y="1407"/>
                    <a:pt x="1307" y="1407"/>
                  </a:cubicBezTo>
                  <a:cubicBezTo>
                    <a:pt x="1329" y="1407"/>
                    <a:pt x="1351" y="1402"/>
                    <a:pt x="1370" y="1392"/>
                  </a:cubicBezTo>
                  <a:cubicBezTo>
                    <a:pt x="1393" y="1370"/>
                    <a:pt x="1416" y="1301"/>
                    <a:pt x="1370" y="1255"/>
                  </a:cubicBezTo>
                  <a:cubicBezTo>
                    <a:pt x="1188" y="1027"/>
                    <a:pt x="1005" y="799"/>
                    <a:pt x="800" y="594"/>
                  </a:cubicBezTo>
                  <a:cubicBezTo>
                    <a:pt x="686" y="457"/>
                    <a:pt x="549" y="320"/>
                    <a:pt x="412" y="183"/>
                  </a:cubicBezTo>
                  <a:cubicBezTo>
                    <a:pt x="275" y="137"/>
                    <a:pt x="138" y="69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32" name="Google Shape;533;p4">
              <a:extLst>
                <a:ext uri="{FF2B5EF4-FFF2-40B4-BE49-F238E27FC236}">
                  <a16:creationId xmlns:a16="http://schemas.microsoft.com/office/drawing/2014/main" xmlns="" id="{B1F72EAE-455E-FF1E-DCB5-BF933F242FCC}"/>
                </a:ext>
              </a:extLst>
            </p:cNvPr>
            <p:cNvSpPr/>
            <p:nvPr/>
          </p:nvSpPr>
          <p:spPr>
            <a:xfrm>
              <a:off x="7004675" y="1909375"/>
              <a:ext cx="22275" cy="29700"/>
            </a:xfrm>
            <a:custGeom>
              <a:avLst/>
              <a:gdLst/>
              <a:ahLst/>
              <a:cxnLst/>
              <a:rect l="l" t="t" r="r" b="b"/>
              <a:pathLst>
                <a:path w="891" h="1188" extrusionOk="0">
                  <a:moveTo>
                    <a:pt x="92" y="1"/>
                  </a:moveTo>
                  <a:cubicBezTo>
                    <a:pt x="69" y="1"/>
                    <a:pt x="46" y="1"/>
                    <a:pt x="46" y="24"/>
                  </a:cubicBezTo>
                  <a:cubicBezTo>
                    <a:pt x="0" y="46"/>
                    <a:pt x="0" y="115"/>
                    <a:pt x="23" y="161"/>
                  </a:cubicBezTo>
                  <a:cubicBezTo>
                    <a:pt x="252" y="480"/>
                    <a:pt x="503" y="800"/>
                    <a:pt x="708" y="1142"/>
                  </a:cubicBezTo>
                  <a:cubicBezTo>
                    <a:pt x="731" y="1165"/>
                    <a:pt x="754" y="1188"/>
                    <a:pt x="777" y="1188"/>
                  </a:cubicBezTo>
                  <a:cubicBezTo>
                    <a:pt x="799" y="1188"/>
                    <a:pt x="822" y="1188"/>
                    <a:pt x="845" y="1165"/>
                  </a:cubicBezTo>
                  <a:cubicBezTo>
                    <a:pt x="868" y="1142"/>
                    <a:pt x="891" y="1119"/>
                    <a:pt x="891" y="1096"/>
                  </a:cubicBezTo>
                  <a:cubicBezTo>
                    <a:pt x="891" y="1074"/>
                    <a:pt x="868" y="1051"/>
                    <a:pt x="868" y="1028"/>
                  </a:cubicBezTo>
                  <a:cubicBezTo>
                    <a:pt x="640" y="686"/>
                    <a:pt x="411" y="366"/>
                    <a:pt x="183" y="24"/>
                  </a:cubicBezTo>
                  <a:cubicBezTo>
                    <a:pt x="160" y="1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33" name="Google Shape;534;p4">
              <a:extLst>
                <a:ext uri="{FF2B5EF4-FFF2-40B4-BE49-F238E27FC236}">
                  <a16:creationId xmlns:a16="http://schemas.microsoft.com/office/drawing/2014/main" xmlns="" id="{AAD110C4-F177-F445-2758-9A6846B4E2C5}"/>
                </a:ext>
              </a:extLst>
            </p:cNvPr>
            <p:cNvSpPr/>
            <p:nvPr/>
          </p:nvSpPr>
          <p:spPr>
            <a:xfrm>
              <a:off x="7008100" y="1912225"/>
              <a:ext cx="22275" cy="33700"/>
            </a:xfrm>
            <a:custGeom>
              <a:avLst/>
              <a:gdLst/>
              <a:ahLst/>
              <a:cxnLst/>
              <a:rect l="l" t="t" r="r" b="b"/>
              <a:pathLst>
                <a:path w="891" h="1348" extrusionOk="0">
                  <a:moveTo>
                    <a:pt x="46" y="1"/>
                  </a:moveTo>
                  <a:cubicBezTo>
                    <a:pt x="23" y="24"/>
                    <a:pt x="23" y="47"/>
                    <a:pt x="0" y="69"/>
                  </a:cubicBezTo>
                  <a:cubicBezTo>
                    <a:pt x="0" y="92"/>
                    <a:pt x="0" y="115"/>
                    <a:pt x="0" y="138"/>
                  </a:cubicBezTo>
                  <a:cubicBezTo>
                    <a:pt x="206" y="503"/>
                    <a:pt x="457" y="868"/>
                    <a:pt x="662" y="1234"/>
                  </a:cubicBezTo>
                  <a:cubicBezTo>
                    <a:pt x="685" y="1256"/>
                    <a:pt x="685" y="1279"/>
                    <a:pt x="708" y="1302"/>
                  </a:cubicBezTo>
                  <a:cubicBezTo>
                    <a:pt x="708" y="1325"/>
                    <a:pt x="731" y="1348"/>
                    <a:pt x="754" y="1348"/>
                  </a:cubicBezTo>
                  <a:lnTo>
                    <a:pt x="822" y="1348"/>
                  </a:lnTo>
                  <a:cubicBezTo>
                    <a:pt x="868" y="1325"/>
                    <a:pt x="868" y="1325"/>
                    <a:pt x="891" y="1302"/>
                  </a:cubicBezTo>
                  <a:cubicBezTo>
                    <a:pt x="891" y="1279"/>
                    <a:pt x="891" y="1234"/>
                    <a:pt x="891" y="1211"/>
                  </a:cubicBezTo>
                  <a:cubicBezTo>
                    <a:pt x="708" y="914"/>
                    <a:pt x="525" y="617"/>
                    <a:pt x="343" y="321"/>
                  </a:cubicBezTo>
                  <a:cubicBezTo>
                    <a:pt x="343" y="321"/>
                    <a:pt x="343" y="343"/>
                    <a:pt x="343" y="343"/>
                  </a:cubicBezTo>
                  <a:cubicBezTo>
                    <a:pt x="297" y="252"/>
                    <a:pt x="229" y="161"/>
                    <a:pt x="183" y="69"/>
                  </a:cubicBezTo>
                  <a:cubicBezTo>
                    <a:pt x="160" y="47"/>
                    <a:pt x="160" y="24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34" name="Google Shape;535;p4">
              <a:extLst>
                <a:ext uri="{FF2B5EF4-FFF2-40B4-BE49-F238E27FC236}">
                  <a16:creationId xmlns:a16="http://schemas.microsoft.com/office/drawing/2014/main" xmlns="" id="{F4481BEE-B8E4-DC69-01B3-B8EF291A9D62}"/>
                </a:ext>
              </a:extLst>
            </p:cNvPr>
            <p:cNvSpPr/>
            <p:nvPr/>
          </p:nvSpPr>
          <p:spPr>
            <a:xfrm>
              <a:off x="7008675" y="1915100"/>
              <a:ext cx="22275" cy="33100"/>
            </a:xfrm>
            <a:custGeom>
              <a:avLst/>
              <a:gdLst/>
              <a:ahLst/>
              <a:cxnLst/>
              <a:rect l="l" t="t" r="r" b="b"/>
              <a:pathLst>
                <a:path w="891" h="1324" extrusionOk="0">
                  <a:moveTo>
                    <a:pt x="92" y="0"/>
                  </a:moveTo>
                  <a:cubicBezTo>
                    <a:pt x="46" y="23"/>
                    <a:pt x="0" y="91"/>
                    <a:pt x="23" y="137"/>
                  </a:cubicBezTo>
                  <a:cubicBezTo>
                    <a:pt x="229" y="502"/>
                    <a:pt x="480" y="890"/>
                    <a:pt x="685" y="1255"/>
                  </a:cubicBezTo>
                  <a:cubicBezTo>
                    <a:pt x="708" y="1278"/>
                    <a:pt x="708" y="1301"/>
                    <a:pt x="731" y="1324"/>
                  </a:cubicBezTo>
                  <a:lnTo>
                    <a:pt x="822" y="1324"/>
                  </a:lnTo>
                  <a:cubicBezTo>
                    <a:pt x="868" y="1301"/>
                    <a:pt x="890" y="1233"/>
                    <a:pt x="868" y="1187"/>
                  </a:cubicBezTo>
                  <a:cubicBezTo>
                    <a:pt x="662" y="799"/>
                    <a:pt x="411" y="434"/>
                    <a:pt x="206" y="46"/>
                  </a:cubicBezTo>
                  <a:cubicBezTo>
                    <a:pt x="206" y="23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35" name="Google Shape;536;p4">
              <a:extLst>
                <a:ext uri="{FF2B5EF4-FFF2-40B4-BE49-F238E27FC236}">
                  <a16:creationId xmlns:a16="http://schemas.microsoft.com/office/drawing/2014/main" xmlns="" id="{45C9009F-4367-E053-D302-B8AA0451BACB}"/>
                </a:ext>
              </a:extLst>
            </p:cNvPr>
            <p:cNvSpPr/>
            <p:nvPr/>
          </p:nvSpPr>
          <p:spPr>
            <a:xfrm>
              <a:off x="7000675" y="1904250"/>
              <a:ext cx="26275" cy="36050"/>
            </a:xfrm>
            <a:custGeom>
              <a:avLst/>
              <a:gdLst/>
              <a:ahLst/>
              <a:cxnLst/>
              <a:rect l="l" t="t" r="r" b="b"/>
              <a:pathLst>
                <a:path w="1051" h="1442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5"/>
                    <a:pt x="24" y="160"/>
                  </a:cubicBezTo>
                  <a:cubicBezTo>
                    <a:pt x="320" y="571"/>
                    <a:pt x="594" y="982"/>
                    <a:pt x="868" y="1416"/>
                  </a:cubicBezTo>
                  <a:cubicBezTo>
                    <a:pt x="894" y="1429"/>
                    <a:pt x="928" y="1442"/>
                    <a:pt x="957" y="1442"/>
                  </a:cubicBezTo>
                  <a:cubicBezTo>
                    <a:pt x="978" y="1442"/>
                    <a:pt x="995" y="1435"/>
                    <a:pt x="1005" y="1416"/>
                  </a:cubicBezTo>
                  <a:cubicBezTo>
                    <a:pt x="1028" y="1393"/>
                    <a:pt x="1051" y="1370"/>
                    <a:pt x="1051" y="1347"/>
                  </a:cubicBezTo>
                  <a:cubicBezTo>
                    <a:pt x="1051" y="1324"/>
                    <a:pt x="1051" y="1301"/>
                    <a:pt x="1028" y="1279"/>
                  </a:cubicBezTo>
                  <a:cubicBezTo>
                    <a:pt x="754" y="868"/>
                    <a:pt x="457" y="457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36" name="Google Shape;537;p4">
              <a:extLst>
                <a:ext uri="{FF2B5EF4-FFF2-40B4-BE49-F238E27FC236}">
                  <a16:creationId xmlns:a16="http://schemas.microsoft.com/office/drawing/2014/main" xmlns="" id="{5EA3D3E4-6651-BF2B-5CB5-B178F66250B2}"/>
                </a:ext>
              </a:extLst>
            </p:cNvPr>
            <p:cNvSpPr/>
            <p:nvPr/>
          </p:nvSpPr>
          <p:spPr>
            <a:xfrm>
              <a:off x="7008675" y="1915100"/>
              <a:ext cx="23425" cy="37325"/>
            </a:xfrm>
            <a:custGeom>
              <a:avLst/>
              <a:gdLst/>
              <a:ahLst/>
              <a:cxnLst/>
              <a:rect l="l" t="t" r="r" b="b"/>
              <a:pathLst>
                <a:path w="937" h="1493" extrusionOk="0">
                  <a:moveTo>
                    <a:pt x="69" y="0"/>
                  </a:moveTo>
                  <a:cubicBezTo>
                    <a:pt x="23" y="23"/>
                    <a:pt x="0" y="69"/>
                    <a:pt x="23" y="137"/>
                  </a:cubicBezTo>
                  <a:cubicBezTo>
                    <a:pt x="229" y="571"/>
                    <a:pt x="502" y="1004"/>
                    <a:pt x="731" y="1438"/>
                  </a:cubicBezTo>
                  <a:cubicBezTo>
                    <a:pt x="747" y="1471"/>
                    <a:pt x="776" y="1493"/>
                    <a:pt x="809" y="1493"/>
                  </a:cubicBezTo>
                  <a:cubicBezTo>
                    <a:pt x="820" y="1493"/>
                    <a:pt x="833" y="1490"/>
                    <a:pt x="845" y="1484"/>
                  </a:cubicBezTo>
                  <a:cubicBezTo>
                    <a:pt x="890" y="1461"/>
                    <a:pt x="936" y="1415"/>
                    <a:pt x="913" y="1370"/>
                  </a:cubicBezTo>
                  <a:cubicBezTo>
                    <a:pt x="685" y="913"/>
                    <a:pt x="411" y="502"/>
                    <a:pt x="206" y="46"/>
                  </a:cubicBezTo>
                  <a:cubicBezTo>
                    <a:pt x="183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37" name="Google Shape;538;p4">
              <a:extLst>
                <a:ext uri="{FF2B5EF4-FFF2-40B4-BE49-F238E27FC236}">
                  <a16:creationId xmlns:a16="http://schemas.microsoft.com/office/drawing/2014/main" xmlns="" id="{0AC8BE0C-F0E7-D191-9299-7C716FA4EB5A}"/>
                </a:ext>
              </a:extLst>
            </p:cNvPr>
            <p:cNvSpPr/>
            <p:nvPr/>
          </p:nvSpPr>
          <p:spPr>
            <a:xfrm>
              <a:off x="7016075" y="1927075"/>
              <a:ext cx="18875" cy="31625"/>
            </a:xfrm>
            <a:custGeom>
              <a:avLst/>
              <a:gdLst/>
              <a:ahLst/>
              <a:cxnLst/>
              <a:rect l="l" t="t" r="r" b="b"/>
              <a:pathLst>
                <a:path w="755" h="1265" extrusionOk="0">
                  <a:moveTo>
                    <a:pt x="69" y="0"/>
                  </a:moveTo>
                  <a:cubicBezTo>
                    <a:pt x="24" y="23"/>
                    <a:pt x="1" y="92"/>
                    <a:pt x="1" y="137"/>
                  </a:cubicBezTo>
                  <a:cubicBezTo>
                    <a:pt x="184" y="503"/>
                    <a:pt x="366" y="845"/>
                    <a:pt x="549" y="1210"/>
                  </a:cubicBezTo>
                  <a:cubicBezTo>
                    <a:pt x="566" y="1244"/>
                    <a:pt x="594" y="1265"/>
                    <a:pt x="627" y="1265"/>
                  </a:cubicBezTo>
                  <a:cubicBezTo>
                    <a:pt x="638" y="1265"/>
                    <a:pt x="651" y="1262"/>
                    <a:pt x="663" y="1256"/>
                  </a:cubicBezTo>
                  <a:cubicBezTo>
                    <a:pt x="709" y="1233"/>
                    <a:pt x="754" y="1187"/>
                    <a:pt x="731" y="1142"/>
                  </a:cubicBezTo>
                  <a:cubicBezTo>
                    <a:pt x="549" y="776"/>
                    <a:pt x="366" y="411"/>
                    <a:pt x="184" y="46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38" name="Google Shape;539;p4">
              <a:extLst>
                <a:ext uri="{FF2B5EF4-FFF2-40B4-BE49-F238E27FC236}">
                  <a16:creationId xmlns:a16="http://schemas.microsoft.com/office/drawing/2014/main" xmlns="" id="{0FE96F3E-95F0-9CE9-7D48-20C104C804D5}"/>
                </a:ext>
              </a:extLst>
            </p:cNvPr>
            <p:cNvSpPr/>
            <p:nvPr/>
          </p:nvSpPr>
          <p:spPr>
            <a:xfrm>
              <a:off x="7004100" y="1908825"/>
              <a:ext cx="21700" cy="30250"/>
            </a:xfrm>
            <a:custGeom>
              <a:avLst/>
              <a:gdLst/>
              <a:ahLst/>
              <a:cxnLst/>
              <a:rect l="l" t="t" r="r" b="b"/>
              <a:pathLst>
                <a:path w="868" h="1210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1" y="46"/>
                    <a:pt x="1" y="68"/>
                    <a:pt x="1" y="91"/>
                  </a:cubicBezTo>
                  <a:cubicBezTo>
                    <a:pt x="1" y="114"/>
                    <a:pt x="1" y="137"/>
                    <a:pt x="23" y="160"/>
                  </a:cubicBezTo>
                  <a:cubicBezTo>
                    <a:pt x="206" y="457"/>
                    <a:pt x="412" y="730"/>
                    <a:pt x="571" y="1027"/>
                  </a:cubicBezTo>
                  <a:cubicBezTo>
                    <a:pt x="571" y="1004"/>
                    <a:pt x="571" y="1004"/>
                    <a:pt x="571" y="1004"/>
                  </a:cubicBezTo>
                  <a:cubicBezTo>
                    <a:pt x="594" y="1050"/>
                    <a:pt x="617" y="1096"/>
                    <a:pt x="663" y="1164"/>
                  </a:cubicBezTo>
                  <a:cubicBezTo>
                    <a:pt x="663" y="1187"/>
                    <a:pt x="685" y="1187"/>
                    <a:pt x="708" y="1210"/>
                  </a:cubicBezTo>
                  <a:lnTo>
                    <a:pt x="777" y="1210"/>
                  </a:lnTo>
                  <a:cubicBezTo>
                    <a:pt x="822" y="1187"/>
                    <a:pt x="868" y="1118"/>
                    <a:pt x="822" y="1073"/>
                  </a:cubicBezTo>
                  <a:cubicBezTo>
                    <a:pt x="640" y="730"/>
                    <a:pt x="389" y="388"/>
                    <a:pt x="160" y="46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39" name="Google Shape;540;p4">
              <a:extLst>
                <a:ext uri="{FF2B5EF4-FFF2-40B4-BE49-F238E27FC236}">
                  <a16:creationId xmlns:a16="http://schemas.microsoft.com/office/drawing/2014/main" xmlns="" id="{C1D05A00-C709-4D1B-688B-24B318AD0E01}"/>
                </a:ext>
              </a:extLst>
            </p:cNvPr>
            <p:cNvSpPr/>
            <p:nvPr/>
          </p:nvSpPr>
          <p:spPr>
            <a:xfrm>
              <a:off x="6998400" y="1902525"/>
              <a:ext cx="25125" cy="33700"/>
            </a:xfrm>
            <a:custGeom>
              <a:avLst/>
              <a:gdLst/>
              <a:ahLst/>
              <a:cxnLst/>
              <a:rect l="l" t="t" r="r" b="b"/>
              <a:pathLst>
                <a:path w="1005" h="1348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7"/>
                    <a:pt x="0" y="115"/>
                    <a:pt x="46" y="161"/>
                  </a:cubicBezTo>
                  <a:cubicBezTo>
                    <a:pt x="297" y="526"/>
                    <a:pt x="571" y="914"/>
                    <a:pt x="822" y="1302"/>
                  </a:cubicBezTo>
                  <a:cubicBezTo>
                    <a:pt x="822" y="1325"/>
                    <a:pt x="868" y="1348"/>
                    <a:pt x="891" y="1348"/>
                  </a:cubicBezTo>
                  <a:cubicBezTo>
                    <a:pt x="913" y="1348"/>
                    <a:pt x="936" y="1348"/>
                    <a:pt x="959" y="1325"/>
                  </a:cubicBezTo>
                  <a:cubicBezTo>
                    <a:pt x="982" y="1302"/>
                    <a:pt x="982" y="1279"/>
                    <a:pt x="982" y="1256"/>
                  </a:cubicBezTo>
                  <a:cubicBezTo>
                    <a:pt x="1005" y="1233"/>
                    <a:pt x="982" y="1211"/>
                    <a:pt x="982" y="1188"/>
                  </a:cubicBezTo>
                  <a:cubicBezTo>
                    <a:pt x="731" y="800"/>
                    <a:pt x="457" y="412"/>
                    <a:pt x="183" y="47"/>
                  </a:cubicBezTo>
                  <a:cubicBezTo>
                    <a:pt x="183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40" name="Google Shape;541;p4">
              <a:extLst>
                <a:ext uri="{FF2B5EF4-FFF2-40B4-BE49-F238E27FC236}">
                  <a16:creationId xmlns:a16="http://schemas.microsoft.com/office/drawing/2014/main" xmlns="" id="{9D44D26B-B9BC-878A-6C0E-04304012994A}"/>
                </a:ext>
              </a:extLst>
            </p:cNvPr>
            <p:cNvSpPr/>
            <p:nvPr/>
          </p:nvSpPr>
          <p:spPr>
            <a:xfrm>
              <a:off x="6997825" y="1900250"/>
              <a:ext cx="18275" cy="25125"/>
            </a:xfrm>
            <a:custGeom>
              <a:avLst/>
              <a:gdLst/>
              <a:ahLst/>
              <a:cxnLst/>
              <a:rect l="l" t="t" r="r" b="b"/>
              <a:pathLst>
                <a:path w="731" h="1005" extrusionOk="0">
                  <a:moveTo>
                    <a:pt x="92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1" y="23"/>
                    <a:pt x="1" y="46"/>
                    <a:pt x="1" y="92"/>
                  </a:cubicBezTo>
                  <a:cubicBezTo>
                    <a:pt x="1" y="115"/>
                    <a:pt x="1" y="138"/>
                    <a:pt x="23" y="160"/>
                  </a:cubicBezTo>
                  <a:cubicBezTo>
                    <a:pt x="183" y="434"/>
                    <a:pt x="389" y="685"/>
                    <a:pt x="548" y="982"/>
                  </a:cubicBezTo>
                  <a:cubicBezTo>
                    <a:pt x="571" y="982"/>
                    <a:pt x="594" y="1005"/>
                    <a:pt x="617" y="1005"/>
                  </a:cubicBezTo>
                  <a:cubicBezTo>
                    <a:pt x="640" y="1005"/>
                    <a:pt x="685" y="1005"/>
                    <a:pt x="685" y="982"/>
                  </a:cubicBezTo>
                  <a:cubicBezTo>
                    <a:pt x="708" y="959"/>
                    <a:pt x="731" y="936"/>
                    <a:pt x="731" y="914"/>
                  </a:cubicBezTo>
                  <a:cubicBezTo>
                    <a:pt x="731" y="891"/>
                    <a:pt x="731" y="868"/>
                    <a:pt x="708" y="845"/>
                  </a:cubicBezTo>
                  <a:cubicBezTo>
                    <a:pt x="526" y="571"/>
                    <a:pt x="343" y="297"/>
                    <a:pt x="160" y="23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41" name="Google Shape;542;p4">
              <a:extLst>
                <a:ext uri="{FF2B5EF4-FFF2-40B4-BE49-F238E27FC236}">
                  <a16:creationId xmlns:a16="http://schemas.microsoft.com/office/drawing/2014/main" xmlns="" id="{2B1CCCD5-E153-0E67-3253-EA7313EEFED3}"/>
                </a:ext>
              </a:extLst>
            </p:cNvPr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42" name="Google Shape;543;p4">
              <a:extLst>
                <a:ext uri="{FF2B5EF4-FFF2-40B4-BE49-F238E27FC236}">
                  <a16:creationId xmlns:a16="http://schemas.microsoft.com/office/drawing/2014/main" xmlns="" id="{8E2832E9-F756-1E46-7BB6-B92A56227013}"/>
                </a:ext>
              </a:extLst>
            </p:cNvPr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43" name="Google Shape;544;p4">
              <a:extLst>
                <a:ext uri="{FF2B5EF4-FFF2-40B4-BE49-F238E27FC236}">
                  <a16:creationId xmlns:a16="http://schemas.microsoft.com/office/drawing/2014/main" xmlns="" id="{8021D18A-7CB2-0B45-47EA-CEC19B9656F4}"/>
                </a:ext>
              </a:extLst>
            </p:cNvPr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44" name="Google Shape;545;p4">
              <a:extLst>
                <a:ext uri="{FF2B5EF4-FFF2-40B4-BE49-F238E27FC236}">
                  <a16:creationId xmlns:a16="http://schemas.microsoft.com/office/drawing/2014/main" xmlns="" id="{56408C1E-3947-4206-7FE3-2F91FE0005E8}"/>
                </a:ext>
              </a:extLst>
            </p:cNvPr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45" name="Google Shape;546;p4">
              <a:extLst>
                <a:ext uri="{FF2B5EF4-FFF2-40B4-BE49-F238E27FC236}">
                  <a16:creationId xmlns:a16="http://schemas.microsoft.com/office/drawing/2014/main" xmlns="" id="{8966741B-F490-7A98-A0D3-8D264E582C06}"/>
                </a:ext>
              </a:extLst>
            </p:cNvPr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46" name="Google Shape;547;p4">
              <a:extLst>
                <a:ext uri="{FF2B5EF4-FFF2-40B4-BE49-F238E27FC236}">
                  <a16:creationId xmlns:a16="http://schemas.microsoft.com/office/drawing/2014/main" xmlns="" id="{DF642962-CB6E-3B2E-AF28-2D9C716508BF}"/>
                </a:ext>
              </a:extLst>
            </p:cNvPr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47" name="Google Shape;548;p4">
              <a:extLst>
                <a:ext uri="{FF2B5EF4-FFF2-40B4-BE49-F238E27FC236}">
                  <a16:creationId xmlns:a16="http://schemas.microsoft.com/office/drawing/2014/main" xmlns="" id="{E85930FB-14D7-88B2-4069-88BC01C92327}"/>
                </a:ext>
              </a:extLst>
            </p:cNvPr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48" name="Google Shape;549;p4">
              <a:extLst>
                <a:ext uri="{FF2B5EF4-FFF2-40B4-BE49-F238E27FC236}">
                  <a16:creationId xmlns:a16="http://schemas.microsoft.com/office/drawing/2014/main" xmlns="" id="{ED8A9BC2-06E8-1BE2-D300-0ED79EA1BD59}"/>
                </a:ext>
              </a:extLst>
            </p:cNvPr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49" name="Google Shape;550;p4">
              <a:extLst>
                <a:ext uri="{FF2B5EF4-FFF2-40B4-BE49-F238E27FC236}">
                  <a16:creationId xmlns:a16="http://schemas.microsoft.com/office/drawing/2014/main" xmlns="" id="{29BAFCB9-48D7-3953-F3B2-99A077CBAD4B}"/>
                </a:ext>
              </a:extLst>
            </p:cNvPr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50" name="Google Shape;551;p4">
              <a:extLst>
                <a:ext uri="{FF2B5EF4-FFF2-40B4-BE49-F238E27FC236}">
                  <a16:creationId xmlns:a16="http://schemas.microsoft.com/office/drawing/2014/main" xmlns="" id="{BFE4DB9D-A431-B942-9D5A-993206DB8C30}"/>
                </a:ext>
              </a:extLst>
            </p:cNvPr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51" name="Google Shape;552;p4">
              <a:extLst>
                <a:ext uri="{FF2B5EF4-FFF2-40B4-BE49-F238E27FC236}">
                  <a16:creationId xmlns:a16="http://schemas.microsoft.com/office/drawing/2014/main" xmlns="" id="{59E6ED49-282C-6874-D608-14F6D5DCBE80}"/>
                </a:ext>
              </a:extLst>
            </p:cNvPr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52" name="Google Shape;553;p4">
              <a:extLst>
                <a:ext uri="{FF2B5EF4-FFF2-40B4-BE49-F238E27FC236}">
                  <a16:creationId xmlns:a16="http://schemas.microsoft.com/office/drawing/2014/main" xmlns="" id="{14AC3B3A-71DE-2266-7402-347807434B62}"/>
                </a:ext>
              </a:extLst>
            </p:cNvPr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53" name="Google Shape;554;p4">
              <a:extLst>
                <a:ext uri="{FF2B5EF4-FFF2-40B4-BE49-F238E27FC236}">
                  <a16:creationId xmlns:a16="http://schemas.microsoft.com/office/drawing/2014/main" xmlns="" id="{A7D8A849-CA32-9DAD-06F1-447BBA1233DE}"/>
                </a:ext>
              </a:extLst>
            </p:cNvPr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54" name="Google Shape;555;p4">
              <a:extLst>
                <a:ext uri="{FF2B5EF4-FFF2-40B4-BE49-F238E27FC236}">
                  <a16:creationId xmlns:a16="http://schemas.microsoft.com/office/drawing/2014/main" xmlns="" id="{5677B809-50FB-31FF-ABE2-37E7D653F12C}"/>
                </a:ext>
              </a:extLst>
            </p:cNvPr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55" name="Google Shape;556;p4">
              <a:extLst>
                <a:ext uri="{FF2B5EF4-FFF2-40B4-BE49-F238E27FC236}">
                  <a16:creationId xmlns:a16="http://schemas.microsoft.com/office/drawing/2014/main" xmlns="" id="{0A15AFA3-4065-25ED-7535-8031FAAF8E34}"/>
                </a:ext>
              </a:extLst>
            </p:cNvPr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56" name="Google Shape;557;p4">
              <a:extLst>
                <a:ext uri="{FF2B5EF4-FFF2-40B4-BE49-F238E27FC236}">
                  <a16:creationId xmlns:a16="http://schemas.microsoft.com/office/drawing/2014/main" xmlns="" id="{CC3A64AF-887F-839E-0D39-53EA7BE4BFE8}"/>
                </a:ext>
              </a:extLst>
            </p:cNvPr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57" name="Google Shape;558;p4">
              <a:extLst>
                <a:ext uri="{FF2B5EF4-FFF2-40B4-BE49-F238E27FC236}">
                  <a16:creationId xmlns:a16="http://schemas.microsoft.com/office/drawing/2014/main" xmlns="" id="{DFB15758-BA5C-54A4-8592-C53DFE07C268}"/>
                </a:ext>
              </a:extLst>
            </p:cNvPr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58" name="Google Shape;559;p4">
              <a:extLst>
                <a:ext uri="{FF2B5EF4-FFF2-40B4-BE49-F238E27FC236}">
                  <a16:creationId xmlns:a16="http://schemas.microsoft.com/office/drawing/2014/main" xmlns="" id="{8296B19D-193B-3E86-69E1-9CB74062A20A}"/>
                </a:ext>
              </a:extLst>
            </p:cNvPr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59" name="Google Shape;560;p4">
              <a:extLst>
                <a:ext uri="{FF2B5EF4-FFF2-40B4-BE49-F238E27FC236}">
                  <a16:creationId xmlns:a16="http://schemas.microsoft.com/office/drawing/2014/main" xmlns="" id="{7A7D69AD-34E1-9D7D-2F4A-1E46E9FA746B}"/>
                </a:ext>
              </a:extLst>
            </p:cNvPr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60" name="Google Shape;561;p4">
              <a:extLst>
                <a:ext uri="{FF2B5EF4-FFF2-40B4-BE49-F238E27FC236}">
                  <a16:creationId xmlns:a16="http://schemas.microsoft.com/office/drawing/2014/main" xmlns="" id="{1C2D1468-7BC3-DD74-AF88-3B1088BBE96C}"/>
                </a:ext>
              </a:extLst>
            </p:cNvPr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61" name="Google Shape;562;p4">
              <a:extLst>
                <a:ext uri="{FF2B5EF4-FFF2-40B4-BE49-F238E27FC236}">
                  <a16:creationId xmlns:a16="http://schemas.microsoft.com/office/drawing/2014/main" xmlns="" id="{02E0ED59-A534-B8D3-C6F6-E6BD3FF242CE}"/>
                </a:ext>
              </a:extLst>
            </p:cNvPr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62" name="Google Shape;563;p4">
              <a:extLst>
                <a:ext uri="{FF2B5EF4-FFF2-40B4-BE49-F238E27FC236}">
                  <a16:creationId xmlns:a16="http://schemas.microsoft.com/office/drawing/2014/main" xmlns="" id="{726B6989-62D3-0D0C-5C02-0BC152E125F9}"/>
                </a:ext>
              </a:extLst>
            </p:cNvPr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63" name="Google Shape;564;p4">
              <a:extLst>
                <a:ext uri="{FF2B5EF4-FFF2-40B4-BE49-F238E27FC236}">
                  <a16:creationId xmlns:a16="http://schemas.microsoft.com/office/drawing/2014/main" xmlns="" id="{691FC590-6AF1-B60F-4565-7C5B5A907FE4}"/>
                </a:ext>
              </a:extLst>
            </p:cNvPr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64" name="Google Shape;565;p4">
              <a:extLst>
                <a:ext uri="{FF2B5EF4-FFF2-40B4-BE49-F238E27FC236}">
                  <a16:creationId xmlns:a16="http://schemas.microsoft.com/office/drawing/2014/main" xmlns="" id="{33CC3C8B-F63F-53E8-B00F-70A0E530B778}"/>
                </a:ext>
              </a:extLst>
            </p:cNvPr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65" name="Google Shape;566;p4">
              <a:extLst>
                <a:ext uri="{FF2B5EF4-FFF2-40B4-BE49-F238E27FC236}">
                  <a16:creationId xmlns:a16="http://schemas.microsoft.com/office/drawing/2014/main" xmlns="" id="{87E54D2A-1FF1-ED1F-05C1-F39A323491FE}"/>
                </a:ext>
              </a:extLst>
            </p:cNvPr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66" name="Google Shape;567;p4">
              <a:extLst>
                <a:ext uri="{FF2B5EF4-FFF2-40B4-BE49-F238E27FC236}">
                  <a16:creationId xmlns:a16="http://schemas.microsoft.com/office/drawing/2014/main" xmlns="" id="{89EABCB7-306E-4C6F-4A59-6FA5CB544F85}"/>
                </a:ext>
              </a:extLst>
            </p:cNvPr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67" name="Google Shape;568;p4">
              <a:extLst>
                <a:ext uri="{FF2B5EF4-FFF2-40B4-BE49-F238E27FC236}">
                  <a16:creationId xmlns:a16="http://schemas.microsoft.com/office/drawing/2014/main" xmlns="" id="{F60062AE-1A72-AAF4-5430-7EBDA3655C82}"/>
                </a:ext>
              </a:extLst>
            </p:cNvPr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68" name="Google Shape;569;p4">
              <a:extLst>
                <a:ext uri="{FF2B5EF4-FFF2-40B4-BE49-F238E27FC236}">
                  <a16:creationId xmlns:a16="http://schemas.microsoft.com/office/drawing/2014/main" xmlns="" id="{3F9A922B-FE91-C356-706D-6A2F64DAB653}"/>
                </a:ext>
              </a:extLst>
            </p:cNvPr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69" name="Google Shape;570;p4">
              <a:extLst>
                <a:ext uri="{FF2B5EF4-FFF2-40B4-BE49-F238E27FC236}">
                  <a16:creationId xmlns:a16="http://schemas.microsoft.com/office/drawing/2014/main" xmlns="" id="{B7D38AF4-678E-9301-FB0F-DA01277B224F}"/>
                </a:ext>
              </a:extLst>
            </p:cNvPr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70" name="Google Shape;571;p4">
              <a:extLst>
                <a:ext uri="{FF2B5EF4-FFF2-40B4-BE49-F238E27FC236}">
                  <a16:creationId xmlns:a16="http://schemas.microsoft.com/office/drawing/2014/main" xmlns="" id="{11F38F7C-8A8D-1DA6-44D4-7ED88BE6869B}"/>
                </a:ext>
              </a:extLst>
            </p:cNvPr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71" name="Google Shape;572;p4">
              <a:extLst>
                <a:ext uri="{FF2B5EF4-FFF2-40B4-BE49-F238E27FC236}">
                  <a16:creationId xmlns:a16="http://schemas.microsoft.com/office/drawing/2014/main" xmlns="" id="{C9D4CA97-02D7-AE7C-7516-06E213210180}"/>
                </a:ext>
              </a:extLst>
            </p:cNvPr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72" name="Google Shape;573;p4">
              <a:extLst>
                <a:ext uri="{FF2B5EF4-FFF2-40B4-BE49-F238E27FC236}">
                  <a16:creationId xmlns:a16="http://schemas.microsoft.com/office/drawing/2014/main" xmlns="" id="{79684C9B-1FB4-6A12-A89C-AE4631225536}"/>
                </a:ext>
              </a:extLst>
            </p:cNvPr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73" name="Google Shape;574;p4">
              <a:extLst>
                <a:ext uri="{FF2B5EF4-FFF2-40B4-BE49-F238E27FC236}">
                  <a16:creationId xmlns:a16="http://schemas.microsoft.com/office/drawing/2014/main" xmlns="" id="{AE6B9B0D-C6CB-30C9-4C31-863DA865E451}"/>
                </a:ext>
              </a:extLst>
            </p:cNvPr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74" name="Google Shape;575;p4">
              <a:extLst>
                <a:ext uri="{FF2B5EF4-FFF2-40B4-BE49-F238E27FC236}">
                  <a16:creationId xmlns:a16="http://schemas.microsoft.com/office/drawing/2014/main" xmlns="" id="{998FB0F1-EBDC-45C9-D4EA-257F412ED1CC}"/>
                </a:ext>
              </a:extLst>
            </p:cNvPr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75" name="Google Shape;576;p4">
              <a:extLst>
                <a:ext uri="{FF2B5EF4-FFF2-40B4-BE49-F238E27FC236}">
                  <a16:creationId xmlns:a16="http://schemas.microsoft.com/office/drawing/2014/main" xmlns="" id="{A04A015C-A5BC-581E-C0EE-6F55E5A7531F}"/>
                </a:ext>
              </a:extLst>
            </p:cNvPr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76" name="Google Shape;577;p4">
              <a:extLst>
                <a:ext uri="{FF2B5EF4-FFF2-40B4-BE49-F238E27FC236}">
                  <a16:creationId xmlns:a16="http://schemas.microsoft.com/office/drawing/2014/main" xmlns="" id="{0B0824D1-B5FC-08DA-73E2-7C25B066BF06}"/>
                </a:ext>
              </a:extLst>
            </p:cNvPr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77" name="Google Shape;578;p4">
              <a:extLst>
                <a:ext uri="{FF2B5EF4-FFF2-40B4-BE49-F238E27FC236}">
                  <a16:creationId xmlns:a16="http://schemas.microsoft.com/office/drawing/2014/main" xmlns="" id="{40081146-2E0F-37EB-A141-FBB37D7505E0}"/>
                </a:ext>
              </a:extLst>
            </p:cNvPr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78" name="Google Shape;579;p4">
              <a:extLst>
                <a:ext uri="{FF2B5EF4-FFF2-40B4-BE49-F238E27FC236}">
                  <a16:creationId xmlns:a16="http://schemas.microsoft.com/office/drawing/2014/main" xmlns="" id="{B9D9FC32-4046-EB0C-CCDB-2CC639902012}"/>
                </a:ext>
              </a:extLst>
            </p:cNvPr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79" name="Google Shape;580;p4">
              <a:extLst>
                <a:ext uri="{FF2B5EF4-FFF2-40B4-BE49-F238E27FC236}">
                  <a16:creationId xmlns:a16="http://schemas.microsoft.com/office/drawing/2014/main" xmlns="" id="{59AE8ABE-0129-1166-D941-D01B5A42670E}"/>
                </a:ext>
              </a:extLst>
            </p:cNvPr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80" name="Google Shape;581;p4">
              <a:extLst>
                <a:ext uri="{FF2B5EF4-FFF2-40B4-BE49-F238E27FC236}">
                  <a16:creationId xmlns:a16="http://schemas.microsoft.com/office/drawing/2014/main" xmlns="" id="{47C8E0FF-7873-AEE7-38B3-1DDF5FB1CEAC}"/>
                </a:ext>
              </a:extLst>
            </p:cNvPr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81" name="Google Shape;582;p4">
              <a:extLst>
                <a:ext uri="{FF2B5EF4-FFF2-40B4-BE49-F238E27FC236}">
                  <a16:creationId xmlns:a16="http://schemas.microsoft.com/office/drawing/2014/main" xmlns="" id="{9B403F16-E297-283B-4270-38852B9A5001}"/>
                </a:ext>
              </a:extLst>
            </p:cNvPr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82" name="Google Shape;583;p4">
              <a:extLst>
                <a:ext uri="{FF2B5EF4-FFF2-40B4-BE49-F238E27FC236}">
                  <a16:creationId xmlns:a16="http://schemas.microsoft.com/office/drawing/2014/main" xmlns="" id="{AF34BA42-31F2-A634-AC56-EED1BD75D419}"/>
                </a:ext>
              </a:extLst>
            </p:cNvPr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83" name="Google Shape;584;p4">
              <a:extLst>
                <a:ext uri="{FF2B5EF4-FFF2-40B4-BE49-F238E27FC236}">
                  <a16:creationId xmlns:a16="http://schemas.microsoft.com/office/drawing/2014/main" xmlns="" id="{1706CD90-07A5-6CAB-51C7-5C2C4CE4B832}"/>
                </a:ext>
              </a:extLst>
            </p:cNvPr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84" name="Google Shape;585;p4">
              <a:extLst>
                <a:ext uri="{FF2B5EF4-FFF2-40B4-BE49-F238E27FC236}">
                  <a16:creationId xmlns:a16="http://schemas.microsoft.com/office/drawing/2014/main" xmlns="" id="{3CBD56AE-01F4-48E8-DE66-27BB3B3EE725}"/>
                </a:ext>
              </a:extLst>
            </p:cNvPr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85" name="Google Shape;586;p4">
              <a:extLst>
                <a:ext uri="{FF2B5EF4-FFF2-40B4-BE49-F238E27FC236}">
                  <a16:creationId xmlns:a16="http://schemas.microsoft.com/office/drawing/2014/main" xmlns="" id="{61061880-2838-C71D-B455-9990EA6BE20F}"/>
                </a:ext>
              </a:extLst>
            </p:cNvPr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86" name="Google Shape;587;p4">
              <a:extLst>
                <a:ext uri="{FF2B5EF4-FFF2-40B4-BE49-F238E27FC236}">
                  <a16:creationId xmlns:a16="http://schemas.microsoft.com/office/drawing/2014/main" xmlns="" id="{BDFF2311-0140-8728-1D3A-31E9F7CD1DA4}"/>
                </a:ext>
              </a:extLst>
            </p:cNvPr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87" name="Google Shape;588;p4">
              <a:extLst>
                <a:ext uri="{FF2B5EF4-FFF2-40B4-BE49-F238E27FC236}">
                  <a16:creationId xmlns:a16="http://schemas.microsoft.com/office/drawing/2014/main" xmlns="" id="{3DF63A0F-9DC5-9D63-998A-9FD5D7B90115}"/>
                </a:ext>
              </a:extLst>
            </p:cNvPr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88" name="Google Shape;589;p4">
              <a:extLst>
                <a:ext uri="{FF2B5EF4-FFF2-40B4-BE49-F238E27FC236}">
                  <a16:creationId xmlns:a16="http://schemas.microsoft.com/office/drawing/2014/main" xmlns="" id="{00962C8A-999E-0E23-DF42-8D0ABE893EA4}"/>
                </a:ext>
              </a:extLst>
            </p:cNvPr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89" name="Google Shape;590;p4">
              <a:extLst>
                <a:ext uri="{FF2B5EF4-FFF2-40B4-BE49-F238E27FC236}">
                  <a16:creationId xmlns:a16="http://schemas.microsoft.com/office/drawing/2014/main" xmlns="" id="{B0BD7D64-AECE-72E9-9374-46481B3104C6}"/>
                </a:ext>
              </a:extLst>
            </p:cNvPr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90" name="Google Shape;591;p4">
              <a:extLst>
                <a:ext uri="{FF2B5EF4-FFF2-40B4-BE49-F238E27FC236}">
                  <a16:creationId xmlns:a16="http://schemas.microsoft.com/office/drawing/2014/main" xmlns="" id="{6F8CB26B-D453-8D2F-1E8E-B34EE37397DA}"/>
                </a:ext>
              </a:extLst>
            </p:cNvPr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91" name="Google Shape;592;p4">
              <a:extLst>
                <a:ext uri="{FF2B5EF4-FFF2-40B4-BE49-F238E27FC236}">
                  <a16:creationId xmlns:a16="http://schemas.microsoft.com/office/drawing/2014/main" xmlns="" id="{0AC18F71-B1A8-F9C7-8699-5121FFD040D5}"/>
                </a:ext>
              </a:extLst>
            </p:cNvPr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92" name="Google Shape;593;p4">
              <a:extLst>
                <a:ext uri="{FF2B5EF4-FFF2-40B4-BE49-F238E27FC236}">
                  <a16:creationId xmlns:a16="http://schemas.microsoft.com/office/drawing/2014/main" xmlns="" id="{6CA714E5-9DB2-E61A-4941-E32E91A7A27E}"/>
                </a:ext>
              </a:extLst>
            </p:cNvPr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93" name="Google Shape;594;p4">
              <a:extLst>
                <a:ext uri="{FF2B5EF4-FFF2-40B4-BE49-F238E27FC236}">
                  <a16:creationId xmlns:a16="http://schemas.microsoft.com/office/drawing/2014/main" xmlns="" id="{5F8D77A3-E67E-2675-9E26-27F347B58B1E}"/>
                </a:ext>
              </a:extLst>
            </p:cNvPr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94" name="Google Shape;595;p4">
              <a:extLst>
                <a:ext uri="{FF2B5EF4-FFF2-40B4-BE49-F238E27FC236}">
                  <a16:creationId xmlns:a16="http://schemas.microsoft.com/office/drawing/2014/main" xmlns="" id="{10076575-AB56-9FF4-0C90-D414CD8EAD66}"/>
                </a:ext>
              </a:extLst>
            </p:cNvPr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95" name="Google Shape;596;p4">
              <a:extLst>
                <a:ext uri="{FF2B5EF4-FFF2-40B4-BE49-F238E27FC236}">
                  <a16:creationId xmlns:a16="http://schemas.microsoft.com/office/drawing/2014/main" xmlns="" id="{01DD3749-A34D-CFF8-4A2B-4C8F0A4972DC}"/>
                </a:ext>
              </a:extLst>
            </p:cNvPr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96" name="Google Shape;597;p4">
              <a:extLst>
                <a:ext uri="{FF2B5EF4-FFF2-40B4-BE49-F238E27FC236}">
                  <a16:creationId xmlns:a16="http://schemas.microsoft.com/office/drawing/2014/main" xmlns="" id="{86AC2908-94E2-A600-4EBE-32A45CB903C1}"/>
                </a:ext>
              </a:extLst>
            </p:cNvPr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97" name="Google Shape;598;p4">
              <a:extLst>
                <a:ext uri="{FF2B5EF4-FFF2-40B4-BE49-F238E27FC236}">
                  <a16:creationId xmlns:a16="http://schemas.microsoft.com/office/drawing/2014/main" xmlns="" id="{126F22AE-6610-22C0-73A3-0E72522ACEA9}"/>
                </a:ext>
              </a:extLst>
            </p:cNvPr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98" name="Google Shape;599;p4">
              <a:extLst>
                <a:ext uri="{FF2B5EF4-FFF2-40B4-BE49-F238E27FC236}">
                  <a16:creationId xmlns:a16="http://schemas.microsoft.com/office/drawing/2014/main" xmlns="" id="{D309531D-3D99-5176-49B4-54D67BF96C18}"/>
                </a:ext>
              </a:extLst>
            </p:cNvPr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99" name="Google Shape;600;p4">
              <a:extLst>
                <a:ext uri="{FF2B5EF4-FFF2-40B4-BE49-F238E27FC236}">
                  <a16:creationId xmlns:a16="http://schemas.microsoft.com/office/drawing/2014/main" xmlns="" id="{21B727B8-5E18-C383-2814-3C975A788A5A}"/>
                </a:ext>
              </a:extLst>
            </p:cNvPr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00" name="Google Shape;601;p4">
              <a:extLst>
                <a:ext uri="{FF2B5EF4-FFF2-40B4-BE49-F238E27FC236}">
                  <a16:creationId xmlns:a16="http://schemas.microsoft.com/office/drawing/2014/main" xmlns="" id="{EEC7104C-DFE2-75B8-3968-6BA17192CA2D}"/>
                </a:ext>
              </a:extLst>
            </p:cNvPr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01" name="Google Shape;602;p4">
              <a:extLst>
                <a:ext uri="{FF2B5EF4-FFF2-40B4-BE49-F238E27FC236}">
                  <a16:creationId xmlns:a16="http://schemas.microsoft.com/office/drawing/2014/main" xmlns="" id="{38F032F9-A887-9820-709B-6E179D0B0871}"/>
                </a:ext>
              </a:extLst>
            </p:cNvPr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02" name="Google Shape;603;p4">
              <a:extLst>
                <a:ext uri="{FF2B5EF4-FFF2-40B4-BE49-F238E27FC236}">
                  <a16:creationId xmlns:a16="http://schemas.microsoft.com/office/drawing/2014/main" xmlns="" id="{2599DDAD-D922-710C-50DD-4FAF7707443C}"/>
                </a:ext>
              </a:extLst>
            </p:cNvPr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03" name="Google Shape;604;p4">
              <a:extLst>
                <a:ext uri="{FF2B5EF4-FFF2-40B4-BE49-F238E27FC236}">
                  <a16:creationId xmlns:a16="http://schemas.microsoft.com/office/drawing/2014/main" xmlns="" id="{B9CAAD69-EEFF-147D-FBD0-96F71BE1CA6E}"/>
                </a:ext>
              </a:extLst>
            </p:cNvPr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04" name="Google Shape;605;p4">
              <a:extLst>
                <a:ext uri="{FF2B5EF4-FFF2-40B4-BE49-F238E27FC236}">
                  <a16:creationId xmlns:a16="http://schemas.microsoft.com/office/drawing/2014/main" xmlns="" id="{7322BB79-DB7E-047F-BF52-15372A46529C}"/>
                </a:ext>
              </a:extLst>
            </p:cNvPr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05" name="Google Shape;606;p4">
              <a:extLst>
                <a:ext uri="{FF2B5EF4-FFF2-40B4-BE49-F238E27FC236}">
                  <a16:creationId xmlns:a16="http://schemas.microsoft.com/office/drawing/2014/main" xmlns="" id="{6B7D4E74-078B-25B0-14C6-2CD59D20ABCC}"/>
                </a:ext>
              </a:extLst>
            </p:cNvPr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06" name="Google Shape;607;p4">
              <a:extLst>
                <a:ext uri="{FF2B5EF4-FFF2-40B4-BE49-F238E27FC236}">
                  <a16:creationId xmlns:a16="http://schemas.microsoft.com/office/drawing/2014/main" xmlns="" id="{A02CE461-99E0-48BE-A386-FC7698DBEA44}"/>
                </a:ext>
              </a:extLst>
            </p:cNvPr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07" name="Google Shape;608;p4">
              <a:extLst>
                <a:ext uri="{FF2B5EF4-FFF2-40B4-BE49-F238E27FC236}">
                  <a16:creationId xmlns:a16="http://schemas.microsoft.com/office/drawing/2014/main" xmlns="" id="{93FE658E-2B39-D0C2-0F15-6AE92887021F}"/>
                </a:ext>
              </a:extLst>
            </p:cNvPr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08" name="Google Shape;609;p4">
              <a:extLst>
                <a:ext uri="{FF2B5EF4-FFF2-40B4-BE49-F238E27FC236}">
                  <a16:creationId xmlns:a16="http://schemas.microsoft.com/office/drawing/2014/main" xmlns="" id="{6D8FD9D2-F14D-48F0-2322-9011CC8E96A4}"/>
                </a:ext>
              </a:extLst>
            </p:cNvPr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09" name="Google Shape;610;p4">
              <a:extLst>
                <a:ext uri="{FF2B5EF4-FFF2-40B4-BE49-F238E27FC236}">
                  <a16:creationId xmlns:a16="http://schemas.microsoft.com/office/drawing/2014/main" xmlns="" id="{40EEC0A8-96FB-A9C3-630D-EC9B08724709}"/>
                </a:ext>
              </a:extLst>
            </p:cNvPr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10" name="Google Shape;611;p4">
              <a:extLst>
                <a:ext uri="{FF2B5EF4-FFF2-40B4-BE49-F238E27FC236}">
                  <a16:creationId xmlns:a16="http://schemas.microsoft.com/office/drawing/2014/main" xmlns="" id="{B2E0DC28-C5CA-E556-6DC6-D84C63C8120C}"/>
                </a:ext>
              </a:extLst>
            </p:cNvPr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11" name="Google Shape;612;p4">
              <a:extLst>
                <a:ext uri="{FF2B5EF4-FFF2-40B4-BE49-F238E27FC236}">
                  <a16:creationId xmlns:a16="http://schemas.microsoft.com/office/drawing/2014/main" xmlns="" id="{4689AAD8-3C1A-4B2B-78B4-5F9D607BDC5B}"/>
                </a:ext>
              </a:extLst>
            </p:cNvPr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12" name="Google Shape;613;p4">
              <a:extLst>
                <a:ext uri="{FF2B5EF4-FFF2-40B4-BE49-F238E27FC236}">
                  <a16:creationId xmlns:a16="http://schemas.microsoft.com/office/drawing/2014/main" xmlns="" id="{0EDA63F6-CE90-C538-9102-C10F684054AB}"/>
                </a:ext>
              </a:extLst>
            </p:cNvPr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13" name="Google Shape;614;p4">
              <a:extLst>
                <a:ext uri="{FF2B5EF4-FFF2-40B4-BE49-F238E27FC236}">
                  <a16:creationId xmlns:a16="http://schemas.microsoft.com/office/drawing/2014/main" xmlns="" id="{6F72E6FA-1BCE-3D0E-7827-AACD238642DB}"/>
                </a:ext>
              </a:extLst>
            </p:cNvPr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14" name="Google Shape;615;p4">
              <a:extLst>
                <a:ext uri="{FF2B5EF4-FFF2-40B4-BE49-F238E27FC236}">
                  <a16:creationId xmlns:a16="http://schemas.microsoft.com/office/drawing/2014/main" xmlns="" id="{1C16C2FC-613B-2D34-683E-45D1D6E1BB75}"/>
                </a:ext>
              </a:extLst>
            </p:cNvPr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15" name="Google Shape;616;p4">
              <a:extLst>
                <a:ext uri="{FF2B5EF4-FFF2-40B4-BE49-F238E27FC236}">
                  <a16:creationId xmlns:a16="http://schemas.microsoft.com/office/drawing/2014/main" xmlns="" id="{5EA7D35C-35A6-53E0-7B03-CDD56212998B}"/>
                </a:ext>
              </a:extLst>
            </p:cNvPr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16" name="Google Shape;617;p4">
              <a:extLst>
                <a:ext uri="{FF2B5EF4-FFF2-40B4-BE49-F238E27FC236}">
                  <a16:creationId xmlns:a16="http://schemas.microsoft.com/office/drawing/2014/main" xmlns="" id="{7CA2B5E7-53EE-0C79-0C3F-D9509D3BC64C}"/>
                </a:ext>
              </a:extLst>
            </p:cNvPr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17" name="Google Shape;618;p4">
              <a:extLst>
                <a:ext uri="{FF2B5EF4-FFF2-40B4-BE49-F238E27FC236}">
                  <a16:creationId xmlns:a16="http://schemas.microsoft.com/office/drawing/2014/main" xmlns="" id="{A7508EC7-FFF9-0A4C-4DCA-EA4D61F7E85B}"/>
                </a:ext>
              </a:extLst>
            </p:cNvPr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18" name="Google Shape;619;p4">
              <a:extLst>
                <a:ext uri="{FF2B5EF4-FFF2-40B4-BE49-F238E27FC236}">
                  <a16:creationId xmlns:a16="http://schemas.microsoft.com/office/drawing/2014/main" xmlns="" id="{17F73D67-2E28-B497-BA35-D4BA1C2EC856}"/>
                </a:ext>
              </a:extLst>
            </p:cNvPr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19" name="Google Shape;620;p4">
              <a:extLst>
                <a:ext uri="{FF2B5EF4-FFF2-40B4-BE49-F238E27FC236}">
                  <a16:creationId xmlns:a16="http://schemas.microsoft.com/office/drawing/2014/main" xmlns="" id="{D4E4629D-F521-C80C-63A5-974CAB80D874}"/>
                </a:ext>
              </a:extLst>
            </p:cNvPr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20" name="Google Shape;621;p4">
              <a:extLst>
                <a:ext uri="{FF2B5EF4-FFF2-40B4-BE49-F238E27FC236}">
                  <a16:creationId xmlns:a16="http://schemas.microsoft.com/office/drawing/2014/main" xmlns="" id="{8CDE368E-E4EA-730A-5002-D7CAE639902F}"/>
                </a:ext>
              </a:extLst>
            </p:cNvPr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21" name="Google Shape;622;p4">
              <a:extLst>
                <a:ext uri="{FF2B5EF4-FFF2-40B4-BE49-F238E27FC236}">
                  <a16:creationId xmlns:a16="http://schemas.microsoft.com/office/drawing/2014/main" xmlns="" id="{60D0F126-DD9B-0736-F65E-C927EC3E03EB}"/>
                </a:ext>
              </a:extLst>
            </p:cNvPr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22" name="Google Shape;623;p4">
              <a:extLst>
                <a:ext uri="{FF2B5EF4-FFF2-40B4-BE49-F238E27FC236}">
                  <a16:creationId xmlns:a16="http://schemas.microsoft.com/office/drawing/2014/main" xmlns="" id="{C911BFAC-0357-9265-8D4C-7062F22328FE}"/>
                </a:ext>
              </a:extLst>
            </p:cNvPr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23" name="Google Shape;624;p4">
              <a:extLst>
                <a:ext uri="{FF2B5EF4-FFF2-40B4-BE49-F238E27FC236}">
                  <a16:creationId xmlns:a16="http://schemas.microsoft.com/office/drawing/2014/main" xmlns="" id="{2E42B751-151F-6F98-28BA-848FFE1C99EA}"/>
                </a:ext>
              </a:extLst>
            </p:cNvPr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24" name="Google Shape;625;p4">
              <a:extLst>
                <a:ext uri="{FF2B5EF4-FFF2-40B4-BE49-F238E27FC236}">
                  <a16:creationId xmlns:a16="http://schemas.microsoft.com/office/drawing/2014/main" xmlns="" id="{758AB261-BF52-D739-D5B4-873326552405}"/>
                </a:ext>
              </a:extLst>
            </p:cNvPr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25" name="Google Shape;626;p4">
              <a:extLst>
                <a:ext uri="{FF2B5EF4-FFF2-40B4-BE49-F238E27FC236}">
                  <a16:creationId xmlns:a16="http://schemas.microsoft.com/office/drawing/2014/main" xmlns="" id="{7709C4CF-11D8-3E90-BD2D-920FD254852B}"/>
                </a:ext>
              </a:extLst>
            </p:cNvPr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26" name="Google Shape;627;p4">
              <a:extLst>
                <a:ext uri="{FF2B5EF4-FFF2-40B4-BE49-F238E27FC236}">
                  <a16:creationId xmlns:a16="http://schemas.microsoft.com/office/drawing/2014/main" xmlns="" id="{CBBF758F-A164-FD0E-C674-85A906B8D12E}"/>
                </a:ext>
              </a:extLst>
            </p:cNvPr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27" name="Google Shape;628;p4">
              <a:extLst>
                <a:ext uri="{FF2B5EF4-FFF2-40B4-BE49-F238E27FC236}">
                  <a16:creationId xmlns:a16="http://schemas.microsoft.com/office/drawing/2014/main" xmlns="" id="{D0F5AA23-AB7E-1D06-A914-F41803D29E64}"/>
                </a:ext>
              </a:extLst>
            </p:cNvPr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28" name="Google Shape;629;p4">
              <a:extLst>
                <a:ext uri="{FF2B5EF4-FFF2-40B4-BE49-F238E27FC236}">
                  <a16:creationId xmlns:a16="http://schemas.microsoft.com/office/drawing/2014/main" xmlns="" id="{7E8982FA-CE44-F078-76A6-CC9D7268BE5A}"/>
                </a:ext>
              </a:extLst>
            </p:cNvPr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29" name="Google Shape;630;p4">
              <a:extLst>
                <a:ext uri="{FF2B5EF4-FFF2-40B4-BE49-F238E27FC236}">
                  <a16:creationId xmlns:a16="http://schemas.microsoft.com/office/drawing/2014/main" xmlns="" id="{90033CDB-BC78-2D4F-DEDB-343371795F2F}"/>
                </a:ext>
              </a:extLst>
            </p:cNvPr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30" name="Google Shape;631;p4">
              <a:extLst>
                <a:ext uri="{FF2B5EF4-FFF2-40B4-BE49-F238E27FC236}">
                  <a16:creationId xmlns:a16="http://schemas.microsoft.com/office/drawing/2014/main" xmlns="" id="{2F8C0B67-F739-01BF-D34A-81D4FA97A871}"/>
                </a:ext>
              </a:extLst>
            </p:cNvPr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31" name="Google Shape;632;p4">
              <a:extLst>
                <a:ext uri="{FF2B5EF4-FFF2-40B4-BE49-F238E27FC236}">
                  <a16:creationId xmlns:a16="http://schemas.microsoft.com/office/drawing/2014/main" xmlns="" id="{EFBD51F5-A17A-4634-03BB-3F804A31832F}"/>
                </a:ext>
              </a:extLst>
            </p:cNvPr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32" name="Google Shape;633;p4">
              <a:extLst>
                <a:ext uri="{FF2B5EF4-FFF2-40B4-BE49-F238E27FC236}">
                  <a16:creationId xmlns:a16="http://schemas.microsoft.com/office/drawing/2014/main" xmlns="" id="{1607D409-5830-AC66-F4EC-E6F2EFE00A23}"/>
                </a:ext>
              </a:extLst>
            </p:cNvPr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33" name="Google Shape;634;p4">
              <a:extLst>
                <a:ext uri="{FF2B5EF4-FFF2-40B4-BE49-F238E27FC236}">
                  <a16:creationId xmlns:a16="http://schemas.microsoft.com/office/drawing/2014/main" xmlns="" id="{5D332D38-5D91-2251-563C-A1279CDA29E6}"/>
                </a:ext>
              </a:extLst>
            </p:cNvPr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34" name="Google Shape;635;p4">
              <a:extLst>
                <a:ext uri="{FF2B5EF4-FFF2-40B4-BE49-F238E27FC236}">
                  <a16:creationId xmlns:a16="http://schemas.microsoft.com/office/drawing/2014/main" xmlns="" id="{F6FCEE1D-F2E9-2CEE-591B-7B971F1D7679}"/>
                </a:ext>
              </a:extLst>
            </p:cNvPr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35" name="Google Shape;636;p4">
              <a:extLst>
                <a:ext uri="{FF2B5EF4-FFF2-40B4-BE49-F238E27FC236}">
                  <a16:creationId xmlns:a16="http://schemas.microsoft.com/office/drawing/2014/main" xmlns="" id="{C56F3C7C-DCCB-09BE-E19B-EABE03EC5BA8}"/>
                </a:ext>
              </a:extLst>
            </p:cNvPr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36" name="Google Shape;637;p4">
              <a:extLst>
                <a:ext uri="{FF2B5EF4-FFF2-40B4-BE49-F238E27FC236}">
                  <a16:creationId xmlns:a16="http://schemas.microsoft.com/office/drawing/2014/main" xmlns="" id="{85BF40C9-1A15-704B-3851-8E7D4AC6165C}"/>
                </a:ext>
              </a:extLst>
            </p:cNvPr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37" name="Google Shape;638;p4">
              <a:extLst>
                <a:ext uri="{FF2B5EF4-FFF2-40B4-BE49-F238E27FC236}">
                  <a16:creationId xmlns:a16="http://schemas.microsoft.com/office/drawing/2014/main" xmlns="" id="{3735AE5C-7AB7-D50B-393B-1B648AD2A547}"/>
                </a:ext>
              </a:extLst>
            </p:cNvPr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38" name="Google Shape;639;p4">
              <a:extLst>
                <a:ext uri="{FF2B5EF4-FFF2-40B4-BE49-F238E27FC236}">
                  <a16:creationId xmlns:a16="http://schemas.microsoft.com/office/drawing/2014/main" xmlns="" id="{2ADD857B-C540-4DCC-78D2-E3406E861D59}"/>
                </a:ext>
              </a:extLst>
            </p:cNvPr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39" name="Google Shape;640;p4">
              <a:extLst>
                <a:ext uri="{FF2B5EF4-FFF2-40B4-BE49-F238E27FC236}">
                  <a16:creationId xmlns:a16="http://schemas.microsoft.com/office/drawing/2014/main" xmlns="" id="{817651EF-E85B-D3D6-64D9-7A13C1387C26}"/>
                </a:ext>
              </a:extLst>
            </p:cNvPr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40" name="Google Shape;641;p4">
              <a:extLst>
                <a:ext uri="{FF2B5EF4-FFF2-40B4-BE49-F238E27FC236}">
                  <a16:creationId xmlns:a16="http://schemas.microsoft.com/office/drawing/2014/main" xmlns="" id="{E8DE5633-E79F-C359-882D-0E413DC0EBA3}"/>
                </a:ext>
              </a:extLst>
            </p:cNvPr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41" name="Google Shape;642;p4">
              <a:extLst>
                <a:ext uri="{FF2B5EF4-FFF2-40B4-BE49-F238E27FC236}">
                  <a16:creationId xmlns:a16="http://schemas.microsoft.com/office/drawing/2014/main" xmlns="" id="{C07CB61F-BE64-2F34-5524-2C44BAF00740}"/>
                </a:ext>
              </a:extLst>
            </p:cNvPr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42" name="Google Shape;643;p4">
              <a:extLst>
                <a:ext uri="{FF2B5EF4-FFF2-40B4-BE49-F238E27FC236}">
                  <a16:creationId xmlns:a16="http://schemas.microsoft.com/office/drawing/2014/main" xmlns="" id="{66B94E99-445F-FAC6-F276-96D2BCE16681}"/>
                </a:ext>
              </a:extLst>
            </p:cNvPr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43" name="Google Shape;644;p4">
              <a:extLst>
                <a:ext uri="{FF2B5EF4-FFF2-40B4-BE49-F238E27FC236}">
                  <a16:creationId xmlns:a16="http://schemas.microsoft.com/office/drawing/2014/main" xmlns="" id="{461A6F9B-212E-642C-3375-EE54967F7623}"/>
                </a:ext>
              </a:extLst>
            </p:cNvPr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44" name="Google Shape;645;p4">
              <a:extLst>
                <a:ext uri="{FF2B5EF4-FFF2-40B4-BE49-F238E27FC236}">
                  <a16:creationId xmlns:a16="http://schemas.microsoft.com/office/drawing/2014/main" xmlns="" id="{B462F73C-1CC9-845D-03E0-8BA60691B57F}"/>
                </a:ext>
              </a:extLst>
            </p:cNvPr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45" name="Google Shape;646;p4">
              <a:extLst>
                <a:ext uri="{FF2B5EF4-FFF2-40B4-BE49-F238E27FC236}">
                  <a16:creationId xmlns:a16="http://schemas.microsoft.com/office/drawing/2014/main" xmlns="" id="{635CFB1E-5A97-3297-C73B-328D19CCD1DD}"/>
                </a:ext>
              </a:extLst>
            </p:cNvPr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46" name="Google Shape;647;p4">
              <a:extLst>
                <a:ext uri="{FF2B5EF4-FFF2-40B4-BE49-F238E27FC236}">
                  <a16:creationId xmlns:a16="http://schemas.microsoft.com/office/drawing/2014/main" xmlns="" id="{F213BFFB-F577-C950-D00C-EFFCC526358B}"/>
                </a:ext>
              </a:extLst>
            </p:cNvPr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47" name="Google Shape;648;p4">
              <a:extLst>
                <a:ext uri="{FF2B5EF4-FFF2-40B4-BE49-F238E27FC236}">
                  <a16:creationId xmlns:a16="http://schemas.microsoft.com/office/drawing/2014/main" xmlns="" id="{D3205914-9FA2-3363-DF4A-8DF33FF4A64A}"/>
                </a:ext>
              </a:extLst>
            </p:cNvPr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48" name="Google Shape;649;p4">
              <a:extLst>
                <a:ext uri="{FF2B5EF4-FFF2-40B4-BE49-F238E27FC236}">
                  <a16:creationId xmlns:a16="http://schemas.microsoft.com/office/drawing/2014/main" xmlns="" id="{B9B5A9A2-F2F1-6505-6043-4249CEAC9B59}"/>
                </a:ext>
              </a:extLst>
            </p:cNvPr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49" name="Google Shape;650;p4">
              <a:extLst>
                <a:ext uri="{FF2B5EF4-FFF2-40B4-BE49-F238E27FC236}">
                  <a16:creationId xmlns:a16="http://schemas.microsoft.com/office/drawing/2014/main" xmlns="" id="{1E138073-CC38-8045-36EC-4475E1BD3436}"/>
                </a:ext>
              </a:extLst>
            </p:cNvPr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50" name="Google Shape;651;p4">
              <a:extLst>
                <a:ext uri="{FF2B5EF4-FFF2-40B4-BE49-F238E27FC236}">
                  <a16:creationId xmlns:a16="http://schemas.microsoft.com/office/drawing/2014/main" xmlns="" id="{C2D8C992-C48F-C1CE-F697-0FF256F50A20}"/>
                </a:ext>
              </a:extLst>
            </p:cNvPr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51" name="Google Shape;652;p4">
              <a:extLst>
                <a:ext uri="{FF2B5EF4-FFF2-40B4-BE49-F238E27FC236}">
                  <a16:creationId xmlns:a16="http://schemas.microsoft.com/office/drawing/2014/main" xmlns="" id="{262EBDF0-841D-1982-BDCE-00440BA47023}"/>
                </a:ext>
              </a:extLst>
            </p:cNvPr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52" name="Google Shape;653;p4">
              <a:extLst>
                <a:ext uri="{FF2B5EF4-FFF2-40B4-BE49-F238E27FC236}">
                  <a16:creationId xmlns:a16="http://schemas.microsoft.com/office/drawing/2014/main" xmlns="" id="{96E22DA2-BE0F-01E2-609C-C5F9FF88D833}"/>
                </a:ext>
              </a:extLst>
            </p:cNvPr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53" name="Google Shape;654;p4">
              <a:extLst>
                <a:ext uri="{FF2B5EF4-FFF2-40B4-BE49-F238E27FC236}">
                  <a16:creationId xmlns:a16="http://schemas.microsoft.com/office/drawing/2014/main" xmlns="" id="{A4726362-388E-F966-A90E-5287F6FD6717}"/>
                </a:ext>
              </a:extLst>
            </p:cNvPr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54" name="Google Shape;655;p4">
              <a:extLst>
                <a:ext uri="{FF2B5EF4-FFF2-40B4-BE49-F238E27FC236}">
                  <a16:creationId xmlns:a16="http://schemas.microsoft.com/office/drawing/2014/main" xmlns="" id="{A7E121E8-3702-8C02-78A3-6FFD765B4779}"/>
                </a:ext>
              </a:extLst>
            </p:cNvPr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55" name="Google Shape;656;p4">
              <a:extLst>
                <a:ext uri="{FF2B5EF4-FFF2-40B4-BE49-F238E27FC236}">
                  <a16:creationId xmlns:a16="http://schemas.microsoft.com/office/drawing/2014/main" xmlns="" id="{BBC21D8C-8000-7364-41C7-04912280BEDE}"/>
                </a:ext>
              </a:extLst>
            </p:cNvPr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56" name="Google Shape;657;p4">
              <a:extLst>
                <a:ext uri="{FF2B5EF4-FFF2-40B4-BE49-F238E27FC236}">
                  <a16:creationId xmlns:a16="http://schemas.microsoft.com/office/drawing/2014/main" xmlns="" id="{53E4B05D-0A5B-F5C6-53D1-DCD6E91DE5C8}"/>
                </a:ext>
              </a:extLst>
            </p:cNvPr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57" name="Google Shape;658;p4">
              <a:extLst>
                <a:ext uri="{FF2B5EF4-FFF2-40B4-BE49-F238E27FC236}">
                  <a16:creationId xmlns:a16="http://schemas.microsoft.com/office/drawing/2014/main" xmlns="" id="{BC8108B5-B2AF-341B-58EC-683B653C97E2}"/>
                </a:ext>
              </a:extLst>
            </p:cNvPr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58" name="Google Shape;659;p4">
              <a:extLst>
                <a:ext uri="{FF2B5EF4-FFF2-40B4-BE49-F238E27FC236}">
                  <a16:creationId xmlns:a16="http://schemas.microsoft.com/office/drawing/2014/main" xmlns="" id="{76720D45-5210-44C8-A324-4B636BA7C0F1}"/>
                </a:ext>
              </a:extLst>
            </p:cNvPr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59" name="Google Shape;660;p4">
              <a:extLst>
                <a:ext uri="{FF2B5EF4-FFF2-40B4-BE49-F238E27FC236}">
                  <a16:creationId xmlns:a16="http://schemas.microsoft.com/office/drawing/2014/main" xmlns="" id="{E46416A6-622D-21B7-F785-E29ACB4289D6}"/>
                </a:ext>
              </a:extLst>
            </p:cNvPr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60" name="Google Shape;661;p4">
              <a:extLst>
                <a:ext uri="{FF2B5EF4-FFF2-40B4-BE49-F238E27FC236}">
                  <a16:creationId xmlns:a16="http://schemas.microsoft.com/office/drawing/2014/main" xmlns="" id="{05473AAD-DDFD-6F0A-08A6-178E676A8DE6}"/>
                </a:ext>
              </a:extLst>
            </p:cNvPr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61" name="Google Shape;662;p4">
              <a:extLst>
                <a:ext uri="{FF2B5EF4-FFF2-40B4-BE49-F238E27FC236}">
                  <a16:creationId xmlns:a16="http://schemas.microsoft.com/office/drawing/2014/main" xmlns="" id="{4339AD03-03C6-EA58-2FC5-5917DB20C82E}"/>
                </a:ext>
              </a:extLst>
            </p:cNvPr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62" name="Google Shape;663;p4">
              <a:extLst>
                <a:ext uri="{FF2B5EF4-FFF2-40B4-BE49-F238E27FC236}">
                  <a16:creationId xmlns:a16="http://schemas.microsoft.com/office/drawing/2014/main" xmlns="" id="{37DB6059-D172-861B-AB53-2CEBE480AE3E}"/>
                </a:ext>
              </a:extLst>
            </p:cNvPr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63" name="Google Shape;664;p4">
              <a:extLst>
                <a:ext uri="{FF2B5EF4-FFF2-40B4-BE49-F238E27FC236}">
                  <a16:creationId xmlns:a16="http://schemas.microsoft.com/office/drawing/2014/main" xmlns="" id="{20648461-70CC-C78E-EF73-B006EC5555EA}"/>
                </a:ext>
              </a:extLst>
            </p:cNvPr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64" name="Google Shape;665;p4">
              <a:extLst>
                <a:ext uri="{FF2B5EF4-FFF2-40B4-BE49-F238E27FC236}">
                  <a16:creationId xmlns:a16="http://schemas.microsoft.com/office/drawing/2014/main" xmlns="" id="{93AFB327-78D4-F931-2E92-FB78D2C87488}"/>
                </a:ext>
              </a:extLst>
            </p:cNvPr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65" name="Google Shape;666;p4">
              <a:extLst>
                <a:ext uri="{FF2B5EF4-FFF2-40B4-BE49-F238E27FC236}">
                  <a16:creationId xmlns:a16="http://schemas.microsoft.com/office/drawing/2014/main" xmlns="" id="{7F4CC26E-8201-A56C-46F3-EBFBDAB607FB}"/>
                </a:ext>
              </a:extLst>
            </p:cNvPr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66" name="Google Shape;667;p4">
              <a:extLst>
                <a:ext uri="{FF2B5EF4-FFF2-40B4-BE49-F238E27FC236}">
                  <a16:creationId xmlns:a16="http://schemas.microsoft.com/office/drawing/2014/main" xmlns="" id="{86F27C37-EC1D-00C4-6478-C1C254EC2DE9}"/>
                </a:ext>
              </a:extLst>
            </p:cNvPr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67" name="Google Shape;668;p4">
              <a:extLst>
                <a:ext uri="{FF2B5EF4-FFF2-40B4-BE49-F238E27FC236}">
                  <a16:creationId xmlns:a16="http://schemas.microsoft.com/office/drawing/2014/main" xmlns="" id="{7E7D288F-128B-9F00-222F-2FF685BA1415}"/>
                </a:ext>
              </a:extLst>
            </p:cNvPr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68" name="Google Shape;669;p4">
              <a:extLst>
                <a:ext uri="{FF2B5EF4-FFF2-40B4-BE49-F238E27FC236}">
                  <a16:creationId xmlns:a16="http://schemas.microsoft.com/office/drawing/2014/main" xmlns="" id="{193F0805-71E4-27B7-A971-816333EF5C14}"/>
                </a:ext>
              </a:extLst>
            </p:cNvPr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69" name="Google Shape;670;p4">
              <a:extLst>
                <a:ext uri="{FF2B5EF4-FFF2-40B4-BE49-F238E27FC236}">
                  <a16:creationId xmlns:a16="http://schemas.microsoft.com/office/drawing/2014/main" xmlns="" id="{E8CC5858-1929-2C23-876E-B5DF110DB697}"/>
                </a:ext>
              </a:extLst>
            </p:cNvPr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70" name="Google Shape;671;p4">
              <a:extLst>
                <a:ext uri="{FF2B5EF4-FFF2-40B4-BE49-F238E27FC236}">
                  <a16:creationId xmlns:a16="http://schemas.microsoft.com/office/drawing/2014/main" xmlns="" id="{AF635BB1-FD6C-2D52-5192-80FBEDB9FEB8}"/>
                </a:ext>
              </a:extLst>
            </p:cNvPr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71" name="Google Shape;672;p4">
              <a:extLst>
                <a:ext uri="{FF2B5EF4-FFF2-40B4-BE49-F238E27FC236}">
                  <a16:creationId xmlns:a16="http://schemas.microsoft.com/office/drawing/2014/main" xmlns="" id="{0611C73B-C430-DC1B-F753-557E137B18F8}"/>
                </a:ext>
              </a:extLst>
            </p:cNvPr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72" name="Google Shape;673;p4">
              <a:extLst>
                <a:ext uri="{FF2B5EF4-FFF2-40B4-BE49-F238E27FC236}">
                  <a16:creationId xmlns:a16="http://schemas.microsoft.com/office/drawing/2014/main" xmlns="" id="{C63159DF-6EC2-5E34-1DA1-C476967C3B68}"/>
                </a:ext>
              </a:extLst>
            </p:cNvPr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73" name="Google Shape;674;p4">
              <a:extLst>
                <a:ext uri="{FF2B5EF4-FFF2-40B4-BE49-F238E27FC236}">
                  <a16:creationId xmlns:a16="http://schemas.microsoft.com/office/drawing/2014/main" xmlns="" id="{D38729F7-63E2-2489-849A-612417C0AE0B}"/>
                </a:ext>
              </a:extLst>
            </p:cNvPr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74" name="Google Shape;675;p4">
              <a:extLst>
                <a:ext uri="{FF2B5EF4-FFF2-40B4-BE49-F238E27FC236}">
                  <a16:creationId xmlns:a16="http://schemas.microsoft.com/office/drawing/2014/main" xmlns="" id="{E853680F-428B-840E-4EE4-3C01A12EFF99}"/>
                </a:ext>
              </a:extLst>
            </p:cNvPr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75" name="Google Shape;676;p4">
              <a:extLst>
                <a:ext uri="{FF2B5EF4-FFF2-40B4-BE49-F238E27FC236}">
                  <a16:creationId xmlns:a16="http://schemas.microsoft.com/office/drawing/2014/main" xmlns="" id="{0EAB2B72-DD76-ED66-0D04-FE28D0789766}"/>
                </a:ext>
              </a:extLst>
            </p:cNvPr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76" name="Google Shape;677;p4">
              <a:extLst>
                <a:ext uri="{FF2B5EF4-FFF2-40B4-BE49-F238E27FC236}">
                  <a16:creationId xmlns:a16="http://schemas.microsoft.com/office/drawing/2014/main" xmlns="" id="{797E972F-24FE-D872-9CDF-354636452112}"/>
                </a:ext>
              </a:extLst>
            </p:cNvPr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77" name="Google Shape;678;p4">
              <a:extLst>
                <a:ext uri="{FF2B5EF4-FFF2-40B4-BE49-F238E27FC236}">
                  <a16:creationId xmlns:a16="http://schemas.microsoft.com/office/drawing/2014/main" xmlns="" id="{8D6F9727-FEF1-7C89-7395-A795221F8081}"/>
                </a:ext>
              </a:extLst>
            </p:cNvPr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78" name="Google Shape;679;p4">
              <a:extLst>
                <a:ext uri="{FF2B5EF4-FFF2-40B4-BE49-F238E27FC236}">
                  <a16:creationId xmlns:a16="http://schemas.microsoft.com/office/drawing/2014/main" xmlns="" id="{F4CA45D6-36A2-AB78-2AEB-CFFEB340E5FD}"/>
                </a:ext>
              </a:extLst>
            </p:cNvPr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79" name="Google Shape;680;p4">
              <a:extLst>
                <a:ext uri="{FF2B5EF4-FFF2-40B4-BE49-F238E27FC236}">
                  <a16:creationId xmlns:a16="http://schemas.microsoft.com/office/drawing/2014/main" xmlns="" id="{617F9AEE-FCD4-F130-CB3E-EB305C7BAE64}"/>
                </a:ext>
              </a:extLst>
            </p:cNvPr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80" name="Google Shape;681;p4">
              <a:extLst>
                <a:ext uri="{FF2B5EF4-FFF2-40B4-BE49-F238E27FC236}">
                  <a16:creationId xmlns:a16="http://schemas.microsoft.com/office/drawing/2014/main" xmlns="" id="{6BF5DF7B-E69C-DA51-30B5-2533F4A68A95}"/>
                </a:ext>
              </a:extLst>
            </p:cNvPr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81" name="Google Shape;682;p4">
              <a:extLst>
                <a:ext uri="{FF2B5EF4-FFF2-40B4-BE49-F238E27FC236}">
                  <a16:creationId xmlns:a16="http://schemas.microsoft.com/office/drawing/2014/main" xmlns="" id="{02683214-5A4B-3F5E-60BD-485B8B4447CA}"/>
                </a:ext>
              </a:extLst>
            </p:cNvPr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82" name="Google Shape;683;p4">
              <a:extLst>
                <a:ext uri="{FF2B5EF4-FFF2-40B4-BE49-F238E27FC236}">
                  <a16:creationId xmlns:a16="http://schemas.microsoft.com/office/drawing/2014/main" xmlns="" id="{5AF11515-859F-1BE8-3E01-02A3F2FCCA8C}"/>
                </a:ext>
              </a:extLst>
            </p:cNvPr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83" name="Google Shape;684;p4">
              <a:extLst>
                <a:ext uri="{FF2B5EF4-FFF2-40B4-BE49-F238E27FC236}">
                  <a16:creationId xmlns:a16="http://schemas.microsoft.com/office/drawing/2014/main" xmlns="" id="{8995EB40-96B1-9F91-54C3-3CBF5D0A2EC5}"/>
                </a:ext>
              </a:extLst>
            </p:cNvPr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84" name="Google Shape;685;p4">
              <a:extLst>
                <a:ext uri="{FF2B5EF4-FFF2-40B4-BE49-F238E27FC236}">
                  <a16:creationId xmlns:a16="http://schemas.microsoft.com/office/drawing/2014/main" xmlns="" id="{27C78E14-81B8-9848-1641-53ECB1F73DBB}"/>
                </a:ext>
              </a:extLst>
            </p:cNvPr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85" name="Google Shape;686;p4">
              <a:extLst>
                <a:ext uri="{FF2B5EF4-FFF2-40B4-BE49-F238E27FC236}">
                  <a16:creationId xmlns:a16="http://schemas.microsoft.com/office/drawing/2014/main" xmlns="" id="{E3853224-B826-3C1B-8D3E-97AB8F974B70}"/>
                </a:ext>
              </a:extLst>
            </p:cNvPr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86" name="Google Shape;687;p4">
              <a:extLst>
                <a:ext uri="{FF2B5EF4-FFF2-40B4-BE49-F238E27FC236}">
                  <a16:creationId xmlns:a16="http://schemas.microsoft.com/office/drawing/2014/main" xmlns="" id="{A29E7D2B-5640-A42F-CDF7-B803CC5727A1}"/>
                </a:ext>
              </a:extLst>
            </p:cNvPr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87" name="Google Shape;688;p4">
              <a:extLst>
                <a:ext uri="{FF2B5EF4-FFF2-40B4-BE49-F238E27FC236}">
                  <a16:creationId xmlns:a16="http://schemas.microsoft.com/office/drawing/2014/main" xmlns="" id="{6524A831-2757-E0A6-DB77-5D784DD62E4B}"/>
                </a:ext>
              </a:extLst>
            </p:cNvPr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88" name="Google Shape;689;p4">
              <a:extLst>
                <a:ext uri="{FF2B5EF4-FFF2-40B4-BE49-F238E27FC236}">
                  <a16:creationId xmlns:a16="http://schemas.microsoft.com/office/drawing/2014/main" xmlns="" id="{04877F96-46B5-D74E-920D-E58138F8B380}"/>
                </a:ext>
              </a:extLst>
            </p:cNvPr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89" name="Google Shape;690;p4">
              <a:extLst>
                <a:ext uri="{FF2B5EF4-FFF2-40B4-BE49-F238E27FC236}">
                  <a16:creationId xmlns:a16="http://schemas.microsoft.com/office/drawing/2014/main" xmlns="" id="{2BBDC8CB-AC45-AF02-2D74-703E89DE4B84}"/>
                </a:ext>
              </a:extLst>
            </p:cNvPr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90" name="Google Shape;691;p4">
              <a:extLst>
                <a:ext uri="{FF2B5EF4-FFF2-40B4-BE49-F238E27FC236}">
                  <a16:creationId xmlns:a16="http://schemas.microsoft.com/office/drawing/2014/main" xmlns="" id="{4AEDEB3A-5091-B79F-5CA3-145A1E7C450B}"/>
                </a:ext>
              </a:extLst>
            </p:cNvPr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91" name="Google Shape;692;p4">
              <a:extLst>
                <a:ext uri="{FF2B5EF4-FFF2-40B4-BE49-F238E27FC236}">
                  <a16:creationId xmlns:a16="http://schemas.microsoft.com/office/drawing/2014/main" xmlns="" id="{92D57EC0-DA9C-CD91-5BC8-FE92C9D12A30}"/>
                </a:ext>
              </a:extLst>
            </p:cNvPr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92" name="Google Shape;693;p4">
              <a:extLst>
                <a:ext uri="{FF2B5EF4-FFF2-40B4-BE49-F238E27FC236}">
                  <a16:creationId xmlns:a16="http://schemas.microsoft.com/office/drawing/2014/main" xmlns="" id="{CF5CF276-48B1-2E7D-D680-52E3F897E1D3}"/>
                </a:ext>
              </a:extLst>
            </p:cNvPr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93" name="Google Shape;694;p4">
              <a:extLst>
                <a:ext uri="{FF2B5EF4-FFF2-40B4-BE49-F238E27FC236}">
                  <a16:creationId xmlns:a16="http://schemas.microsoft.com/office/drawing/2014/main" xmlns="" id="{B39A6003-A5E1-4E01-56C3-3460B0B27707}"/>
                </a:ext>
              </a:extLst>
            </p:cNvPr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94" name="Google Shape;695;p4">
              <a:extLst>
                <a:ext uri="{FF2B5EF4-FFF2-40B4-BE49-F238E27FC236}">
                  <a16:creationId xmlns:a16="http://schemas.microsoft.com/office/drawing/2014/main" xmlns="" id="{41CA7468-3F52-C572-9A62-9BB8110DED37}"/>
                </a:ext>
              </a:extLst>
            </p:cNvPr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95" name="Google Shape;696;p4">
              <a:extLst>
                <a:ext uri="{FF2B5EF4-FFF2-40B4-BE49-F238E27FC236}">
                  <a16:creationId xmlns:a16="http://schemas.microsoft.com/office/drawing/2014/main" xmlns="" id="{75141381-417C-A4BF-65F0-5FC11230D4F4}"/>
                </a:ext>
              </a:extLst>
            </p:cNvPr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96" name="Google Shape;697;p4">
              <a:extLst>
                <a:ext uri="{FF2B5EF4-FFF2-40B4-BE49-F238E27FC236}">
                  <a16:creationId xmlns:a16="http://schemas.microsoft.com/office/drawing/2014/main" xmlns="" id="{0929A2E6-B540-50B3-43B6-EB1B1EBD9BBF}"/>
                </a:ext>
              </a:extLst>
            </p:cNvPr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97" name="Google Shape;698;p4">
              <a:extLst>
                <a:ext uri="{FF2B5EF4-FFF2-40B4-BE49-F238E27FC236}">
                  <a16:creationId xmlns:a16="http://schemas.microsoft.com/office/drawing/2014/main" xmlns="" id="{99B1165A-2E0F-B869-974D-965EBCD94D86}"/>
                </a:ext>
              </a:extLst>
            </p:cNvPr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98" name="Google Shape;699;p4">
              <a:extLst>
                <a:ext uri="{FF2B5EF4-FFF2-40B4-BE49-F238E27FC236}">
                  <a16:creationId xmlns:a16="http://schemas.microsoft.com/office/drawing/2014/main" xmlns="" id="{A69A72F1-4F07-1C53-EDBB-B272AAC3C563}"/>
                </a:ext>
              </a:extLst>
            </p:cNvPr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99" name="Google Shape;700;p4">
              <a:extLst>
                <a:ext uri="{FF2B5EF4-FFF2-40B4-BE49-F238E27FC236}">
                  <a16:creationId xmlns:a16="http://schemas.microsoft.com/office/drawing/2014/main" xmlns="" id="{C53FFC90-81A7-7A99-8208-D69C6BFEF5D1}"/>
                </a:ext>
              </a:extLst>
            </p:cNvPr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0" name="Google Shape;701;p4">
              <a:extLst>
                <a:ext uri="{FF2B5EF4-FFF2-40B4-BE49-F238E27FC236}">
                  <a16:creationId xmlns:a16="http://schemas.microsoft.com/office/drawing/2014/main" xmlns="" id="{C654715C-7881-84BE-A367-C5E001207468}"/>
                </a:ext>
              </a:extLst>
            </p:cNvPr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001" name="Google Shape;702;p4">
            <a:extLst>
              <a:ext uri="{FF2B5EF4-FFF2-40B4-BE49-F238E27FC236}">
                <a16:creationId xmlns:a16="http://schemas.microsoft.com/office/drawing/2014/main" xmlns="" id="{AED07A7A-7780-84BA-D90A-4861AF395628}"/>
              </a:ext>
            </a:extLst>
          </p:cNvPr>
          <p:cNvGrpSpPr/>
          <p:nvPr/>
        </p:nvGrpSpPr>
        <p:grpSpPr>
          <a:xfrm>
            <a:off x="8056367" y="71392"/>
            <a:ext cx="959718" cy="875881"/>
            <a:chOff x="4097300" y="529025"/>
            <a:chExt cx="796050" cy="726450"/>
          </a:xfrm>
        </p:grpSpPr>
        <p:sp>
          <p:nvSpPr>
            <p:cNvPr id="33002" name="Google Shape;703;p4">
              <a:extLst>
                <a:ext uri="{FF2B5EF4-FFF2-40B4-BE49-F238E27FC236}">
                  <a16:creationId xmlns:a16="http://schemas.microsoft.com/office/drawing/2014/main" xmlns="" id="{BC082F9D-8A6A-0271-A12B-4921A3250E88}"/>
                </a:ext>
              </a:extLst>
            </p:cNvPr>
            <p:cNvSpPr/>
            <p:nvPr/>
          </p:nvSpPr>
          <p:spPr>
            <a:xfrm>
              <a:off x="4097300" y="529025"/>
              <a:ext cx="796050" cy="726450"/>
            </a:xfrm>
            <a:custGeom>
              <a:avLst/>
              <a:gdLst/>
              <a:ahLst/>
              <a:cxnLst/>
              <a:rect l="l" t="t" r="r" b="b"/>
              <a:pathLst>
                <a:path w="31842" h="29058" extrusionOk="0">
                  <a:moveTo>
                    <a:pt x="15088" y="1"/>
                  </a:moveTo>
                  <a:cubicBezTo>
                    <a:pt x="14837" y="1"/>
                    <a:pt x="14563" y="69"/>
                    <a:pt x="14335" y="160"/>
                  </a:cubicBezTo>
                  <a:cubicBezTo>
                    <a:pt x="13741" y="389"/>
                    <a:pt x="13308" y="891"/>
                    <a:pt x="13171" y="1461"/>
                  </a:cubicBezTo>
                  <a:cubicBezTo>
                    <a:pt x="12920" y="2374"/>
                    <a:pt x="12486" y="3356"/>
                    <a:pt x="11847" y="4451"/>
                  </a:cubicBezTo>
                  <a:cubicBezTo>
                    <a:pt x="10957" y="5981"/>
                    <a:pt x="9838" y="7487"/>
                    <a:pt x="8743" y="8948"/>
                  </a:cubicBezTo>
                  <a:lnTo>
                    <a:pt x="8149" y="9770"/>
                  </a:lnTo>
                  <a:cubicBezTo>
                    <a:pt x="8149" y="9770"/>
                    <a:pt x="7761" y="10272"/>
                    <a:pt x="7624" y="10454"/>
                  </a:cubicBezTo>
                  <a:cubicBezTo>
                    <a:pt x="7442" y="10706"/>
                    <a:pt x="7259" y="10934"/>
                    <a:pt x="7076" y="11162"/>
                  </a:cubicBezTo>
                  <a:cubicBezTo>
                    <a:pt x="6711" y="11641"/>
                    <a:pt x="6346" y="12121"/>
                    <a:pt x="5958" y="12577"/>
                  </a:cubicBezTo>
                  <a:cubicBezTo>
                    <a:pt x="5228" y="13445"/>
                    <a:pt x="4451" y="14358"/>
                    <a:pt x="3584" y="15362"/>
                  </a:cubicBezTo>
                  <a:cubicBezTo>
                    <a:pt x="3196" y="15773"/>
                    <a:pt x="2785" y="16206"/>
                    <a:pt x="2352" y="16640"/>
                  </a:cubicBezTo>
                  <a:cubicBezTo>
                    <a:pt x="2306" y="16686"/>
                    <a:pt x="2283" y="16709"/>
                    <a:pt x="2260" y="16754"/>
                  </a:cubicBezTo>
                  <a:cubicBezTo>
                    <a:pt x="1735" y="17256"/>
                    <a:pt x="1210" y="17713"/>
                    <a:pt x="708" y="18169"/>
                  </a:cubicBezTo>
                  <a:cubicBezTo>
                    <a:pt x="343" y="18489"/>
                    <a:pt x="115" y="18900"/>
                    <a:pt x="46" y="19356"/>
                  </a:cubicBezTo>
                  <a:cubicBezTo>
                    <a:pt x="1" y="19607"/>
                    <a:pt x="1" y="19859"/>
                    <a:pt x="46" y="20110"/>
                  </a:cubicBezTo>
                  <a:cubicBezTo>
                    <a:pt x="46" y="20132"/>
                    <a:pt x="46" y="20155"/>
                    <a:pt x="69" y="20178"/>
                  </a:cubicBezTo>
                  <a:cubicBezTo>
                    <a:pt x="138" y="20475"/>
                    <a:pt x="297" y="20908"/>
                    <a:pt x="754" y="21296"/>
                  </a:cubicBezTo>
                  <a:cubicBezTo>
                    <a:pt x="2511" y="22712"/>
                    <a:pt x="4497" y="24013"/>
                    <a:pt x="6894" y="25268"/>
                  </a:cubicBezTo>
                  <a:cubicBezTo>
                    <a:pt x="7875" y="25793"/>
                    <a:pt x="8948" y="26318"/>
                    <a:pt x="10112" y="26843"/>
                  </a:cubicBezTo>
                  <a:cubicBezTo>
                    <a:pt x="10637" y="27071"/>
                    <a:pt x="11162" y="27322"/>
                    <a:pt x="11733" y="27551"/>
                  </a:cubicBezTo>
                  <a:cubicBezTo>
                    <a:pt x="12440" y="27847"/>
                    <a:pt x="13011" y="28076"/>
                    <a:pt x="13536" y="28281"/>
                  </a:cubicBezTo>
                  <a:cubicBezTo>
                    <a:pt x="14609" y="28646"/>
                    <a:pt x="15567" y="28920"/>
                    <a:pt x="16480" y="29057"/>
                  </a:cubicBezTo>
                  <a:lnTo>
                    <a:pt x="16777" y="29057"/>
                  </a:lnTo>
                  <a:cubicBezTo>
                    <a:pt x="17256" y="29057"/>
                    <a:pt x="17713" y="28897"/>
                    <a:pt x="18078" y="28578"/>
                  </a:cubicBezTo>
                  <a:cubicBezTo>
                    <a:pt x="18101" y="28578"/>
                    <a:pt x="18124" y="28555"/>
                    <a:pt x="18124" y="28532"/>
                  </a:cubicBezTo>
                  <a:cubicBezTo>
                    <a:pt x="18192" y="28486"/>
                    <a:pt x="18261" y="28418"/>
                    <a:pt x="18306" y="28350"/>
                  </a:cubicBezTo>
                  <a:cubicBezTo>
                    <a:pt x="19197" y="27551"/>
                    <a:pt x="20041" y="26729"/>
                    <a:pt x="20817" y="25907"/>
                  </a:cubicBezTo>
                  <a:cubicBezTo>
                    <a:pt x="21274" y="25428"/>
                    <a:pt x="21707" y="24949"/>
                    <a:pt x="22073" y="24492"/>
                  </a:cubicBezTo>
                  <a:cubicBezTo>
                    <a:pt x="22461" y="24081"/>
                    <a:pt x="22803" y="23670"/>
                    <a:pt x="23100" y="23305"/>
                  </a:cubicBezTo>
                  <a:lnTo>
                    <a:pt x="23237" y="23145"/>
                  </a:lnTo>
                  <a:cubicBezTo>
                    <a:pt x="23465" y="22894"/>
                    <a:pt x="23693" y="22598"/>
                    <a:pt x="23967" y="22278"/>
                  </a:cubicBezTo>
                  <a:cubicBezTo>
                    <a:pt x="23967" y="22278"/>
                    <a:pt x="24081" y="22118"/>
                    <a:pt x="24127" y="22073"/>
                  </a:cubicBezTo>
                  <a:cubicBezTo>
                    <a:pt x="24355" y="21799"/>
                    <a:pt x="24561" y="21525"/>
                    <a:pt x="24766" y="21274"/>
                  </a:cubicBezTo>
                  <a:cubicBezTo>
                    <a:pt x="24994" y="21000"/>
                    <a:pt x="25154" y="20794"/>
                    <a:pt x="25314" y="20543"/>
                  </a:cubicBezTo>
                  <a:lnTo>
                    <a:pt x="25496" y="20338"/>
                  </a:lnTo>
                  <a:lnTo>
                    <a:pt x="25702" y="20041"/>
                  </a:lnTo>
                  <a:lnTo>
                    <a:pt x="26044" y="19585"/>
                  </a:lnTo>
                  <a:lnTo>
                    <a:pt x="26181" y="19425"/>
                  </a:lnTo>
                  <a:lnTo>
                    <a:pt x="26455" y="19082"/>
                  </a:lnTo>
                  <a:cubicBezTo>
                    <a:pt x="26661" y="18809"/>
                    <a:pt x="26843" y="18535"/>
                    <a:pt x="27003" y="18306"/>
                  </a:cubicBezTo>
                  <a:lnTo>
                    <a:pt x="27117" y="18147"/>
                  </a:lnTo>
                  <a:lnTo>
                    <a:pt x="27208" y="18032"/>
                  </a:lnTo>
                  <a:cubicBezTo>
                    <a:pt x="27368" y="17827"/>
                    <a:pt x="27528" y="17599"/>
                    <a:pt x="27688" y="17371"/>
                  </a:cubicBezTo>
                  <a:cubicBezTo>
                    <a:pt x="28532" y="16206"/>
                    <a:pt x="29171" y="15293"/>
                    <a:pt x="29719" y="14403"/>
                  </a:cubicBezTo>
                  <a:cubicBezTo>
                    <a:pt x="30427" y="13239"/>
                    <a:pt x="30974" y="12166"/>
                    <a:pt x="31363" y="11116"/>
                  </a:cubicBezTo>
                  <a:cubicBezTo>
                    <a:pt x="31499" y="10751"/>
                    <a:pt x="31614" y="10386"/>
                    <a:pt x="31728" y="10021"/>
                  </a:cubicBezTo>
                  <a:cubicBezTo>
                    <a:pt x="31728" y="9998"/>
                    <a:pt x="31751" y="9952"/>
                    <a:pt x="31751" y="9930"/>
                  </a:cubicBezTo>
                  <a:cubicBezTo>
                    <a:pt x="31819" y="9701"/>
                    <a:pt x="31842" y="9496"/>
                    <a:pt x="31819" y="9313"/>
                  </a:cubicBezTo>
                  <a:cubicBezTo>
                    <a:pt x="31819" y="8628"/>
                    <a:pt x="31477" y="8012"/>
                    <a:pt x="30883" y="7670"/>
                  </a:cubicBezTo>
                  <a:cubicBezTo>
                    <a:pt x="30723" y="7556"/>
                    <a:pt x="30518" y="7487"/>
                    <a:pt x="30335" y="7442"/>
                  </a:cubicBezTo>
                  <a:cubicBezTo>
                    <a:pt x="30221" y="7419"/>
                    <a:pt x="30130" y="7396"/>
                    <a:pt x="30016" y="7373"/>
                  </a:cubicBezTo>
                  <a:lnTo>
                    <a:pt x="29993" y="7373"/>
                  </a:lnTo>
                  <a:cubicBezTo>
                    <a:pt x="29263" y="7259"/>
                    <a:pt x="28487" y="7008"/>
                    <a:pt x="27459" y="6620"/>
                  </a:cubicBezTo>
                  <a:cubicBezTo>
                    <a:pt x="26980" y="6437"/>
                    <a:pt x="26524" y="6232"/>
                    <a:pt x="26136" y="6072"/>
                  </a:cubicBezTo>
                  <a:cubicBezTo>
                    <a:pt x="25725" y="5889"/>
                    <a:pt x="25314" y="5707"/>
                    <a:pt x="24834" y="5501"/>
                  </a:cubicBezTo>
                  <a:cubicBezTo>
                    <a:pt x="22575" y="4474"/>
                    <a:pt x="20657" y="3447"/>
                    <a:pt x="18968" y="2352"/>
                  </a:cubicBezTo>
                  <a:cubicBezTo>
                    <a:pt x="18078" y="1781"/>
                    <a:pt x="17234" y="1165"/>
                    <a:pt x="16458" y="548"/>
                  </a:cubicBezTo>
                  <a:cubicBezTo>
                    <a:pt x="16298" y="389"/>
                    <a:pt x="16115" y="274"/>
                    <a:pt x="15887" y="183"/>
                  </a:cubicBezTo>
                  <a:cubicBezTo>
                    <a:pt x="15636" y="69"/>
                    <a:pt x="15362" y="1"/>
                    <a:pt x="150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3" name="Google Shape;704;p4">
              <a:extLst>
                <a:ext uri="{FF2B5EF4-FFF2-40B4-BE49-F238E27FC236}">
                  <a16:creationId xmlns:a16="http://schemas.microsoft.com/office/drawing/2014/main" xmlns="" id="{13D974C5-2511-4A8E-C5DD-19258D1DA86B}"/>
                </a:ext>
              </a:extLst>
            </p:cNvPr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BF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4" name="Google Shape;705;p4">
              <a:extLst>
                <a:ext uri="{FF2B5EF4-FFF2-40B4-BE49-F238E27FC236}">
                  <a16:creationId xmlns:a16="http://schemas.microsoft.com/office/drawing/2014/main" xmlns="" id="{821AD310-3935-3C9B-2925-56EA5C2579F7}"/>
                </a:ext>
              </a:extLst>
            </p:cNvPr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5" name="Google Shape;706;p4">
              <a:extLst>
                <a:ext uri="{FF2B5EF4-FFF2-40B4-BE49-F238E27FC236}">
                  <a16:creationId xmlns:a16="http://schemas.microsoft.com/office/drawing/2014/main" xmlns="" id="{75E68622-6EF1-6D38-7430-B20AB877AC86}"/>
                </a:ext>
              </a:extLst>
            </p:cNvPr>
            <p:cNvSpPr/>
            <p:nvPr/>
          </p:nvSpPr>
          <p:spPr>
            <a:xfrm>
              <a:off x="4511000" y="1193250"/>
              <a:ext cx="6300" cy="11425"/>
            </a:xfrm>
            <a:custGeom>
              <a:avLst/>
              <a:gdLst/>
              <a:ahLst/>
              <a:cxnLst/>
              <a:rect l="l" t="t" r="r" b="b"/>
              <a:pathLst>
                <a:path w="252" h="457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114"/>
                    <a:pt x="69" y="183"/>
                    <a:pt x="47" y="228"/>
                  </a:cubicBezTo>
                  <a:cubicBezTo>
                    <a:pt x="47" y="228"/>
                    <a:pt x="47" y="251"/>
                    <a:pt x="47" y="251"/>
                  </a:cubicBezTo>
                  <a:cubicBezTo>
                    <a:pt x="24" y="274"/>
                    <a:pt x="1" y="297"/>
                    <a:pt x="1" y="320"/>
                  </a:cubicBezTo>
                  <a:cubicBezTo>
                    <a:pt x="1" y="343"/>
                    <a:pt x="1" y="365"/>
                    <a:pt x="1" y="388"/>
                  </a:cubicBezTo>
                  <a:cubicBezTo>
                    <a:pt x="1" y="411"/>
                    <a:pt x="47" y="457"/>
                    <a:pt x="69" y="457"/>
                  </a:cubicBezTo>
                  <a:cubicBezTo>
                    <a:pt x="115" y="457"/>
                    <a:pt x="138" y="434"/>
                    <a:pt x="161" y="411"/>
                  </a:cubicBezTo>
                  <a:cubicBezTo>
                    <a:pt x="183" y="411"/>
                    <a:pt x="183" y="388"/>
                    <a:pt x="183" y="365"/>
                  </a:cubicBezTo>
                  <a:cubicBezTo>
                    <a:pt x="183" y="365"/>
                    <a:pt x="183" y="343"/>
                    <a:pt x="183" y="320"/>
                  </a:cubicBezTo>
                  <a:cubicBezTo>
                    <a:pt x="206" y="297"/>
                    <a:pt x="206" y="251"/>
                    <a:pt x="229" y="228"/>
                  </a:cubicBezTo>
                  <a:cubicBezTo>
                    <a:pt x="229" y="183"/>
                    <a:pt x="229" y="137"/>
                    <a:pt x="229" y="91"/>
                  </a:cubicBezTo>
                  <a:cubicBezTo>
                    <a:pt x="252" y="46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6" name="Google Shape;707;p4">
              <a:extLst>
                <a:ext uri="{FF2B5EF4-FFF2-40B4-BE49-F238E27FC236}">
                  <a16:creationId xmlns:a16="http://schemas.microsoft.com/office/drawing/2014/main" xmlns="" id="{23765607-93DD-4E26-0A75-CC487FB925A8}"/>
                </a:ext>
              </a:extLst>
            </p:cNvPr>
            <p:cNvSpPr/>
            <p:nvPr/>
          </p:nvSpPr>
          <p:spPr>
            <a:xfrm>
              <a:off x="4786625" y="758425"/>
              <a:ext cx="28550" cy="51375"/>
            </a:xfrm>
            <a:custGeom>
              <a:avLst/>
              <a:gdLst/>
              <a:ahLst/>
              <a:cxnLst/>
              <a:rect l="l" t="t" r="r" b="b"/>
              <a:pathLst>
                <a:path w="1142" h="2055" extrusionOk="0">
                  <a:moveTo>
                    <a:pt x="1050" y="0"/>
                  </a:moveTo>
                  <a:cubicBezTo>
                    <a:pt x="1028" y="0"/>
                    <a:pt x="1028" y="0"/>
                    <a:pt x="1028" y="23"/>
                  </a:cubicBezTo>
                  <a:cubicBezTo>
                    <a:pt x="1005" y="23"/>
                    <a:pt x="982" y="46"/>
                    <a:pt x="959" y="69"/>
                  </a:cubicBezTo>
                  <a:cubicBezTo>
                    <a:pt x="936" y="137"/>
                    <a:pt x="914" y="206"/>
                    <a:pt x="891" y="274"/>
                  </a:cubicBezTo>
                  <a:cubicBezTo>
                    <a:pt x="891" y="320"/>
                    <a:pt x="868" y="365"/>
                    <a:pt x="845" y="411"/>
                  </a:cubicBezTo>
                  <a:cubicBezTo>
                    <a:pt x="822" y="457"/>
                    <a:pt x="799" y="502"/>
                    <a:pt x="777" y="548"/>
                  </a:cubicBezTo>
                  <a:cubicBezTo>
                    <a:pt x="754" y="594"/>
                    <a:pt x="731" y="639"/>
                    <a:pt x="708" y="708"/>
                  </a:cubicBezTo>
                  <a:cubicBezTo>
                    <a:pt x="662" y="799"/>
                    <a:pt x="617" y="913"/>
                    <a:pt x="548" y="1005"/>
                  </a:cubicBezTo>
                  <a:cubicBezTo>
                    <a:pt x="503" y="1096"/>
                    <a:pt x="457" y="1187"/>
                    <a:pt x="411" y="1278"/>
                  </a:cubicBezTo>
                  <a:cubicBezTo>
                    <a:pt x="274" y="1507"/>
                    <a:pt x="137" y="1712"/>
                    <a:pt x="23" y="1940"/>
                  </a:cubicBezTo>
                  <a:cubicBezTo>
                    <a:pt x="1" y="1986"/>
                    <a:pt x="23" y="2032"/>
                    <a:pt x="46" y="2055"/>
                  </a:cubicBezTo>
                  <a:lnTo>
                    <a:pt x="115" y="2055"/>
                  </a:lnTo>
                  <a:cubicBezTo>
                    <a:pt x="137" y="2055"/>
                    <a:pt x="160" y="2032"/>
                    <a:pt x="183" y="2009"/>
                  </a:cubicBezTo>
                  <a:cubicBezTo>
                    <a:pt x="183" y="1986"/>
                    <a:pt x="206" y="1963"/>
                    <a:pt x="206" y="1940"/>
                  </a:cubicBezTo>
                  <a:lnTo>
                    <a:pt x="229" y="1940"/>
                  </a:lnTo>
                  <a:cubicBezTo>
                    <a:pt x="297" y="1803"/>
                    <a:pt x="389" y="1667"/>
                    <a:pt x="480" y="1530"/>
                  </a:cubicBezTo>
                  <a:cubicBezTo>
                    <a:pt x="548" y="1393"/>
                    <a:pt x="640" y="1256"/>
                    <a:pt x="708" y="1119"/>
                  </a:cubicBezTo>
                  <a:cubicBezTo>
                    <a:pt x="777" y="959"/>
                    <a:pt x="868" y="799"/>
                    <a:pt x="936" y="617"/>
                  </a:cubicBezTo>
                  <a:cubicBezTo>
                    <a:pt x="982" y="548"/>
                    <a:pt x="1005" y="480"/>
                    <a:pt x="1028" y="388"/>
                  </a:cubicBezTo>
                  <a:cubicBezTo>
                    <a:pt x="1050" y="365"/>
                    <a:pt x="1050" y="320"/>
                    <a:pt x="1073" y="297"/>
                  </a:cubicBezTo>
                  <a:cubicBezTo>
                    <a:pt x="1096" y="229"/>
                    <a:pt x="1096" y="183"/>
                    <a:pt x="1119" y="137"/>
                  </a:cubicBezTo>
                  <a:cubicBezTo>
                    <a:pt x="1142" y="114"/>
                    <a:pt x="1142" y="92"/>
                    <a:pt x="1119" y="69"/>
                  </a:cubicBezTo>
                  <a:cubicBezTo>
                    <a:pt x="1119" y="46"/>
                    <a:pt x="1096" y="23"/>
                    <a:pt x="1073" y="23"/>
                  </a:cubicBezTo>
                  <a:cubicBezTo>
                    <a:pt x="1073" y="23"/>
                    <a:pt x="1050" y="0"/>
                    <a:pt x="10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7" name="Google Shape;708;p4">
              <a:extLst>
                <a:ext uri="{FF2B5EF4-FFF2-40B4-BE49-F238E27FC236}">
                  <a16:creationId xmlns:a16="http://schemas.microsoft.com/office/drawing/2014/main" xmlns="" id="{4A3493C4-1856-6F5A-DEAD-C3A7A6962F69}"/>
                </a:ext>
              </a:extLst>
            </p:cNvPr>
            <p:cNvSpPr/>
            <p:nvPr/>
          </p:nvSpPr>
          <p:spPr>
            <a:xfrm>
              <a:off x="4782625" y="759000"/>
              <a:ext cx="31425" cy="56200"/>
            </a:xfrm>
            <a:custGeom>
              <a:avLst/>
              <a:gdLst/>
              <a:ahLst/>
              <a:cxnLst/>
              <a:rect l="l" t="t" r="r" b="b"/>
              <a:pathLst>
                <a:path w="1257" h="2248" extrusionOk="0">
                  <a:moveTo>
                    <a:pt x="1142" y="0"/>
                  </a:moveTo>
                  <a:cubicBezTo>
                    <a:pt x="1096" y="0"/>
                    <a:pt x="1051" y="23"/>
                    <a:pt x="1051" y="69"/>
                  </a:cubicBezTo>
                  <a:cubicBezTo>
                    <a:pt x="959" y="251"/>
                    <a:pt x="891" y="434"/>
                    <a:pt x="800" y="616"/>
                  </a:cubicBezTo>
                  <a:cubicBezTo>
                    <a:pt x="708" y="776"/>
                    <a:pt x="640" y="959"/>
                    <a:pt x="549" y="1119"/>
                  </a:cubicBezTo>
                  <a:cubicBezTo>
                    <a:pt x="480" y="1278"/>
                    <a:pt x="389" y="1438"/>
                    <a:pt x="297" y="1575"/>
                  </a:cubicBezTo>
                  <a:cubicBezTo>
                    <a:pt x="252" y="1666"/>
                    <a:pt x="206" y="1735"/>
                    <a:pt x="183" y="1803"/>
                  </a:cubicBezTo>
                  <a:cubicBezTo>
                    <a:pt x="115" y="1895"/>
                    <a:pt x="69" y="2009"/>
                    <a:pt x="24" y="2100"/>
                  </a:cubicBezTo>
                  <a:cubicBezTo>
                    <a:pt x="1" y="2146"/>
                    <a:pt x="24" y="2214"/>
                    <a:pt x="69" y="2237"/>
                  </a:cubicBezTo>
                  <a:cubicBezTo>
                    <a:pt x="84" y="2237"/>
                    <a:pt x="100" y="2247"/>
                    <a:pt x="115" y="2247"/>
                  </a:cubicBezTo>
                  <a:cubicBezTo>
                    <a:pt x="122" y="2247"/>
                    <a:pt x="130" y="2245"/>
                    <a:pt x="138" y="2237"/>
                  </a:cubicBezTo>
                  <a:cubicBezTo>
                    <a:pt x="183" y="2237"/>
                    <a:pt x="183" y="2214"/>
                    <a:pt x="206" y="2191"/>
                  </a:cubicBezTo>
                  <a:cubicBezTo>
                    <a:pt x="252" y="2100"/>
                    <a:pt x="320" y="1986"/>
                    <a:pt x="366" y="1895"/>
                  </a:cubicBezTo>
                  <a:cubicBezTo>
                    <a:pt x="412" y="1826"/>
                    <a:pt x="457" y="1758"/>
                    <a:pt x="503" y="1689"/>
                  </a:cubicBezTo>
                  <a:cubicBezTo>
                    <a:pt x="594" y="1529"/>
                    <a:pt x="663" y="1370"/>
                    <a:pt x="754" y="1210"/>
                  </a:cubicBezTo>
                  <a:cubicBezTo>
                    <a:pt x="845" y="1050"/>
                    <a:pt x="914" y="867"/>
                    <a:pt x="982" y="708"/>
                  </a:cubicBezTo>
                  <a:cubicBezTo>
                    <a:pt x="1074" y="525"/>
                    <a:pt x="1165" y="342"/>
                    <a:pt x="1233" y="160"/>
                  </a:cubicBezTo>
                  <a:cubicBezTo>
                    <a:pt x="1256" y="114"/>
                    <a:pt x="1233" y="46"/>
                    <a:pt x="1188" y="23"/>
                  </a:cubicBezTo>
                  <a:cubicBezTo>
                    <a:pt x="1165" y="0"/>
                    <a:pt x="1165" y="0"/>
                    <a:pt x="114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8" name="Google Shape;709;p4">
              <a:extLst>
                <a:ext uri="{FF2B5EF4-FFF2-40B4-BE49-F238E27FC236}">
                  <a16:creationId xmlns:a16="http://schemas.microsoft.com/office/drawing/2014/main" xmlns="" id="{0ED34D1B-C959-4B18-5409-D88ACAFAFE12}"/>
                </a:ext>
              </a:extLst>
            </p:cNvPr>
            <p:cNvSpPr/>
            <p:nvPr/>
          </p:nvSpPr>
          <p:spPr>
            <a:xfrm>
              <a:off x="4770650" y="759000"/>
              <a:ext cx="41675" cy="76475"/>
            </a:xfrm>
            <a:custGeom>
              <a:avLst/>
              <a:gdLst/>
              <a:ahLst/>
              <a:cxnLst/>
              <a:rect l="l" t="t" r="r" b="b"/>
              <a:pathLst>
                <a:path w="1667" h="3059" extrusionOk="0">
                  <a:moveTo>
                    <a:pt x="1621" y="0"/>
                  </a:moveTo>
                  <a:cubicBezTo>
                    <a:pt x="1598" y="0"/>
                    <a:pt x="1575" y="0"/>
                    <a:pt x="1575" y="23"/>
                  </a:cubicBezTo>
                  <a:cubicBezTo>
                    <a:pt x="1553" y="46"/>
                    <a:pt x="1530" y="69"/>
                    <a:pt x="1530" y="69"/>
                  </a:cubicBezTo>
                  <a:cubicBezTo>
                    <a:pt x="1507" y="91"/>
                    <a:pt x="1507" y="114"/>
                    <a:pt x="1530" y="137"/>
                  </a:cubicBezTo>
                  <a:cubicBezTo>
                    <a:pt x="1507" y="206"/>
                    <a:pt x="1461" y="274"/>
                    <a:pt x="1438" y="342"/>
                  </a:cubicBezTo>
                  <a:cubicBezTo>
                    <a:pt x="1393" y="457"/>
                    <a:pt x="1347" y="548"/>
                    <a:pt x="1301" y="639"/>
                  </a:cubicBezTo>
                  <a:cubicBezTo>
                    <a:pt x="1279" y="685"/>
                    <a:pt x="1256" y="708"/>
                    <a:pt x="1256" y="753"/>
                  </a:cubicBezTo>
                  <a:cubicBezTo>
                    <a:pt x="1233" y="799"/>
                    <a:pt x="1210" y="845"/>
                    <a:pt x="1165" y="913"/>
                  </a:cubicBezTo>
                  <a:cubicBezTo>
                    <a:pt x="1119" y="1004"/>
                    <a:pt x="1073" y="1096"/>
                    <a:pt x="1028" y="1187"/>
                  </a:cubicBezTo>
                  <a:cubicBezTo>
                    <a:pt x="913" y="1370"/>
                    <a:pt x="799" y="1575"/>
                    <a:pt x="685" y="1758"/>
                  </a:cubicBezTo>
                  <a:cubicBezTo>
                    <a:pt x="594" y="1940"/>
                    <a:pt x="480" y="2123"/>
                    <a:pt x="366" y="2305"/>
                  </a:cubicBezTo>
                  <a:cubicBezTo>
                    <a:pt x="320" y="2420"/>
                    <a:pt x="251" y="2511"/>
                    <a:pt x="206" y="2625"/>
                  </a:cubicBezTo>
                  <a:cubicBezTo>
                    <a:pt x="137" y="2739"/>
                    <a:pt x="69" y="2830"/>
                    <a:pt x="0" y="2945"/>
                  </a:cubicBezTo>
                  <a:cubicBezTo>
                    <a:pt x="0" y="2967"/>
                    <a:pt x="0" y="2990"/>
                    <a:pt x="0" y="3013"/>
                  </a:cubicBezTo>
                  <a:cubicBezTo>
                    <a:pt x="0" y="3036"/>
                    <a:pt x="23" y="3059"/>
                    <a:pt x="46" y="3059"/>
                  </a:cubicBezTo>
                  <a:lnTo>
                    <a:pt x="115" y="3059"/>
                  </a:lnTo>
                  <a:cubicBezTo>
                    <a:pt x="137" y="3059"/>
                    <a:pt x="137" y="3036"/>
                    <a:pt x="160" y="3013"/>
                  </a:cubicBezTo>
                  <a:cubicBezTo>
                    <a:pt x="206" y="2922"/>
                    <a:pt x="274" y="2808"/>
                    <a:pt x="343" y="2693"/>
                  </a:cubicBezTo>
                  <a:cubicBezTo>
                    <a:pt x="388" y="2602"/>
                    <a:pt x="434" y="2534"/>
                    <a:pt x="480" y="2442"/>
                  </a:cubicBezTo>
                  <a:cubicBezTo>
                    <a:pt x="594" y="2260"/>
                    <a:pt x="685" y="2077"/>
                    <a:pt x="799" y="1895"/>
                  </a:cubicBezTo>
                  <a:cubicBezTo>
                    <a:pt x="891" y="1712"/>
                    <a:pt x="982" y="1529"/>
                    <a:pt x="1073" y="1347"/>
                  </a:cubicBezTo>
                  <a:cubicBezTo>
                    <a:pt x="1096" y="1301"/>
                    <a:pt x="1119" y="1255"/>
                    <a:pt x="1165" y="1210"/>
                  </a:cubicBezTo>
                  <a:cubicBezTo>
                    <a:pt x="1187" y="1141"/>
                    <a:pt x="1210" y="1096"/>
                    <a:pt x="1233" y="1050"/>
                  </a:cubicBezTo>
                  <a:cubicBezTo>
                    <a:pt x="1279" y="936"/>
                    <a:pt x="1324" y="845"/>
                    <a:pt x="1370" y="731"/>
                  </a:cubicBezTo>
                  <a:cubicBezTo>
                    <a:pt x="1393" y="685"/>
                    <a:pt x="1416" y="662"/>
                    <a:pt x="1438" y="616"/>
                  </a:cubicBezTo>
                  <a:cubicBezTo>
                    <a:pt x="1461" y="548"/>
                    <a:pt x="1484" y="502"/>
                    <a:pt x="1507" y="434"/>
                  </a:cubicBezTo>
                  <a:cubicBezTo>
                    <a:pt x="1530" y="365"/>
                    <a:pt x="1553" y="320"/>
                    <a:pt x="1598" y="251"/>
                  </a:cubicBezTo>
                  <a:cubicBezTo>
                    <a:pt x="1621" y="183"/>
                    <a:pt x="1644" y="114"/>
                    <a:pt x="1667" y="69"/>
                  </a:cubicBezTo>
                  <a:cubicBezTo>
                    <a:pt x="1667" y="23"/>
                    <a:pt x="1644" y="0"/>
                    <a:pt x="16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9" name="Google Shape;710;p4">
              <a:extLst>
                <a:ext uri="{FF2B5EF4-FFF2-40B4-BE49-F238E27FC236}">
                  <a16:creationId xmlns:a16="http://schemas.microsoft.com/office/drawing/2014/main" xmlns="" id="{0B9BC505-C10F-16BB-EB6C-126CC8754268}"/>
                </a:ext>
              </a:extLst>
            </p:cNvPr>
            <p:cNvSpPr/>
            <p:nvPr/>
          </p:nvSpPr>
          <p:spPr>
            <a:xfrm>
              <a:off x="4763225" y="764700"/>
              <a:ext cx="47400" cy="82200"/>
            </a:xfrm>
            <a:custGeom>
              <a:avLst/>
              <a:gdLst/>
              <a:ahLst/>
              <a:cxnLst/>
              <a:rect l="l" t="t" r="r" b="b"/>
              <a:pathLst>
                <a:path w="1896" h="3288" extrusionOk="0">
                  <a:moveTo>
                    <a:pt x="1827" y="0"/>
                  </a:moveTo>
                  <a:cubicBezTo>
                    <a:pt x="1804" y="0"/>
                    <a:pt x="1758" y="23"/>
                    <a:pt x="1758" y="46"/>
                  </a:cubicBezTo>
                  <a:cubicBezTo>
                    <a:pt x="1713" y="137"/>
                    <a:pt x="1667" y="251"/>
                    <a:pt x="1621" y="343"/>
                  </a:cubicBezTo>
                  <a:cubicBezTo>
                    <a:pt x="1553" y="457"/>
                    <a:pt x="1507" y="548"/>
                    <a:pt x="1462" y="662"/>
                  </a:cubicBezTo>
                  <a:cubicBezTo>
                    <a:pt x="1347" y="868"/>
                    <a:pt x="1256" y="1050"/>
                    <a:pt x="1142" y="1256"/>
                  </a:cubicBezTo>
                  <a:cubicBezTo>
                    <a:pt x="1051" y="1416"/>
                    <a:pt x="937" y="1598"/>
                    <a:pt x="845" y="1781"/>
                  </a:cubicBezTo>
                  <a:cubicBezTo>
                    <a:pt x="731" y="1963"/>
                    <a:pt x="617" y="2146"/>
                    <a:pt x="503" y="2329"/>
                  </a:cubicBezTo>
                  <a:cubicBezTo>
                    <a:pt x="343" y="2602"/>
                    <a:pt x="183" y="2899"/>
                    <a:pt x="1" y="3173"/>
                  </a:cubicBezTo>
                  <a:cubicBezTo>
                    <a:pt x="1" y="3196"/>
                    <a:pt x="1" y="3219"/>
                    <a:pt x="1" y="3242"/>
                  </a:cubicBezTo>
                  <a:cubicBezTo>
                    <a:pt x="24" y="3264"/>
                    <a:pt x="24" y="3287"/>
                    <a:pt x="46" y="3287"/>
                  </a:cubicBezTo>
                  <a:lnTo>
                    <a:pt x="115" y="3287"/>
                  </a:lnTo>
                  <a:cubicBezTo>
                    <a:pt x="138" y="3287"/>
                    <a:pt x="160" y="3264"/>
                    <a:pt x="160" y="3242"/>
                  </a:cubicBezTo>
                  <a:cubicBezTo>
                    <a:pt x="297" y="3036"/>
                    <a:pt x="412" y="2831"/>
                    <a:pt x="526" y="2625"/>
                  </a:cubicBezTo>
                  <a:cubicBezTo>
                    <a:pt x="640" y="2465"/>
                    <a:pt x="754" y="2260"/>
                    <a:pt x="845" y="2077"/>
                  </a:cubicBezTo>
                  <a:cubicBezTo>
                    <a:pt x="891" y="2009"/>
                    <a:pt x="937" y="1918"/>
                    <a:pt x="982" y="1849"/>
                  </a:cubicBezTo>
                  <a:cubicBezTo>
                    <a:pt x="1028" y="1758"/>
                    <a:pt x="1073" y="1667"/>
                    <a:pt x="1142" y="1575"/>
                  </a:cubicBezTo>
                  <a:cubicBezTo>
                    <a:pt x="1233" y="1393"/>
                    <a:pt x="1347" y="1187"/>
                    <a:pt x="1439" y="1005"/>
                  </a:cubicBezTo>
                  <a:cubicBezTo>
                    <a:pt x="1484" y="936"/>
                    <a:pt x="1507" y="868"/>
                    <a:pt x="1553" y="799"/>
                  </a:cubicBezTo>
                  <a:cubicBezTo>
                    <a:pt x="1576" y="731"/>
                    <a:pt x="1621" y="662"/>
                    <a:pt x="1667" y="571"/>
                  </a:cubicBezTo>
                  <a:cubicBezTo>
                    <a:pt x="1735" y="411"/>
                    <a:pt x="1804" y="251"/>
                    <a:pt x="1895" y="92"/>
                  </a:cubicBezTo>
                  <a:cubicBezTo>
                    <a:pt x="1895" y="69"/>
                    <a:pt x="1895" y="23"/>
                    <a:pt x="1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0" name="Google Shape;711;p4">
              <a:extLst>
                <a:ext uri="{FF2B5EF4-FFF2-40B4-BE49-F238E27FC236}">
                  <a16:creationId xmlns:a16="http://schemas.microsoft.com/office/drawing/2014/main" xmlns="" id="{8A808053-B49C-E13A-F37E-4F6A5D9E4E0F}"/>
                </a:ext>
              </a:extLst>
            </p:cNvPr>
            <p:cNvSpPr/>
            <p:nvPr/>
          </p:nvSpPr>
          <p:spPr>
            <a:xfrm>
              <a:off x="4149800" y="1019200"/>
              <a:ext cx="327575" cy="167225"/>
            </a:xfrm>
            <a:custGeom>
              <a:avLst/>
              <a:gdLst/>
              <a:ahLst/>
              <a:cxnLst/>
              <a:rect l="l" t="t" r="r" b="b"/>
              <a:pathLst>
                <a:path w="13103" h="6689" extrusionOk="0">
                  <a:moveTo>
                    <a:pt x="137" y="0"/>
                  </a:moveTo>
                  <a:cubicBezTo>
                    <a:pt x="92" y="0"/>
                    <a:pt x="46" y="23"/>
                    <a:pt x="23" y="46"/>
                  </a:cubicBezTo>
                  <a:cubicBezTo>
                    <a:pt x="0" y="115"/>
                    <a:pt x="23" y="160"/>
                    <a:pt x="69" y="206"/>
                  </a:cubicBezTo>
                  <a:cubicBezTo>
                    <a:pt x="206" y="343"/>
                    <a:pt x="343" y="457"/>
                    <a:pt x="503" y="571"/>
                  </a:cubicBezTo>
                  <a:cubicBezTo>
                    <a:pt x="571" y="640"/>
                    <a:pt x="640" y="708"/>
                    <a:pt x="731" y="776"/>
                  </a:cubicBezTo>
                  <a:cubicBezTo>
                    <a:pt x="799" y="822"/>
                    <a:pt x="891" y="891"/>
                    <a:pt x="959" y="959"/>
                  </a:cubicBezTo>
                  <a:cubicBezTo>
                    <a:pt x="1096" y="1073"/>
                    <a:pt x="1256" y="1187"/>
                    <a:pt x="1393" y="1301"/>
                  </a:cubicBezTo>
                  <a:cubicBezTo>
                    <a:pt x="1575" y="1393"/>
                    <a:pt x="1735" y="1507"/>
                    <a:pt x="1895" y="1621"/>
                  </a:cubicBezTo>
                  <a:cubicBezTo>
                    <a:pt x="2032" y="1712"/>
                    <a:pt x="2169" y="1804"/>
                    <a:pt x="2329" y="1872"/>
                  </a:cubicBezTo>
                  <a:cubicBezTo>
                    <a:pt x="2443" y="1963"/>
                    <a:pt x="2580" y="2032"/>
                    <a:pt x="2717" y="2123"/>
                  </a:cubicBezTo>
                  <a:cubicBezTo>
                    <a:pt x="2854" y="2192"/>
                    <a:pt x="2991" y="2283"/>
                    <a:pt x="3128" y="2374"/>
                  </a:cubicBezTo>
                  <a:cubicBezTo>
                    <a:pt x="3264" y="2443"/>
                    <a:pt x="3401" y="2511"/>
                    <a:pt x="3538" y="2603"/>
                  </a:cubicBezTo>
                  <a:cubicBezTo>
                    <a:pt x="3630" y="2648"/>
                    <a:pt x="3721" y="2694"/>
                    <a:pt x="3812" y="2739"/>
                  </a:cubicBezTo>
                  <a:lnTo>
                    <a:pt x="3789" y="2739"/>
                  </a:lnTo>
                  <a:cubicBezTo>
                    <a:pt x="3926" y="2808"/>
                    <a:pt x="4063" y="2876"/>
                    <a:pt x="4178" y="2945"/>
                  </a:cubicBezTo>
                  <a:cubicBezTo>
                    <a:pt x="4314" y="2991"/>
                    <a:pt x="4429" y="3059"/>
                    <a:pt x="4543" y="3127"/>
                  </a:cubicBezTo>
                  <a:cubicBezTo>
                    <a:pt x="4611" y="3150"/>
                    <a:pt x="4657" y="3173"/>
                    <a:pt x="4702" y="3219"/>
                  </a:cubicBezTo>
                  <a:cubicBezTo>
                    <a:pt x="4702" y="3214"/>
                    <a:pt x="4702" y="3210"/>
                    <a:pt x="4702" y="3207"/>
                  </a:cubicBezTo>
                  <a:lnTo>
                    <a:pt x="4702" y="3207"/>
                  </a:lnTo>
                  <a:cubicBezTo>
                    <a:pt x="4877" y="3295"/>
                    <a:pt x="5051" y="3382"/>
                    <a:pt x="5205" y="3470"/>
                  </a:cubicBezTo>
                  <a:cubicBezTo>
                    <a:pt x="5387" y="3538"/>
                    <a:pt x="5547" y="3630"/>
                    <a:pt x="5730" y="3721"/>
                  </a:cubicBezTo>
                  <a:cubicBezTo>
                    <a:pt x="5912" y="3789"/>
                    <a:pt x="6095" y="3881"/>
                    <a:pt x="6277" y="3972"/>
                  </a:cubicBezTo>
                  <a:cubicBezTo>
                    <a:pt x="6460" y="4063"/>
                    <a:pt x="6643" y="4132"/>
                    <a:pt x="6825" y="4223"/>
                  </a:cubicBezTo>
                  <a:cubicBezTo>
                    <a:pt x="7008" y="4314"/>
                    <a:pt x="7213" y="4406"/>
                    <a:pt x="7396" y="4497"/>
                  </a:cubicBezTo>
                  <a:cubicBezTo>
                    <a:pt x="7487" y="4543"/>
                    <a:pt x="7578" y="4565"/>
                    <a:pt x="7670" y="4611"/>
                  </a:cubicBezTo>
                  <a:cubicBezTo>
                    <a:pt x="7693" y="4634"/>
                    <a:pt x="7715" y="4657"/>
                    <a:pt x="7761" y="4680"/>
                  </a:cubicBezTo>
                  <a:cubicBezTo>
                    <a:pt x="7761" y="4702"/>
                    <a:pt x="7784" y="4725"/>
                    <a:pt x="7784" y="4748"/>
                  </a:cubicBezTo>
                  <a:cubicBezTo>
                    <a:pt x="7830" y="4817"/>
                    <a:pt x="7875" y="4885"/>
                    <a:pt x="7944" y="4954"/>
                  </a:cubicBezTo>
                  <a:cubicBezTo>
                    <a:pt x="7989" y="4999"/>
                    <a:pt x="8058" y="5045"/>
                    <a:pt x="8126" y="5090"/>
                  </a:cubicBezTo>
                  <a:cubicBezTo>
                    <a:pt x="8218" y="5136"/>
                    <a:pt x="8332" y="5182"/>
                    <a:pt x="8423" y="5227"/>
                  </a:cubicBezTo>
                  <a:cubicBezTo>
                    <a:pt x="8606" y="5296"/>
                    <a:pt x="8788" y="5387"/>
                    <a:pt x="8971" y="5456"/>
                  </a:cubicBezTo>
                  <a:cubicBezTo>
                    <a:pt x="9108" y="5501"/>
                    <a:pt x="9245" y="5547"/>
                    <a:pt x="9382" y="5593"/>
                  </a:cubicBezTo>
                  <a:cubicBezTo>
                    <a:pt x="9473" y="5638"/>
                    <a:pt x="9541" y="5684"/>
                    <a:pt x="9633" y="5730"/>
                  </a:cubicBezTo>
                  <a:cubicBezTo>
                    <a:pt x="9815" y="5821"/>
                    <a:pt x="9998" y="5912"/>
                    <a:pt x="10181" y="5981"/>
                  </a:cubicBezTo>
                  <a:cubicBezTo>
                    <a:pt x="10363" y="6072"/>
                    <a:pt x="10569" y="6163"/>
                    <a:pt x="10751" y="6232"/>
                  </a:cubicBezTo>
                  <a:cubicBezTo>
                    <a:pt x="10957" y="6323"/>
                    <a:pt x="11162" y="6391"/>
                    <a:pt x="11367" y="6460"/>
                  </a:cubicBezTo>
                  <a:cubicBezTo>
                    <a:pt x="11459" y="6483"/>
                    <a:pt x="11573" y="6528"/>
                    <a:pt x="11664" y="6551"/>
                  </a:cubicBezTo>
                  <a:cubicBezTo>
                    <a:pt x="11756" y="6574"/>
                    <a:pt x="11847" y="6620"/>
                    <a:pt x="11938" y="6643"/>
                  </a:cubicBezTo>
                  <a:lnTo>
                    <a:pt x="11961" y="6643"/>
                  </a:lnTo>
                  <a:cubicBezTo>
                    <a:pt x="11984" y="6665"/>
                    <a:pt x="12029" y="6688"/>
                    <a:pt x="12052" y="6688"/>
                  </a:cubicBezTo>
                  <a:cubicBezTo>
                    <a:pt x="12075" y="6688"/>
                    <a:pt x="12098" y="6688"/>
                    <a:pt x="12121" y="6665"/>
                  </a:cubicBezTo>
                  <a:cubicBezTo>
                    <a:pt x="12166" y="6643"/>
                    <a:pt x="12189" y="6620"/>
                    <a:pt x="12212" y="6574"/>
                  </a:cubicBezTo>
                  <a:cubicBezTo>
                    <a:pt x="12212" y="6551"/>
                    <a:pt x="12235" y="6551"/>
                    <a:pt x="12235" y="6528"/>
                  </a:cubicBezTo>
                  <a:cubicBezTo>
                    <a:pt x="12326" y="6551"/>
                    <a:pt x="12417" y="6574"/>
                    <a:pt x="12509" y="6597"/>
                  </a:cubicBezTo>
                  <a:lnTo>
                    <a:pt x="12463" y="6597"/>
                  </a:lnTo>
                  <a:cubicBezTo>
                    <a:pt x="12577" y="6620"/>
                    <a:pt x="12714" y="6643"/>
                    <a:pt x="12828" y="6688"/>
                  </a:cubicBezTo>
                  <a:cubicBezTo>
                    <a:pt x="12897" y="6688"/>
                    <a:pt x="12942" y="6688"/>
                    <a:pt x="12988" y="6665"/>
                  </a:cubicBezTo>
                  <a:cubicBezTo>
                    <a:pt x="13034" y="6643"/>
                    <a:pt x="13057" y="6620"/>
                    <a:pt x="13079" y="6574"/>
                  </a:cubicBezTo>
                  <a:cubicBezTo>
                    <a:pt x="13102" y="6528"/>
                    <a:pt x="13102" y="6460"/>
                    <a:pt x="13079" y="6414"/>
                  </a:cubicBezTo>
                  <a:cubicBezTo>
                    <a:pt x="13057" y="6369"/>
                    <a:pt x="13011" y="6346"/>
                    <a:pt x="12965" y="6323"/>
                  </a:cubicBezTo>
                  <a:cubicBezTo>
                    <a:pt x="12942" y="6300"/>
                    <a:pt x="12897" y="6300"/>
                    <a:pt x="12851" y="6277"/>
                  </a:cubicBezTo>
                  <a:cubicBezTo>
                    <a:pt x="12805" y="6255"/>
                    <a:pt x="12760" y="6255"/>
                    <a:pt x="12714" y="6232"/>
                  </a:cubicBezTo>
                  <a:cubicBezTo>
                    <a:pt x="12623" y="6209"/>
                    <a:pt x="12509" y="6186"/>
                    <a:pt x="12417" y="6140"/>
                  </a:cubicBezTo>
                  <a:cubicBezTo>
                    <a:pt x="12235" y="6072"/>
                    <a:pt x="12029" y="6026"/>
                    <a:pt x="11847" y="5958"/>
                  </a:cubicBezTo>
                  <a:cubicBezTo>
                    <a:pt x="11664" y="5889"/>
                    <a:pt x="11459" y="5821"/>
                    <a:pt x="11276" y="5752"/>
                  </a:cubicBezTo>
                  <a:cubicBezTo>
                    <a:pt x="11094" y="5684"/>
                    <a:pt x="10911" y="5615"/>
                    <a:pt x="10728" y="5547"/>
                  </a:cubicBezTo>
                  <a:cubicBezTo>
                    <a:pt x="10637" y="5501"/>
                    <a:pt x="10546" y="5456"/>
                    <a:pt x="10432" y="5433"/>
                  </a:cubicBezTo>
                  <a:cubicBezTo>
                    <a:pt x="10340" y="5387"/>
                    <a:pt x="10249" y="5364"/>
                    <a:pt x="10181" y="5319"/>
                  </a:cubicBezTo>
                  <a:cubicBezTo>
                    <a:pt x="9975" y="5227"/>
                    <a:pt x="9793" y="5159"/>
                    <a:pt x="9587" y="5068"/>
                  </a:cubicBezTo>
                  <a:cubicBezTo>
                    <a:pt x="9405" y="4999"/>
                    <a:pt x="9222" y="4908"/>
                    <a:pt x="9016" y="4839"/>
                  </a:cubicBezTo>
                  <a:cubicBezTo>
                    <a:pt x="8925" y="4794"/>
                    <a:pt x="8834" y="4748"/>
                    <a:pt x="8743" y="4702"/>
                  </a:cubicBezTo>
                  <a:cubicBezTo>
                    <a:pt x="8651" y="4657"/>
                    <a:pt x="8560" y="4611"/>
                    <a:pt x="8446" y="4565"/>
                  </a:cubicBezTo>
                  <a:cubicBezTo>
                    <a:pt x="8286" y="4497"/>
                    <a:pt x="8103" y="4406"/>
                    <a:pt x="7921" y="4314"/>
                  </a:cubicBezTo>
                  <a:cubicBezTo>
                    <a:pt x="7830" y="4269"/>
                    <a:pt x="7738" y="4223"/>
                    <a:pt x="7647" y="4177"/>
                  </a:cubicBezTo>
                  <a:cubicBezTo>
                    <a:pt x="7556" y="4132"/>
                    <a:pt x="7464" y="4086"/>
                    <a:pt x="7373" y="4063"/>
                  </a:cubicBezTo>
                  <a:cubicBezTo>
                    <a:pt x="7282" y="4018"/>
                    <a:pt x="7190" y="3949"/>
                    <a:pt x="7099" y="3904"/>
                  </a:cubicBezTo>
                  <a:cubicBezTo>
                    <a:pt x="7008" y="3881"/>
                    <a:pt x="6917" y="3835"/>
                    <a:pt x="6825" y="3789"/>
                  </a:cubicBezTo>
                  <a:cubicBezTo>
                    <a:pt x="6711" y="3744"/>
                    <a:pt x="6620" y="3698"/>
                    <a:pt x="6529" y="3652"/>
                  </a:cubicBezTo>
                  <a:cubicBezTo>
                    <a:pt x="6437" y="3630"/>
                    <a:pt x="6346" y="3584"/>
                    <a:pt x="6255" y="3538"/>
                  </a:cubicBezTo>
                  <a:cubicBezTo>
                    <a:pt x="6049" y="3424"/>
                    <a:pt x="5798" y="3333"/>
                    <a:pt x="5570" y="3219"/>
                  </a:cubicBezTo>
                  <a:cubicBezTo>
                    <a:pt x="5364" y="3105"/>
                    <a:pt x="5136" y="2991"/>
                    <a:pt x="4908" y="2876"/>
                  </a:cubicBezTo>
                  <a:cubicBezTo>
                    <a:pt x="4862" y="2854"/>
                    <a:pt x="4817" y="2831"/>
                    <a:pt x="4748" y="2808"/>
                  </a:cubicBezTo>
                  <a:lnTo>
                    <a:pt x="4771" y="2808"/>
                  </a:lnTo>
                  <a:cubicBezTo>
                    <a:pt x="4543" y="2671"/>
                    <a:pt x="4314" y="2580"/>
                    <a:pt x="4086" y="2443"/>
                  </a:cubicBezTo>
                  <a:cubicBezTo>
                    <a:pt x="4018" y="2420"/>
                    <a:pt x="3949" y="2374"/>
                    <a:pt x="3881" y="2351"/>
                  </a:cubicBezTo>
                  <a:cubicBezTo>
                    <a:pt x="3795" y="2287"/>
                    <a:pt x="3688" y="2243"/>
                    <a:pt x="3600" y="2200"/>
                  </a:cubicBezTo>
                  <a:lnTo>
                    <a:pt x="3600" y="2200"/>
                  </a:lnTo>
                  <a:cubicBezTo>
                    <a:pt x="3430" y="2113"/>
                    <a:pt x="3279" y="2026"/>
                    <a:pt x="3128" y="1918"/>
                  </a:cubicBezTo>
                  <a:cubicBezTo>
                    <a:pt x="2968" y="1826"/>
                    <a:pt x="2808" y="1735"/>
                    <a:pt x="2648" y="1621"/>
                  </a:cubicBezTo>
                  <a:cubicBezTo>
                    <a:pt x="2306" y="1438"/>
                    <a:pt x="1963" y="1233"/>
                    <a:pt x="1644" y="1028"/>
                  </a:cubicBezTo>
                  <a:cubicBezTo>
                    <a:pt x="1507" y="959"/>
                    <a:pt x="1393" y="868"/>
                    <a:pt x="1279" y="799"/>
                  </a:cubicBezTo>
                  <a:cubicBezTo>
                    <a:pt x="1165" y="708"/>
                    <a:pt x="1028" y="640"/>
                    <a:pt x="913" y="548"/>
                  </a:cubicBezTo>
                  <a:cubicBezTo>
                    <a:pt x="777" y="457"/>
                    <a:pt x="662" y="388"/>
                    <a:pt x="548" y="297"/>
                  </a:cubicBezTo>
                  <a:cubicBezTo>
                    <a:pt x="411" y="206"/>
                    <a:pt x="297" y="137"/>
                    <a:pt x="183" y="23"/>
                  </a:cubicBezTo>
                  <a:cubicBezTo>
                    <a:pt x="160" y="23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1" name="Google Shape;712;p4">
              <a:extLst>
                <a:ext uri="{FF2B5EF4-FFF2-40B4-BE49-F238E27FC236}">
                  <a16:creationId xmlns:a16="http://schemas.microsoft.com/office/drawing/2014/main" xmlns="" id="{04545185-6117-4112-00BE-B96D98260532}"/>
                </a:ext>
              </a:extLst>
            </p:cNvPr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2" name="Google Shape;713;p4">
              <a:extLst>
                <a:ext uri="{FF2B5EF4-FFF2-40B4-BE49-F238E27FC236}">
                  <a16:creationId xmlns:a16="http://schemas.microsoft.com/office/drawing/2014/main" xmlns="" id="{214D687A-C323-9F2F-752A-BE702E2AD37A}"/>
                </a:ext>
              </a:extLst>
            </p:cNvPr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3" name="Google Shape;714;p4">
              <a:extLst>
                <a:ext uri="{FF2B5EF4-FFF2-40B4-BE49-F238E27FC236}">
                  <a16:creationId xmlns:a16="http://schemas.microsoft.com/office/drawing/2014/main" xmlns="" id="{F3E35315-9C03-88EC-95C1-8EFA39BEBC19}"/>
                </a:ext>
              </a:extLst>
            </p:cNvPr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4" name="Google Shape;715;p4">
              <a:extLst>
                <a:ext uri="{FF2B5EF4-FFF2-40B4-BE49-F238E27FC236}">
                  <a16:creationId xmlns:a16="http://schemas.microsoft.com/office/drawing/2014/main" xmlns="" id="{436E6E20-0887-CFC1-A3FE-7483B0724908}"/>
                </a:ext>
              </a:extLst>
            </p:cNvPr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5" name="Google Shape;716;p4">
              <a:extLst>
                <a:ext uri="{FF2B5EF4-FFF2-40B4-BE49-F238E27FC236}">
                  <a16:creationId xmlns:a16="http://schemas.microsoft.com/office/drawing/2014/main" xmlns="" id="{38F8455D-113A-7630-98DF-D19911BBD2AA}"/>
                </a:ext>
              </a:extLst>
            </p:cNvPr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6" name="Google Shape;717;p4">
              <a:extLst>
                <a:ext uri="{FF2B5EF4-FFF2-40B4-BE49-F238E27FC236}">
                  <a16:creationId xmlns:a16="http://schemas.microsoft.com/office/drawing/2014/main" xmlns="" id="{B20104A5-97CB-A588-9B4E-E552B05909E5}"/>
                </a:ext>
              </a:extLst>
            </p:cNvPr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7" name="Google Shape;718;p4">
              <a:extLst>
                <a:ext uri="{FF2B5EF4-FFF2-40B4-BE49-F238E27FC236}">
                  <a16:creationId xmlns:a16="http://schemas.microsoft.com/office/drawing/2014/main" xmlns="" id="{EAF9B49A-02FD-3197-32F0-1F56F1C67281}"/>
                </a:ext>
              </a:extLst>
            </p:cNvPr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8" name="Google Shape;719;p4">
              <a:extLst>
                <a:ext uri="{FF2B5EF4-FFF2-40B4-BE49-F238E27FC236}">
                  <a16:creationId xmlns:a16="http://schemas.microsoft.com/office/drawing/2014/main" xmlns="" id="{A5E19029-4A0B-92C2-7773-D55AFB83E216}"/>
                </a:ext>
              </a:extLst>
            </p:cNvPr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9" name="Google Shape;720;p4">
              <a:extLst>
                <a:ext uri="{FF2B5EF4-FFF2-40B4-BE49-F238E27FC236}">
                  <a16:creationId xmlns:a16="http://schemas.microsoft.com/office/drawing/2014/main" xmlns="" id="{D8549B60-3D56-3762-3C72-BC9980478498}"/>
                </a:ext>
              </a:extLst>
            </p:cNvPr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0" name="Google Shape;721;p4">
              <a:extLst>
                <a:ext uri="{FF2B5EF4-FFF2-40B4-BE49-F238E27FC236}">
                  <a16:creationId xmlns:a16="http://schemas.microsoft.com/office/drawing/2014/main" xmlns="" id="{1C72107B-F4E6-3FB2-E0EF-10ABBFEA6956}"/>
                </a:ext>
              </a:extLst>
            </p:cNvPr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1" name="Google Shape;722;p4">
              <a:extLst>
                <a:ext uri="{FF2B5EF4-FFF2-40B4-BE49-F238E27FC236}">
                  <a16:creationId xmlns:a16="http://schemas.microsoft.com/office/drawing/2014/main" xmlns="" id="{65C5EA2B-1E88-B3D7-9292-0C6A171CE2B0}"/>
                </a:ext>
              </a:extLst>
            </p:cNvPr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2" name="Google Shape;723;p4">
              <a:extLst>
                <a:ext uri="{FF2B5EF4-FFF2-40B4-BE49-F238E27FC236}">
                  <a16:creationId xmlns:a16="http://schemas.microsoft.com/office/drawing/2014/main" xmlns="" id="{3BD1A727-5231-463B-6E71-41C7A26831AE}"/>
                </a:ext>
              </a:extLst>
            </p:cNvPr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3" name="Google Shape;724;p4">
              <a:extLst>
                <a:ext uri="{FF2B5EF4-FFF2-40B4-BE49-F238E27FC236}">
                  <a16:creationId xmlns:a16="http://schemas.microsoft.com/office/drawing/2014/main" xmlns="" id="{6B1B87AD-F863-EC07-93EB-D55A16041018}"/>
                </a:ext>
              </a:extLst>
            </p:cNvPr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4" name="Google Shape;725;p4">
              <a:extLst>
                <a:ext uri="{FF2B5EF4-FFF2-40B4-BE49-F238E27FC236}">
                  <a16:creationId xmlns:a16="http://schemas.microsoft.com/office/drawing/2014/main" xmlns="" id="{20071C5B-415F-3247-FA77-AC4E8F428E46}"/>
                </a:ext>
              </a:extLst>
            </p:cNvPr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5" name="Google Shape;726;p4">
              <a:extLst>
                <a:ext uri="{FF2B5EF4-FFF2-40B4-BE49-F238E27FC236}">
                  <a16:creationId xmlns:a16="http://schemas.microsoft.com/office/drawing/2014/main" xmlns="" id="{63D42507-819C-E4AB-4996-5BF850953EC6}"/>
                </a:ext>
              </a:extLst>
            </p:cNvPr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6" name="Google Shape;727;p4">
              <a:extLst>
                <a:ext uri="{FF2B5EF4-FFF2-40B4-BE49-F238E27FC236}">
                  <a16:creationId xmlns:a16="http://schemas.microsoft.com/office/drawing/2014/main" xmlns="" id="{F111D2D3-07F6-1091-93EC-F1F5B38F2477}"/>
                </a:ext>
              </a:extLst>
            </p:cNvPr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7" name="Google Shape;728;p4">
              <a:extLst>
                <a:ext uri="{FF2B5EF4-FFF2-40B4-BE49-F238E27FC236}">
                  <a16:creationId xmlns:a16="http://schemas.microsoft.com/office/drawing/2014/main" xmlns="" id="{1A3DB38B-9CD2-A17A-94F7-E28235E57559}"/>
                </a:ext>
              </a:extLst>
            </p:cNvPr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8" name="Google Shape;729;p4">
              <a:extLst>
                <a:ext uri="{FF2B5EF4-FFF2-40B4-BE49-F238E27FC236}">
                  <a16:creationId xmlns:a16="http://schemas.microsoft.com/office/drawing/2014/main" xmlns="" id="{5C7ABBE8-6074-C7FB-05B0-3761578C8B2D}"/>
                </a:ext>
              </a:extLst>
            </p:cNvPr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9" name="Google Shape;730;p4">
              <a:extLst>
                <a:ext uri="{FF2B5EF4-FFF2-40B4-BE49-F238E27FC236}">
                  <a16:creationId xmlns:a16="http://schemas.microsoft.com/office/drawing/2014/main" xmlns="" id="{D6C2825E-FC41-6A76-4BAC-FFE4132969B8}"/>
                </a:ext>
              </a:extLst>
            </p:cNvPr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0" name="Google Shape;731;p4">
              <a:extLst>
                <a:ext uri="{FF2B5EF4-FFF2-40B4-BE49-F238E27FC236}">
                  <a16:creationId xmlns:a16="http://schemas.microsoft.com/office/drawing/2014/main" xmlns="" id="{AE9B8D24-80EE-7EA6-F6C0-5BC2CA82204D}"/>
                </a:ext>
              </a:extLst>
            </p:cNvPr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1" name="Google Shape;732;p4">
              <a:extLst>
                <a:ext uri="{FF2B5EF4-FFF2-40B4-BE49-F238E27FC236}">
                  <a16:creationId xmlns:a16="http://schemas.microsoft.com/office/drawing/2014/main" xmlns="" id="{F910056C-6EAB-6CC4-5D5D-C21D04AF0DB8}"/>
                </a:ext>
              </a:extLst>
            </p:cNvPr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2" name="Google Shape;733;p4">
              <a:extLst>
                <a:ext uri="{FF2B5EF4-FFF2-40B4-BE49-F238E27FC236}">
                  <a16:creationId xmlns:a16="http://schemas.microsoft.com/office/drawing/2014/main" xmlns="" id="{B3DC4413-9F13-0637-739D-224E858608F1}"/>
                </a:ext>
              </a:extLst>
            </p:cNvPr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3" name="Google Shape;734;p4">
              <a:extLst>
                <a:ext uri="{FF2B5EF4-FFF2-40B4-BE49-F238E27FC236}">
                  <a16:creationId xmlns:a16="http://schemas.microsoft.com/office/drawing/2014/main" xmlns="" id="{241AFC1A-79C4-423A-C3EB-390FB912B172}"/>
                </a:ext>
              </a:extLst>
            </p:cNvPr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4" name="Google Shape;735;p4">
              <a:extLst>
                <a:ext uri="{FF2B5EF4-FFF2-40B4-BE49-F238E27FC236}">
                  <a16:creationId xmlns:a16="http://schemas.microsoft.com/office/drawing/2014/main" xmlns="" id="{D0CDA4B7-C9DF-8316-8EE3-3407D51203E1}"/>
                </a:ext>
              </a:extLst>
            </p:cNvPr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5" name="Google Shape;736;p4">
              <a:extLst>
                <a:ext uri="{FF2B5EF4-FFF2-40B4-BE49-F238E27FC236}">
                  <a16:creationId xmlns:a16="http://schemas.microsoft.com/office/drawing/2014/main" xmlns="" id="{594D8C30-6441-087C-3473-BF22BADFAEA7}"/>
                </a:ext>
              </a:extLst>
            </p:cNvPr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6" name="Google Shape;737;p4">
              <a:extLst>
                <a:ext uri="{FF2B5EF4-FFF2-40B4-BE49-F238E27FC236}">
                  <a16:creationId xmlns:a16="http://schemas.microsoft.com/office/drawing/2014/main" xmlns="" id="{BC9A5288-7381-0F22-2691-638B83A6A0AF}"/>
                </a:ext>
              </a:extLst>
            </p:cNvPr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7" name="Google Shape;738;p4">
              <a:extLst>
                <a:ext uri="{FF2B5EF4-FFF2-40B4-BE49-F238E27FC236}">
                  <a16:creationId xmlns:a16="http://schemas.microsoft.com/office/drawing/2014/main" xmlns="" id="{4CB71F82-96F7-A1B6-D38A-034B9D5B613A}"/>
                </a:ext>
              </a:extLst>
            </p:cNvPr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8" name="Google Shape;739;p4">
              <a:extLst>
                <a:ext uri="{FF2B5EF4-FFF2-40B4-BE49-F238E27FC236}">
                  <a16:creationId xmlns:a16="http://schemas.microsoft.com/office/drawing/2014/main" xmlns="" id="{01967E44-2069-11EA-06CA-38E6BB80B899}"/>
                </a:ext>
              </a:extLst>
            </p:cNvPr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9" name="Google Shape;740;p4">
              <a:extLst>
                <a:ext uri="{FF2B5EF4-FFF2-40B4-BE49-F238E27FC236}">
                  <a16:creationId xmlns:a16="http://schemas.microsoft.com/office/drawing/2014/main" xmlns="" id="{A643DAA6-6F1D-68E6-0FEC-51B404334C5E}"/>
                </a:ext>
              </a:extLst>
            </p:cNvPr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0" name="Google Shape;741;p4">
              <a:extLst>
                <a:ext uri="{FF2B5EF4-FFF2-40B4-BE49-F238E27FC236}">
                  <a16:creationId xmlns:a16="http://schemas.microsoft.com/office/drawing/2014/main" xmlns="" id="{F3803636-A683-623E-453F-2F8D48DD9C81}"/>
                </a:ext>
              </a:extLst>
            </p:cNvPr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1" name="Google Shape;742;p4">
              <a:extLst>
                <a:ext uri="{FF2B5EF4-FFF2-40B4-BE49-F238E27FC236}">
                  <a16:creationId xmlns:a16="http://schemas.microsoft.com/office/drawing/2014/main" xmlns="" id="{D9FED390-D255-93BA-35F6-5A2A68CB4579}"/>
                </a:ext>
              </a:extLst>
            </p:cNvPr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2" name="Google Shape;743;p4">
              <a:extLst>
                <a:ext uri="{FF2B5EF4-FFF2-40B4-BE49-F238E27FC236}">
                  <a16:creationId xmlns:a16="http://schemas.microsoft.com/office/drawing/2014/main" xmlns="" id="{30FB7924-B66C-8581-D8A5-4927A45A129C}"/>
                </a:ext>
              </a:extLst>
            </p:cNvPr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3" name="Google Shape;744;p4">
              <a:extLst>
                <a:ext uri="{FF2B5EF4-FFF2-40B4-BE49-F238E27FC236}">
                  <a16:creationId xmlns:a16="http://schemas.microsoft.com/office/drawing/2014/main" xmlns="" id="{12051BEA-B8BC-ADD1-9205-6B2F9E1C6A44}"/>
                </a:ext>
              </a:extLst>
            </p:cNvPr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4" name="Google Shape;745;p4">
              <a:extLst>
                <a:ext uri="{FF2B5EF4-FFF2-40B4-BE49-F238E27FC236}">
                  <a16:creationId xmlns:a16="http://schemas.microsoft.com/office/drawing/2014/main" xmlns="" id="{42FE2D6E-1A1C-8520-DB6A-DF4606E1BBD0}"/>
                </a:ext>
              </a:extLst>
            </p:cNvPr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5" name="Google Shape;746;p4">
              <a:extLst>
                <a:ext uri="{FF2B5EF4-FFF2-40B4-BE49-F238E27FC236}">
                  <a16:creationId xmlns:a16="http://schemas.microsoft.com/office/drawing/2014/main" xmlns="" id="{13FFE2DE-814A-1388-D0EC-D9FB62D69A94}"/>
                </a:ext>
              </a:extLst>
            </p:cNvPr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6" name="Google Shape;747;p4">
              <a:extLst>
                <a:ext uri="{FF2B5EF4-FFF2-40B4-BE49-F238E27FC236}">
                  <a16:creationId xmlns:a16="http://schemas.microsoft.com/office/drawing/2014/main" xmlns="" id="{E8C3DC23-A129-400D-5A02-1438D9CB8329}"/>
                </a:ext>
              </a:extLst>
            </p:cNvPr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7" name="Google Shape;748;p4">
              <a:extLst>
                <a:ext uri="{FF2B5EF4-FFF2-40B4-BE49-F238E27FC236}">
                  <a16:creationId xmlns:a16="http://schemas.microsoft.com/office/drawing/2014/main" xmlns="" id="{47A98F9A-ACE2-977A-E56D-BA8539587BEC}"/>
                </a:ext>
              </a:extLst>
            </p:cNvPr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8" name="Google Shape;749;p4">
              <a:extLst>
                <a:ext uri="{FF2B5EF4-FFF2-40B4-BE49-F238E27FC236}">
                  <a16:creationId xmlns:a16="http://schemas.microsoft.com/office/drawing/2014/main" xmlns="" id="{9936E3C9-7DC4-B884-80EB-858765D87339}"/>
                </a:ext>
              </a:extLst>
            </p:cNvPr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9" name="Google Shape;750;p4">
              <a:extLst>
                <a:ext uri="{FF2B5EF4-FFF2-40B4-BE49-F238E27FC236}">
                  <a16:creationId xmlns:a16="http://schemas.microsoft.com/office/drawing/2014/main" xmlns="" id="{F174B3C6-4DEC-5724-24C6-446426AE02C1}"/>
                </a:ext>
              </a:extLst>
            </p:cNvPr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0" name="Google Shape;751;p4">
              <a:extLst>
                <a:ext uri="{FF2B5EF4-FFF2-40B4-BE49-F238E27FC236}">
                  <a16:creationId xmlns:a16="http://schemas.microsoft.com/office/drawing/2014/main" xmlns="" id="{AB542498-AE77-FEE2-7426-7D447A463964}"/>
                </a:ext>
              </a:extLst>
            </p:cNvPr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1" name="Google Shape;752;p4">
              <a:extLst>
                <a:ext uri="{FF2B5EF4-FFF2-40B4-BE49-F238E27FC236}">
                  <a16:creationId xmlns:a16="http://schemas.microsoft.com/office/drawing/2014/main" xmlns="" id="{F13207F7-35AC-4C7F-EDA2-B941262A13D7}"/>
                </a:ext>
              </a:extLst>
            </p:cNvPr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2" name="Google Shape;753;p4">
              <a:extLst>
                <a:ext uri="{FF2B5EF4-FFF2-40B4-BE49-F238E27FC236}">
                  <a16:creationId xmlns:a16="http://schemas.microsoft.com/office/drawing/2014/main" xmlns="" id="{3CFEA14A-2E9C-C8BC-BB31-AA6F38C4F086}"/>
                </a:ext>
              </a:extLst>
            </p:cNvPr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3" name="Google Shape;754;p4">
              <a:extLst>
                <a:ext uri="{FF2B5EF4-FFF2-40B4-BE49-F238E27FC236}">
                  <a16:creationId xmlns:a16="http://schemas.microsoft.com/office/drawing/2014/main" xmlns="" id="{8D984978-3A34-0506-A695-C4A2BFBD8F7C}"/>
                </a:ext>
              </a:extLst>
            </p:cNvPr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4" name="Google Shape;755;p4">
              <a:extLst>
                <a:ext uri="{FF2B5EF4-FFF2-40B4-BE49-F238E27FC236}">
                  <a16:creationId xmlns:a16="http://schemas.microsoft.com/office/drawing/2014/main" xmlns="" id="{9730C331-2801-EB63-9D2E-F897BC6DA460}"/>
                </a:ext>
              </a:extLst>
            </p:cNvPr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5" name="Google Shape;756;p4">
              <a:extLst>
                <a:ext uri="{FF2B5EF4-FFF2-40B4-BE49-F238E27FC236}">
                  <a16:creationId xmlns:a16="http://schemas.microsoft.com/office/drawing/2014/main" xmlns="" id="{75B0F72A-2BA1-A5DE-FF20-08352011DF92}"/>
                </a:ext>
              </a:extLst>
            </p:cNvPr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6" name="Google Shape;757;p4">
              <a:extLst>
                <a:ext uri="{FF2B5EF4-FFF2-40B4-BE49-F238E27FC236}">
                  <a16:creationId xmlns:a16="http://schemas.microsoft.com/office/drawing/2014/main" xmlns="" id="{09A8C43A-3D1F-C8ED-86DD-BEAAF6A5E67D}"/>
                </a:ext>
              </a:extLst>
            </p:cNvPr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7" name="Google Shape;758;p4">
              <a:extLst>
                <a:ext uri="{FF2B5EF4-FFF2-40B4-BE49-F238E27FC236}">
                  <a16:creationId xmlns:a16="http://schemas.microsoft.com/office/drawing/2014/main" xmlns="" id="{18F03004-5015-C1AC-EB12-580FD596F6B6}"/>
                </a:ext>
              </a:extLst>
            </p:cNvPr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8" name="Google Shape;759;p4">
              <a:extLst>
                <a:ext uri="{FF2B5EF4-FFF2-40B4-BE49-F238E27FC236}">
                  <a16:creationId xmlns:a16="http://schemas.microsoft.com/office/drawing/2014/main" xmlns="" id="{14F1E341-76AA-B1D5-D999-92A5A7517C47}"/>
                </a:ext>
              </a:extLst>
            </p:cNvPr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9" name="Google Shape;760;p4">
              <a:extLst>
                <a:ext uri="{FF2B5EF4-FFF2-40B4-BE49-F238E27FC236}">
                  <a16:creationId xmlns:a16="http://schemas.microsoft.com/office/drawing/2014/main" xmlns="" id="{27EBC7B6-33BA-C938-77D6-AD77EF7F91C5}"/>
                </a:ext>
              </a:extLst>
            </p:cNvPr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0" name="Google Shape;761;p4">
              <a:extLst>
                <a:ext uri="{FF2B5EF4-FFF2-40B4-BE49-F238E27FC236}">
                  <a16:creationId xmlns:a16="http://schemas.microsoft.com/office/drawing/2014/main" xmlns="" id="{2C92F3B4-F05F-D41C-42FD-DA2F4F72094E}"/>
                </a:ext>
              </a:extLst>
            </p:cNvPr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1" name="Google Shape;762;p4">
              <a:extLst>
                <a:ext uri="{FF2B5EF4-FFF2-40B4-BE49-F238E27FC236}">
                  <a16:creationId xmlns:a16="http://schemas.microsoft.com/office/drawing/2014/main" xmlns="" id="{8676DACB-0712-BD95-BA74-14FCE9F1D977}"/>
                </a:ext>
              </a:extLst>
            </p:cNvPr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2" name="Google Shape;763;p4">
              <a:extLst>
                <a:ext uri="{FF2B5EF4-FFF2-40B4-BE49-F238E27FC236}">
                  <a16:creationId xmlns:a16="http://schemas.microsoft.com/office/drawing/2014/main" xmlns="" id="{C51AD31D-479E-6B8E-14BA-26281D49A0BF}"/>
                </a:ext>
              </a:extLst>
            </p:cNvPr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3" name="Google Shape;764;p4">
              <a:extLst>
                <a:ext uri="{FF2B5EF4-FFF2-40B4-BE49-F238E27FC236}">
                  <a16:creationId xmlns:a16="http://schemas.microsoft.com/office/drawing/2014/main" xmlns="" id="{6B05C190-8E8A-AB18-60C1-2CBE60E84FC8}"/>
                </a:ext>
              </a:extLst>
            </p:cNvPr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4" name="Google Shape;765;p4">
              <a:extLst>
                <a:ext uri="{FF2B5EF4-FFF2-40B4-BE49-F238E27FC236}">
                  <a16:creationId xmlns:a16="http://schemas.microsoft.com/office/drawing/2014/main" xmlns="" id="{DC62030A-5AA2-098D-03B6-88B090048F33}"/>
                </a:ext>
              </a:extLst>
            </p:cNvPr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5" name="Google Shape;766;p4">
              <a:extLst>
                <a:ext uri="{FF2B5EF4-FFF2-40B4-BE49-F238E27FC236}">
                  <a16:creationId xmlns:a16="http://schemas.microsoft.com/office/drawing/2014/main" xmlns="" id="{536A579C-F742-C3C0-2729-CCB3A47605D0}"/>
                </a:ext>
              </a:extLst>
            </p:cNvPr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6" name="Google Shape;767;p4">
              <a:extLst>
                <a:ext uri="{FF2B5EF4-FFF2-40B4-BE49-F238E27FC236}">
                  <a16:creationId xmlns:a16="http://schemas.microsoft.com/office/drawing/2014/main" xmlns="" id="{86956FF4-9360-EE49-F29C-6A968FB021E7}"/>
                </a:ext>
              </a:extLst>
            </p:cNvPr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7" name="Google Shape;768;p4">
              <a:extLst>
                <a:ext uri="{FF2B5EF4-FFF2-40B4-BE49-F238E27FC236}">
                  <a16:creationId xmlns:a16="http://schemas.microsoft.com/office/drawing/2014/main" xmlns="" id="{C291CA1C-B330-761E-D8E0-697C32BC8F60}"/>
                </a:ext>
              </a:extLst>
            </p:cNvPr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8" name="Google Shape;769;p4">
              <a:extLst>
                <a:ext uri="{FF2B5EF4-FFF2-40B4-BE49-F238E27FC236}">
                  <a16:creationId xmlns:a16="http://schemas.microsoft.com/office/drawing/2014/main" xmlns="" id="{1F171585-0956-D855-407F-002BEEB5724E}"/>
                </a:ext>
              </a:extLst>
            </p:cNvPr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9" name="Google Shape;770;p4">
              <a:extLst>
                <a:ext uri="{FF2B5EF4-FFF2-40B4-BE49-F238E27FC236}">
                  <a16:creationId xmlns:a16="http://schemas.microsoft.com/office/drawing/2014/main" xmlns="" id="{B488B439-D157-A750-B847-A183DD01FD1E}"/>
                </a:ext>
              </a:extLst>
            </p:cNvPr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0" name="Google Shape;771;p4">
              <a:extLst>
                <a:ext uri="{FF2B5EF4-FFF2-40B4-BE49-F238E27FC236}">
                  <a16:creationId xmlns:a16="http://schemas.microsoft.com/office/drawing/2014/main" xmlns="" id="{68AF3B45-4523-AB0C-E1B2-3082A01BF0A9}"/>
                </a:ext>
              </a:extLst>
            </p:cNvPr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1" name="Google Shape;772;p4">
              <a:extLst>
                <a:ext uri="{FF2B5EF4-FFF2-40B4-BE49-F238E27FC236}">
                  <a16:creationId xmlns:a16="http://schemas.microsoft.com/office/drawing/2014/main" xmlns="" id="{3609FD40-9AF2-ED25-B187-0A6E70C456FB}"/>
                </a:ext>
              </a:extLst>
            </p:cNvPr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2" name="Google Shape;773;p4">
              <a:extLst>
                <a:ext uri="{FF2B5EF4-FFF2-40B4-BE49-F238E27FC236}">
                  <a16:creationId xmlns:a16="http://schemas.microsoft.com/office/drawing/2014/main" xmlns="" id="{B40E382C-0A17-7B1F-A77A-93D7156C71CF}"/>
                </a:ext>
              </a:extLst>
            </p:cNvPr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3" name="Google Shape;774;p4">
              <a:extLst>
                <a:ext uri="{FF2B5EF4-FFF2-40B4-BE49-F238E27FC236}">
                  <a16:creationId xmlns:a16="http://schemas.microsoft.com/office/drawing/2014/main" xmlns="" id="{BBFE83AF-BC2D-9158-B3E7-40E924FE0FCA}"/>
                </a:ext>
              </a:extLst>
            </p:cNvPr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4" name="Google Shape;775;p4">
              <a:extLst>
                <a:ext uri="{FF2B5EF4-FFF2-40B4-BE49-F238E27FC236}">
                  <a16:creationId xmlns:a16="http://schemas.microsoft.com/office/drawing/2014/main" xmlns="" id="{64F2D85E-90AA-185E-3C34-42E3136C8312}"/>
                </a:ext>
              </a:extLst>
            </p:cNvPr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5" name="Google Shape;776;p4">
              <a:extLst>
                <a:ext uri="{FF2B5EF4-FFF2-40B4-BE49-F238E27FC236}">
                  <a16:creationId xmlns:a16="http://schemas.microsoft.com/office/drawing/2014/main" xmlns="" id="{2A8FC18B-8AF5-035C-CEFB-A830E07A316C}"/>
                </a:ext>
              </a:extLst>
            </p:cNvPr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6" name="Google Shape;777;p4">
              <a:extLst>
                <a:ext uri="{FF2B5EF4-FFF2-40B4-BE49-F238E27FC236}">
                  <a16:creationId xmlns:a16="http://schemas.microsoft.com/office/drawing/2014/main" xmlns="" id="{733E3916-5315-E4D1-E44F-25CEDB964E8B}"/>
                </a:ext>
              </a:extLst>
            </p:cNvPr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7" name="Google Shape;778;p4">
              <a:extLst>
                <a:ext uri="{FF2B5EF4-FFF2-40B4-BE49-F238E27FC236}">
                  <a16:creationId xmlns:a16="http://schemas.microsoft.com/office/drawing/2014/main" xmlns="" id="{18764F0A-300E-0847-F05C-E7F3976F552B}"/>
                </a:ext>
              </a:extLst>
            </p:cNvPr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8" name="Google Shape;779;p4">
              <a:extLst>
                <a:ext uri="{FF2B5EF4-FFF2-40B4-BE49-F238E27FC236}">
                  <a16:creationId xmlns:a16="http://schemas.microsoft.com/office/drawing/2014/main" xmlns="" id="{B386487F-A133-C1FD-467C-8ED68F94073C}"/>
                </a:ext>
              </a:extLst>
            </p:cNvPr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9" name="Google Shape;780;p4">
              <a:extLst>
                <a:ext uri="{FF2B5EF4-FFF2-40B4-BE49-F238E27FC236}">
                  <a16:creationId xmlns:a16="http://schemas.microsoft.com/office/drawing/2014/main" xmlns="" id="{48E09B3A-75F7-5891-E965-018C18903CFF}"/>
                </a:ext>
              </a:extLst>
            </p:cNvPr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80" name="Google Shape;781;p4">
              <a:extLst>
                <a:ext uri="{FF2B5EF4-FFF2-40B4-BE49-F238E27FC236}">
                  <a16:creationId xmlns:a16="http://schemas.microsoft.com/office/drawing/2014/main" xmlns="" id="{8AADB5E7-6987-C2F6-A6C6-34850B9D1917}"/>
                </a:ext>
              </a:extLst>
            </p:cNvPr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F1DBE4D-80EB-14E6-477E-BB6A1925ECC7}"/>
              </a:ext>
            </a:extLst>
          </p:cNvPr>
          <p:cNvGrpSpPr/>
          <p:nvPr/>
        </p:nvGrpSpPr>
        <p:grpSpPr>
          <a:xfrm>
            <a:off x="1332630" y="1430647"/>
            <a:ext cx="6241795" cy="2880460"/>
            <a:chOff x="417022" y="139833"/>
            <a:chExt cx="8458812" cy="4578233"/>
          </a:xfrm>
        </p:grpSpPr>
        <p:grpSp>
          <p:nvGrpSpPr>
            <p:cNvPr id="4" name="Google Shape;1286;p50">
              <a:extLst>
                <a:ext uri="{FF2B5EF4-FFF2-40B4-BE49-F238E27FC236}">
                  <a16:creationId xmlns:a16="http://schemas.microsoft.com/office/drawing/2014/main" xmlns="" id="{D38B085D-D4D6-76C1-CF9E-28DE35DDFAAE}"/>
                </a:ext>
              </a:extLst>
            </p:cNvPr>
            <p:cNvGrpSpPr/>
            <p:nvPr/>
          </p:nvGrpSpPr>
          <p:grpSpPr>
            <a:xfrm>
              <a:off x="417022" y="139833"/>
              <a:ext cx="8458812" cy="4578233"/>
              <a:chOff x="342594" y="166475"/>
              <a:chExt cx="8458812" cy="4578233"/>
            </a:xfrm>
          </p:grpSpPr>
          <p:sp>
            <p:nvSpPr>
              <p:cNvPr id="6" name="Google Shape;1287;p50">
                <a:extLst>
                  <a:ext uri="{FF2B5EF4-FFF2-40B4-BE49-F238E27FC236}">
                    <a16:creationId xmlns:a16="http://schemas.microsoft.com/office/drawing/2014/main" xmlns="" id="{9D180E2A-A31D-6379-F8F0-CA0AA8D010FF}"/>
                  </a:ext>
                </a:extLst>
              </p:cNvPr>
              <p:cNvSpPr/>
              <p:nvPr/>
            </p:nvSpPr>
            <p:spPr>
              <a:xfrm>
                <a:off x="2918710" y="1489273"/>
                <a:ext cx="1223506" cy="659993"/>
              </a:xfrm>
              <a:custGeom>
                <a:avLst/>
                <a:gdLst/>
                <a:ahLst/>
                <a:cxnLst/>
                <a:rect l="l" t="t" r="r" b="b"/>
                <a:pathLst>
                  <a:path w="23968" h="12929" extrusionOk="0">
                    <a:moveTo>
                      <a:pt x="6635" y="0"/>
                    </a:moveTo>
                    <a:cubicBezTo>
                      <a:pt x="4499" y="4007"/>
                      <a:pt x="2136" y="8128"/>
                      <a:pt x="0" y="12135"/>
                    </a:cubicBezTo>
                    <a:lnTo>
                      <a:pt x="23967" y="12929"/>
                    </a:lnTo>
                    <a:cubicBezTo>
                      <a:pt x="23646" y="9697"/>
                      <a:pt x="23344" y="6408"/>
                      <a:pt x="23003" y="3195"/>
                    </a:cubicBezTo>
                    <a:cubicBezTo>
                      <a:pt x="22403" y="3227"/>
                      <a:pt x="21802" y="3243"/>
                      <a:pt x="21200" y="3243"/>
                    </a:cubicBezTo>
                    <a:cubicBezTo>
                      <a:pt x="16195" y="3243"/>
                      <a:pt x="11174" y="2126"/>
                      <a:pt x="6635" y="0"/>
                    </a:cubicBezTo>
                    <a:close/>
                  </a:path>
                </a:pathLst>
              </a:custGeom>
              <a:solidFill>
                <a:srgbClr val="F795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1288;p50">
                <a:extLst>
                  <a:ext uri="{FF2B5EF4-FFF2-40B4-BE49-F238E27FC236}">
                    <a16:creationId xmlns:a16="http://schemas.microsoft.com/office/drawing/2014/main" xmlns="" id="{EC588C2A-21E8-241F-B758-7EAB6DE40348}"/>
                  </a:ext>
                </a:extLst>
              </p:cNvPr>
              <p:cNvSpPr/>
              <p:nvPr/>
            </p:nvSpPr>
            <p:spPr>
              <a:xfrm>
                <a:off x="6054387" y="974069"/>
                <a:ext cx="2747019" cy="1653786"/>
              </a:xfrm>
              <a:custGeom>
                <a:avLst/>
                <a:gdLst/>
                <a:ahLst/>
                <a:cxnLst/>
                <a:rect l="l" t="t" r="r" b="b"/>
                <a:pathLst>
                  <a:path w="53813" h="32397" extrusionOk="0">
                    <a:moveTo>
                      <a:pt x="27067" y="0"/>
                    </a:moveTo>
                    <a:cubicBezTo>
                      <a:pt x="22852" y="756"/>
                      <a:pt x="18826" y="1493"/>
                      <a:pt x="14630" y="2287"/>
                    </a:cubicBezTo>
                    <a:cubicBezTo>
                      <a:pt x="11644" y="2854"/>
                      <a:pt x="8998" y="3875"/>
                      <a:pt x="6163" y="5009"/>
                    </a:cubicBezTo>
                    <a:cubicBezTo>
                      <a:pt x="4121" y="5822"/>
                      <a:pt x="2061" y="6653"/>
                      <a:pt x="1" y="7466"/>
                    </a:cubicBezTo>
                    <a:lnTo>
                      <a:pt x="8998" y="32397"/>
                    </a:lnTo>
                    <a:cubicBezTo>
                      <a:pt x="12627" y="31981"/>
                      <a:pt x="16294" y="31981"/>
                      <a:pt x="19961" y="31981"/>
                    </a:cubicBezTo>
                    <a:cubicBezTo>
                      <a:pt x="25971" y="31962"/>
                      <a:pt x="32076" y="31603"/>
                      <a:pt x="38068" y="31603"/>
                    </a:cubicBezTo>
                    <a:cubicBezTo>
                      <a:pt x="38408" y="28465"/>
                      <a:pt x="38692" y="25403"/>
                      <a:pt x="39032" y="22266"/>
                    </a:cubicBezTo>
                    <a:cubicBezTo>
                      <a:pt x="44003" y="20943"/>
                      <a:pt x="48861" y="19657"/>
                      <a:pt x="53813" y="18353"/>
                    </a:cubicBezTo>
                    <a:cubicBezTo>
                      <a:pt x="52149" y="16104"/>
                      <a:pt x="50562" y="13836"/>
                      <a:pt x="48766" y="11662"/>
                    </a:cubicBezTo>
                    <a:lnTo>
                      <a:pt x="48766" y="11681"/>
                    </a:lnTo>
                    <a:cubicBezTo>
                      <a:pt x="46366" y="8751"/>
                      <a:pt x="43020" y="6937"/>
                      <a:pt x="39712" y="5104"/>
                    </a:cubicBezTo>
                    <a:cubicBezTo>
                      <a:pt x="36726" y="3440"/>
                      <a:pt x="33910" y="1739"/>
                      <a:pt x="30923" y="76"/>
                    </a:cubicBezTo>
                    <a:cubicBezTo>
                      <a:pt x="30415" y="479"/>
                      <a:pt x="29776" y="704"/>
                      <a:pt x="29127" y="704"/>
                    </a:cubicBezTo>
                    <a:cubicBezTo>
                      <a:pt x="29077" y="704"/>
                      <a:pt x="29027" y="702"/>
                      <a:pt x="28976" y="700"/>
                    </a:cubicBezTo>
                    <a:cubicBezTo>
                      <a:pt x="28277" y="643"/>
                      <a:pt x="27559" y="492"/>
                      <a:pt x="27067" y="0"/>
                    </a:cubicBezTo>
                    <a:close/>
                  </a:path>
                </a:pathLst>
              </a:custGeom>
              <a:solidFill>
                <a:srgbClr val="C7C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1289;p50">
                <a:extLst>
                  <a:ext uri="{FF2B5EF4-FFF2-40B4-BE49-F238E27FC236}">
                    <a16:creationId xmlns:a16="http://schemas.microsoft.com/office/drawing/2014/main" xmlns="" id="{E99EB343-6EFD-D5DE-034D-D0AE3C135B17}"/>
                  </a:ext>
                </a:extLst>
              </p:cNvPr>
              <p:cNvSpPr/>
              <p:nvPr/>
            </p:nvSpPr>
            <p:spPr>
              <a:xfrm>
                <a:off x="685110" y="1051250"/>
                <a:ext cx="2706538" cy="1158829"/>
              </a:xfrm>
              <a:custGeom>
                <a:avLst/>
                <a:gdLst/>
                <a:ahLst/>
                <a:cxnLst/>
                <a:rect l="l" t="t" r="r" b="b"/>
                <a:pathLst>
                  <a:path w="53020" h="22701" extrusionOk="0">
                    <a:moveTo>
                      <a:pt x="24403" y="0"/>
                    </a:moveTo>
                    <a:cubicBezTo>
                      <a:pt x="21000" y="605"/>
                      <a:pt x="17598" y="1210"/>
                      <a:pt x="14177" y="1815"/>
                    </a:cubicBezTo>
                    <a:cubicBezTo>
                      <a:pt x="12173" y="2174"/>
                      <a:pt x="10264" y="3100"/>
                      <a:pt x="8544" y="4196"/>
                    </a:cubicBezTo>
                    <a:cubicBezTo>
                      <a:pt x="5652" y="6049"/>
                      <a:pt x="2817" y="8203"/>
                      <a:pt x="1" y="10150"/>
                    </a:cubicBezTo>
                    <a:cubicBezTo>
                      <a:pt x="4235" y="14006"/>
                      <a:pt x="8355" y="17975"/>
                      <a:pt x="12608" y="21831"/>
                    </a:cubicBezTo>
                    <a:lnTo>
                      <a:pt x="44740" y="22701"/>
                    </a:lnTo>
                    <a:cubicBezTo>
                      <a:pt x="47557" y="18013"/>
                      <a:pt x="50203" y="13477"/>
                      <a:pt x="53019" y="8789"/>
                    </a:cubicBezTo>
                    <a:cubicBezTo>
                      <a:pt x="48464" y="6483"/>
                      <a:pt x="43757" y="4801"/>
                      <a:pt x="38843" y="3403"/>
                    </a:cubicBezTo>
                    <a:cubicBezTo>
                      <a:pt x="33834" y="1985"/>
                      <a:pt x="29336" y="756"/>
                      <a:pt x="29336" y="756"/>
                    </a:cubicBezTo>
                    <a:cubicBezTo>
                      <a:pt x="28976" y="1716"/>
                      <a:pt x="27963" y="2365"/>
                      <a:pt x="26946" y="2365"/>
                    </a:cubicBezTo>
                    <a:cubicBezTo>
                      <a:pt x="26842" y="2365"/>
                      <a:pt x="26737" y="2358"/>
                      <a:pt x="26633" y="2344"/>
                    </a:cubicBezTo>
                    <a:cubicBezTo>
                      <a:pt x="25518" y="2174"/>
                      <a:pt x="24497" y="1134"/>
                      <a:pt x="24403" y="0"/>
                    </a:cubicBezTo>
                    <a:close/>
                  </a:path>
                </a:pathLst>
              </a:custGeom>
              <a:solidFill>
                <a:srgbClr val="C7C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1290;p50">
                <a:extLst>
                  <a:ext uri="{FF2B5EF4-FFF2-40B4-BE49-F238E27FC236}">
                    <a16:creationId xmlns:a16="http://schemas.microsoft.com/office/drawing/2014/main" xmlns="" id="{AB4CD1DC-F375-3582-98F7-21DEF445B22E}"/>
                  </a:ext>
                </a:extLst>
              </p:cNvPr>
              <p:cNvSpPr/>
              <p:nvPr/>
            </p:nvSpPr>
            <p:spPr>
              <a:xfrm>
                <a:off x="6636204" y="1084991"/>
                <a:ext cx="161157" cy="617573"/>
              </a:xfrm>
              <a:custGeom>
                <a:avLst/>
                <a:gdLst/>
                <a:ahLst/>
                <a:cxnLst/>
                <a:rect l="l" t="t" r="r" b="b"/>
                <a:pathLst>
                  <a:path w="3157" h="12098" fill="none" extrusionOk="0">
                    <a:moveTo>
                      <a:pt x="0" y="12098"/>
                    </a:moveTo>
                    <a:cubicBezTo>
                      <a:pt x="775" y="9187"/>
                      <a:pt x="2401" y="2912"/>
                      <a:pt x="3157" y="1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1291;p50">
                <a:extLst>
                  <a:ext uri="{FF2B5EF4-FFF2-40B4-BE49-F238E27FC236}">
                    <a16:creationId xmlns:a16="http://schemas.microsoft.com/office/drawing/2014/main" xmlns="" id="{BC597C43-05D9-64DB-2C5C-527112AF8FFA}"/>
                  </a:ext>
                </a:extLst>
              </p:cNvPr>
              <p:cNvSpPr/>
              <p:nvPr/>
            </p:nvSpPr>
            <p:spPr>
              <a:xfrm>
                <a:off x="1373051" y="1075343"/>
                <a:ext cx="1438672" cy="1114469"/>
              </a:xfrm>
              <a:custGeom>
                <a:avLst/>
                <a:gdLst/>
                <a:ahLst/>
                <a:cxnLst/>
                <a:rect l="l" t="t" r="r" b="b"/>
                <a:pathLst>
                  <a:path w="28183" h="21832" extrusionOk="0">
                    <a:moveTo>
                      <a:pt x="4877" y="1"/>
                    </a:moveTo>
                    <a:cubicBezTo>
                      <a:pt x="4008" y="133"/>
                      <a:pt x="3081" y="360"/>
                      <a:pt x="2212" y="492"/>
                    </a:cubicBezTo>
                    <a:cubicBezTo>
                      <a:pt x="2496" y="4216"/>
                      <a:pt x="2760" y="7939"/>
                      <a:pt x="3025" y="11663"/>
                    </a:cubicBezTo>
                    <a:cubicBezTo>
                      <a:pt x="3252" y="14989"/>
                      <a:pt x="2155" y="18429"/>
                      <a:pt x="1" y="20962"/>
                    </a:cubicBezTo>
                    <a:lnTo>
                      <a:pt x="28182" y="21832"/>
                    </a:lnTo>
                    <a:cubicBezTo>
                      <a:pt x="27502" y="19866"/>
                      <a:pt x="26538" y="18203"/>
                      <a:pt x="26122" y="16161"/>
                    </a:cubicBezTo>
                    <a:cubicBezTo>
                      <a:pt x="25158" y="11417"/>
                      <a:pt x="24327" y="6616"/>
                      <a:pt x="23381" y="1872"/>
                    </a:cubicBezTo>
                    <a:cubicBezTo>
                      <a:pt x="22436" y="1607"/>
                      <a:pt x="21491" y="1437"/>
                      <a:pt x="20565" y="1173"/>
                    </a:cubicBezTo>
                    <a:lnTo>
                      <a:pt x="20565" y="1173"/>
                    </a:lnTo>
                    <a:cubicBezTo>
                      <a:pt x="20905" y="4896"/>
                      <a:pt x="21208" y="8582"/>
                      <a:pt x="21548" y="12306"/>
                    </a:cubicBezTo>
                    <a:cubicBezTo>
                      <a:pt x="16766" y="12154"/>
                      <a:pt x="12060" y="12154"/>
                      <a:pt x="7278" y="12003"/>
                    </a:cubicBezTo>
                    <a:cubicBezTo>
                      <a:pt x="6484" y="7958"/>
                      <a:pt x="5652" y="4065"/>
                      <a:pt x="4877" y="1"/>
                    </a:cubicBezTo>
                    <a:close/>
                  </a:path>
                </a:pathLst>
              </a:custGeom>
              <a:solidFill>
                <a:srgbClr val="5A3A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292;p50">
                <a:extLst>
                  <a:ext uri="{FF2B5EF4-FFF2-40B4-BE49-F238E27FC236}">
                    <a16:creationId xmlns:a16="http://schemas.microsoft.com/office/drawing/2014/main" xmlns="" id="{39DC41E5-86B6-59F8-753D-7246B025E252}"/>
                  </a:ext>
                </a:extLst>
              </p:cNvPr>
              <p:cNvSpPr/>
              <p:nvPr/>
            </p:nvSpPr>
            <p:spPr>
              <a:xfrm>
                <a:off x="4652523" y="1225877"/>
                <a:ext cx="2074468" cy="1267867"/>
              </a:xfrm>
              <a:custGeom>
                <a:avLst/>
                <a:gdLst/>
                <a:ahLst/>
                <a:cxnLst/>
                <a:rect l="l" t="t" r="r" b="b"/>
                <a:pathLst>
                  <a:path w="40638" h="24837" extrusionOk="0">
                    <a:moveTo>
                      <a:pt x="19771" y="0"/>
                    </a:moveTo>
                    <a:cubicBezTo>
                      <a:pt x="16066" y="1437"/>
                      <a:pt x="12362" y="2873"/>
                      <a:pt x="8657" y="4329"/>
                    </a:cubicBezTo>
                    <a:cubicBezTo>
                      <a:pt x="4914" y="5765"/>
                      <a:pt x="2117" y="8846"/>
                      <a:pt x="0" y="12248"/>
                    </a:cubicBezTo>
                    <a:lnTo>
                      <a:pt x="8751" y="24837"/>
                    </a:lnTo>
                    <a:cubicBezTo>
                      <a:pt x="19298" y="23381"/>
                      <a:pt x="30091" y="21926"/>
                      <a:pt x="40638" y="20489"/>
                    </a:cubicBezTo>
                    <a:cubicBezTo>
                      <a:pt x="40468" y="17805"/>
                      <a:pt x="40317" y="15046"/>
                      <a:pt x="40165" y="12305"/>
                    </a:cubicBezTo>
                    <a:cubicBezTo>
                      <a:pt x="39958" y="8355"/>
                      <a:pt x="37292" y="4953"/>
                      <a:pt x="33531" y="3724"/>
                    </a:cubicBezTo>
                    <a:lnTo>
                      <a:pt x="33474" y="3686"/>
                    </a:lnTo>
                    <a:cubicBezTo>
                      <a:pt x="30072" y="2571"/>
                      <a:pt x="26859" y="1494"/>
                      <a:pt x="23457" y="360"/>
                    </a:cubicBezTo>
                    <a:cubicBezTo>
                      <a:pt x="23066" y="1038"/>
                      <a:pt x="22296" y="1473"/>
                      <a:pt x="21513" y="1473"/>
                    </a:cubicBezTo>
                    <a:cubicBezTo>
                      <a:pt x="21424" y="1473"/>
                      <a:pt x="21334" y="1467"/>
                      <a:pt x="21245" y="1456"/>
                    </a:cubicBezTo>
                    <a:cubicBezTo>
                      <a:pt x="20395" y="1342"/>
                      <a:pt x="19979" y="832"/>
                      <a:pt x="19771" y="0"/>
                    </a:cubicBezTo>
                    <a:close/>
                  </a:path>
                </a:pathLst>
              </a:custGeom>
              <a:solidFill>
                <a:srgbClr val="FC5B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93;p50">
                <a:extLst>
                  <a:ext uri="{FF2B5EF4-FFF2-40B4-BE49-F238E27FC236}">
                    <a16:creationId xmlns:a16="http://schemas.microsoft.com/office/drawing/2014/main" xmlns="" id="{D70D8FE0-686E-DF28-28BF-688FAED62858}"/>
                  </a:ext>
                </a:extLst>
              </p:cNvPr>
              <p:cNvSpPr/>
              <p:nvPr/>
            </p:nvSpPr>
            <p:spPr>
              <a:xfrm>
                <a:off x="6459637" y="1472887"/>
                <a:ext cx="45381" cy="668671"/>
              </a:xfrm>
              <a:custGeom>
                <a:avLst/>
                <a:gdLst/>
                <a:ahLst/>
                <a:cxnLst/>
                <a:rect l="l" t="t" r="r" b="b"/>
                <a:pathLst>
                  <a:path w="889" h="13099" fill="none" extrusionOk="0">
                    <a:moveTo>
                      <a:pt x="889" y="0"/>
                    </a:moveTo>
                    <a:cubicBezTo>
                      <a:pt x="170" y="4328"/>
                      <a:pt x="0" y="8732"/>
                      <a:pt x="378" y="13099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294;p50">
                <a:extLst>
                  <a:ext uri="{FF2B5EF4-FFF2-40B4-BE49-F238E27FC236}">
                    <a16:creationId xmlns:a16="http://schemas.microsoft.com/office/drawing/2014/main" xmlns="" id="{129BC6C0-AF2C-B348-1C66-B16990B42208}"/>
                  </a:ext>
                </a:extLst>
              </p:cNvPr>
              <p:cNvSpPr/>
              <p:nvPr/>
            </p:nvSpPr>
            <p:spPr>
              <a:xfrm>
                <a:off x="5092484" y="1756548"/>
                <a:ext cx="726559" cy="247989"/>
              </a:xfrm>
              <a:custGeom>
                <a:avLst/>
                <a:gdLst/>
                <a:ahLst/>
                <a:cxnLst/>
                <a:rect l="l" t="t" r="r" b="b"/>
                <a:pathLst>
                  <a:path w="14233" h="4858" fill="none" extrusionOk="0">
                    <a:moveTo>
                      <a:pt x="14233" y="0"/>
                    </a:moveTo>
                    <a:cubicBezTo>
                      <a:pt x="9337" y="1134"/>
                      <a:pt x="4574" y="2760"/>
                      <a:pt x="0" y="4858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295;p50">
                <a:extLst>
                  <a:ext uri="{FF2B5EF4-FFF2-40B4-BE49-F238E27FC236}">
                    <a16:creationId xmlns:a16="http://schemas.microsoft.com/office/drawing/2014/main" xmlns="" id="{AC9581B1-356B-5D03-E23C-1F44AE667E15}"/>
                  </a:ext>
                </a:extLst>
              </p:cNvPr>
              <p:cNvSpPr/>
              <p:nvPr/>
            </p:nvSpPr>
            <p:spPr>
              <a:xfrm>
                <a:off x="5481298" y="1826940"/>
                <a:ext cx="83973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033" fill="none" extrusionOk="0">
                    <a:moveTo>
                      <a:pt x="1645" y="1"/>
                    </a:moveTo>
                    <a:cubicBezTo>
                      <a:pt x="284" y="2042"/>
                      <a:pt x="0" y="4764"/>
                      <a:pt x="945" y="7032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296;p50">
                <a:extLst>
                  <a:ext uri="{FF2B5EF4-FFF2-40B4-BE49-F238E27FC236}">
                    <a16:creationId xmlns:a16="http://schemas.microsoft.com/office/drawing/2014/main" xmlns="" id="{B29A4F25-7015-2A10-F91D-359320A903B1}"/>
                  </a:ext>
                </a:extLst>
              </p:cNvPr>
              <p:cNvSpPr/>
              <p:nvPr/>
            </p:nvSpPr>
            <p:spPr>
              <a:xfrm>
                <a:off x="5071249" y="1462269"/>
                <a:ext cx="83973" cy="50659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9924" fill="none" extrusionOk="0">
                    <a:moveTo>
                      <a:pt x="0" y="0"/>
                    </a:moveTo>
                    <a:lnTo>
                      <a:pt x="1645" y="9923"/>
                    </a:ln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297;p50">
                <a:extLst>
                  <a:ext uri="{FF2B5EF4-FFF2-40B4-BE49-F238E27FC236}">
                    <a16:creationId xmlns:a16="http://schemas.microsoft.com/office/drawing/2014/main" xmlns="" id="{7F446B81-B85B-97DC-0EDB-DAACB1B3B237}"/>
                  </a:ext>
                </a:extLst>
              </p:cNvPr>
              <p:cNvSpPr/>
              <p:nvPr/>
            </p:nvSpPr>
            <p:spPr>
              <a:xfrm>
                <a:off x="3091397" y="1298260"/>
                <a:ext cx="2225058" cy="980316"/>
              </a:xfrm>
              <a:custGeom>
                <a:avLst/>
                <a:gdLst/>
                <a:ahLst/>
                <a:cxnLst/>
                <a:rect l="l" t="t" r="r" b="b"/>
                <a:pathLst>
                  <a:path w="43588" h="19204" extrusionOk="0">
                    <a:moveTo>
                      <a:pt x="23042" y="0"/>
                    </a:moveTo>
                    <a:cubicBezTo>
                      <a:pt x="23023" y="1021"/>
                      <a:pt x="22267" y="1985"/>
                      <a:pt x="21284" y="2268"/>
                    </a:cubicBezTo>
                    <a:cubicBezTo>
                      <a:pt x="21090" y="2320"/>
                      <a:pt x="20891" y="2345"/>
                      <a:pt x="20692" y="2345"/>
                    </a:cubicBezTo>
                    <a:cubicBezTo>
                      <a:pt x="19883" y="2345"/>
                      <a:pt x="19074" y="1930"/>
                      <a:pt x="18619" y="1247"/>
                    </a:cubicBezTo>
                    <a:cubicBezTo>
                      <a:pt x="16974" y="1928"/>
                      <a:pt x="15311" y="2627"/>
                      <a:pt x="13666" y="3327"/>
                    </a:cubicBezTo>
                    <a:cubicBezTo>
                      <a:pt x="9829" y="4914"/>
                      <a:pt x="5974" y="6842"/>
                      <a:pt x="3781" y="10358"/>
                    </a:cubicBezTo>
                    <a:lnTo>
                      <a:pt x="1" y="17465"/>
                    </a:lnTo>
                    <a:lnTo>
                      <a:pt x="43587" y="19204"/>
                    </a:lnTo>
                    <a:lnTo>
                      <a:pt x="41811" y="10679"/>
                    </a:lnTo>
                    <a:cubicBezTo>
                      <a:pt x="41073" y="7466"/>
                      <a:pt x="38616" y="4858"/>
                      <a:pt x="35573" y="3591"/>
                    </a:cubicBezTo>
                    <a:lnTo>
                      <a:pt x="35573" y="3572"/>
                    </a:lnTo>
                    <a:cubicBezTo>
                      <a:pt x="31509" y="1890"/>
                      <a:pt x="27370" y="775"/>
                      <a:pt x="23042" y="0"/>
                    </a:cubicBezTo>
                    <a:close/>
                  </a:path>
                </a:pathLst>
              </a:custGeom>
              <a:solidFill>
                <a:srgbClr val="FC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298;p50">
                <a:extLst>
                  <a:ext uri="{FF2B5EF4-FFF2-40B4-BE49-F238E27FC236}">
                    <a16:creationId xmlns:a16="http://schemas.microsoft.com/office/drawing/2014/main" xmlns="" id="{75858137-084E-296D-9C87-EF2511F14C86}"/>
                  </a:ext>
                </a:extLst>
              </p:cNvPr>
              <p:cNvSpPr/>
              <p:nvPr/>
            </p:nvSpPr>
            <p:spPr>
              <a:xfrm>
                <a:off x="8045826" y="1322353"/>
                <a:ext cx="142831" cy="77097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15103" fill="none" extrusionOk="0">
                    <a:moveTo>
                      <a:pt x="0" y="15103"/>
                    </a:moveTo>
                    <a:cubicBezTo>
                      <a:pt x="926" y="10075"/>
                      <a:pt x="1871" y="5028"/>
                      <a:pt x="2797" y="1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299;p50">
                <a:extLst>
                  <a:ext uri="{FF2B5EF4-FFF2-40B4-BE49-F238E27FC236}">
                    <a16:creationId xmlns:a16="http://schemas.microsoft.com/office/drawing/2014/main" xmlns="" id="{9F11B2F1-F2F7-98E8-5C26-971791B51A3D}"/>
                  </a:ext>
                </a:extLst>
              </p:cNvPr>
              <p:cNvSpPr/>
              <p:nvPr/>
            </p:nvSpPr>
            <p:spPr>
              <a:xfrm>
                <a:off x="8065122" y="1817292"/>
                <a:ext cx="644577" cy="191122"/>
              </a:xfrm>
              <a:custGeom>
                <a:avLst/>
                <a:gdLst/>
                <a:ahLst/>
                <a:cxnLst/>
                <a:rect l="l" t="t" r="r" b="b"/>
                <a:pathLst>
                  <a:path w="12627" h="3744" fill="none" extrusionOk="0">
                    <a:moveTo>
                      <a:pt x="0" y="3743"/>
                    </a:moveTo>
                    <a:cubicBezTo>
                      <a:pt x="4215" y="2496"/>
                      <a:pt x="8411" y="1248"/>
                      <a:pt x="12626" y="1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300;p50">
                <a:extLst>
                  <a:ext uri="{FF2B5EF4-FFF2-40B4-BE49-F238E27FC236}">
                    <a16:creationId xmlns:a16="http://schemas.microsoft.com/office/drawing/2014/main" xmlns="" id="{791BE679-A08D-3505-C6DA-E5322B52610D}"/>
                  </a:ext>
                </a:extLst>
              </p:cNvPr>
              <p:cNvSpPr/>
              <p:nvPr/>
            </p:nvSpPr>
            <p:spPr>
              <a:xfrm>
                <a:off x="7325063" y="1055078"/>
                <a:ext cx="442939" cy="175654"/>
              </a:xfrm>
              <a:custGeom>
                <a:avLst/>
                <a:gdLst/>
                <a:ahLst/>
                <a:cxnLst/>
                <a:rect l="l" t="t" r="r" b="b"/>
                <a:pathLst>
                  <a:path w="8677" h="3441" fill="none" extrusionOk="0">
                    <a:moveTo>
                      <a:pt x="1" y="1"/>
                    </a:moveTo>
                    <a:cubicBezTo>
                      <a:pt x="511" y="1834"/>
                      <a:pt x="2269" y="3233"/>
                      <a:pt x="4178" y="3346"/>
                    </a:cubicBezTo>
                    <a:cubicBezTo>
                      <a:pt x="6068" y="3441"/>
                      <a:pt x="7958" y="2231"/>
                      <a:pt x="8676" y="473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1301;p50">
                <a:extLst>
                  <a:ext uri="{FF2B5EF4-FFF2-40B4-BE49-F238E27FC236}">
                    <a16:creationId xmlns:a16="http://schemas.microsoft.com/office/drawing/2014/main" xmlns="" id="{EDC993E0-1F27-4289-751A-6A68BA3FAC33}"/>
                  </a:ext>
                </a:extLst>
              </p:cNvPr>
              <p:cNvSpPr/>
              <p:nvPr/>
            </p:nvSpPr>
            <p:spPr>
              <a:xfrm>
                <a:off x="7756347" y="1950470"/>
                <a:ext cx="975518" cy="1207069"/>
              </a:xfrm>
              <a:custGeom>
                <a:avLst/>
                <a:gdLst/>
                <a:ahLst/>
                <a:cxnLst/>
                <a:rect l="l" t="t" r="r" b="b"/>
                <a:pathLst>
                  <a:path w="19110" h="23646" extrusionOk="0">
                    <a:moveTo>
                      <a:pt x="16917" y="0"/>
                    </a:moveTo>
                    <a:lnTo>
                      <a:pt x="5577" y="2892"/>
                    </a:lnTo>
                    <a:cubicBezTo>
                      <a:pt x="5406" y="4291"/>
                      <a:pt x="5161" y="5822"/>
                      <a:pt x="5009" y="7220"/>
                    </a:cubicBezTo>
                    <a:cubicBezTo>
                      <a:pt x="4046" y="8411"/>
                      <a:pt x="3100" y="9621"/>
                      <a:pt x="2155" y="10831"/>
                    </a:cubicBezTo>
                    <a:cubicBezTo>
                      <a:pt x="605" y="12777"/>
                      <a:pt x="1" y="15367"/>
                      <a:pt x="549" y="17805"/>
                    </a:cubicBezTo>
                    <a:cubicBezTo>
                      <a:pt x="1097" y="20243"/>
                      <a:pt x="2722" y="22417"/>
                      <a:pt x="4896" y="23627"/>
                    </a:cubicBezTo>
                    <a:cubicBezTo>
                      <a:pt x="5728" y="23589"/>
                      <a:pt x="6503" y="23646"/>
                      <a:pt x="7334" y="23513"/>
                    </a:cubicBezTo>
                    <a:cubicBezTo>
                      <a:pt x="8620" y="23286"/>
                      <a:pt x="9867" y="22946"/>
                      <a:pt x="11077" y="22474"/>
                    </a:cubicBezTo>
                    <a:cubicBezTo>
                      <a:pt x="13685" y="21472"/>
                      <a:pt x="15840" y="19374"/>
                      <a:pt x="17201" y="16936"/>
                    </a:cubicBezTo>
                    <a:cubicBezTo>
                      <a:pt x="18562" y="14497"/>
                      <a:pt x="19110" y="11624"/>
                      <a:pt x="18713" y="8865"/>
                    </a:cubicBezTo>
                    <a:cubicBezTo>
                      <a:pt x="18297" y="5916"/>
                      <a:pt x="17768" y="2854"/>
                      <a:pt x="16917" y="0"/>
                    </a:cubicBezTo>
                    <a:close/>
                  </a:path>
                </a:pathLst>
              </a:custGeom>
              <a:solidFill>
                <a:srgbClr val="FC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302;p50">
                <a:extLst>
                  <a:ext uri="{FF2B5EF4-FFF2-40B4-BE49-F238E27FC236}">
                    <a16:creationId xmlns:a16="http://schemas.microsoft.com/office/drawing/2014/main" xmlns="" id="{3715FC50-8CF4-6FF9-ECCF-00D79FE55D19}"/>
                  </a:ext>
                </a:extLst>
              </p:cNvPr>
              <p:cNvSpPr/>
              <p:nvPr/>
            </p:nvSpPr>
            <p:spPr>
              <a:xfrm>
                <a:off x="8013974" y="2196459"/>
                <a:ext cx="560604" cy="222006"/>
              </a:xfrm>
              <a:custGeom>
                <a:avLst/>
                <a:gdLst/>
                <a:ahLst/>
                <a:cxnLst/>
                <a:rect l="l" t="t" r="r" b="b"/>
                <a:pathLst>
                  <a:path w="10982" h="4349" fill="none" extrusionOk="0">
                    <a:moveTo>
                      <a:pt x="0" y="2912"/>
                    </a:moveTo>
                    <a:cubicBezTo>
                      <a:pt x="1304" y="1041"/>
                      <a:pt x="3686" y="1"/>
                      <a:pt x="5935" y="285"/>
                    </a:cubicBezTo>
                    <a:cubicBezTo>
                      <a:pt x="8185" y="587"/>
                      <a:pt x="10207" y="2212"/>
                      <a:pt x="10982" y="4348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1303;p50">
                <a:extLst>
                  <a:ext uri="{FF2B5EF4-FFF2-40B4-BE49-F238E27FC236}">
                    <a16:creationId xmlns:a16="http://schemas.microsoft.com/office/drawing/2014/main" xmlns="" id="{53D5FBF6-088F-2973-A4B3-2F166378716B}"/>
                  </a:ext>
                </a:extLst>
              </p:cNvPr>
              <p:cNvSpPr/>
              <p:nvPr/>
            </p:nvSpPr>
            <p:spPr>
              <a:xfrm>
                <a:off x="7387798" y="866005"/>
                <a:ext cx="319404" cy="301282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5902" extrusionOk="0">
                    <a:moveTo>
                      <a:pt x="6105" y="0"/>
                    </a:moveTo>
                    <a:cubicBezTo>
                      <a:pt x="3837" y="643"/>
                      <a:pt x="1720" y="1909"/>
                      <a:pt x="0" y="3535"/>
                    </a:cubicBezTo>
                    <a:cubicBezTo>
                      <a:pt x="365" y="4886"/>
                      <a:pt x="1700" y="5901"/>
                      <a:pt x="3102" y="5901"/>
                    </a:cubicBezTo>
                    <a:cubicBezTo>
                      <a:pt x="3152" y="5901"/>
                      <a:pt x="3201" y="5900"/>
                      <a:pt x="3251" y="5897"/>
                    </a:cubicBezTo>
                    <a:cubicBezTo>
                      <a:pt x="4707" y="5841"/>
                      <a:pt x="6030" y="4669"/>
                      <a:pt x="6257" y="3232"/>
                    </a:cubicBezTo>
                    <a:lnTo>
                      <a:pt x="6105" y="0"/>
                    </a:lnTo>
                    <a:close/>
                  </a:path>
                </a:pathLst>
              </a:custGeom>
              <a:solidFill>
                <a:srgbClr val="FC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304;p50">
                <a:extLst>
                  <a:ext uri="{FF2B5EF4-FFF2-40B4-BE49-F238E27FC236}">
                    <a16:creationId xmlns:a16="http://schemas.microsoft.com/office/drawing/2014/main" xmlns="" id="{E08B4BFB-64A7-E786-5F7C-C1164A878798}"/>
                  </a:ext>
                </a:extLst>
              </p:cNvPr>
              <p:cNvSpPr/>
              <p:nvPr/>
            </p:nvSpPr>
            <p:spPr>
              <a:xfrm>
                <a:off x="7136960" y="177144"/>
                <a:ext cx="781588" cy="889145"/>
              </a:xfrm>
              <a:custGeom>
                <a:avLst/>
                <a:gdLst/>
                <a:ahLst/>
                <a:cxnLst/>
                <a:rect l="l" t="t" r="r" b="b"/>
                <a:pathLst>
                  <a:path w="15311" h="17418" extrusionOk="0">
                    <a:moveTo>
                      <a:pt x="7406" y="1"/>
                    </a:moveTo>
                    <a:cubicBezTo>
                      <a:pt x="6942" y="1"/>
                      <a:pt x="6496" y="164"/>
                      <a:pt x="6256" y="548"/>
                    </a:cubicBezTo>
                    <a:cubicBezTo>
                      <a:pt x="5576" y="1588"/>
                      <a:pt x="4820" y="2552"/>
                      <a:pt x="4272" y="3648"/>
                    </a:cubicBezTo>
                    <a:cubicBezTo>
                      <a:pt x="3894" y="4423"/>
                      <a:pt x="3969" y="5406"/>
                      <a:pt x="4480" y="6086"/>
                    </a:cubicBezTo>
                    <a:lnTo>
                      <a:pt x="2249" y="9261"/>
                    </a:lnTo>
                    <a:cubicBezTo>
                      <a:pt x="2179" y="9253"/>
                      <a:pt x="2108" y="9249"/>
                      <a:pt x="2038" y="9249"/>
                    </a:cubicBezTo>
                    <a:cubicBezTo>
                      <a:pt x="1622" y="9249"/>
                      <a:pt x="1231" y="9400"/>
                      <a:pt x="1021" y="9772"/>
                    </a:cubicBezTo>
                    <a:cubicBezTo>
                      <a:pt x="302" y="11076"/>
                      <a:pt x="0" y="12569"/>
                      <a:pt x="132" y="14062"/>
                    </a:cubicBezTo>
                    <a:cubicBezTo>
                      <a:pt x="189" y="14592"/>
                      <a:pt x="473" y="15083"/>
                      <a:pt x="832" y="15442"/>
                    </a:cubicBezTo>
                    <a:cubicBezTo>
                      <a:pt x="1210" y="15820"/>
                      <a:pt x="1682" y="16104"/>
                      <a:pt x="2136" y="16349"/>
                    </a:cubicBezTo>
                    <a:cubicBezTo>
                      <a:pt x="3194" y="16898"/>
                      <a:pt x="4328" y="17332"/>
                      <a:pt x="5500" y="17408"/>
                    </a:cubicBezTo>
                    <a:cubicBezTo>
                      <a:pt x="5612" y="17414"/>
                      <a:pt x="5724" y="17418"/>
                      <a:pt x="5835" y="17418"/>
                    </a:cubicBezTo>
                    <a:cubicBezTo>
                      <a:pt x="7943" y="17418"/>
                      <a:pt x="9942" y="16248"/>
                      <a:pt x="11379" y="14686"/>
                    </a:cubicBezTo>
                    <a:cubicBezTo>
                      <a:pt x="12910" y="13061"/>
                      <a:pt x="13892" y="11000"/>
                      <a:pt x="14856" y="8997"/>
                    </a:cubicBezTo>
                    <a:cubicBezTo>
                      <a:pt x="15064" y="8581"/>
                      <a:pt x="15272" y="8127"/>
                      <a:pt x="15291" y="7655"/>
                    </a:cubicBezTo>
                    <a:cubicBezTo>
                      <a:pt x="15310" y="7201"/>
                      <a:pt x="15102" y="6766"/>
                      <a:pt x="14667" y="6596"/>
                    </a:cubicBezTo>
                    <a:cubicBezTo>
                      <a:pt x="15045" y="6105"/>
                      <a:pt x="15083" y="5387"/>
                      <a:pt x="14781" y="4857"/>
                    </a:cubicBezTo>
                    <a:cubicBezTo>
                      <a:pt x="14507" y="4361"/>
                      <a:pt x="14062" y="4112"/>
                      <a:pt x="13531" y="4112"/>
                    </a:cubicBezTo>
                    <a:cubicBezTo>
                      <a:pt x="13476" y="4112"/>
                      <a:pt x="13420" y="4115"/>
                      <a:pt x="13363" y="4120"/>
                    </a:cubicBezTo>
                    <a:cubicBezTo>
                      <a:pt x="13496" y="3478"/>
                      <a:pt x="13136" y="2741"/>
                      <a:pt x="12550" y="2438"/>
                    </a:cubicBezTo>
                    <a:cubicBezTo>
                      <a:pt x="12331" y="2329"/>
                      <a:pt x="12090" y="2276"/>
                      <a:pt x="11849" y="2276"/>
                    </a:cubicBezTo>
                    <a:cubicBezTo>
                      <a:pt x="11424" y="2276"/>
                      <a:pt x="11000" y="2439"/>
                      <a:pt x="10698" y="2741"/>
                    </a:cubicBezTo>
                    <a:cubicBezTo>
                      <a:pt x="10641" y="2400"/>
                      <a:pt x="10434" y="2079"/>
                      <a:pt x="10112" y="1909"/>
                    </a:cubicBezTo>
                    <a:cubicBezTo>
                      <a:pt x="9957" y="1821"/>
                      <a:pt x="9806" y="1779"/>
                      <a:pt x="9653" y="1779"/>
                    </a:cubicBezTo>
                    <a:cubicBezTo>
                      <a:pt x="9508" y="1779"/>
                      <a:pt x="9361" y="1817"/>
                      <a:pt x="9205" y="1890"/>
                    </a:cubicBezTo>
                    <a:cubicBezTo>
                      <a:pt x="9281" y="1172"/>
                      <a:pt x="8846" y="435"/>
                      <a:pt x="8184" y="151"/>
                    </a:cubicBezTo>
                    <a:cubicBezTo>
                      <a:pt x="7943" y="55"/>
                      <a:pt x="7671" y="1"/>
                      <a:pt x="7406" y="1"/>
                    </a:cubicBezTo>
                    <a:close/>
                  </a:path>
                </a:pathLst>
              </a:custGeom>
              <a:solidFill>
                <a:srgbClr val="FC5B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1305;p50">
                <a:extLst>
                  <a:ext uri="{FF2B5EF4-FFF2-40B4-BE49-F238E27FC236}">
                    <a16:creationId xmlns:a16="http://schemas.microsoft.com/office/drawing/2014/main" xmlns="" id="{654F9329-87A8-D4C6-7818-EA0C8EB74A16}"/>
                  </a:ext>
                </a:extLst>
              </p:cNvPr>
              <p:cNvSpPr/>
              <p:nvPr/>
            </p:nvSpPr>
            <p:spPr>
              <a:xfrm>
                <a:off x="7328943" y="166475"/>
                <a:ext cx="111028" cy="311747"/>
              </a:xfrm>
              <a:custGeom>
                <a:avLst/>
                <a:gdLst/>
                <a:ahLst/>
                <a:cxnLst/>
                <a:rect l="l" t="t" r="r" b="b"/>
                <a:pathLst>
                  <a:path w="2175" h="6107" fill="none" extrusionOk="0">
                    <a:moveTo>
                      <a:pt x="2174" y="1"/>
                    </a:moveTo>
                    <a:lnTo>
                      <a:pt x="549" y="2893"/>
                    </a:lnTo>
                    <a:cubicBezTo>
                      <a:pt x="0" y="3857"/>
                      <a:pt x="133" y="5066"/>
                      <a:pt x="530" y="6106"/>
                    </a:cubicBezTo>
                  </a:path>
                </a:pathLst>
              </a:custGeom>
              <a:noFill/>
              <a:ln w="8975" cap="rnd" cmpd="sng">
                <a:solidFill>
                  <a:srgbClr val="FC5B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306;p50">
                <a:extLst>
                  <a:ext uri="{FF2B5EF4-FFF2-40B4-BE49-F238E27FC236}">
                    <a16:creationId xmlns:a16="http://schemas.microsoft.com/office/drawing/2014/main" xmlns="" id="{7E3852A0-7204-F44E-151B-300BD2200733}"/>
                  </a:ext>
                </a:extLst>
              </p:cNvPr>
              <p:cNvSpPr/>
              <p:nvPr/>
            </p:nvSpPr>
            <p:spPr>
              <a:xfrm>
                <a:off x="7218940" y="450544"/>
                <a:ext cx="484441" cy="373055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7308" extrusionOk="0">
                    <a:moveTo>
                      <a:pt x="4601" y="0"/>
                    </a:moveTo>
                    <a:cubicBezTo>
                      <a:pt x="3410" y="0"/>
                      <a:pt x="2218" y="547"/>
                      <a:pt x="1569" y="1562"/>
                    </a:cubicBezTo>
                    <a:cubicBezTo>
                      <a:pt x="946" y="2488"/>
                      <a:pt x="379" y="3509"/>
                      <a:pt x="1" y="4567"/>
                    </a:cubicBezTo>
                    <a:cubicBezTo>
                      <a:pt x="2571" y="4567"/>
                      <a:pt x="5104" y="5588"/>
                      <a:pt x="6994" y="7308"/>
                    </a:cubicBezTo>
                    <a:lnTo>
                      <a:pt x="7845" y="7043"/>
                    </a:lnTo>
                    <a:cubicBezTo>
                      <a:pt x="8393" y="6230"/>
                      <a:pt x="8941" y="5418"/>
                      <a:pt x="9489" y="4605"/>
                    </a:cubicBezTo>
                    <a:cubicBezTo>
                      <a:pt x="8771" y="3792"/>
                      <a:pt x="8355" y="2771"/>
                      <a:pt x="8053" y="1732"/>
                    </a:cubicBezTo>
                    <a:cubicBezTo>
                      <a:pt x="7896" y="1864"/>
                      <a:pt x="7709" y="1935"/>
                      <a:pt x="7520" y="1935"/>
                    </a:cubicBezTo>
                    <a:cubicBezTo>
                      <a:pt x="7413" y="1935"/>
                      <a:pt x="7305" y="1912"/>
                      <a:pt x="7202" y="1864"/>
                    </a:cubicBezTo>
                    <a:cubicBezTo>
                      <a:pt x="6918" y="1751"/>
                      <a:pt x="6711" y="1448"/>
                      <a:pt x="6711" y="1146"/>
                    </a:cubicBezTo>
                    <a:cubicBezTo>
                      <a:pt x="6568" y="1241"/>
                      <a:pt x="6392" y="1283"/>
                      <a:pt x="6213" y="1283"/>
                    </a:cubicBezTo>
                    <a:cubicBezTo>
                      <a:pt x="5963" y="1283"/>
                      <a:pt x="5707" y="1202"/>
                      <a:pt x="5520" y="1070"/>
                    </a:cubicBezTo>
                    <a:cubicBezTo>
                      <a:pt x="5198" y="843"/>
                      <a:pt x="5009" y="428"/>
                      <a:pt x="5085" y="31"/>
                    </a:cubicBezTo>
                    <a:cubicBezTo>
                      <a:pt x="4925" y="10"/>
                      <a:pt x="4763" y="0"/>
                      <a:pt x="4601" y="0"/>
                    </a:cubicBezTo>
                    <a:close/>
                  </a:path>
                </a:pathLst>
              </a:custGeom>
              <a:solidFill>
                <a:srgbClr val="FC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307;p50">
                <a:extLst>
                  <a:ext uri="{FF2B5EF4-FFF2-40B4-BE49-F238E27FC236}">
                    <a16:creationId xmlns:a16="http://schemas.microsoft.com/office/drawing/2014/main" xmlns="" id="{9D967FFB-4D25-45D4-97FD-63696F943FFB}"/>
                  </a:ext>
                </a:extLst>
              </p:cNvPr>
              <p:cNvSpPr/>
              <p:nvPr/>
            </p:nvSpPr>
            <p:spPr>
              <a:xfrm>
                <a:off x="7304798" y="605468"/>
                <a:ext cx="36754" cy="35784"/>
              </a:xfrm>
              <a:custGeom>
                <a:avLst/>
                <a:gdLst/>
                <a:ahLst/>
                <a:cxnLst/>
                <a:rect l="l" t="t" r="r" b="b"/>
                <a:pathLst>
                  <a:path w="720" h="701" extrusionOk="0">
                    <a:moveTo>
                      <a:pt x="360" y="1"/>
                    </a:moveTo>
                    <a:cubicBezTo>
                      <a:pt x="171" y="1"/>
                      <a:pt x="1" y="152"/>
                      <a:pt x="1" y="341"/>
                    </a:cubicBezTo>
                    <a:cubicBezTo>
                      <a:pt x="1" y="549"/>
                      <a:pt x="171" y="700"/>
                      <a:pt x="360" y="700"/>
                    </a:cubicBezTo>
                    <a:cubicBezTo>
                      <a:pt x="549" y="700"/>
                      <a:pt x="719" y="549"/>
                      <a:pt x="719" y="341"/>
                    </a:cubicBezTo>
                    <a:cubicBezTo>
                      <a:pt x="719" y="152"/>
                      <a:pt x="549" y="1"/>
                      <a:pt x="36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81" name="Google Shape;1308;p50">
                <a:extLst>
                  <a:ext uri="{FF2B5EF4-FFF2-40B4-BE49-F238E27FC236}">
                    <a16:creationId xmlns:a16="http://schemas.microsoft.com/office/drawing/2014/main" xmlns="" id="{5281FDA6-C699-F0E5-B6B0-389C43585DB1}"/>
                  </a:ext>
                </a:extLst>
              </p:cNvPr>
              <p:cNvSpPr/>
              <p:nvPr/>
            </p:nvSpPr>
            <p:spPr>
              <a:xfrm>
                <a:off x="7534452" y="695206"/>
                <a:ext cx="35733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20" extrusionOk="0">
                    <a:moveTo>
                      <a:pt x="359" y="1"/>
                    </a:moveTo>
                    <a:cubicBezTo>
                      <a:pt x="152" y="1"/>
                      <a:pt x="0" y="171"/>
                      <a:pt x="0" y="360"/>
                    </a:cubicBezTo>
                    <a:cubicBezTo>
                      <a:pt x="0" y="549"/>
                      <a:pt x="152" y="719"/>
                      <a:pt x="359" y="719"/>
                    </a:cubicBezTo>
                    <a:cubicBezTo>
                      <a:pt x="548" y="719"/>
                      <a:pt x="700" y="549"/>
                      <a:pt x="700" y="360"/>
                    </a:cubicBezTo>
                    <a:cubicBezTo>
                      <a:pt x="700" y="171"/>
                      <a:pt x="548" y="1"/>
                      <a:pt x="35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82" name="Google Shape;1309;p50">
                <a:extLst>
                  <a:ext uri="{FF2B5EF4-FFF2-40B4-BE49-F238E27FC236}">
                    <a16:creationId xmlns:a16="http://schemas.microsoft.com/office/drawing/2014/main" xmlns="" id="{8ABE241D-04D2-12B6-237C-19D7D41AAA65}"/>
                  </a:ext>
                </a:extLst>
              </p:cNvPr>
              <p:cNvSpPr/>
              <p:nvPr/>
            </p:nvSpPr>
            <p:spPr>
              <a:xfrm>
                <a:off x="7385859" y="637320"/>
                <a:ext cx="51201" cy="84024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646" fill="none" extrusionOk="0">
                    <a:moveTo>
                      <a:pt x="1002" y="1"/>
                    </a:moveTo>
                    <a:cubicBezTo>
                      <a:pt x="662" y="473"/>
                      <a:pt x="341" y="946"/>
                      <a:pt x="1" y="1418"/>
                    </a:cubicBezTo>
                    <a:cubicBezTo>
                      <a:pt x="171" y="1494"/>
                      <a:pt x="322" y="1570"/>
                      <a:pt x="492" y="1645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83" name="Google Shape;1310;p50">
                <a:extLst>
                  <a:ext uri="{FF2B5EF4-FFF2-40B4-BE49-F238E27FC236}">
                    <a16:creationId xmlns:a16="http://schemas.microsoft.com/office/drawing/2014/main" xmlns="" id="{A43D0C5C-4FB3-DB49-576B-63D7FCDD51C4}"/>
                  </a:ext>
                </a:extLst>
              </p:cNvPr>
              <p:cNvSpPr/>
              <p:nvPr/>
            </p:nvSpPr>
            <p:spPr>
              <a:xfrm>
                <a:off x="7406124" y="783974"/>
                <a:ext cx="54059" cy="28025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549" fill="none" extrusionOk="0">
                    <a:moveTo>
                      <a:pt x="0" y="1"/>
                    </a:moveTo>
                    <a:cubicBezTo>
                      <a:pt x="0" y="265"/>
                      <a:pt x="227" y="511"/>
                      <a:pt x="492" y="530"/>
                    </a:cubicBezTo>
                    <a:cubicBezTo>
                      <a:pt x="757" y="549"/>
                      <a:pt x="1021" y="341"/>
                      <a:pt x="1059" y="76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84" name="Google Shape;1311;p50">
                <a:extLst>
                  <a:ext uri="{FF2B5EF4-FFF2-40B4-BE49-F238E27FC236}">
                    <a16:creationId xmlns:a16="http://schemas.microsoft.com/office/drawing/2014/main" xmlns="" id="{599B8951-5156-6A38-AEAE-C59BC0A867D3}"/>
                  </a:ext>
                </a:extLst>
              </p:cNvPr>
              <p:cNvSpPr/>
              <p:nvPr/>
            </p:nvSpPr>
            <p:spPr>
              <a:xfrm>
                <a:off x="7309648" y="502253"/>
                <a:ext cx="77235" cy="35733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700" fill="none" extrusionOk="0">
                    <a:moveTo>
                      <a:pt x="0" y="284"/>
                    </a:moveTo>
                    <a:cubicBezTo>
                      <a:pt x="227" y="76"/>
                      <a:pt x="567" y="1"/>
                      <a:pt x="870" y="76"/>
                    </a:cubicBezTo>
                    <a:cubicBezTo>
                      <a:pt x="1172" y="171"/>
                      <a:pt x="1418" y="416"/>
                      <a:pt x="1512" y="700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85" name="Google Shape;1312;p50">
                <a:extLst>
                  <a:ext uri="{FF2B5EF4-FFF2-40B4-BE49-F238E27FC236}">
                    <a16:creationId xmlns:a16="http://schemas.microsoft.com/office/drawing/2014/main" xmlns="" id="{B1EA745B-1A40-663B-357C-17D8AE4811E6}"/>
                  </a:ext>
                </a:extLst>
              </p:cNvPr>
              <p:cNvSpPr/>
              <p:nvPr/>
            </p:nvSpPr>
            <p:spPr>
              <a:xfrm>
                <a:off x="7555687" y="609347"/>
                <a:ext cx="51150" cy="19347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379" fill="none" extrusionOk="0">
                    <a:moveTo>
                      <a:pt x="0" y="1"/>
                    </a:moveTo>
                    <a:cubicBezTo>
                      <a:pt x="321" y="133"/>
                      <a:pt x="662" y="246"/>
                      <a:pt x="1002" y="379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86" name="Google Shape;1313;p50">
                <a:extLst>
                  <a:ext uri="{FF2B5EF4-FFF2-40B4-BE49-F238E27FC236}">
                    <a16:creationId xmlns:a16="http://schemas.microsoft.com/office/drawing/2014/main" xmlns="" id="{F4A41B72-D8C6-AC0D-E745-FE08665AC6D4}"/>
                  </a:ext>
                </a:extLst>
              </p:cNvPr>
              <p:cNvSpPr/>
              <p:nvPr/>
            </p:nvSpPr>
            <p:spPr>
              <a:xfrm>
                <a:off x="7465949" y="452076"/>
                <a:ext cx="20317" cy="73406"/>
              </a:xfrm>
              <a:custGeom>
                <a:avLst/>
                <a:gdLst/>
                <a:ahLst/>
                <a:cxnLst/>
                <a:rect l="l" t="t" r="r" b="b"/>
                <a:pathLst>
                  <a:path w="398" h="1438" fill="none" extrusionOk="0">
                    <a:moveTo>
                      <a:pt x="265" y="1"/>
                    </a:moveTo>
                    <a:cubicBezTo>
                      <a:pt x="0" y="435"/>
                      <a:pt x="57" y="1040"/>
                      <a:pt x="397" y="1437"/>
                    </a:cubicBezTo>
                  </a:path>
                </a:pathLst>
              </a:custGeom>
              <a:noFill/>
              <a:ln w="8975" cap="rnd" cmpd="sng">
                <a:solidFill>
                  <a:srgbClr val="FC5B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87" name="Google Shape;1314;p50">
                <a:extLst>
                  <a:ext uri="{FF2B5EF4-FFF2-40B4-BE49-F238E27FC236}">
                    <a16:creationId xmlns:a16="http://schemas.microsoft.com/office/drawing/2014/main" xmlns="" id="{EB3E7F86-5011-159A-66BA-DD76159FEA39}"/>
                  </a:ext>
                </a:extLst>
              </p:cNvPr>
              <p:cNvSpPr/>
              <p:nvPr/>
            </p:nvSpPr>
            <p:spPr>
              <a:xfrm>
                <a:off x="7654103" y="698116"/>
                <a:ext cx="210367" cy="23466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4597" extrusionOk="0">
                    <a:moveTo>
                      <a:pt x="1682" y="0"/>
                    </a:moveTo>
                    <a:lnTo>
                      <a:pt x="0" y="3932"/>
                    </a:lnTo>
                    <a:cubicBezTo>
                      <a:pt x="426" y="4369"/>
                      <a:pt x="1033" y="4596"/>
                      <a:pt x="1644" y="4596"/>
                    </a:cubicBezTo>
                    <a:cubicBezTo>
                      <a:pt x="2037" y="4596"/>
                      <a:pt x="2431" y="4502"/>
                      <a:pt x="2779" y="4310"/>
                    </a:cubicBezTo>
                    <a:cubicBezTo>
                      <a:pt x="3648" y="3819"/>
                      <a:pt x="4121" y="2703"/>
                      <a:pt x="3875" y="1739"/>
                    </a:cubicBezTo>
                    <a:cubicBezTo>
                      <a:pt x="3629" y="757"/>
                      <a:pt x="2684" y="19"/>
                      <a:pt x="1682" y="0"/>
                    </a:cubicBezTo>
                    <a:close/>
                  </a:path>
                </a:pathLst>
              </a:custGeom>
              <a:solidFill>
                <a:srgbClr val="FC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88" name="Google Shape;1315;p50">
                <a:extLst>
                  <a:ext uri="{FF2B5EF4-FFF2-40B4-BE49-F238E27FC236}">
                    <a16:creationId xmlns:a16="http://schemas.microsoft.com/office/drawing/2014/main" xmlns="" id="{5B0D8A7C-33D8-5ECC-9D7A-58210F61FFCE}"/>
                  </a:ext>
                </a:extLst>
              </p:cNvPr>
              <p:cNvSpPr/>
              <p:nvPr/>
            </p:nvSpPr>
            <p:spPr>
              <a:xfrm>
                <a:off x="7730314" y="783974"/>
                <a:ext cx="93621" cy="13579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266" fill="none" extrusionOk="0">
                    <a:moveTo>
                      <a:pt x="0" y="1"/>
                    </a:moveTo>
                    <a:lnTo>
                      <a:pt x="1834" y="265"/>
                    </a:ln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89" name="Google Shape;1316;p50">
                <a:extLst>
                  <a:ext uri="{FF2B5EF4-FFF2-40B4-BE49-F238E27FC236}">
                    <a16:creationId xmlns:a16="http://schemas.microsoft.com/office/drawing/2014/main" xmlns="" id="{34F57885-7D10-7E48-2F0C-C986A3F8F46C}"/>
                  </a:ext>
                </a:extLst>
              </p:cNvPr>
              <p:cNvSpPr/>
              <p:nvPr/>
            </p:nvSpPr>
            <p:spPr>
              <a:xfrm>
                <a:off x="342594" y="1419799"/>
                <a:ext cx="1469555" cy="1297985"/>
              </a:xfrm>
              <a:custGeom>
                <a:avLst/>
                <a:gdLst/>
                <a:ahLst/>
                <a:cxnLst/>
                <a:rect l="l" t="t" r="r" b="b"/>
                <a:pathLst>
                  <a:path w="28788" h="25427" extrusionOk="0">
                    <a:moveTo>
                      <a:pt x="13213" y="1"/>
                    </a:moveTo>
                    <a:cubicBezTo>
                      <a:pt x="9508" y="2439"/>
                      <a:pt x="6201" y="5463"/>
                      <a:pt x="3441" y="8922"/>
                    </a:cubicBezTo>
                    <a:cubicBezTo>
                      <a:pt x="1513" y="11341"/>
                      <a:pt x="1" y="14214"/>
                      <a:pt x="474" y="17276"/>
                    </a:cubicBezTo>
                    <a:cubicBezTo>
                      <a:pt x="927" y="20338"/>
                      <a:pt x="3044" y="23098"/>
                      <a:pt x="5879" y="24364"/>
                    </a:cubicBezTo>
                    <a:cubicBezTo>
                      <a:pt x="7999" y="25316"/>
                      <a:pt x="10369" y="25427"/>
                      <a:pt x="12704" y="25427"/>
                    </a:cubicBezTo>
                    <a:cubicBezTo>
                      <a:pt x="13013" y="25427"/>
                      <a:pt x="13322" y="25425"/>
                      <a:pt x="13629" y="25423"/>
                    </a:cubicBezTo>
                    <a:cubicBezTo>
                      <a:pt x="16937" y="25404"/>
                      <a:pt x="20074" y="24402"/>
                      <a:pt x="22777" y="22493"/>
                    </a:cubicBezTo>
                    <a:cubicBezTo>
                      <a:pt x="25480" y="20584"/>
                      <a:pt x="27597" y="17843"/>
                      <a:pt x="28788" y="14762"/>
                    </a:cubicBezTo>
                    <a:lnTo>
                      <a:pt x="13213" y="1"/>
                    </a:lnTo>
                    <a:close/>
                  </a:path>
                </a:pathLst>
              </a:custGeom>
              <a:solidFill>
                <a:srgbClr val="FB85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90" name="Google Shape;1317;p50">
                <a:extLst>
                  <a:ext uri="{FF2B5EF4-FFF2-40B4-BE49-F238E27FC236}">
                    <a16:creationId xmlns:a16="http://schemas.microsoft.com/office/drawing/2014/main" xmlns="" id="{27A87396-A76D-664E-7018-D28FD444331E}"/>
                  </a:ext>
                </a:extLst>
              </p:cNvPr>
              <p:cNvSpPr/>
              <p:nvPr/>
            </p:nvSpPr>
            <p:spPr>
              <a:xfrm>
                <a:off x="1709798" y="249475"/>
                <a:ext cx="118685" cy="169886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3328" fill="none" extrusionOk="0">
                    <a:moveTo>
                      <a:pt x="907" y="3327"/>
                    </a:moveTo>
                    <a:cubicBezTo>
                      <a:pt x="265" y="2855"/>
                      <a:pt x="0" y="1909"/>
                      <a:pt x="321" y="1172"/>
                    </a:cubicBezTo>
                    <a:cubicBezTo>
                      <a:pt x="662" y="435"/>
                      <a:pt x="1550" y="0"/>
                      <a:pt x="2325" y="189"/>
                    </a:cubicBezTo>
                  </a:path>
                </a:pathLst>
              </a:custGeom>
              <a:noFill/>
              <a:ln w="8975" cap="rnd" cmpd="sng">
                <a:solidFill>
                  <a:srgbClr val="FFC44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91" name="Google Shape;1318;p50">
                <a:extLst>
                  <a:ext uri="{FF2B5EF4-FFF2-40B4-BE49-F238E27FC236}">
                    <a16:creationId xmlns:a16="http://schemas.microsoft.com/office/drawing/2014/main" xmlns="" id="{4C6A4875-B2EF-41FE-694B-A0159B283190}"/>
                  </a:ext>
                </a:extLst>
              </p:cNvPr>
              <p:cNvSpPr/>
              <p:nvPr/>
            </p:nvSpPr>
            <p:spPr>
              <a:xfrm>
                <a:off x="1528382" y="208894"/>
                <a:ext cx="1012221" cy="927890"/>
              </a:xfrm>
              <a:custGeom>
                <a:avLst/>
                <a:gdLst/>
                <a:ahLst/>
                <a:cxnLst/>
                <a:rect l="l" t="t" r="r" b="b"/>
                <a:pathLst>
                  <a:path w="19829" h="18177" extrusionOk="0">
                    <a:moveTo>
                      <a:pt x="12871" y="0"/>
                    </a:moveTo>
                    <a:cubicBezTo>
                      <a:pt x="12053" y="0"/>
                      <a:pt x="11263" y="435"/>
                      <a:pt x="10888" y="1155"/>
                    </a:cubicBezTo>
                    <a:cubicBezTo>
                      <a:pt x="10657" y="746"/>
                      <a:pt x="10192" y="471"/>
                      <a:pt x="9713" y="471"/>
                    </a:cubicBezTo>
                    <a:cubicBezTo>
                      <a:pt x="9682" y="471"/>
                      <a:pt x="9652" y="472"/>
                      <a:pt x="9621" y="474"/>
                    </a:cubicBezTo>
                    <a:cubicBezTo>
                      <a:pt x="9111" y="531"/>
                      <a:pt x="8657" y="909"/>
                      <a:pt x="8487" y="1400"/>
                    </a:cubicBezTo>
                    <a:cubicBezTo>
                      <a:pt x="8351" y="1158"/>
                      <a:pt x="8094" y="1013"/>
                      <a:pt x="7832" y="1013"/>
                    </a:cubicBezTo>
                    <a:cubicBezTo>
                      <a:pt x="7767" y="1013"/>
                      <a:pt x="7701" y="1022"/>
                      <a:pt x="7637" y="1041"/>
                    </a:cubicBezTo>
                    <a:cubicBezTo>
                      <a:pt x="7315" y="1117"/>
                      <a:pt x="6994" y="1381"/>
                      <a:pt x="6994" y="1722"/>
                    </a:cubicBezTo>
                    <a:cubicBezTo>
                      <a:pt x="6684" y="1450"/>
                      <a:pt x="6268" y="1313"/>
                      <a:pt x="5853" y="1313"/>
                    </a:cubicBezTo>
                    <a:cubicBezTo>
                      <a:pt x="5460" y="1313"/>
                      <a:pt x="5067" y="1436"/>
                      <a:pt x="4764" y="1684"/>
                    </a:cubicBezTo>
                    <a:cubicBezTo>
                      <a:pt x="4140" y="2175"/>
                      <a:pt x="3932" y="3158"/>
                      <a:pt x="4310" y="3876"/>
                    </a:cubicBezTo>
                    <a:cubicBezTo>
                      <a:pt x="4010" y="3753"/>
                      <a:pt x="3690" y="3695"/>
                      <a:pt x="3368" y="3695"/>
                    </a:cubicBezTo>
                    <a:cubicBezTo>
                      <a:pt x="2801" y="3695"/>
                      <a:pt x="2229" y="3879"/>
                      <a:pt x="1759" y="4217"/>
                    </a:cubicBezTo>
                    <a:cubicBezTo>
                      <a:pt x="1021" y="4746"/>
                      <a:pt x="606" y="5653"/>
                      <a:pt x="643" y="6560"/>
                    </a:cubicBezTo>
                    <a:cubicBezTo>
                      <a:pt x="700" y="7260"/>
                      <a:pt x="1059" y="7959"/>
                      <a:pt x="1683" y="8261"/>
                    </a:cubicBezTo>
                    <a:cubicBezTo>
                      <a:pt x="1663" y="8260"/>
                      <a:pt x="1642" y="8260"/>
                      <a:pt x="1622" y="8260"/>
                    </a:cubicBezTo>
                    <a:cubicBezTo>
                      <a:pt x="939" y="8260"/>
                      <a:pt x="205" y="8868"/>
                      <a:pt x="95" y="9547"/>
                    </a:cubicBezTo>
                    <a:cubicBezTo>
                      <a:pt x="1" y="10246"/>
                      <a:pt x="473" y="11002"/>
                      <a:pt x="1154" y="11172"/>
                    </a:cubicBezTo>
                    <a:cubicBezTo>
                      <a:pt x="662" y="11267"/>
                      <a:pt x="171" y="11777"/>
                      <a:pt x="265" y="12287"/>
                    </a:cubicBezTo>
                    <a:cubicBezTo>
                      <a:pt x="334" y="12736"/>
                      <a:pt x="782" y="13091"/>
                      <a:pt x="1249" y="13091"/>
                    </a:cubicBezTo>
                    <a:cubicBezTo>
                      <a:pt x="1292" y="13091"/>
                      <a:pt x="1337" y="13088"/>
                      <a:pt x="1380" y="13081"/>
                    </a:cubicBezTo>
                    <a:lnTo>
                      <a:pt x="1380" y="13081"/>
                    </a:lnTo>
                    <a:cubicBezTo>
                      <a:pt x="984" y="13554"/>
                      <a:pt x="832" y="14272"/>
                      <a:pt x="1154" y="14801"/>
                    </a:cubicBezTo>
                    <a:cubicBezTo>
                      <a:pt x="1412" y="15253"/>
                      <a:pt x="1931" y="15525"/>
                      <a:pt x="2453" y="15525"/>
                    </a:cubicBezTo>
                    <a:cubicBezTo>
                      <a:pt x="2543" y="15525"/>
                      <a:pt x="2634" y="15517"/>
                      <a:pt x="2722" y="15501"/>
                    </a:cubicBezTo>
                    <a:lnTo>
                      <a:pt x="2722" y="15501"/>
                    </a:lnTo>
                    <a:cubicBezTo>
                      <a:pt x="2666" y="15916"/>
                      <a:pt x="2798" y="16370"/>
                      <a:pt x="3157" y="16578"/>
                    </a:cubicBezTo>
                    <a:cubicBezTo>
                      <a:pt x="3319" y="16680"/>
                      <a:pt x="3511" y="16729"/>
                      <a:pt x="3705" y="16729"/>
                    </a:cubicBezTo>
                    <a:cubicBezTo>
                      <a:pt x="3941" y="16729"/>
                      <a:pt x="4180" y="16656"/>
                      <a:pt x="4367" y="16521"/>
                    </a:cubicBezTo>
                    <a:cubicBezTo>
                      <a:pt x="4405" y="17202"/>
                      <a:pt x="4934" y="17788"/>
                      <a:pt x="5558" y="18033"/>
                    </a:cubicBezTo>
                    <a:cubicBezTo>
                      <a:pt x="5835" y="18131"/>
                      <a:pt x="6126" y="18176"/>
                      <a:pt x="6417" y="18176"/>
                    </a:cubicBezTo>
                    <a:cubicBezTo>
                      <a:pt x="6802" y="18176"/>
                      <a:pt x="7187" y="18098"/>
                      <a:pt x="7542" y="17958"/>
                    </a:cubicBezTo>
                    <a:cubicBezTo>
                      <a:pt x="8185" y="17712"/>
                      <a:pt x="8733" y="17296"/>
                      <a:pt x="9243" y="16843"/>
                    </a:cubicBezTo>
                    <a:lnTo>
                      <a:pt x="17447" y="11626"/>
                    </a:lnTo>
                    <a:cubicBezTo>
                      <a:pt x="17862" y="11607"/>
                      <a:pt x="18259" y="11323"/>
                      <a:pt x="18411" y="10926"/>
                    </a:cubicBezTo>
                    <a:cubicBezTo>
                      <a:pt x="18581" y="10548"/>
                      <a:pt x="18581" y="10038"/>
                      <a:pt x="18297" y="9736"/>
                    </a:cubicBezTo>
                    <a:cubicBezTo>
                      <a:pt x="19204" y="9452"/>
                      <a:pt x="19828" y="8469"/>
                      <a:pt x="19696" y="7524"/>
                    </a:cubicBezTo>
                    <a:lnTo>
                      <a:pt x="19696" y="7505"/>
                    </a:lnTo>
                    <a:cubicBezTo>
                      <a:pt x="19564" y="6560"/>
                      <a:pt x="18713" y="5785"/>
                      <a:pt x="17768" y="5766"/>
                    </a:cubicBezTo>
                    <a:cubicBezTo>
                      <a:pt x="17976" y="5426"/>
                      <a:pt x="18014" y="4992"/>
                      <a:pt x="17825" y="4651"/>
                    </a:cubicBezTo>
                    <a:cubicBezTo>
                      <a:pt x="17655" y="4292"/>
                      <a:pt x="17371" y="4122"/>
                      <a:pt x="16974" y="4084"/>
                    </a:cubicBezTo>
                    <a:cubicBezTo>
                      <a:pt x="17295" y="3574"/>
                      <a:pt x="17201" y="2837"/>
                      <a:pt x="16766" y="2402"/>
                    </a:cubicBezTo>
                    <a:cubicBezTo>
                      <a:pt x="16505" y="2141"/>
                      <a:pt x="16154" y="1992"/>
                      <a:pt x="15798" y="1992"/>
                    </a:cubicBezTo>
                    <a:cubicBezTo>
                      <a:pt x="15588" y="1992"/>
                      <a:pt x="15375" y="2044"/>
                      <a:pt x="15178" y="2156"/>
                    </a:cubicBezTo>
                    <a:cubicBezTo>
                      <a:pt x="15122" y="1173"/>
                      <a:pt x="14347" y="266"/>
                      <a:pt x="13383" y="58"/>
                    </a:cubicBezTo>
                    <a:cubicBezTo>
                      <a:pt x="13213" y="19"/>
                      <a:pt x="13042" y="0"/>
                      <a:pt x="12871" y="0"/>
                    </a:cubicBezTo>
                    <a:close/>
                  </a:path>
                </a:pathLst>
              </a:custGeom>
              <a:solidFill>
                <a:srgbClr val="FFC4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92" name="Google Shape;1319;p50">
                <a:extLst>
                  <a:ext uri="{FF2B5EF4-FFF2-40B4-BE49-F238E27FC236}">
                    <a16:creationId xmlns:a16="http://schemas.microsoft.com/office/drawing/2014/main" xmlns="" id="{8276E87B-4D4A-D780-6417-A911F3929B1C}"/>
                  </a:ext>
                </a:extLst>
              </p:cNvPr>
              <p:cNvSpPr/>
              <p:nvPr/>
            </p:nvSpPr>
            <p:spPr>
              <a:xfrm>
                <a:off x="1743539" y="1104286"/>
                <a:ext cx="641718" cy="294340"/>
              </a:xfrm>
              <a:custGeom>
                <a:avLst/>
                <a:gdLst/>
                <a:ahLst/>
                <a:cxnLst/>
                <a:rect l="l" t="t" r="r" b="b"/>
                <a:pathLst>
                  <a:path w="12571" h="5766" fill="none" extrusionOk="0">
                    <a:moveTo>
                      <a:pt x="1" y="1"/>
                    </a:moveTo>
                    <a:cubicBezTo>
                      <a:pt x="303" y="1872"/>
                      <a:pt x="1456" y="3592"/>
                      <a:pt x="3082" y="4556"/>
                    </a:cubicBezTo>
                    <a:cubicBezTo>
                      <a:pt x="4707" y="5539"/>
                      <a:pt x="6767" y="5766"/>
                      <a:pt x="8563" y="5161"/>
                    </a:cubicBezTo>
                    <a:cubicBezTo>
                      <a:pt x="10359" y="4556"/>
                      <a:pt x="11852" y="3138"/>
                      <a:pt x="12570" y="1381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93" name="Google Shape;1320;p50">
                <a:extLst>
                  <a:ext uri="{FF2B5EF4-FFF2-40B4-BE49-F238E27FC236}">
                    <a16:creationId xmlns:a16="http://schemas.microsoft.com/office/drawing/2014/main" xmlns="" id="{688394CD-6389-D432-DEAF-AB267DF64654}"/>
                  </a:ext>
                </a:extLst>
              </p:cNvPr>
              <p:cNvSpPr/>
              <p:nvPr/>
            </p:nvSpPr>
            <p:spPr>
              <a:xfrm>
                <a:off x="765200" y="1521125"/>
                <a:ext cx="451617" cy="448708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8790" fill="none" extrusionOk="0">
                    <a:moveTo>
                      <a:pt x="1" y="0"/>
                    </a:moveTo>
                    <a:cubicBezTo>
                      <a:pt x="2949" y="2930"/>
                      <a:pt x="5898" y="5860"/>
                      <a:pt x="8847" y="8789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94" name="Google Shape;1321;p50">
                <a:extLst>
                  <a:ext uri="{FF2B5EF4-FFF2-40B4-BE49-F238E27FC236}">
                    <a16:creationId xmlns:a16="http://schemas.microsoft.com/office/drawing/2014/main" xmlns="" id="{C2C4819E-E7A8-07F5-4A2B-D7D0A06CA4BB}"/>
                  </a:ext>
                </a:extLst>
              </p:cNvPr>
              <p:cNvSpPr/>
              <p:nvPr/>
            </p:nvSpPr>
            <p:spPr>
              <a:xfrm>
                <a:off x="1256310" y="1203672"/>
                <a:ext cx="290460" cy="673521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13194" fill="none" extrusionOk="0">
                    <a:moveTo>
                      <a:pt x="1" y="1"/>
                    </a:moveTo>
                    <a:cubicBezTo>
                      <a:pt x="2344" y="4197"/>
                      <a:pt x="4253" y="8620"/>
                      <a:pt x="5690" y="13194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95" name="Google Shape;1322;p50">
                <a:extLst>
                  <a:ext uri="{FF2B5EF4-FFF2-40B4-BE49-F238E27FC236}">
                    <a16:creationId xmlns:a16="http://schemas.microsoft.com/office/drawing/2014/main" xmlns="" id="{10671DAD-E8A6-F729-E385-4ABE7C8257B4}"/>
                  </a:ext>
                </a:extLst>
              </p:cNvPr>
              <p:cNvSpPr/>
              <p:nvPr/>
            </p:nvSpPr>
            <p:spPr>
              <a:xfrm>
                <a:off x="2664962" y="1292440"/>
                <a:ext cx="184333" cy="670611"/>
              </a:xfrm>
              <a:custGeom>
                <a:avLst/>
                <a:gdLst/>
                <a:ahLst/>
                <a:cxnLst/>
                <a:rect l="l" t="t" r="r" b="b"/>
                <a:pathLst>
                  <a:path w="3611" h="13137" fill="none" extrusionOk="0">
                    <a:moveTo>
                      <a:pt x="3611" y="1"/>
                    </a:moveTo>
                    <a:cubicBezTo>
                      <a:pt x="2287" y="3460"/>
                      <a:pt x="1210" y="7013"/>
                      <a:pt x="360" y="10604"/>
                    </a:cubicBezTo>
                    <a:cubicBezTo>
                      <a:pt x="171" y="11455"/>
                      <a:pt x="0" y="12362"/>
                      <a:pt x="360" y="13137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96" name="Google Shape;1323;p50">
                <a:extLst>
                  <a:ext uri="{FF2B5EF4-FFF2-40B4-BE49-F238E27FC236}">
                    <a16:creationId xmlns:a16="http://schemas.microsoft.com/office/drawing/2014/main" xmlns="" id="{E07B506D-F607-B1B9-3862-C3D611E4C44C}"/>
                  </a:ext>
                </a:extLst>
              </p:cNvPr>
              <p:cNvSpPr/>
              <p:nvPr/>
            </p:nvSpPr>
            <p:spPr>
              <a:xfrm>
                <a:off x="3008448" y="1461300"/>
                <a:ext cx="297199" cy="596337"/>
              </a:xfrm>
              <a:custGeom>
                <a:avLst/>
                <a:gdLst/>
                <a:ahLst/>
                <a:cxnLst/>
                <a:rect l="l" t="t" r="r" b="b"/>
                <a:pathLst>
                  <a:path w="5822" h="11682" fill="none" extrusionOk="0">
                    <a:moveTo>
                      <a:pt x="5822" y="0"/>
                    </a:moveTo>
                    <a:cubicBezTo>
                      <a:pt x="3875" y="3894"/>
                      <a:pt x="1947" y="7788"/>
                      <a:pt x="0" y="11681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97" name="Google Shape;1324;p50">
                <a:extLst>
                  <a:ext uri="{FF2B5EF4-FFF2-40B4-BE49-F238E27FC236}">
                    <a16:creationId xmlns:a16="http://schemas.microsoft.com/office/drawing/2014/main" xmlns="" id="{E0851AC5-ADB3-0A1A-ADA5-108DC2296F37}"/>
                  </a:ext>
                </a:extLst>
              </p:cNvPr>
              <p:cNvSpPr/>
              <p:nvPr/>
            </p:nvSpPr>
            <p:spPr>
              <a:xfrm>
                <a:off x="1548647" y="1656192"/>
                <a:ext cx="162178" cy="83973"/>
              </a:xfrm>
              <a:custGeom>
                <a:avLst/>
                <a:gdLst/>
                <a:ahLst/>
                <a:cxnLst/>
                <a:rect l="l" t="t" r="r" b="b"/>
                <a:pathLst>
                  <a:path w="3177" h="1645" fill="none" extrusionOk="0">
                    <a:moveTo>
                      <a:pt x="1" y="265"/>
                    </a:moveTo>
                    <a:cubicBezTo>
                      <a:pt x="133" y="1040"/>
                      <a:pt x="908" y="1645"/>
                      <a:pt x="1702" y="1588"/>
                    </a:cubicBezTo>
                    <a:cubicBezTo>
                      <a:pt x="2496" y="1531"/>
                      <a:pt x="3176" y="794"/>
                      <a:pt x="3176" y="0"/>
                    </a:cubicBezTo>
                    <a:close/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98" name="Google Shape;1325;p50">
                <a:extLst>
                  <a:ext uri="{FF2B5EF4-FFF2-40B4-BE49-F238E27FC236}">
                    <a16:creationId xmlns:a16="http://schemas.microsoft.com/office/drawing/2014/main" xmlns="" id="{C7FC3BDA-CBF3-58A0-AD68-B1CEB5392785}"/>
                  </a:ext>
                </a:extLst>
              </p:cNvPr>
              <p:cNvSpPr/>
              <p:nvPr/>
            </p:nvSpPr>
            <p:spPr>
              <a:xfrm>
                <a:off x="2486456" y="1660990"/>
                <a:ext cx="153449" cy="77235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1513" fill="none" extrusionOk="0">
                    <a:moveTo>
                      <a:pt x="1" y="171"/>
                    </a:moveTo>
                    <a:cubicBezTo>
                      <a:pt x="114" y="908"/>
                      <a:pt x="832" y="1513"/>
                      <a:pt x="1588" y="1456"/>
                    </a:cubicBezTo>
                    <a:cubicBezTo>
                      <a:pt x="2344" y="1418"/>
                      <a:pt x="2987" y="738"/>
                      <a:pt x="3006" y="1"/>
                    </a:cubicBezTo>
                    <a:close/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99" name="Google Shape;1326;p50">
                <a:extLst>
                  <a:ext uri="{FF2B5EF4-FFF2-40B4-BE49-F238E27FC236}">
                    <a16:creationId xmlns:a16="http://schemas.microsoft.com/office/drawing/2014/main" xmlns="" id="{6E7B5131-EA49-4F56-194C-0FE4A474F844}"/>
                  </a:ext>
                </a:extLst>
              </p:cNvPr>
              <p:cNvSpPr/>
              <p:nvPr/>
            </p:nvSpPr>
            <p:spPr>
              <a:xfrm>
                <a:off x="1778301" y="611287"/>
                <a:ext cx="674491" cy="678523"/>
              </a:xfrm>
              <a:custGeom>
                <a:avLst/>
                <a:gdLst/>
                <a:ahLst/>
                <a:cxnLst/>
                <a:rect l="l" t="t" r="r" b="b"/>
                <a:pathLst>
                  <a:path w="13213" h="13292" extrusionOk="0">
                    <a:moveTo>
                      <a:pt x="11492" y="0"/>
                    </a:moveTo>
                    <a:cubicBezTo>
                      <a:pt x="11341" y="265"/>
                      <a:pt x="11038" y="454"/>
                      <a:pt x="10736" y="473"/>
                    </a:cubicBezTo>
                    <a:cubicBezTo>
                      <a:pt x="10717" y="474"/>
                      <a:pt x="10698" y="475"/>
                      <a:pt x="10678" y="475"/>
                    </a:cubicBezTo>
                    <a:cubicBezTo>
                      <a:pt x="10393" y="475"/>
                      <a:pt x="10099" y="345"/>
                      <a:pt x="9904" y="133"/>
                    </a:cubicBezTo>
                    <a:lnTo>
                      <a:pt x="9904" y="133"/>
                    </a:lnTo>
                    <a:cubicBezTo>
                      <a:pt x="9961" y="643"/>
                      <a:pt x="9564" y="1191"/>
                      <a:pt x="9035" y="1305"/>
                    </a:cubicBezTo>
                    <a:cubicBezTo>
                      <a:pt x="8963" y="1321"/>
                      <a:pt x="8893" y="1328"/>
                      <a:pt x="8826" y="1328"/>
                    </a:cubicBezTo>
                    <a:cubicBezTo>
                      <a:pt x="8417" y="1328"/>
                      <a:pt x="8104" y="1043"/>
                      <a:pt x="7958" y="605"/>
                    </a:cubicBezTo>
                    <a:cubicBezTo>
                      <a:pt x="7882" y="1116"/>
                      <a:pt x="7485" y="1569"/>
                      <a:pt x="6975" y="1683"/>
                    </a:cubicBezTo>
                    <a:cubicBezTo>
                      <a:pt x="6885" y="1703"/>
                      <a:pt x="6793" y="1713"/>
                      <a:pt x="6701" y="1713"/>
                    </a:cubicBezTo>
                    <a:cubicBezTo>
                      <a:pt x="6286" y="1713"/>
                      <a:pt x="5865" y="1512"/>
                      <a:pt x="5633" y="1172"/>
                    </a:cubicBezTo>
                    <a:cubicBezTo>
                      <a:pt x="5534" y="1511"/>
                      <a:pt x="5141" y="1754"/>
                      <a:pt x="4775" y="1754"/>
                    </a:cubicBezTo>
                    <a:cubicBezTo>
                      <a:pt x="4650" y="1754"/>
                      <a:pt x="4529" y="1726"/>
                      <a:pt x="4423" y="1664"/>
                    </a:cubicBezTo>
                    <a:lnTo>
                      <a:pt x="4423" y="1664"/>
                    </a:lnTo>
                    <a:cubicBezTo>
                      <a:pt x="4536" y="2269"/>
                      <a:pt x="3988" y="2873"/>
                      <a:pt x="3383" y="2930"/>
                    </a:cubicBezTo>
                    <a:cubicBezTo>
                      <a:pt x="3213" y="2628"/>
                      <a:pt x="2949" y="2287"/>
                      <a:pt x="2760" y="1985"/>
                    </a:cubicBezTo>
                    <a:cubicBezTo>
                      <a:pt x="2656" y="1969"/>
                      <a:pt x="2550" y="1961"/>
                      <a:pt x="2445" y="1961"/>
                    </a:cubicBezTo>
                    <a:cubicBezTo>
                      <a:pt x="1671" y="1961"/>
                      <a:pt x="889" y="2378"/>
                      <a:pt x="473" y="3043"/>
                    </a:cubicBezTo>
                    <a:cubicBezTo>
                      <a:pt x="0" y="3800"/>
                      <a:pt x="38" y="4839"/>
                      <a:pt x="548" y="5576"/>
                    </a:cubicBezTo>
                    <a:cubicBezTo>
                      <a:pt x="971" y="6170"/>
                      <a:pt x="1703" y="6532"/>
                      <a:pt x="2436" y="6532"/>
                    </a:cubicBezTo>
                    <a:cubicBezTo>
                      <a:pt x="2589" y="6532"/>
                      <a:pt x="2742" y="6516"/>
                      <a:pt x="2892" y="6483"/>
                    </a:cubicBezTo>
                    <a:lnTo>
                      <a:pt x="2892" y="6483"/>
                    </a:lnTo>
                    <a:cubicBezTo>
                      <a:pt x="2646" y="7466"/>
                      <a:pt x="2363" y="8430"/>
                      <a:pt x="2117" y="9413"/>
                    </a:cubicBezTo>
                    <a:cubicBezTo>
                      <a:pt x="1834" y="9451"/>
                      <a:pt x="1342" y="9470"/>
                      <a:pt x="1040" y="9508"/>
                    </a:cubicBezTo>
                    <a:cubicBezTo>
                      <a:pt x="1399" y="11417"/>
                      <a:pt x="3100" y="12985"/>
                      <a:pt x="5009" y="13250"/>
                    </a:cubicBezTo>
                    <a:cubicBezTo>
                      <a:pt x="5208" y="13278"/>
                      <a:pt x="5410" y="13291"/>
                      <a:pt x="5613" y="13291"/>
                    </a:cubicBezTo>
                    <a:cubicBezTo>
                      <a:pt x="7367" y="13291"/>
                      <a:pt x="9237" y="12296"/>
                      <a:pt x="9999" y="10755"/>
                    </a:cubicBezTo>
                    <a:cubicBezTo>
                      <a:pt x="9621" y="10623"/>
                      <a:pt x="9205" y="10472"/>
                      <a:pt x="8827" y="10339"/>
                    </a:cubicBezTo>
                    <a:cubicBezTo>
                      <a:pt x="8940" y="9734"/>
                      <a:pt x="8997" y="9111"/>
                      <a:pt x="9111" y="8506"/>
                    </a:cubicBezTo>
                    <a:cubicBezTo>
                      <a:pt x="10396" y="8298"/>
                      <a:pt x="11587" y="7485"/>
                      <a:pt x="12248" y="6351"/>
                    </a:cubicBezTo>
                    <a:cubicBezTo>
                      <a:pt x="12910" y="5217"/>
                      <a:pt x="13212" y="3837"/>
                      <a:pt x="12721" y="2609"/>
                    </a:cubicBezTo>
                    <a:cubicBezTo>
                      <a:pt x="12362" y="1701"/>
                      <a:pt x="11870" y="908"/>
                      <a:pt x="11492" y="0"/>
                    </a:cubicBezTo>
                    <a:close/>
                  </a:path>
                </a:pathLst>
              </a:custGeom>
              <a:solidFill>
                <a:srgbClr val="FB85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00" name="Google Shape;1327;p50">
                <a:extLst>
                  <a:ext uri="{FF2B5EF4-FFF2-40B4-BE49-F238E27FC236}">
                    <a16:creationId xmlns:a16="http://schemas.microsoft.com/office/drawing/2014/main" xmlns="" id="{FE2231CD-1078-6734-2EB1-D33CE9D5D922}"/>
                  </a:ext>
                </a:extLst>
              </p:cNvPr>
              <p:cNvSpPr/>
              <p:nvPr/>
            </p:nvSpPr>
            <p:spPr>
              <a:xfrm>
                <a:off x="2068699" y="686528"/>
                <a:ext cx="93621" cy="44462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871" fill="none" extrusionOk="0">
                    <a:moveTo>
                      <a:pt x="0" y="870"/>
                    </a:moveTo>
                    <a:cubicBezTo>
                      <a:pt x="95" y="492"/>
                      <a:pt x="416" y="190"/>
                      <a:pt x="775" y="95"/>
                    </a:cubicBezTo>
                    <a:cubicBezTo>
                      <a:pt x="1153" y="1"/>
                      <a:pt x="1569" y="133"/>
                      <a:pt x="1834" y="417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01" name="Google Shape;1328;p50">
                <a:extLst>
                  <a:ext uri="{FF2B5EF4-FFF2-40B4-BE49-F238E27FC236}">
                    <a16:creationId xmlns:a16="http://schemas.microsoft.com/office/drawing/2014/main" xmlns="" id="{7EC71A76-67AA-4E0C-B887-CCE6EF3216B6}"/>
                  </a:ext>
                </a:extLst>
              </p:cNvPr>
              <p:cNvSpPr/>
              <p:nvPr/>
            </p:nvSpPr>
            <p:spPr>
              <a:xfrm>
                <a:off x="2088964" y="767589"/>
                <a:ext cx="62737" cy="22257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436" fill="none" extrusionOk="0">
                    <a:moveTo>
                      <a:pt x="0" y="435"/>
                    </a:moveTo>
                    <a:cubicBezTo>
                      <a:pt x="114" y="208"/>
                      <a:pt x="341" y="57"/>
                      <a:pt x="586" y="38"/>
                    </a:cubicBezTo>
                    <a:cubicBezTo>
                      <a:pt x="832" y="0"/>
                      <a:pt x="1078" y="114"/>
                      <a:pt x="1229" y="322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02" name="Google Shape;1329;p50">
                <a:extLst>
                  <a:ext uri="{FF2B5EF4-FFF2-40B4-BE49-F238E27FC236}">
                    <a16:creationId xmlns:a16="http://schemas.microsoft.com/office/drawing/2014/main" xmlns="" id="{AE5FBE5A-CCB6-5294-4630-63DDD9E8E273}"/>
                  </a:ext>
                </a:extLst>
              </p:cNvPr>
              <p:cNvSpPr/>
              <p:nvPr/>
            </p:nvSpPr>
            <p:spPr>
              <a:xfrm>
                <a:off x="2334034" y="712613"/>
                <a:ext cx="51201" cy="32824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643" fill="none" extrusionOk="0">
                    <a:moveTo>
                      <a:pt x="0" y="643"/>
                    </a:moveTo>
                    <a:cubicBezTo>
                      <a:pt x="0" y="416"/>
                      <a:pt x="151" y="189"/>
                      <a:pt x="359" y="95"/>
                    </a:cubicBezTo>
                    <a:cubicBezTo>
                      <a:pt x="567" y="0"/>
                      <a:pt x="832" y="38"/>
                      <a:pt x="1002" y="208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03" name="Google Shape;1330;p50">
                <a:extLst>
                  <a:ext uri="{FF2B5EF4-FFF2-40B4-BE49-F238E27FC236}">
                    <a16:creationId xmlns:a16="http://schemas.microsoft.com/office/drawing/2014/main" xmlns="" id="{6D0BC472-31FC-D001-74BB-1B630FD6B934}"/>
                  </a:ext>
                </a:extLst>
              </p:cNvPr>
              <p:cNvSpPr/>
              <p:nvPr/>
            </p:nvSpPr>
            <p:spPr>
              <a:xfrm>
                <a:off x="2238528" y="757941"/>
                <a:ext cx="30884" cy="70497"/>
              </a:xfrm>
              <a:custGeom>
                <a:avLst/>
                <a:gdLst/>
                <a:ahLst/>
                <a:cxnLst/>
                <a:rect l="l" t="t" r="r" b="b"/>
                <a:pathLst>
                  <a:path w="605" h="1381" fill="none" extrusionOk="0">
                    <a:moveTo>
                      <a:pt x="76" y="0"/>
                    </a:moveTo>
                    <a:cubicBezTo>
                      <a:pt x="246" y="435"/>
                      <a:pt x="435" y="870"/>
                      <a:pt x="605" y="1305"/>
                    </a:cubicBezTo>
                    <a:cubicBezTo>
                      <a:pt x="397" y="1305"/>
                      <a:pt x="208" y="1380"/>
                      <a:pt x="0" y="1380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04" name="Google Shape;1331;p50">
                <a:extLst>
                  <a:ext uri="{FF2B5EF4-FFF2-40B4-BE49-F238E27FC236}">
                    <a16:creationId xmlns:a16="http://schemas.microsoft.com/office/drawing/2014/main" xmlns="" id="{A180AEBF-F7BD-C98C-8D7C-4FF4393CE894}"/>
                  </a:ext>
                </a:extLst>
              </p:cNvPr>
              <p:cNvSpPr/>
              <p:nvPr/>
            </p:nvSpPr>
            <p:spPr>
              <a:xfrm>
                <a:off x="2308920" y="643139"/>
                <a:ext cx="63758" cy="17407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341" fill="none" extrusionOk="0">
                    <a:moveTo>
                      <a:pt x="1" y="340"/>
                    </a:moveTo>
                    <a:cubicBezTo>
                      <a:pt x="417" y="227"/>
                      <a:pt x="833" y="114"/>
                      <a:pt x="1248" y="0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05" name="Google Shape;1332;p50">
                <a:extLst>
                  <a:ext uri="{FF2B5EF4-FFF2-40B4-BE49-F238E27FC236}">
                    <a16:creationId xmlns:a16="http://schemas.microsoft.com/office/drawing/2014/main" xmlns="" id="{48A0D3B3-1F86-7A1F-1169-167B8F62285E}"/>
                  </a:ext>
                </a:extLst>
              </p:cNvPr>
              <p:cNvSpPr/>
              <p:nvPr/>
            </p:nvSpPr>
            <p:spPr>
              <a:xfrm>
                <a:off x="1857422" y="791682"/>
                <a:ext cx="71415" cy="21287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417" fill="none" extrusionOk="0">
                    <a:moveTo>
                      <a:pt x="0" y="1"/>
                    </a:moveTo>
                    <a:lnTo>
                      <a:pt x="1399" y="417"/>
                    </a:ln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06" name="Google Shape;1333;p50">
                <a:extLst>
                  <a:ext uri="{FF2B5EF4-FFF2-40B4-BE49-F238E27FC236}">
                    <a16:creationId xmlns:a16="http://schemas.microsoft.com/office/drawing/2014/main" xmlns="" id="{105E9AFC-D5E3-E3BA-C681-92E1EF97B408}"/>
                  </a:ext>
                </a:extLst>
              </p:cNvPr>
              <p:cNvSpPr/>
              <p:nvPr/>
            </p:nvSpPr>
            <p:spPr>
              <a:xfrm>
                <a:off x="1922046" y="948954"/>
                <a:ext cx="25115" cy="51"/>
              </a:xfrm>
              <a:custGeom>
                <a:avLst/>
                <a:gdLst/>
                <a:ahLst/>
                <a:cxnLst/>
                <a:rect l="l" t="t" r="r" b="b"/>
                <a:pathLst>
                  <a:path w="492" h="1" fill="none" extrusionOk="0">
                    <a:moveTo>
                      <a:pt x="0" y="1"/>
                    </a:moveTo>
                    <a:lnTo>
                      <a:pt x="492" y="1"/>
                    </a:ln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07" name="Google Shape;1334;p50">
                <a:extLst>
                  <a:ext uri="{FF2B5EF4-FFF2-40B4-BE49-F238E27FC236}">
                    <a16:creationId xmlns:a16="http://schemas.microsoft.com/office/drawing/2014/main" xmlns="" id="{E5F6A00C-B231-28E3-1764-BDDD18DFF20A}"/>
                  </a:ext>
                </a:extLst>
              </p:cNvPr>
              <p:cNvSpPr/>
              <p:nvPr/>
            </p:nvSpPr>
            <p:spPr>
              <a:xfrm>
                <a:off x="2047464" y="1009750"/>
                <a:ext cx="201689" cy="51201"/>
              </a:xfrm>
              <a:custGeom>
                <a:avLst/>
                <a:gdLst/>
                <a:ahLst/>
                <a:cxnLst/>
                <a:rect l="l" t="t" r="r" b="b"/>
                <a:pathLst>
                  <a:path w="3951" h="1003" fill="none" extrusionOk="0">
                    <a:moveTo>
                      <a:pt x="1" y="1"/>
                    </a:moveTo>
                    <a:cubicBezTo>
                      <a:pt x="1135" y="757"/>
                      <a:pt x="2628" y="1002"/>
                      <a:pt x="3951" y="643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08" name="Google Shape;1335;p50">
                <a:extLst>
                  <a:ext uri="{FF2B5EF4-FFF2-40B4-BE49-F238E27FC236}">
                    <a16:creationId xmlns:a16="http://schemas.microsoft.com/office/drawing/2014/main" xmlns="" id="{1E94A1FB-93D5-0220-F85D-82C75941D6DD}"/>
                  </a:ext>
                </a:extLst>
              </p:cNvPr>
              <p:cNvSpPr/>
              <p:nvPr/>
            </p:nvSpPr>
            <p:spPr>
              <a:xfrm>
                <a:off x="2165175" y="854418"/>
                <a:ext cx="44462" cy="25115"/>
              </a:xfrm>
              <a:custGeom>
                <a:avLst/>
                <a:gdLst/>
                <a:ahLst/>
                <a:cxnLst/>
                <a:rect l="l" t="t" r="r" b="b"/>
                <a:pathLst>
                  <a:path w="871" h="492" fill="none" extrusionOk="0">
                    <a:moveTo>
                      <a:pt x="1" y="0"/>
                    </a:moveTo>
                    <a:cubicBezTo>
                      <a:pt x="19" y="189"/>
                      <a:pt x="152" y="360"/>
                      <a:pt x="322" y="435"/>
                    </a:cubicBezTo>
                    <a:cubicBezTo>
                      <a:pt x="511" y="492"/>
                      <a:pt x="719" y="454"/>
                      <a:pt x="870" y="322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09" name="Google Shape;1336;p50">
                <a:extLst>
                  <a:ext uri="{FF2B5EF4-FFF2-40B4-BE49-F238E27FC236}">
                    <a16:creationId xmlns:a16="http://schemas.microsoft.com/office/drawing/2014/main" xmlns="" id="{A5287B3D-F652-9D62-8D15-46EA039FB7AE}"/>
                  </a:ext>
                </a:extLst>
              </p:cNvPr>
              <p:cNvSpPr/>
              <p:nvPr/>
            </p:nvSpPr>
            <p:spPr>
              <a:xfrm>
                <a:off x="5760109" y="1475745"/>
                <a:ext cx="141912" cy="328133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6428" fill="none" extrusionOk="0">
                    <a:moveTo>
                      <a:pt x="1" y="1"/>
                    </a:moveTo>
                    <a:cubicBezTo>
                      <a:pt x="1097" y="2061"/>
                      <a:pt x="2023" y="4216"/>
                      <a:pt x="2779" y="6427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10" name="Google Shape;1337;p50">
                <a:extLst>
                  <a:ext uri="{FF2B5EF4-FFF2-40B4-BE49-F238E27FC236}">
                    <a16:creationId xmlns:a16="http://schemas.microsoft.com/office/drawing/2014/main" xmlns="" id="{8E64B897-83C0-1021-ED15-710F21897F8E}"/>
                  </a:ext>
                </a:extLst>
              </p:cNvPr>
              <p:cNvSpPr/>
              <p:nvPr/>
            </p:nvSpPr>
            <p:spPr>
              <a:xfrm>
                <a:off x="4711378" y="728284"/>
                <a:ext cx="824979" cy="618287"/>
              </a:xfrm>
              <a:custGeom>
                <a:avLst/>
                <a:gdLst/>
                <a:ahLst/>
                <a:cxnLst/>
                <a:rect l="l" t="t" r="r" b="b"/>
                <a:pathLst>
                  <a:path w="16161" h="12112" extrusionOk="0">
                    <a:moveTo>
                      <a:pt x="13062" y="1"/>
                    </a:moveTo>
                    <a:cubicBezTo>
                      <a:pt x="12596" y="1"/>
                      <a:pt x="12131" y="61"/>
                      <a:pt x="11681" y="184"/>
                    </a:cubicBezTo>
                    <a:cubicBezTo>
                      <a:pt x="10188" y="600"/>
                      <a:pt x="8884" y="1697"/>
                      <a:pt x="8222" y="3114"/>
                    </a:cubicBezTo>
                    <a:cubicBezTo>
                      <a:pt x="7787" y="4078"/>
                      <a:pt x="7542" y="5288"/>
                      <a:pt x="6616" y="5779"/>
                    </a:cubicBezTo>
                    <a:cubicBezTo>
                      <a:pt x="6246" y="5977"/>
                      <a:pt x="5843" y="6025"/>
                      <a:pt x="5428" y="6025"/>
                    </a:cubicBezTo>
                    <a:cubicBezTo>
                      <a:pt x="5038" y="6025"/>
                      <a:pt x="4637" y="5983"/>
                      <a:pt x="4245" y="5983"/>
                    </a:cubicBezTo>
                    <a:cubicBezTo>
                      <a:pt x="4178" y="5983"/>
                      <a:pt x="4111" y="5984"/>
                      <a:pt x="4045" y="5987"/>
                    </a:cubicBezTo>
                    <a:cubicBezTo>
                      <a:pt x="2987" y="6006"/>
                      <a:pt x="1947" y="6460"/>
                      <a:pt x="1191" y="7235"/>
                    </a:cubicBezTo>
                    <a:cubicBezTo>
                      <a:pt x="454" y="7991"/>
                      <a:pt x="19" y="9030"/>
                      <a:pt x="0" y="10108"/>
                    </a:cubicBezTo>
                    <a:lnTo>
                      <a:pt x="2155" y="10599"/>
                    </a:lnTo>
                    <a:cubicBezTo>
                      <a:pt x="2514" y="9446"/>
                      <a:pt x="3497" y="8501"/>
                      <a:pt x="4688" y="8199"/>
                    </a:cubicBezTo>
                    <a:lnTo>
                      <a:pt x="4688" y="8199"/>
                    </a:lnTo>
                    <a:cubicBezTo>
                      <a:pt x="3894" y="8879"/>
                      <a:pt x="3365" y="9824"/>
                      <a:pt x="3157" y="10845"/>
                    </a:cubicBezTo>
                    <a:lnTo>
                      <a:pt x="8544" y="12111"/>
                    </a:lnTo>
                    <a:cubicBezTo>
                      <a:pt x="8562" y="11544"/>
                      <a:pt x="9092" y="11128"/>
                      <a:pt x="9602" y="10920"/>
                    </a:cubicBezTo>
                    <a:cubicBezTo>
                      <a:pt x="10112" y="10712"/>
                      <a:pt x="10698" y="10618"/>
                      <a:pt x="11171" y="10315"/>
                    </a:cubicBezTo>
                    <a:cubicBezTo>
                      <a:pt x="11927" y="9843"/>
                      <a:pt x="12286" y="8898"/>
                      <a:pt x="12362" y="7991"/>
                    </a:cubicBezTo>
                    <a:cubicBezTo>
                      <a:pt x="12437" y="7102"/>
                      <a:pt x="12267" y="6195"/>
                      <a:pt x="12248" y="5288"/>
                    </a:cubicBezTo>
                    <a:cubicBezTo>
                      <a:pt x="12210" y="4399"/>
                      <a:pt x="12362" y="3435"/>
                      <a:pt x="12929" y="2736"/>
                    </a:cubicBezTo>
                    <a:cubicBezTo>
                      <a:pt x="13320" y="2269"/>
                      <a:pt x="14032" y="1937"/>
                      <a:pt x="14670" y="1937"/>
                    </a:cubicBezTo>
                    <a:cubicBezTo>
                      <a:pt x="14987" y="1937"/>
                      <a:pt x="15286" y="2019"/>
                      <a:pt x="15518" y="2207"/>
                    </a:cubicBezTo>
                    <a:cubicBezTo>
                      <a:pt x="15669" y="1810"/>
                      <a:pt x="16010" y="1356"/>
                      <a:pt x="16161" y="959"/>
                    </a:cubicBezTo>
                    <a:cubicBezTo>
                      <a:pt x="15258" y="335"/>
                      <a:pt x="14159" y="1"/>
                      <a:pt x="13062" y="1"/>
                    </a:cubicBezTo>
                    <a:close/>
                  </a:path>
                </a:pathLst>
              </a:custGeom>
              <a:solidFill>
                <a:srgbClr val="FE70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11" name="Google Shape;1338;p50">
                <a:extLst>
                  <a:ext uri="{FF2B5EF4-FFF2-40B4-BE49-F238E27FC236}">
                    <a16:creationId xmlns:a16="http://schemas.microsoft.com/office/drawing/2014/main" xmlns="" id="{6596EB6D-D2C8-61F1-BA53-5738D75449B5}"/>
                  </a:ext>
                </a:extLst>
              </p:cNvPr>
              <p:cNvSpPr/>
              <p:nvPr/>
            </p:nvSpPr>
            <p:spPr>
              <a:xfrm>
                <a:off x="4675646" y="796532"/>
                <a:ext cx="581890" cy="440999"/>
              </a:xfrm>
              <a:custGeom>
                <a:avLst/>
                <a:gdLst/>
                <a:ahLst/>
                <a:cxnLst/>
                <a:rect l="l" t="t" r="r" b="b"/>
                <a:pathLst>
                  <a:path w="11399" h="8639" fill="none" extrusionOk="0">
                    <a:moveTo>
                      <a:pt x="1" y="8638"/>
                    </a:moveTo>
                    <a:cubicBezTo>
                      <a:pt x="76" y="7580"/>
                      <a:pt x="549" y="6559"/>
                      <a:pt x="1305" y="5822"/>
                    </a:cubicBezTo>
                    <a:cubicBezTo>
                      <a:pt x="2061" y="5085"/>
                      <a:pt x="3101" y="4631"/>
                      <a:pt x="4140" y="4574"/>
                    </a:cubicBezTo>
                    <a:cubicBezTo>
                      <a:pt x="5350" y="4518"/>
                      <a:pt x="6654" y="4934"/>
                      <a:pt x="7694" y="4348"/>
                    </a:cubicBezTo>
                    <a:cubicBezTo>
                      <a:pt x="8563" y="3856"/>
                      <a:pt x="8941" y="2854"/>
                      <a:pt x="9357" y="1947"/>
                    </a:cubicBezTo>
                    <a:cubicBezTo>
                      <a:pt x="9773" y="1059"/>
                      <a:pt x="10415" y="114"/>
                      <a:pt x="11398" y="0"/>
                    </a:cubicBezTo>
                  </a:path>
                </a:pathLst>
              </a:custGeom>
              <a:noFill/>
              <a:ln w="8975" cap="rnd" cmpd="sng">
                <a:solidFill>
                  <a:srgbClr val="FE70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12" name="Google Shape;1339;p50">
                <a:extLst>
                  <a:ext uri="{FF2B5EF4-FFF2-40B4-BE49-F238E27FC236}">
                    <a16:creationId xmlns:a16="http://schemas.microsoft.com/office/drawing/2014/main" xmlns="" id="{FB8AD5A2-1078-8F9D-204B-E1C7E2417266}"/>
                  </a:ext>
                </a:extLst>
              </p:cNvPr>
              <p:cNvSpPr/>
              <p:nvPr/>
            </p:nvSpPr>
            <p:spPr>
              <a:xfrm>
                <a:off x="5419533" y="593472"/>
                <a:ext cx="578011" cy="486381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9528" extrusionOk="0">
                    <a:moveTo>
                      <a:pt x="6524" y="0"/>
                    </a:moveTo>
                    <a:cubicBezTo>
                      <a:pt x="6226" y="0"/>
                      <a:pt x="5928" y="22"/>
                      <a:pt x="5633" y="66"/>
                    </a:cubicBezTo>
                    <a:cubicBezTo>
                      <a:pt x="3592" y="368"/>
                      <a:pt x="1758" y="1748"/>
                      <a:pt x="889" y="3600"/>
                    </a:cubicBezTo>
                    <a:cubicBezTo>
                      <a:pt x="1" y="5453"/>
                      <a:pt x="114" y="7740"/>
                      <a:pt x="1173" y="9516"/>
                    </a:cubicBezTo>
                    <a:cubicBezTo>
                      <a:pt x="1516" y="9508"/>
                      <a:pt x="1859" y="9506"/>
                      <a:pt x="2201" y="9506"/>
                    </a:cubicBezTo>
                    <a:cubicBezTo>
                      <a:pt x="3136" y="9506"/>
                      <a:pt x="4069" y="9527"/>
                      <a:pt x="5011" y="9527"/>
                    </a:cubicBezTo>
                    <a:cubicBezTo>
                      <a:pt x="5356" y="9527"/>
                      <a:pt x="5702" y="9524"/>
                      <a:pt x="6049" y="9516"/>
                    </a:cubicBezTo>
                    <a:lnTo>
                      <a:pt x="11323" y="4186"/>
                    </a:lnTo>
                    <a:cubicBezTo>
                      <a:pt x="11323" y="3449"/>
                      <a:pt x="11209" y="2769"/>
                      <a:pt x="11209" y="2032"/>
                    </a:cubicBezTo>
                    <a:cubicBezTo>
                      <a:pt x="10015" y="740"/>
                      <a:pt x="8268" y="0"/>
                      <a:pt x="6524" y="0"/>
                    </a:cubicBezTo>
                    <a:close/>
                  </a:path>
                </a:pathLst>
              </a:custGeom>
              <a:solidFill>
                <a:srgbClr val="FE70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13" name="Google Shape;1340;p50">
                <a:extLst>
                  <a:ext uri="{FF2B5EF4-FFF2-40B4-BE49-F238E27FC236}">
                    <a16:creationId xmlns:a16="http://schemas.microsoft.com/office/drawing/2014/main" xmlns="" id="{6C0942AB-5B7B-47A7-574E-88B83D9BCB10}"/>
                  </a:ext>
                </a:extLst>
              </p:cNvPr>
              <p:cNvSpPr/>
              <p:nvPr/>
            </p:nvSpPr>
            <p:spPr>
              <a:xfrm>
                <a:off x="5427241" y="707049"/>
                <a:ext cx="692868" cy="776535"/>
              </a:xfrm>
              <a:custGeom>
                <a:avLst/>
                <a:gdLst/>
                <a:ahLst/>
                <a:cxnLst/>
                <a:rect l="l" t="t" r="r" b="b"/>
                <a:pathLst>
                  <a:path w="13573" h="15212" extrusionOk="0">
                    <a:moveTo>
                      <a:pt x="8192" y="1"/>
                    </a:moveTo>
                    <a:cubicBezTo>
                      <a:pt x="7932" y="1"/>
                      <a:pt x="7670" y="30"/>
                      <a:pt x="7410" y="90"/>
                    </a:cubicBezTo>
                    <a:cubicBezTo>
                      <a:pt x="7713" y="827"/>
                      <a:pt x="7467" y="1753"/>
                      <a:pt x="6862" y="2283"/>
                    </a:cubicBezTo>
                    <a:cubicBezTo>
                      <a:pt x="6503" y="2566"/>
                      <a:pt x="6049" y="2736"/>
                      <a:pt x="5615" y="2925"/>
                    </a:cubicBezTo>
                    <a:cubicBezTo>
                      <a:pt x="5199" y="3133"/>
                      <a:pt x="4783" y="3398"/>
                      <a:pt x="4594" y="3833"/>
                    </a:cubicBezTo>
                    <a:cubicBezTo>
                      <a:pt x="4386" y="4267"/>
                      <a:pt x="4480" y="4759"/>
                      <a:pt x="4405" y="5231"/>
                    </a:cubicBezTo>
                    <a:cubicBezTo>
                      <a:pt x="4335" y="5669"/>
                      <a:pt x="3974" y="6187"/>
                      <a:pt x="3546" y="6187"/>
                    </a:cubicBezTo>
                    <a:cubicBezTo>
                      <a:pt x="3511" y="6187"/>
                      <a:pt x="3476" y="6183"/>
                      <a:pt x="3441" y="6176"/>
                    </a:cubicBezTo>
                    <a:cubicBezTo>
                      <a:pt x="3214" y="5855"/>
                      <a:pt x="2912" y="5590"/>
                      <a:pt x="2666" y="5250"/>
                    </a:cubicBezTo>
                    <a:cubicBezTo>
                      <a:pt x="2613" y="5246"/>
                      <a:pt x="2561" y="5244"/>
                      <a:pt x="2508" y="5244"/>
                    </a:cubicBezTo>
                    <a:cubicBezTo>
                      <a:pt x="1578" y="5244"/>
                      <a:pt x="663" y="5867"/>
                      <a:pt x="341" y="6743"/>
                    </a:cubicBezTo>
                    <a:cubicBezTo>
                      <a:pt x="1" y="7688"/>
                      <a:pt x="360" y="8822"/>
                      <a:pt x="1173" y="9389"/>
                    </a:cubicBezTo>
                    <a:cubicBezTo>
                      <a:pt x="1557" y="9657"/>
                      <a:pt x="2025" y="9790"/>
                      <a:pt x="2492" y="9790"/>
                    </a:cubicBezTo>
                    <a:cubicBezTo>
                      <a:pt x="3013" y="9790"/>
                      <a:pt x="3533" y="9624"/>
                      <a:pt x="3932" y="9295"/>
                    </a:cubicBezTo>
                    <a:lnTo>
                      <a:pt x="3932" y="9295"/>
                    </a:lnTo>
                    <a:cubicBezTo>
                      <a:pt x="3838" y="9919"/>
                      <a:pt x="3762" y="10561"/>
                      <a:pt x="3649" y="11204"/>
                    </a:cubicBezTo>
                    <a:cubicBezTo>
                      <a:pt x="4556" y="12603"/>
                      <a:pt x="5539" y="13926"/>
                      <a:pt x="6654" y="15211"/>
                    </a:cubicBezTo>
                    <a:lnTo>
                      <a:pt x="9319" y="11582"/>
                    </a:lnTo>
                    <a:cubicBezTo>
                      <a:pt x="9357" y="11223"/>
                      <a:pt x="9395" y="10845"/>
                      <a:pt x="9433" y="10486"/>
                    </a:cubicBezTo>
                    <a:cubicBezTo>
                      <a:pt x="10680" y="10335"/>
                      <a:pt x="11852" y="9597"/>
                      <a:pt x="12514" y="8520"/>
                    </a:cubicBezTo>
                    <a:cubicBezTo>
                      <a:pt x="13194" y="7462"/>
                      <a:pt x="13572" y="6025"/>
                      <a:pt x="13024" y="4910"/>
                    </a:cubicBezTo>
                    <a:cubicBezTo>
                      <a:pt x="12495" y="3851"/>
                      <a:pt x="12098" y="2774"/>
                      <a:pt x="11436" y="1810"/>
                    </a:cubicBezTo>
                    <a:cubicBezTo>
                      <a:pt x="10713" y="709"/>
                      <a:pt x="9479" y="1"/>
                      <a:pt x="8192" y="1"/>
                    </a:cubicBezTo>
                    <a:close/>
                  </a:path>
                </a:pathLst>
              </a:custGeom>
              <a:solidFill>
                <a:srgbClr val="FFC4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14" name="Google Shape;1341;p50">
                <a:extLst>
                  <a:ext uri="{FF2B5EF4-FFF2-40B4-BE49-F238E27FC236}">
                    <a16:creationId xmlns:a16="http://schemas.microsoft.com/office/drawing/2014/main" xmlns="" id="{C7E1C940-F4BA-EC88-CB09-7DE5826E464B}"/>
                  </a:ext>
                </a:extLst>
              </p:cNvPr>
              <p:cNvSpPr/>
              <p:nvPr/>
            </p:nvSpPr>
            <p:spPr>
              <a:xfrm>
                <a:off x="5858525" y="1024246"/>
                <a:ext cx="68557" cy="41195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807" extrusionOk="0">
                    <a:moveTo>
                      <a:pt x="1248" y="0"/>
                    </a:moveTo>
                    <a:lnTo>
                      <a:pt x="1" y="246"/>
                    </a:lnTo>
                    <a:cubicBezTo>
                      <a:pt x="34" y="563"/>
                      <a:pt x="333" y="807"/>
                      <a:pt x="638" y="807"/>
                    </a:cubicBezTo>
                    <a:cubicBezTo>
                      <a:pt x="677" y="807"/>
                      <a:pt x="717" y="803"/>
                      <a:pt x="757" y="794"/>
                    </a:cubicBezTo>
                    <a:cubicBezTo>
                      <a:pt x="1097" y="718"/>
                      <a:pt x="1343" y="34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15" name="Google Shape;1342;p50">
                <a:extLst>
                  <a:ext uri="{FF2B5EF4-FFF2-40B4-BE49-F238E27FC236}">
                    <a16:creationId xmlns:a16="http://schemas.microsoft.com/office/drawing/2014/main" xmlns="" id="{2D6AC740-6080-246F-886B-427591D1A1F7}"/>
                  </a:ext>
                </a:extLst>
              </p:cNvPr>
              <p:cNvSpPr/>
              <p:nvPr/>
            </p:nvSpPr>
            <p:spPr>
              <a:xfrm>
                <a:off x="5781344" y="962481"/>
                <a:ext cx="35784" cy="35733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00" extrusionOk="0">
                    <a:moveTo>
                      <a:pt x="341" y="0"/>
                    </a:moveTo>
                    <a:cubicBezTo>
                      <a:pt x="152" y="0"/>
                      <a:pt x="1" y="152"/>
                      <a:pt x="1" y="360"/>
                    </a:cubicBezTo>
                    <a:cubicBezTo>
                      <a:pt x="1" y="549"/>
                      <a:pt x="152" y="700"/>
                      <a:pt x="341" y="700"/>
                    </a:cubicBezTo>
                    <a:cubicBezTo>
                      <a:pt x="549" y="700"/>
                      <a:pt x="700" y="549"/>
                      <a:pt x="700" y="360"/>
                    </a:cubicBezTo>
                    <a:cubicBezTo>
                      <a:pt x="700" y="152"/>
                      <a:pt x="549" y="0"/>
                      <a:pt x="34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16" name="Google Shape;1343;p50">
                <a:extLst>
                  <a:ext uri="{FF2B5EF4-FFF2-40B4-BE49-F238E27FC236}">
                    <a16:creationId xmlns:a16="http://schemas.microsoft.com/office/drawing/2014/main" xmlns="" id="{FA831222-1526-5334-9697-1728F7D50C87}"/>
                  </a:ext>
                </a:extLst>
              </p:cNvPr>
              <p:cNvSpPr/>
              <p:nvPr/>
            </p:nvSpPr>
            <p:spPr>
              <a:xfrm>
                <a:off x="6002320" y="870803"/>
                <a:ext cx="35733" cy="35784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01" extrusionOk="0">
                    <a:moveTo>
                      <a:pt x="359" y="1"/>
                    </a:moveTo>
                    <a:cubicBezTo>
                      <a:pt x="151" y="1"/>
                      <a:pt x="0" y="152"/>
                      <a:pt x="0" y="341"/>
                    </a:cubicBezTo>
                    <a:cubicBezTo>
                      <a:pt x="0" y="549"/>
                      <a:pt x="151" y="700"/>
                      <a:pt x="359" y="700"/>
                    </a:cubicBezTo>
                    <a:cubicBezTo>
                      <a:pt x="548" y="700"/>
                      <a:pt x="699" y="549"/>
                      <a:pt x="699" y="341"/>
                    </a:cubicBezTo>
                    <a:cubicBezTo>
                      <a:pt x="699" y="152"/>
                      <a:pt x="548" y="1"/>
                      <a:pt x="35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17" name="Google Shape;1344;p50">
                <a:extLst>
                  <a:ext uri="{FF2B5EF4-FFF2-40B4-BE49-F238E27FC236}">
                    <a16:creationId xmlns:a16="http://schemas.microsoft.com/office/drawing/2014/main" xmlns="" id="{13D55C30-107F-4C01-E93A-E824DF6CBA25}"/>
                  </a:ext>
                </a:extLst>
              </p:cNvPr>
              <p:cNvSpPr/>
              <p:nvPr/>
            </p:nvSpPr>
            <p:spPr>
              <a:xfrm>
                <a:off x="5517949" y="1063807"/>
                <a:ext cx="47321" cy="10618"/>
              </a:xfrm>
              <a:custGeom>
                <a:avLst/>
                <a:gdLst/>
                <a:ahLst/>
                <a:cxnLst/>
                <a:rect l="l" t="t" r="r" b="b"/>
                <a:pathLst>
                  <a:path w="927" h="208" fill="none" extrusionOk="0">
                    <a:moveTo>
                      <a:pt x="1" y="0"/>
                    </a:moveTo>
                    <a:cubicBezTo>
                      <a:pt x="322" y="76"/>
                      <a:pt x="624" y="132"/>
                      <a:pt x="927" y="208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18" name="Google Shape;1345;p50">
                <a:extLst>
                  <a:ext uri="{FF2B5EF4-FFF2-40B4-BE49-F238E27FC236}">
                    <a16:creationId xmlns:a16="http://schemas.microsoft.com/office/drawing/2014/main" xmlns="" id="{1A54D187-317E-9475-4170-0EDD8718C882}"/>
                  </a:ext>
                </a:extLst>
              </p:cNvPr>
              <p:cNvSpPr/>
              <p:nvPr/>
            </p:nvSpPr>
            <p:spPr>
              <a:xfrm>
                <a:off x="5796811" y="702965"/>
                <a:ext cx="35733" cy="117716"/>
              </a:xfrm>
              <a:custGeom>
                <a:avLst/>
                <a:gdLst/>
                <a:ahLst/>
                <a:cxnLst/>
                <a:rect l="l" t="t" r="r" b="b"/>
                <a:pathLst>
                  <a:path w="700" h="2306" fill="none" extrusionOk="0">
                    <a:moveTo>
                      <a:pt x="0" y="0"/>
                    </a:moveTo>
                    <a:cubicBezTo>
                      <a:pt x="586" y="605"/>
                      <a:pt x="699" y="1607"/>
                      <a:pt x="246" y="2306"/>
                    </a:cubicBezTo>
                  </a:path>
                </a:pathLst>
              </a:custGeom>
              <a:noFill/>
              <a:ln w="8975" cap="rnd" cmpd="sng">
                <a:solidFill>
                  <a:srgbClr val="FE70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19" name="Google Shape;1346;p50">
                <a:extLst>
                  <a:ext uri="{FF2B5EF4-FFF2-40B4-BE49-F238E27FC236}">
                    <a16:creationId xmlns:a16="http://schemas.microsoft.com/office/drawing/2014/main" xmlns="" id="{7A28DC6F-1395-CB56-A8A5-C6DAF8196EFD}"/>
                  </a:ext>
                </a:extLst>
              </p:cNvPr>
              <p:cNvSpPr/>
              <p:nvPr/>
            </p:nvSpPr>
            <p:spPr>
              <a:xfrm>
                <a:off x="5727338" y="867945"/>
                <a:ext cx="82033" cy="48291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946" fill="none" extrusionOk="0">
                    <a:moveTo>
                      <a:pt x="0" y="945"/>
                    </a:moveTo>
                    <a:cubicBezTo>
                      <a:pt x="57" y="586"/>
                      <a:pt x="284" y="284"/>
                      <a:pt x="605" y="151"/>
                    </a:cubicBezTo>
                    <a:cubicBezTo>
                      <a:pt x="926" y="0"/>
                      <a:pt x="1323" y="38"/>
                      <a:pt x="1607" y="246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20" name="Google Shape;1347;p50">
                <a:extLst>
                  <a:ext uri="{FF2B5EF4-FFF2-40B4-BE49-F238E27FC236}">
                    <a16:creationId xmlns:a16="http://schemas.microsoft.com/office/drawing/2014/main" xmlns="" id="{B667B362-F1E1-EE49-0A0C-9564AB5D3389}"/>
                  </a:ext>
                </a:extLst>
              </p:cNvPr>
              <p:cNvSpPr/>
              <p:nvPr/>
            </p:nvSpPr>
            <p:spPr>
              <a:xfrm>
                <a:off x="5911612" y="909394"/>
                <a:ext cx="37673" cy="76316"/>
              </a:xfrm>
              <a:custGeom>
                <a:avLst/>
                <a:gdLst/>
                <a:ahLst/>
                <a:cxnLst/>
                <a:rect l="l" t="t" r="r" b="b"/>
                <a:pathLst>
                  <a:path w="738" h="1495" fill="none" extrusionOk="0">
                    <a:moveTo>
                      <a:pt x="0" y="1"/>
                    </a:moveTo>
                    <a:cubicBezTo>
                      <a:pt x="246" y="454"/>
                      <a:pt x="492" y="908"/>
                      <a:pt x="737" y="1362"/>
                    </a:cubicBezTo>
                    <a:lnTo>
                      <a:pt x="133" y="1494"/>
                    </a:ln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21" name="Google Shape;1348;p50">
                <a:extLst>
                  <a:ext uri="{FF2B5EF4-FFF2-40B4-BE49-F238E27FC236}">
                    <a16:creationId xmlns:a16="http://schemas.microsoft.com/office/drawing/2014/main" xmlns="" id="{FB6E4020-CA80-9AC9-7065-CA9A0274D1C2}"/>
                  </a:ext>
                </a:extLst>
              </p:cNvPr>
              <p:cNvSpPr/>
              <p:nvPr/>
            </p:nvSpPr>
            <p:spPr>
              <a:xfrm>
                <a:off x="5986853" y="787854"/>
                <a:ext cx="25166" cy="14497"/>
              </a:xfrm>
              <a:custGeom>
                <a:avLst/>
                <a:gdLst/>
                <a:ahLst/>
                <a:cxnLst/>
                <a:rect l="l" t="t" r="r" b="b"/>
                <a:pathLst>
                  <a:path w="493" h="284" fill="none" extrusionOk="0">
                    <a:moveTo>
                      <a:pt x="1" y="284"/>
                    </a:moveTo>
                    <a:lnTo>
                      <a:pt x="492" y="0"/>
                    </a:ln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22" name="Google Shape;1349;p50">
                <a:extLst>
                  <a:ext uri="{FF2B5EF4-FFF2-40B4-BE49-F238E27FC236}">
                    <a16:creationId xmlns:a16="http://schemas.microsoft.com/office/drawing/2014/main" xmlns="" id="{4CC1ECFE-4F7A-FDE5-C4AA-F4C8BAE57C1E}"/>
                  </a:ext>
                </a:extLst>
              </p:cNvPr>
              <p:cNvSpPr/>
              <p:nvPr/>
            </p:nvSpPr>
            <p:spPr>
              <a:xfrm>
                <a:off x="5618304" y="1175699"/>
                <a:ext cx="29965" cy="1357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66" fill="none" extrusionOk="0">
                    <a:moveTo>
                      <a:pt x="0" y="265"/>
                    </a:moveTo>
                    <a:cubicBezTo>
                      <a:pt x="189" y="190"/>
                      <a:pt x="378" y="95"/>
                      <a:pt x="586" y="1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23" name="Google Shape;1350;p50">
                <a:extLst>
                  <a:ext uri="{FF2B5EF4-FFF2-40B4-BE49-F238E27FC236}">
                    <a16:creationId xmlns:a16="http://schemas.microsoft.com/office/drawing/2014/main" xmlns="" id="{896EDC3D-C20A-545A-918A-09BBC1D31013}"/>
                  </a:ext>
                </a:extLst>
              </p:cNvPr>
              <p:cNvSpPr/>
              <p:nvPr/>
            </p:nvSpPr>
            <p:spPr>
              <a:xfrm>
                <a:off x="5800639" y="1242263"/>
                <a:ext cx="116797" cy="20317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398" fill="none" extrusionOk="0">
                    <a:moveTo>
                      <a:pt x="1" y="76"/>
                    </a:moveTo>
                    <a:cubicBezTo>
                      <a:pt x="719" y="398"/>
                      <a:pt x="1588" y="360"/>
                      <a:pt x="2288" y="1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24" name="Google Shape;1351;p50">
                <a:extLst>
                  <a:ext uri="{FF2B5EF4-FFF2-40B4-BE49-F238E27FC236}">
                    <a16:creationId xmlns:a16="http://schemas.microsoft.com/office/drawing/2014/main" xmlns="" id="{0A433B37-B436-4DD0-45A5-7AB37E115477}"/>
                  </a:ext>
                </a:extLst>
              </p:cNvPr>
              <p:cNvSpPr/>
              <p:nvPr/>
            </p:nvSpPr>
            <p:spPr>
              <a:xfrm>
                <a:off x="3929871" y="1459360"/>
                <a:ext cx="402356" cy="8014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1570" fill="none" extrusionOk="0">
                    <a:moveTo>
                      <a:pt x="0" y="38"/>
                    </a:moveTo>
                    <a:cubicBezTo>
                      <a:pt x="1059" y="1021"/>
                      <a:pt x="2495" y="1569"/>
                      <a:pt x="3950" y="1550"/>
                    </a:cubicBezTo>
                    <a:cubicBezTo>
                      <a:pt x="5387" y="1550"/>
                      <a:pt x="6823" y="983"/>
                      <a:pt x="7882" y="1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25" name="Google Shape;1352;p50">
                <a:extLst>
                  <a:ext uri="{FF2B5EF4-FFF2-40B4-BE49-F238E27FC236}">
                    <a16:creationId xmlns:a16="http://schemas.microsoft.com/office/drawing/2014/main" xmlns="" id="{6F459B67-E49C-3BCF-FE85-63283908C298}"/>
                  </a:ext>
                </a:extLst>
              </p:cNvPr>
              <p:cNvSpPr/>
              <p:nvPr/>
            </p:nvSpPr>
            <p:spPr>
              <a:xfrm>
                <a:off x="4771153" y="1460330"/>
                <a:ext cx="57990" cy="484390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489" fill="none" extrusionOk="0">
                    <a:moveTo>
                      <a:pt x="1135" y="0"/>
                    </a:moveTo>
                    <a:cubicBezTo>
                      <a:pt x="1022" y="908"/>
                      <a:pt x="95" y="8582"/>
                      <a:pt x="1" y="9489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26" name="Google Shape;1353;p50">
                <a:extLst>
                  <a:ext uri="{FF2B5EF4-FFF2-40B4-BE49-F238E27FC236}">
                    <a16:creationId xmlns:a16="http://schemas.microsoft.com/office/drawing/2014/main" xmlns="" id="{121D7480-A221-9262-D9BA-E260DF25FD20}"/>
                  </a:ext>
                </a:extLst>
              </p:cNvPr>
              <p:cNvSpPr/>
              <p:nvPr/>
            </p:nvSpPr>
            <p:spPr>
              <a:xfrm>
                <a:off x="3612419" y="1564514"/>
                <a:ext cx="51" cy="573212"/>
              </a:xfrm>
              <a:custGeom>
                <a:avLst/>
                <a:gdLst/>
                <a:ahLst/>
                <a:cxnLst/>
                <a:rect l="l" t="t" r="r" b="b"/>
                <a:pathLst>
                  <a:path w="1" h="11229" fill="none" extrusionOk="0">
                    <a:moveTo>
                      <a:pt x="1" y="1"/>
                    </a:moveTo>
                    <a:lnTo>
                      <a:pt x="1" y="11228"/>
                    </a:ln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27" name="Google Shape;1354;p50">
                <a:extLst>
                  <a:ext uri="{FF2B5EF4-FFF2-40B4-BE49-F238E27FC236}">
                    <a16:creationId xmlns:a16="http://schemas.microsoft.com/office/drawing/2014/main" xmlns="" id="{8F7E2049-750C-8BC7-38F2-B4870E69A39E}"/>
                  </a:ext>
                </a:extLst>
              </p:cNvPr>
              <p:cNvSpPr/>
              <p:nvPr/>
            </p:nvSpPr>
            <p:spPr>
              <a:xfrm>
                <a:off x="3965552" y="1217199"/>
                <a:ext cx="378262" cy="282446"/>
              </a:xfrm>
              <a:custGeom>
                <a:avLst/>
                <a:gdLst/>
                <a:ahLst/>
                <a:cxnLst/>
                <a:rect l="l" t="t" r="r" b="b"/>
                <a:pathLst>
                  <a:path w="7410" h="5533" extrusionOk="0">
                    <a:moveTo>
                      <a:pt x="6824" y="0"/>
                    </a:moveTo>
                    <a:lnTo>
                      <a:pt x="775" y="2174"/>
                    </a:lnTo>
                    <a:cubicBezTo>
                      <a:pt x="927" y="2590"/>
                      <a:pt x="1078" y="3006"/>
                      <a:pt x="1229" y="3421"/>
                    </a:cubicBezTo>
                    <a:cubicBezTo>
                      <a:pt x="813" y="3705"/>
                      <a:pt x="416" y="3988"/>
                      <a:pt x="0" y="4253"/>
                    </a:cubicBezTo>
                    <a:cubicBezTo>
                      <a:pt x="865" y="5057"/>
                      <a:pt x="2046" y="5532"/>
                      <a:pt x="3222" y="5532"/>
                    </a:cubicBezTo>
                    <a:cubicBezTo>
                      <a:pt x="3511" y="5532"/>
                      <a:pt x="3799" y="5504"/>
                      <a:pt x="4083" y="5444"/>
                    </a:cubicBezTo>
                    <a:cubicBezTo>
                      <a:pt x="5538" y="5141"/>
                      <a:pt x="6805" y="4121"/>
                      <a:pt x="7410" y="2779"/>
                    </a:cubicBezTo>
                    <a:cubicBezTo>
                      <a:pt x="7202" y="1890"/>
                      <a:pt x="7013" y="870"/>
                      <a:pt x="6824" y="0"/>
                    </a:cubicBezTo>
                    <a:close/>
                  </a:path>
                </a:pathLst>
              </a:custGeom>
              <a:solidFill>
                <a:srgbClr val="FC5B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28" name="Google Shape;1355;p50">
                <a:extLst>
                  <a:ext uri="{FF2B5EF4-FFF2-40B4-BE49-F238E27FC236}">
                    <a16:creationId xmlns:a16="http://schemas.microsoft.com/office/drawing/2014/main" xmlns="" id="{C62B4DD2-BA19-D617-C9D9-71695DB2D6F9}"/>
                  </a:ext>
                </a:extLst>
              </p:cNvPr>
              <p:cNvSpPr/>
              <p:nvPr/>
            </p:nvSpPr>
            <p:spPr>
              <a:xfrm>
                <a:off x="3559331" y="1196934"/>
                <a:ext cx="233593" cy="142831"/>
              </a:xfrm>
              <a:custGeom>
                <a:avLst/>
                <a:gdLst/>
                <a:ahLst/>
                <a:cxnLst/>
                <a:rect l="l" t="t" r="r" b="b"/>
                <a:pathLst>
                  <a:path w="4576" h="2798" fill="none" extrusionOk="0">
                    <a:moveTo>
                      <a:pt x="1" y="2798"/>
                    </a:moveTo>
                    <a:cubicBezTo>
                      <a:pt x="1532" y="1872"/>
                      <a:pt x="3044" y="927"/>
                      <a:pt x="4575" y="0"/>
                    </a:cubicBezTo>
                  </a:path>
                </a:pathLst>
              </a:custGeom>
              <a:noFill/>
              <a:ln w="8975" cap="rnd" cmpd="sng">
                <a:solidFill>
                  <a:srgbClr val="5A3A5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29" name="Google Shape;1356;p50">
                <a:extLst>
                  <a:ext uri="{FF2B5EF4-FFF2-40B4-BE49-F238E27FC236}">
                    <a16:creationId xmlns:a16="http://schemas.microsoft.com/office/drawing/2014/main" xmlns="" id="{07A3753F-173D-A410-AAC6-93A9E6010590}"/>
                  </a:ext>
                </a:extLst>
              </p:cNvPr>
              <p:cNvSpPr/>
              <p:nvPr/>
            </p:nvSpPr>
            <p:spPr>
              <a:xfrm>
                <a:off x="3587355" y="662792"/>
                <a:ext cx="960050" cy="930749"/>
              </a:xfrm>
              <a:custGeom>
                <a:avLst/>
                <a:gdLst/>
                <a:ahLst/>
                <a:cxnLst/>
                <a:rect l="l" t="t" r="r" b="b"/>
                <a:pathLst>
                  <a:path w="18807" h="18233" extrusionOk="0">
                    <a:moveTo>
                      <a:pt x="10558" y="0"/>
                    </a:moveTo>
                    <a:cubicBezTo>
                      <a:pt x="10435" y="0"/>
                      <a:pt x="10311" y="4"/>
                      <a:pt x="10188" y="12"/>
                    </a:cubicBezTo>
                    <a:lnTo>
                      <a:pt x="5973" y="8801"/>
                    </a:lnTo>
                    <a:cubicBezTo>
                      <a:pt x="3969" y="10408"/>
                      <a:pt x="2004" y="12071"/>
                      <a:pt x="0" y="13678"/>
                    </a:cubicBezTo>
                    <a:cubicBezTo>
                      <a:pt x="340" y="13980"/>
                      <a:pt x="662" y="14264"/>
                      <a:pt x="1002" y="14547"/>
                    </a:cubicBezTo>
                    <a:cubicBezTo>
                      <a:pt x="1588" y="14056"/>
                      <a:pt x="2174" y="13564"/>
                      <a:pt x="2760" y="13073"/>
                    </a:cubicBezTo>
                    <a:lnTo>
                      <a:pt x="2760" y="13073"/>
                    </a:lnTo>
                    <a:cubicBezTo>
                      <a:pt x="2344" y="13715"/>
                      <a:pt x="1947" y="14358"/>
                      <a:pt x="1550" y="15001"/>
                    </a:cubicBezTo>
                    <a:cubicBezTo>
                      <a:pt x="2457" y="15776"/>
                      <a:pt x="3383" y="16513"/>
                      <a:pt x="4253" y="17307"/>
                    </a:cubicBezTo>
                    <a:cubicBezTo>
                      <a:pt x="5444" y="15171"/>
                      <a:pt x="6634" y="13129"/>
                      <a:pt x="7825" y="10994"/>
                    </a:cubicBezTo>
                    <a:cubicBezTo>
                      <a:pt x="8522" y="11114"/>
                      <a:pt x="9236" y="11180"/>
                      <a:pt x="9950" y="11180"/>
                    </a:cubicBezTo>
                    <a:cubicBezTo>
                      <a:pt x="10920" y="11180"/>
                      <a:pt x="11890" y="11058"/>
                      <a:pt x="12815" y="10786"/>
                    </a:cubicBezTo>
                    <a:cubicBezTo>
                      <a:pt x="13307" y="13205"/>
                      <a:pt x="13760" y="15813"/>
                      <a:pt x="14233" y="18233"/>
                    </a:cubicBezTo>
                    <a:cubicBezTo>
                      <a:pt x="15102" y="17836"/>
                      <a:pt x="15953" y="17496"/>
                      <a:pt x="16803" y="17137"/>
                    </a:cubicBezTo>
                    <a:cubicBezTo>
                      <a:pt x="16709" y="16475"/>
                      <a:pt x="16595" y="15832"/>
                      <a:pt x="16482" y="15190"/>
                    </a:cubicBezTo>
                    <a:lnTo>
                      <a:pt x="16482" y="15190"/>
                    </a:lnTo>
                    <a:cubicBezTo>
                      <a:pt x="16784" y="15757"/>
                      <a:pt x="17106" y="16324"/>
                      <a:pt x="17408" y="16891"/>
                    </a:cubicBezTo>
                    <a:cubicBezTo>
                      <a:pt x="17862" y="16683"/>
                      <a:pt x="18334" y="16494"/>
                      <a:pt x="18807" y="16267"/>
                    </a:cubicBezTo>
                    <a:cubicBezTo>
                      <a:pt x="17673" y="14131"/>
                      <a:pt x="16671" y="11976"/>
                      <a:pt x="15537" y="9841"/>
                    </a:cubicBezTo>
                    <a:cubicBezTo>
                      <a:pt x="16936" y="7951"/>
                      <a:pt x="17125" y="5267"/>
                      <a:pt x="16009" y="3225"/>
                    </a:cubicBezTo>
                    <a:cubicBezTo>
                      <a:pt x="14953" y="1273"/>
                      <a:pt x="12777" y="0"/>
                      <a:pt x="10558" y="0"/>
                    </a:cubicBezTo>
                    <a:close/>
                  </a:path>
                </a:pathLst>
              </a:custGeom>
              <a:solidFill>
                <a:srgbClr val="5A3A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30" name="Google Shape;1357;p50">
                <a:extLst>
                  <a:ext uri="{FF2B5EF4-FFF2-40B4-BE49-F238E27FC236}">
                    <a16:creationId xmlns:a16="http://schemas.microsoft.com/office/drawing/2014/main" xmlns="" id="{82D21C96-37C3-E114-C467-9FFBBB93D69F}"/>
                  </a:ext>
                </a:extLst>
              </p:cNvPr>
              <p:cNvSpPr/>
              <p:nvPr/>
            </p:nvSpPr>
            <p:spPr>
              <a:xfrm>
                <a:off x="3761012" y="718177"/>
                <a:ext cx="698585" cy="631407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2369" extrusionOk="0">
                    <a:moveTo>
                      <a:pt x="5302" y="1"/>
                    </a:moveTo>
                    <a:cubicBezTo>
                      <a:pt x="4722" y="1"/>
                      <a:pt x="4139" y="57"/>
                      <a:pt x="3573" y="137"/>
                    </a:cubicBezTo>
                    <a:cubicBezTo>
                      <a:pt x="2174" y="2121"/>
                      <a:pt x="1059" y="4257"/>
                      <a:pt x="359" y="6563"/>
                    </a:cubicBezTo>
                    <a:cubicBezTo>
                      <a:pt x="0" y="7773"/>
                      <a:pt x="303" y="9134"/>
                      <a:pt x="983" y="10192"/>
                    </a:cubicBezTo>
                    <a:cubicBezTo>
                      <a:pt x="1645" y="11251"/>
                      <a:pt x="2779" y="12007"/>
                      <a:pt x="4007" y="12233"/>
                    </a:cubicBezTo>
                    <a:cubicBezTo>
                      <a:pt x="4480" y="12323"/>
                      <a:pt x="4968" y="12369"/>
                      <a:pt x="5459" y="12369"/>
                    </a:cubicBezTo>
                    <a:cubicBezTo>
                      <a:pt x="7341" y="12369"/>
                      <a:pt x="9257" y="11700"/>
                      <a:pt x="10472" y="10306"/>
                    </a:cubicBezTo>
                    <a:cubicBezTo>
                      <a:pt x="10750" y="10431"/>
                      <a:pt x="11056" y="10492"/>
                      <a:pt x="11364" y="10492"/>
                    </a:cubicBezTo>
                    <a:cubicBezTo>
                      <a:pt x="11891" y="10492"/>
                      <a:pt x="12421" y="10312"/>
                      <a:pt x="12815" y="9965"/>
                    </a:cubicBezTo>
                    <a:cubicBezTo>
                      <a:pt x="13420" y="9398"/>
                      <a:pt x="13685" y="8472"/>
                      <a:pt x="13401" y="7678"/>
                    </a:cubicBezTo>
                    <a:cubicBezTo>
                      <a:pt x="13137" y="6884"/>
                      <a:pt x="12381" y="6299"/>
                      <a:pt x="11549" y="6223"/>
                    </a:cubicBezTo>
                    <a:cubicBezTo>
                      <a:pt x="11284" y="6544"/>
                      <a:pt x="11020" y="6884"/>
                      <a:pt x="10755" y="7206"/>
                    </a:cubicBezTo>
                    <a:cubicBezTo>
                      <a:pt x="10264" y="5996"/>
                      <a:pt x="9961" y="4749"/>
                      <a:pt x="9999" y="3444"/>
                    </a:cubicBezTo>
                    <a:cubicBezTo>
                      <a:pt x="10056" y="2084"/>
                      <a:pt x="8884" y="912"/>
                      <a:pt x="7618" y="401"/>
                    </a:cubicBezTo>
                    <a:cubicBezTo>
                      <a:pt x="6885" y="106"/>
                      <a:pt x="6096" y="1"/>
                      <a:pt x="5302" y="1"/>
                    </a:cubicBezTo>
                    <a:close/>
                  </a:path>
                </a:pathLst>
              </a:custGeom>
              <a:solidFill>
                <a:srgbClr val="FC5B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31" name="Google Shape;1358;p50">
                <a:extLst>
                  <a:ext uri="{FF2B5EF4-FFF2-40B4-BE49-F238E27FC236}">
                    <a16:creationId xmlns:a16="http://schemas.microsoft.com/office/drawing/2014/main" xmlns="" id="{6DCE8CDE-3EF9-73AF-5243-6DF5BBDC6ED9}"/>
                  </a:ext>
                </a:extLst>
              </p:cNvPr>
              <p:cNvSpPr/>
              <p:nvPr/>
            </p:nvSpPr>
            <p:spPr>
              <a:xfrm>
                <a:off x="3844931" y="959572"/>
                <a:ext cx="35784" cy="36703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19" extrusionOk="0">
                    <a:moveTo>
                      <a:pt x="360" y="1"/>
                    </a:moveTo>
                    <a:cubicBezTo>
                      <a:pt x="152" y="1"/>
                      <a:pt x="1" y="171"/>
                      <a:pt x="1" y="360"/>
                    </a:cubicBezTo>
                    <a:cubicBezTo>
                      <a:pt x="1" y="549"/>
                      <a:pt x="152" y="719"/>
                      <a:pt x="360" y="719"/>
                    </a:cubicBezTo>
                    <a:cubicBezTo>
                      <a:pt x="549" y="719"/>
                      <a:pt x="700" y="549"/>
                      <a:pt x="700" y="360"/>
                    </a:cubicBezTo>
                    <a:cubicBezTo>
                      <a:pt x="700" y="171"/>
                      <a:pt x="549" y="1"/>
                      <a:pt x="36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32" name="Google Shape;1359;p50">
                <a:extLst>
                  <a:ext uri="{FF2B5EF4-FFF2-40B4-BE49-F238E27FC236}">
                    <a16:creationId xmlns:a16="http://schemas.microsoft.com/office/drawing/2014/main" xmlns="" id="{9DAFE459-A8ED-B6E4-84C3-EF404B000A17}"/>
                  </a:ext>
                </a:extLst>
              </p:cNvPr>
              <p:cNvSpPr/>
              <p:nvPr/>
            </p:nvSpPr>
            <p:spPr>
              <a:xfrm>
                <a:off x="4088061" y="1029045"/>
                <a:ext cx="35784" cy="36703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19" extrusionOk="0">
                    <a:moveTo>
                      <a:pt x="360" y="1"/>
                    </a:moveTo>
                    <a:cubicBezTo>
                      <a:pt x="152" y="1"/>
                      <a:pt x="1" y="171"/>
                      <a:pt x="1" y="360"/>
                    </a:cubicBezTo>
                    <a:cubicBezTo>
                      <a:pt x="1" y="568"/>
                      <a:pt x="152" y="719"/>
                      <a:pt x="360" y="719"/>
                    </a:cubicBezTo>
                    <a:cubicBezTo>
                      <a:pt x="549" y="719"/>
                      <a:pt x="700" y="568"/>
                      <a:pt x="700" y="360"/>
                    </a:cubicBezTo>
                    <a:cubicBezTo>
                      <a:pt x="700" y="171"/>
                      <a:pt x="549" y="1"/>
                      <a:pt x="36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33" name="Google Shape;1360;p50">
                <a:extLst>
                  <a:ext uri="{FF2B5EF4-FFF2-40B4-BE49-F238E27FC236}">
                    <a16:creationId xmlns:a16="http://schemas.microsoft.com/office/drawing/2014/main" xmlns="" id="{C67E04F3-1885-E050-6E13-79624C0EA07B}"/>
                  </a:ext>
                </a:extLst>
              </p:cNvPr>
              <p:cNvSpPr/>
              <p:nvPr/>
            </p:nvSpPr>
            <p:spPr>
              <a:xfrm>
                <a:off x="4001233" y="1144816"/>
                <a:ext cx="42523" cy="18377"/>
              </a:xfrm>
              <a:custGeom>
                <a:avLst/>
                <a:gdLst/>
                <a:ahLst/>
                <a:cxnLst/>
                <a:rect l="l" t="t" r="r" b="b"/>
                <a:pathLst>
                  <a:path w="833" h="360" fill="none" extrusionOk="0">
                    <a:moveTo>
                      <a:pt x="1" y="1"/>
                    </a:moveTo>
                    <a:cubicBezTo>
                      <a:pt x="39" y="190"/>
                      <a:pt x="209" y="322"/>
                      <a:pt x="379" y="341"/>
                    </a:cubicBezTo>
                    <a:cubicBezTo>
                      <a:pt x="568" y="360"/>
                      <a:pt x="757" y="246"/>
                      <a:pt x="832" y="95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34" name="Google Shape;1361;p50">
                <a:extLst>
                  <a:ext uri="{FF2B5EF4-FFF2-40B4-BE49-F238E27FC236}">
                    <a16:creationId xmlns:a16="http://schemas.microsoft.com/office/drawing/2014/main" xmlns="" id="{B67F59A4-ECA9-1658-1E4E-48E83B4A5F5C}"/>
                  </a:ext>
                </a:extLst>
              </p:cNvPr>
              <p:cNvSpPr/>
              <p:nvPr/>
            </p:nvSpPr>
            <p:spPr>
              <a:xfrm>
                <a:off x="3972290" y="1032924"/>
                <a:ext cx="29965" cy="6079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91" fill="none" extrusionOk="0">
                    <a:moveTo>
                      <a:pt x="587" y="0"/>
                    </a:moveTo>
                    <a:cubicBezTo>
                      <a:pt x="398" y="397"/>
                      <a:pt x="190" y="794"/>
                      <a:pt x="1" y="1191"/>
                    </a:cubicBezTo>
                    <a:cubicBezTo>
                      <a:pt x="114" y="1172"/>
                      <a:pt x="228" y="1153"/>
                      <a:pt x="360" y="1134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35" name="Google Shape;1362;p50">
                <a:extLst>
                  <a:ext uri="{FF2B5EF4-FFF2-40B4-BE49-F238E27FC236}">
                    <a16:creationId xmlns:a16="http://schemas.microsoft.com/office/drawing/2014/main" xmlns="" id="{440BCA7E-38CB-DC2D-D664-4F8642BC4F1C}"/>
                  </a:ext>
                </a:extLst>
              </p:cNvPr>
              <p:cNvSpPr/>
              <p:nvPr/>
            </p:nvSpPr>
            <p:spPr>
              <a:xfrm>
                <a:off x="4033085" y="975038"/>
                <a:ext cx="222924" cy="222924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367" fill="none" extrusionOk="0">
                    <a:moveTo>
                      <a:pt x="4102" y="1720"/>
                    </a:moveTo>
                    <a:cubicBezTo>
                      <a:pt x="4367" y="2798"/>
                      <a:pt x="3705" y="3856"/>
                      <a:pt x="2628" y="4121"/>
                    </a:cubicBezTo>
                    <a:cubicBezTo>
                      <a:pt x="1569" y="4366"/>
                      <a:pt x="492" y="3705"/>
                      <a:pt x="246" y="2646"/>
                    </a:cubicBezTo>
                    <a:cubicBezTo>
                      <a:pt x="0" y="1569"/>
                      <a:pt x="662" y="492"/>
                      <a:pt x="1721" y="246"/>
                    </a:cubicBezTo>
                    <a:cubicBezTo>
                      <a:pt x="2798" y="0"/>
                      <a:pt x="3856" y="662"/>
                      <a:pt x="4102" y="1720"/>
                    </a:cubicBezTo>
                    <a:close/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36" name="Google Shape;1363;p50">
                <a:extLst>
                  <a:ext uri="{FF2B5EF4-FFF2-40B4-BE49-F238E27FC236}">
                    <a16:creationId xmlns:a16="http://schemas.microsoft.com/office/drawing/2014/main" xmlns="" id="{0DDCED72-797C-5A69-EFDE-7ADE668DDCE4}"/>
                  </a:ext>
                </a:extLst>
              </p:cNvPr>
              <p:cNvSpPr/>
              <p:nvPr/>
            </p:nvSpPr>
            <p:spPr>
              <a:xfrm>
                <a:off x="3771630" y="903626"/>
                <a:ext cx="202659" cy="202659"/>
              </a:xfrm>
              <a:custGeom>
                <a:avLst/>
                <a:gdLst/>
                <a:ahLst/>
                <a:cxnLst/>
                <a:rect l="l" t="t" r="r" b="b"/>
                <a:pathLst>
                  <a:path w="3970" h="3970" fill="none" extrusionOk="0">
                    <a:moveTo>
                      <a:pt x="3970" y="1985"/>
                    </a:moveTo>
                    <a:cubicBezTo>
                      <a:pt x="3970" y="3081"/>
                      <a:pt x="3081" y="3970"/>
                      <a:pt x="1985" y="3970"/>
                    </a:cubicBezTo>
                    <a:cubicBezTo>
                      <a:pt x="889" y="3970"/>
                      <a:pt x="0" y="3081"/>
                      <a:pt x="0" y="1985"/>
                    </a:cubicBezTo>
                    <a:cubicBezTo>
                      <a:pt x="0" y="889"/>
                      <a:pt x="889" y="0"/>
                      <a:pt x="1985" y="0"/>
                    </a:cubicBezTo>
                    <a:cubicBezTo>
                      <a:pt x="3081" y="0"/>
                      <a:pt x="3970" y="889"/>
                      <a:pt x="3970" y="1985"/>
                    </a:cubicBezTo>
                    <a:close/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37" name="Google Shape;1364;p50">
                <a:extLst>
                  <a:ext uri="{FF2B5EF4-FFF2-40B4-BE49-F238E27FC236}">
                    <a16:creationId xmlns:a16="http://schemas.microsoft.com/office/drawing/2014/main" xmlns="" id="{CF948BDF-9B57-9970-2AF4-E46B0FD0354C}"/>
                  </a:ext>
                </a:extLst>
              </p:cNvPr>
              <p:cNvSpPr/>
              <p:nvPr/>
            </p:nvSpPr>
            <p:spPr>
              <a:xfrm>
                <a:off x="3975199" y="994334"/>
                <a:ext cx="79175" cy="37673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738" fill="none" extrusionOk="0">
                    <a:moveTo>
                      <a:pt x="0" y="189"/>
                    </a:moveTo>
                    <a:cubicBezTo>
                      <a:pt x="265" y="38"/>
                      <a:pt x="624" y="0"/>
                      <a:pt x="908" y="95"/>
                    </a:cubicBezTo>
                    <a:cubicBezTo>
                      <a:pt x="1210" y="208"/>
                      <a:pt x="1456" y="454"/>
                      <a:pt x="1550" y="737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38" name="Google Shape;1365;p50">
                <a:extLst>
                  <a:ext uri="{FF2B5EF4-FFF2-40B4-BE49-F238E27FC236}">
                    <a16:creationId xmlns:a16="http://schemas.microsoft.com/office/drawing/2014/main" xmlns="" id="{7E17E571-5116-4F44-01A8-B7A2E33A8284}"/>
                  </a:ext>
                </a:extLst>
              </p:cNvPr>
              <p:cNvSpPr/>
              <p:nvPr/>
            </p:nvSpPr>
            <p:spPr>
              <a:xfrm>
                <a:off x="4335071" y="1118783"/>
                <a:ext cx="55999" cy="6789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33" fill="none" extrusionOk="0">
                    <a:moveTo>
                      <a:pt x="1" y="0"/>
                    </a:moveTo>
                    <a:cubicBezTo>
                      <a:pt x="379" y="57"/>
                      <a:pt x="738" y="95"/>
                      <a:pt x="1097" y="133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39" name="Google Shape;1366;p50">
                <a:extLst>
                  <a:ext uri="{FF2B5EF4-FFF2-40B4-BE49-F238E27FC236}">
                    <a16:creationId xmlns:a16="http://schemas.microsoft.com/office/drawing/2014/main" xmlns="" id="{3AD1DB7D-733B-81E9-32BE-5DA8913E3043}"/>
                  </a:ext>
                </a:extLst>
              </p:cNvPr>
              <p:cNvSpPr/>
              <p:nvPr/>
            </p:nvSpPr>
            <p:spPr>
              <a:xfrm>
                <a:off x="4005112" y="1330061"/>
                <a:ext cx="162127" cy="28995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568" fill="none" extrusionOk="0">
                    <a:moveTo>
                      <a:pt x="0" y="454"/>
                    </a:moveTo>
                    <a:cubicBezTo>
                      <a:pt x="1078" y="568"/>
                      <a:pt x="2174" y="417"/>
                      <a:pt x="3176" y="1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81" name="Google Shape;1367;p50">
                <a:extLst>
                  <a:ext uri="{FF2B5EF4-FFF2-40B4-BE49-F238E27FC236}">
                    <a16:creationId xmlns:a16="http://schemas.microsoft.com/office/drawing/2014/main" xmlns="" id="{EE96D7C4-1E17-8F5B-7B16-5FB32A0A9F46}"/>
                  </a:ext>
                </a:extLst>
              </p:cNvPr>
              <p:cNvSpPr/>
              <p:nvPr/>
            </p:nvSpPr>
            <p:spPr>
              <a:xfrm>
                <a:off x="3879693" y="873713"/>
                <a:ext cx="82033" cy="35733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700" fill="none" extrusionOk="0">
                    <a:moveTo>
                      <a:pt x="0" y="171"/>
                    </a:moveTo>
                    <a:cubicBezTo>
                      <a:pt x="586" y="1"/>
                      <a:pt x="1248" y="208"/>
                      <a:pt x="1607" y="700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82" name="Google Shape;1368;p50">
                <a:extLst>
                  <a:ext uri="{FF2B5EF4-FFF2-40B4-BE49-F238E27FC236}">
                    <a16:creationId xmlns:a16="http://schemas.microsoft.com/office/drawing/2014/main" xmlns="" id="{83C10842-D100-691E-F196-1F40F9C22851}"/>
                  </a:ext>
                </a:extLst>
              </p:cNvPr>
              <p:cNvSpPr/>
              <p:nvPr/>
            </p:nvSpPr>
            <p:spPr>
              <a:xfrm>
                <a:off x="4135380" y="953803"/>
                <a:ext cx="42472" cy="1449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4" fill="none" extrusionOk="0">
                    <a:moveTo>
                      <a:pt x="0" y="0"/>
                    </a:moveTo>
                    <a:cubicBezTo>
                      <a:pt x="284" y="95"/>
                      <a:pt x="548" y="189"/>
                      <a:pt x="832" y="284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83" name="Google Shape;1369;p50">
                <a:extLst>
                  <a:ext uri="{FF2B5EF4-FFF2-40B4-BE49-F238E27FC236}">
                    <a16:creationId xmlns:a16="http://schemas.microsoft.com/office/drawing/2014/main" xmlns="" id="{83DE49E3-43B3-5E3F-D183-07A183540D05}"/>
                  </a:ext>
                </a:extLst>
              </p:cNvPr>
              <p:cNvSpPr/>
              <p:nvPr/>
            </p:nvSpPr>
            <p:spPr>
              <a:xfrm>
                <a:off x="3745546" y="632216"/>
                <a:ext cx="643658" cy="383367"/>
              </a:xfrm>
              <a:custGeom>
                <a:avLst/>
                <a:gdLst/>
                <a:ahLst/>
                <a:cxnLst/>
                <a:rect l="l" t="t" r="r" b="b"/>
                <a:pathLst>
                  <a:path w="12609" h="7510" extrusionOk="0">
                    <a:moveTo>
                      <a:pt x="6600" y="0"/>
                    </a:moveTo>
                    <a:cubicBezTo>
                      <a:pt x="5868" y="0"/>
                      <a:pt x="5133" y="121"/>
                      <a:pt x="4443" y="346"/>
                    </a:cubicBezTo>
                    <a:cubicBezTo>
                      <a:pt x="2685" y="932"/>
                      <a:pt x="1211" y="2123"/>
                      <a:pt x="1" y="3503"/>
                    </a:cubicBezTo>
                    <a:lnTo>
                      <a:pt x="2931" y="4429"/>
                    </a:lnTo>
                    <a:cubicBezTo>
                      <a:pt x="3322" y="3684"/>
                      <a:pt x="3971" y="3067"/>
                      <a:pt x="4750" y="2724"/>
                    </a:cubicBezTo>
                    <a:lnTo>
                      <a:pt x="4750" y="2724"/>
                    </a:lnTo>
                    <a:cubicBezTo>
                      <a:pt x="4228" y="3251"/>
                      <a:pt x="3836" y="3925"/>
                      <a:pt x="3611" y="4656"/>
                    </a:cubicBezTo>
                    <a:lnTo>
                      <a:pt x="12608" y="7510"/>
                    </a:lnTo>
                    <a:cubicBezTo>
                      <a:pt x="12589" y="6244"/>
                      <a:pt x="12438" y="4996"/>
                      <a:pt x="11984" y="3824"/>
                    </a:cubicBezTo>
                    <a:cubicBezTo>
                      <a:pt x="11531" y="2652"/>
                      <a:pt x="10775" y="1575"/>
                      <a:pt x="9735" y="895"/>
                    </a:cubicBezTo>
                    <a:cubicBezTo>
                      <a:pt x="8812" y="279"/>
                      <a:pt x="7710" y="0"/>
                      <a:pt x="6600" y="0"/>
                    </a:cubicBezTo>
                    <a:close/>
                  </a:path>
                </a:pathLst>
              </a:custGeom>
              <a:solidFill>
                <a:srgbClr val="5A3A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84" name="Google Shape;1370;p50">
                <a:extLst>
                  <a:ext uri="{FF2B5EF4-FFF2-40B4-BE49-F238E27FC236}">
                    <a16:creationId xmlns:a16="http://schemas.microsoft.com/office/drawing/2014/main" xmlns="" id="{82BDD532-C1AE-62BB-D4A2-416F514C15F0}"/>
                  </a:ext>
                </a:extLst>
              </p:cNvPr>
              <p:cNvSpPr/>
              <p:nvPr/>
            </p:nvSpPr>
            <p:spPr>
              <a:xfrm>
                <a:off x="3700217" y="622874"/>
                <a:ext cx="665813" cy="216186"/>
              </a:xfrm>
              <a:custGeom>
                <a:avLst/>
                <a:gdLst/>
                <a:ahLst/>
                <a:cxnLst/>
                <a:rect l="l" t="t" r="r" b="b"/>
                <a:pathLst>
                  <a:path w="13043" h="4235" fill="none" extrusionOk="0">
                    <a:moveTo>
                      <a:pt x="1" y="3327"/>
                    </a:moveTo>
                    <a:cubicBezTo>
                      <a:pt x="1248" y="2098"/>
                      <a:pt x="2722" y="1096"/>
                      <a:pt x="4386" y="567"/>
                    </a:cubicBezTo>
                    <a:cubicBezTo>
                      <a:pt x="6049" y="38"/>
                      <a:pt x="7882" y="0"/>
                      <a:pt x="9508" y="624"/>
                    </a:cubicBezTo>
                    <a:cubicBezTo>
                      <a:pt x="11133" y="1248"/>
                      <a:pt x="12513" y="2571"/>
                      <a:pt x="13042" y="4234"/>
                    </a:cubicBezTo>
                  </a:path>
                </a:pathLst>
              </a:custGeom>
              <a:noFill/>
              <a:ln w="8975" cap="rnd" cmpd="sng">
                <a:solidFill>
                  <a:srgbClr val="5A3A5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85" name="Google Shape;1371;p50">
                <a:extLst>
                  <a:ext uri="{FF2B5EF4-FFF2-40B4-BE49-F238E27FC236}">
                    <a16:creationId xmlns:a16="http://schemas.microsoft.com/office/drawing/2014/main" xmlns="" id="{B8B237F3-1135-EDD6-7D4D-9DFB54435BEE}"/>
                  </a:ext>
                </a:extLst>
              </p:cNvPr>
              <p:cNvSpPr/>
              <p:nvPr/>
            </p:nvSpPr>
            <p:spPr>
              <a:xfrm>
                <a:off x="715992" y="1777732"/>
                <a:ext cx="858772" cy="428442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8393" extrusionOk="0">
                    <a:moveTo>
                      <a:pt x="16823" y="1"/>
                    </a:moveTo>
                    <a:lnTo>
                      <a:pt x="16823" y="1"/>
                    </a:lnTo>
                    <a:cubicBezTo>
                      <a:pt x="12249" y="1740"/>
                      <a:pt x="1" y="6881"/>
                      <a:pt x="1" y="6881"/>
                    </a:cubicBezTo>
                    <a:lnTo>
                      <a:pt x="15708" y="8393"/>
                    </a:lnTo>
                    <a:lnTo>
                      <a:pt x="16823" y="1"/>
                    </a:lnTo>
                    <a:close/>
                  </a:path>
                </a:pathLst>
              </a:custGeom>
              <a:solidFill>
                <a:srgbClr val="FB85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86" name="Google Shape;1372;p50">
                <a:extLst>
                  <a:ext uri="{FF2B5EF4-FFF2-40B4-BE49-F238E27FC236}">
                    <a16:creationId xmlns:a16="http://schemas.microsoft.com/office/drawing/2014/main" xmlns="" id="{81324B2D-0AB3-110E-7B7A-662E5D4CB8D2}"/>
                  </a:ext>
                </a:extLst>
              </p:cNvPr>
              <p:cNvSpPr/>
              <p:nvPr/>
            </p:nvSpPr>
            <p:spPr>
              <a:xfrm>
                <a:off x="720842" y="1966856"/>
                <a:ext cx="397558" cy="163097"/>
              </a:xfrm>
              <a:custGeom>
                <a:avLst/>
                <a:gdLst/>
                <a:ahLst/>
                <a:cxnLst/>
                <a:rect l="l" t="t" r="r" b="b"/>
                <a:pathLst>
                  <a:path w="7788" h="3195" fill="none" extrusionOk="0">
                    <a:moveTo>
                      <a:pt x="7788" y="1"/>
                    </a:moveTo>
                    <a:cubicBezTo>
                      <a:pt x="5085" y="794"/>
                      <a:pt x="2476" y="1872"/>
                      <a:pt x="0" y="3195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87" name="Google Shape;1373;p50">
                <a:extLst>
                  <a:ext uri="{FF2B5EF4-FFF2-40B4-BE49-F238E27FC236}">
                    <a16:creationId xmlns:a16="http://schemas.microsoft.com/office/drawing/2014/main" xmlns="" id="{A73F8A1F-E3F5-B497-0305-F54BF775CB46}"/>
                  </a:ext>
                </a:extLst>
              </p:cNvPr>
              <p:cNvSpPr/>
              <p:nvPr/>
            </p:nvSpPr>
            <p:spPr>
              <a:xfrm>
                <a:off x="3075981" y="1858690"/>
                <a:ext cx="666782" cy="361978"/>
              </a:xfrm>
              <a:custGeom>
                <a:avLst/>
                <a:gdLst/>
                <a:ahLst/>
                <a:cxnLst/>
                <a:rect l="l" t="t" r="r" b="b"/>
                <a:pathLst>
                  <a:path w="13062" h="7091" extrusionOk="0">
                    <a:moveTo>
                      <a:pt x="5391" y="1"/>
                    </a:moveTo>
                    <a:cubicBezTo>
                      <a:pt x="5150" y="1"/>
                      <a:pt x="4909" y="14"/>
                      <a:pt x="4669" y="40"/>
                    </a:cubicBezTo>
                    <a:cubicBezTo>
                      <a:pt x="2968" y="211"/>
                      <a:pt x="1248" y="1269"/>
                      <a:pt x="0" y="3008"/>
                    </a:cubicBezTo>
                    <a:lnTo>
                      <a:pt x="6994" y="7091"/>
                    </a:lnTo>
                    <a:cubicBezTo>
                      <a:pt x="9016" y="6807"/>
                      <a:pt x="11039" y="6542"/>
                      <a:pt x="13061" y="6259"/>
                    </a:cubicBezTo>
                    <a:cubicBezTo>
                      <a:pt x="12135" y="4444"/>
                      <a:pt x="11133" y="2573"/>
                      <a:pt x="9489" y="1363"/>
                    </a:cubicBezTo>
                    <a:cubicBezTo>
                      <a:pt x="8320" y="487"/>
                      <a:pt x="6858" y="1"/>
                      <a:pt x="5391" y="1"/>
                    </a:cubicBezTo>
                    <a:close/>
                  </a:path>
                </a:pathLst>
              </a:custGeom>
              <a:solidFill>
                <a:srgbClr val="FC5B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40" name="Google Shape;1374;p50">
                <a:extLst>
                  <a:ext uri="{FF2B5EF4-FFF2-40B4-BE49-F238E27FC236}">
                    <a16:creationId xmlns:a16="http://schemas.microsoft.com/office/drawing/2014/main" xmlns="" id="{ADFFB51E-417D-B0FD-B7CF-594B6A1F339C}"/>
                  </a:ext>
                </a:extLst>
              </p:cNvPr>
              <p:cNvSpPr/>
              <p:nvPr/>
            </p:nvSpPr>
            <p:spPr>
              <a:xfrm>
                <a:off x="4505869" y="1880027"/>
                <a:ext cx="711143" cy="385000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7542" extrusionOk="0">
                    <a:moveTo>
                      <a:pt x="4828" y="0"/>
                    </a:moveTo>
                    <a:cubicBezTo>
                      <a:pt x="3091" y="0"/>
                      <a:pt x="1353" y="590"/>
                      <a:pt x="0" y="1683"/>
                    </a:cubicBezTo>
                    <a:lnTo>
                      <a:pt x="6540" y="7542"/>
                    </a:lnTo>
                    <a:cubicBezTo>
                      <a:pt x="8959" y="7069"/>
                      <a:pt x="11530" y="6597"/>
                      <a:pt x="13930" y="6105"/>
                    </a:cubicBezTo>
                    <a:cubicBezTo>
                      <a:pt x="12948" y="4896"/>
                      <a:pt x="11965" y="3667"/>
                      <a:pt x="10812" y="2628"/>
                    </a:cubicBezTo>
                    <a:cubicBezTo>
                      <a:pt x="9659" y="1569"/>
                      <a:pt x="8317" y="681"/>
                      <a:pt x="6805" y="265"/>
                    </a:cubicBezTo>
                    <a:cubicBezTo>
                      <a:pt x="6160" y="87"/>
                      <a:pt x="5494" y="0"/>
                      <a:pt x="4828" y="0"/>
                    </a:cubicBezTo>
                    <a:close/>
                  </a:path>
                </a:pathLst>
              </a:custGeom>
              <a:solidFill>
                <a:srgbClr val="FC5B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41" name="Google Shape;1375;p50">
                <a:extLst>
                  <a:ext uri="{FF2B5EF4-FFF2-40B4-BE49-F238E27FC236}">
                    <a16:creationId xmlns:a16="http://schemas.microsoft.com/office/drawing/2014/main" xmlns="" id="{5864ABF7-6F8C-F781-7A64-42B9BD5DC678}"/>
                  </a:ext>
                </a:extLst>
              </p:cNvPr>
              <p:cNvSpPr/>
              <p:nvPr/>
            </p:nvSpPr>
            <p:spPr>
              <a:xfrm>
                <a:off x="941244" y="2114475"/>
                <a:ext cx="7124066" cy="2630233"/>
              </a:xfrm>
              <a:custGeom>
                <a:avLst/>
                <a:gdLst/>
                <a:ahLst/>
                <a:cxnLst/>
                <a:rect l="l" t="t" r="r" b="b"/>
                <a:pathLst>
                  <a:path w="136261" h="57120" extrusionOk="0">
                    <a:moveTo>
                      <a:pt x="1" y="0"/>
                    </a:moveTo>
                    <a:lnTo>
                      <a:pt x="1" y="57120"/>
                    </a:lnTo>
                    <a:lnTo>
                      <a:pt x="136260" y="57120"/>
                    </a:lnTo>
                    <a:lnTo>
                      <a:pt x="136260" y="0"/>
                    </a:lnTo>
                    <a:close/>
                  </a:path>
                </a:pathLst>
              </a:custGeom>
              <a:solidFill>
                <a:srgbClr val="FEDA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42" name="Google Shape;1376;p50">
                <a:extLst>
                  <a:ext uri="{FF2B5EF4-FFF2-40B4-BE49-F238E27FC236}">
                    <a16:creationId xmlns:a16="http://schemas.microsoft.com/office/drawing/2014/main" xmlns="" id="{D9A224BA-E98E-439A-87A0-EE55A679F1ED}"/>
                  </a:ext>
                </a:extLst>
              </p:cNvPr>
              <p:cNvSpPr/>
              <p:nvPr/>
            </p:nvSpPr>
            <p:spPr>
              <a:xfrm>
                <a:off x="1303578" y="1746390"/>
                <a:ext cx="742026" cy="642637"/>
              </a:xfrm>
              <a:custGeom>
                <a:avLst/>
                <a:gdLst/>
                <a:ahLst/>
                <a:cxnLst/>
                <a:rect l="l" t="t" r="r" b="b"/>
                <a:pathLst>
                  <a:path w="14536" h="12589" extrusionOk="0">
                    <a:moveTo>
                      <a:pt x="8081" y="0"/>
                    </a:moveTo>
                    <a:cubicBezTo>
                      <a:pt x="7114" y="0"/>
                      <a:pt x="6159" y="199"/>
                      <a:pt x="5312" y="615"/>
                    </a:cubicBezTo>
                    <a:lnTo>
                      <a:pt x="1" y="6399"/>
                    </a:lnTo>
                    <a:cubicBezTo>
                      <a:pt x="1588" y="7986"/>
                      <a:pt x="3195" y="9593"/>
                      <a:pt x="4783" y="11200"/>
                    </a:cubicBezTo>
                    <a:cubicBezTo>
                      <a:pt x="5003" y="11419"/>
                      <a:pt x="5373" y="11560"/>
                      <a:pt x="5718" y="11560"/>
                    </a:cubicBezTo>
                    <a:cubicBezTo>
                      <a:pt x="5877" y="11560"/>
                      <a:pt x="6031" y="11530"/>
                      <a:pt x="6163" y="11464"/>
                    </a:cubicBezTo>
                    <a:cubicBezTo>
                      <a:pt x="5784" y="10462"/>
                      <a:pt x="5293" y="9423"/>
                      <a:pt x="4896" y="8402"/>
                    </a:cubicBezTo>
                    <a:lnTo>
                      <a:pt x="4896" y="8402"/>
                    </a:lnTo>
                    <a:cubicBezTo>
                      <a:pt x="6257" y="9706"/>
                      <a:pt x="7656" y="10935"/>
                      <a:pt x="8998" y="12220"/>
                    </a:cubicBezTo>
                    <a:cubicBezTo>
                      <a:pt x="9248" y="12458"/>
                      <a:pt x="9640" y="12588"/>
                      <a:pt x="10014" y="12588"/>
                    </a:cubicBezTo>
                    <a:cubicBezTo>
                      <a:pt x="10203" y="12588"/>
                      <a:pt x="10388" y="12555"/>
                      <a:pt x="10548" y="12485"/>
                    </a:cubicBezTo>
                    <a:cubicBezTo>
                      <a:pt x="10245" y="11937"/>
                      <a:pt x="10056" y="11237"/>
                      <a:pt x="9773" y="10708"/>
                    </a:cubicBezTo>
                    <a:lnTo>
                      <a:pt x="9773" y="10708"/>
                    </a:lnTo>
                    <a:cubicBezTo>
                      <a:pt x="10302" y="11143"/>
                      <a:pt x="10888" y="11653"/>
                      <a:pt x="11417" y="12088"/>
                    </a:cubicBezTo>
                    <a:cubicBezTo>
                      <a:pt x="11625" y="12256"/>
                      <a:pt x="11864" y="12336"/>
                      <a:pt x="12108" y="12336"/>
                    </a:cubicBezTo>
                    <a:cubicBezTo>
                      <a:pt x="12328" y="12336"/>
                      <a:pt x="12552" y="12270"/>
                      <a:pt x="12759" y="12145"/>
                    </a:cubicBezTo>
                    <a:cubicBezTo>
                      <a:pt x="11946" y="9971"/>
                      <a:pt x="11077" y="7797"/>
                      <a:pt x="10283" y="5624"/>
                    </a:cubicBezTo>
                    <a:lnTo>
                      <a:pt x="10283" y="5624"/>
                    </a:lnTo>
                    <a:cubicBezTo>
                      <a:pt x="11209" y="7060"/>
                      <a:pt x="11927" y="8667"/>
                      <a:pt x="12854" y="10103"/>
                    </a:cubicBezTo>
                    <a:cubicBezTo>
                      <a:pt x="13174" y="10584"/>
                      <a:pt x="13698" y="10996"/>
                      <a:pt x="14241" y="10996"/>
                    </a:cubicBezTo>
                    <a:cubicBezTo>
                      <a:pt x="14339" y="10996"/>
                      <a:pt x="14438" y="10983"/>
                      <a:pt x="14536" y="10954"/>
                    </a:cubicBezTo>
                    <a:cubicBezTo>
                      <a:pt x="13874" y="7835"/>
                      <a:pt x="13137" y="4622"/>
                      <a:pt x="12476" y="1503"/>
                    </a:cubicBezTo>
                    <a:cubicBezTo>
                      <a:pt x="11268" y="530"/>
                      <a:pt x="9660" y="0"/>
                      <a:pt x="8081" y="0"/>
                    </a:cubicBezTo>
                    <a:close/>
                  </a:path>
                </a:pathLst>
              </a:custGeom>
              <a:solidFill>
                <a:srgbClr val="FB85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43" name="Google Shape;1377;p50">
                <a:extLst>
                  <a:ext uri="{FF2B5EF4-FFF2-40B4-BE49-F238E27FC236}">
                    <a16:creationId xmlns:a16="http://schemas.microsoft.com/office/drawing/2014/main" xmlns="" id="{3A6507D1-2DE1-F255-54BD-D83987F03693}"/>
                  </a:ext>
                </a:extLst>
              </p:cNvPr>
              <p:cNvSpPr/>
              <p:nvPr/>
            </p:nvSpPr>
            <p:spPr>
              <a:xfrm>
                <a:off x="1784069" y="1941792"/>
                <a:ext cx="82084" cy="188161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3686" fill="none" extrusionOk="0">
                    <a:moveTo>
                      <a:pt x="1" y="0"/>
                    </a:moveTo>
                    <a:lnTo>
                      <a:pt x="1607" y="3686"/>
                    </a:ln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44" name="Google Shape;1378;p50">
                <a:extLst>
                  <a:ext uri="{FF2B5EF4-FFF2-40B4-BE49-F238E27FC236}">
                    <a16:creationId xmlns:a16="http://schemas.microsoft.com/office/drawing/2014/main" xmlns="" id="{D68DE48D-D395-7E6B-53D3-BF27B4651624}"/>
                  </a:ext>
                </a:extLst>
              </p:cNvPr>
              <p:cNvSpPr/>
              <p:nvPr/>
            </p:nvSpPr>
            <p:spPr>
              <a:xfrm>
                <a:off x="1622970" y="1981353"/>
                <a:ext cx="205517" cy="338700"/>
              </a:xfrm>
              <a:custGeom>
                <a:avLst/>
                <a:gdLst/>
                <a:ahLst/>
                <a:cxnLst/>
                <a:rect l="l" t="t" r="r" b="b"/>
                <a:pathLst>
                  <a:path w="4026" h="6635" fill="none" extrusionOk="0">
                    <a:moveTo>
                      <a:pt x="0" y="0"/>
                    </a:moveTo>
                    <a:cubicBezTo>
                      <a:pt x="1342" y="2211"/>
                      <a:pt x="2684" y="4423"/>
                      <a:pt x="4026" y="6634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45" name="Google Shape;1379;p50">
                <a:extLst>
                  <a:ext uri="{FF2B5EF4-FFF2-40B4-BE49-F238E27FC236}">
                    <a16:creationId xmlns:a16="http://schemas.microsoft.com/office/drawing/2014/main" xmlns="" id="{674DBD5A-31BB-294E-2BA4-095BA0358106}"/>
                  </a:ext>
                </a:extLst>
              </p:cNvPr>
              <p:cNvSpPr/>
              <p:nvPr/>
            </p:nvSpPr>
            <p:spPr>
              <a:xfrm>
                <a:off x="1481114" y="2048886"/>
                <a:ext cx="92702" cy="149569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930" fill="none" extrusionOk="0">
                    <a:moveTo>
                      <a:pt x="1" y="0"/>
                    </a:moveTo>
                    <a:cubicBezTo>
                      <a:pt x="605" y="983"/>
                      <a:pt x="1210" y="1947"/>
                      <a:pt x="1815" y="2930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46" name="Google Shape;1380;p50">
                <a:extLst>
                  <a:ext uri="{FF2B5EF4-FFF2-40B4-BE49-F238E27FC236}">
                    <a16:creationId xmlns:a16="http://schemas.microsoft.com/office/drawing/2014/main" xmlns="" id="{B3D520E8-9F90-EB35-9406-528C8BD1B614}"/>
                  </a:ext>
                </a:extLst>
              </p:cNvPr>
              <p:cNvSpPr/>
              <p:nvPr/>
            </p:nvSpPr>
            <p:spPr>
              <a:xfrm>
                <a:off x="1294900" y="2105802"/>
                <a:ext cx="62788" cy="18377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360" fill="none" extrusionOk="0">
                    <a:moveTo>
                      <a:pt x="1229" y="359"/>
                    </a:moveTo>
                    <a:cubicBezTo>
                      <a:pt x="813" y="246"/>
                      <a:pt x="416" y="114"/>
                      <a:pt x="1" y="0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47" name="Google Shape;1381;p50">
                <a:extLst>
                  <a:ext uri="{FF2B5EF4-FFF2-40B4-BE49-F238E27FC236}">
                    <a16:creationId xmlns:a16="http://schemas.microsoft.com/office/drawing/2014/main" xmlns="" id="{EABF9295-CD41-1237-760F-908C5F12361F}"/>
                  </a:ext>
                </a:extLst>
              </p:cNvPr>
              <p:cNvSpPr/>
              <p:nvPr/>
            </p:nvSpPr>
            <p:spPr>
              <a:xfrm>
                <a:off x="3023864" y="1882784"/>
                <a:ext cx="588629" cy="458968"/>
              </a:xfrm>
              <a:custGeom>
                <a:avLst/>
                <a:gdLst/>
                <a:ahLst/>
                <a:cxnLst/>
                <a:rect l="l" t="t" r="r" b="b"/>
                <a:pathLst>
                  <a:path w="11531" h="8991" extrusionOk="0">
                    <a:moveTo>
                      <a:pt x="5408" y="1"/>
                    </a:moveTo>
                    <a:cubicBezTo>
                      <a:pt x="5344" y="1"/>
                      <a:pt x="5280" y="1"/>
                      <a:pt x="5217" y="3"/>
                    </a:cubicBezTo>
                    <a:cubicBezTo>
                      <a:pt x="3743" y="60"/>
                      <a:pt x="2061" y="1005"/>
                      <a:pt x="984" y="2347"/>
                    </a:cubicBezTo>
                    <a:cubicBezTo>
                      <a:pt x="228" y="3292"/>
                      <a:pt x="1" y="4558"/>
                      <a:pt x="341" y="5711"/>
                    </a:cubicBezTo>
                    <a:cubicBezTo>
                      <a:pt x="417" y="5938"/>
                      <a:pt x="492" y="6165"/>
                      <a:pt x="587" y="6505"/>
                    </a:cubicBezTo>
                    <a:cubicBezTo>
                      <a:pt x="832" y="7393"/>
                      <a:pt x="1399" y="8168"/>
                      <a:pt x="2155" y="8698"/>
                    </a:cubicBezTo>
                    <a:cubicBezTo>
                      <a:pt x="2443" y="8901"/>
                      <a:pt x="2639" y="8991"/>
                      <a:pt x="2850" y="8991"/>
                    </a:cubicBezTo>
                    <a:cubicBezTo>
                      <a:pt x="2972" y="8991"/>
                      <a:pt x="3099" y="8961"/>
                      <a:pt x="3252" y="8906"/>
                    </a:cubicBezTo>
                    <a:cubicBezTo>
                      <a:pt x="3573" y="8792"/>
                      <a:pt x="3838" y="8528"/>
                      <a:pt x="3951" y="8206"/>
                    </a:cubicBezTo>
                    <a:cubicBezTo>
                      <a:pt x="4138" y="8631"/>
                      <a:pt x="4570" y="8857"/>
                      <a:pt x="5026" y="8857"/>
                    </a:cubicBezTo>
                    <a:cubicBezTo>
                      <a:pt x="5077" y="8857"/>
                      <a:pt x="5128" y="8855"/>
                      <a:pt x="5180" y="8849"/>
                    </a:cubicBezTo>
                    <a:cubicBezTo>
                      <a:pt x="5709" y="8811"/>
                      <a:pt x="6181" y="8414"/>
                      <a:pt x="6314" y="7904"/>
                    </a:cubicBezTo>
                    <a:cubicBezTo>
                      <a:pt x="6569" y="8207"/>
                      <a:pt x="6945" y="8375"/>
                      <a:pt x="7328" y="8375"/>
                    </a:cubicBezTo>
                    <a:cubicBezTo>
                      <a:pt x="7400" y="8375"/>
                      <a:pt x="7471" y="8369"/>
                      <a:pt x="7542" y="8357"/>
                    </a:cubicBezTo>
                    <a:cubicBezTo>
                      <a:pt x="7996" y="8263"/>
                      <a:pt x="8393" y="7923"/>
                      <a:pt x="8544" y="7488"/>
                    </a:cubicBezTo>
                    <a:cubicBezTo>
                      <a:pt x="8711" y="7836"/>
                      <a:pt x="9011" y="8081"/>
                      <a:pt x="9369" y="8081"/>
                    </a:cubicBezTo>
                    <a:cubicBezTo>
                      <a:pt x="9497" y="8081"/>
                      <a:pt x="9633" y="8049"/>
                      <a:pt x="9773" y="7979"/>
                    </a:cubicBezTo>
                    <a:cubicBezTo>
                      <a:pt x="10094" y="7809"/>
                      <a:pt x="10283" y="7469"/>
                      <a:pt x="10302" y="7110"/>
                    </a:cubicBezTo>
                    <a:cubicBezTo>
                      <a:pt x="10396" y="5617"/>
                      <a:pt x="10680" y="4785"/>
                      <a:pt x="11531" y="4369"/>
                    </a:cubicBezTo>
                    <a:cubicBezTo>
                      <a:pt x="10651" y="905"/>
                      <a:pt x="7478" y="1"/>
                      <a:pt x="5408" y="1"/>
                    </a:cubicBezTo>
                    <a:close/>
                  </a:path>
                </a:pathLst>
              </a:custGeom>
              <a:solidFill>
                <a:srgbClr val="FC5B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48" name="Google Shape;1382;p50">
                <a:extLst>
                  <a:ext uri="{FF2B5EF4-FFF2-40B4-BE49-F238E27FC236}">
                    <a16:creationId xmlns:a16="http://schemas.microsoft.com/office/drawing/2014/main" xmlns="" id="{089FF251-6B58-FC2D-7A2F-C07F59B789CF}"/>
                  </a:ext>
                </a:extLst>
              </p:cNvPr>
              <p:cNvSpPr/>
              <p:nvPr/>
            </p:nvSpPr>
            <p:spPr>
              <a:xfrm>
                <a:off x="3144484" y="2188751"/>
                <a:ext cx="85913" cy="123586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421" fill="none" extrusionOk="0">
                    <a:moveTo>
                      <a:pt x="0" y="1"/>
                    </a:moveTo>
                    <a:cubicBezTo>
                      <a:pt x="567" y="795"/>
                      <a:pt x="1116" y="1607"/>
                      <a:pt x="1683" y="2420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49" name="Google Shape;1383;p50">
                <a:extLst>
                  <a:ext uri="{FF2B5EF4-FFF2-40B4-BE49-F238E27FC236}">
                    <a16:creationId xmlns:a16="http://schemas.microsoft.com/office/drawing/2014/main" xmlns="" id="{173E0AEF-1A4D-1B5D-933C-CDC571B3B5C3}"/>
                  </a:ext>
                </a:extLst>
              </p:cNvPr>
              <p:cNvSpPr/>
              <p:nvPr/>
            </p:nvSpPr>
            <p:spPr>
              <a:xfrm>
                <a:off x="3289198" y="2149191"/>
                <a:ext cx="63758" cy="145741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2855" fill="none" extrusionOk="0">
                    <a:moveTo>
                      <a:pt x="1" y="1"/>
                    </a:moveTo>
                    <a:cubicBezTo>
                      <a:pt x="416" y="965"/>
                      <a:pt x="832" y="1910"/>
                      <a:pt x="1248" y="2855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50" name="Google Shape;1384;p50">
                <a:extLst>
                  <a:ext uri="{FF2B5EF4-FFF2-40B4-BE49-F238E27FC236}">
                    <a16:creationId xmlns:a16="http://schemas.microsoft.com/office/drawing/2014/main" xmlns="" id="{895C608C-B0C4-93D6-E795-E446B4AB7E29}"/>
                  </a:ext>
                </a:extLst>
              </p:cNvPr>
              <p:cNvSpPr/>
              <p:nvPr/>
            </p:nvSpPr>
            <p:spPr>
              <a:xfrm>
                <a:off x="3426205" y="2137655"/>
                <a:ext cx="30935" cy="140891"/>
              </a:xfrm>
              <a:custGeom>
                <a:avLst/>
                <a:gdLst/>
                <a:ahLst/>
                <a:cxnLst/>
                <a:rect l="l" t="t" r="r" b="b"/>
                <a:pathLst>
                  <a:path w="606" h="2760" fill="none" extrusionOk="0">
                    <a:moveTo>
                      <a:pt x="1" y="0"/>
                    </a:moveTo>
                    <a:cubicBezTo>
                      <a:pt x="76" y="945"/>
                      <a:pt x="284" y="1871"/>
                      <a:pt x="605" y="2760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51" name="Google Shape;1385;p50">
                <a:extLst>
                  <a:ext uri="{FF2B5EF4-FFF2-40B4-BE49-F238E27FC236}">
                    <a16:creationId xmlns:a16="http://schemas.microsoft.com/office/drawing/2014/main" xmlns="" id="{3D1586E6-7988-89BE-A669-18616135980B}"/>
                  </a:ext>
                </a:extLst>
              </p:cNvPr>
              <p:cNvSpPr/>
              <p:nvPr/>
            </p:nvSpPr>
            <p:spPr>
              <a:xfrm>
                <a:off x="3147394" y="2243779"/>
                <a:ext cx="28025" cy="51"/>
              </a:xfrm>
              <a:custGeom>
                <a:avLst/>
                <a:gdLst/>
                <a:ahLst/>
                <a:cxnLst/>
                <a:rect l="l" t="t" r="r" b="b"/>
                <a:pathLst>
                  <a:path w="549" h="1" fill="none" extrusionOk="0">
                    <a:moveTo>
                      <a:pt x="0" y="0"/>
                    </a:moveTo>
                    <a:lnTo>
                      <a:pt x="548" y="0"/>
                    </a:ln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52" name="Google Shape;1386;p50">
                <a:extLst>
                  <a:ext uri="{FF2B5EF4-FFF2-40B4-BE49-F238E27FC236}">
                    <a16:creationId xmlns:a16="http://schemas.microsoft.com/office/drawing/2014/main" xmlns="" id="{FF10008B-047E-ABE9-533E-35264CC090B7}"/>
                  </a:ext>
                </a:extLst>
              </p:cNvPr>
              <p:cNvSpPr/>
              <p:nvPr/>
            </p:nvSpPr>
            <p:spPr>
              <a:xfrm>
                <a:off x="4433486" y="1892176"/>
                <a:ext cx="559685" cy="438702"/>
              </a:xfrm>
              <a:custGeom>
                <a:avLst/>
                <a:gdLst/>
                <a:ahLst/>
                <a:cxnLst/>
                <a:rect l="l" t="t" r="r" b="b"/>
                <a:pathLst>
                  <a:path w="10964" h="8594" extrusionOk="0">
                    <a:moveTo>
                      <a:pt x="5185" y="0"/>
                    </a:moveTo>
                    <a:cubicBezTo>
                      <a:pt x="3749" y="0"/>
                      <a:pt x="2301" y="541"/>
                      <a:pt x="1116" y="1388"/>
                    </a:cubicBezTo>
                    <a:cubicBezTo>
                      <a:pt x="624" y="2503"/>
                      <a:pt x="284" y="3675"/>
                      <a:pt x="114" y="4885"/>
                    </a:cubicBezTo>
                    <a:cubicBezTo>
                      <a:pt x="1" y="5584"/>
                      <a:pt x="133" y="6453"/>
                      <a:pt x="530" y="7039"/>
                    </a:cubicBezTo>
                    <a:cubicBezTo>
                      <a:pt x="851" y="7474"/>
                      <a:pt x="1191" y="7966"/>
                      <a:pt x="1664" y="8211"/>
                    </a:cubicBezTo>
                    <a:cubicBezTo>
                      <a:pt x="1934" y="8355"/>
                      <a:pt x="2239" y="8534"/>
                      <a:pt x="2545" y="8534"/>
                    </a:cubicBezTo>
                    <a:cubicBezTo>
                      <a:pt x="2560" y="8534"/>
                      <a:pt x="2575" y="8533"/>
                      <a:pt x="2590" y="8533"/>
                    </a:cubicBezTo>
                    <a:cubicBezTo>
                      <a:pt x="2911" y="8495"/>
                      <a:pt x="3195" y="8306"/>
                      <a:pt x="3365" y="8022"/>
                    </a:cubicBezTo>
                    <a:cubicBezTo>
                      <a:pt x="3522" y="8353"/>
                      <a:pt x="3887" y="8556"/>
                      <a:pt x="4255" y="8556"/>
                    </a:cubicBezTo>
                    <a:cubicBezTo>
                      <a:pt x="4286" y="8556"/>
                      <a:pt x="4317" y="8554"/>
                      <a:pt x="4348" y="8551"/>
                    </a:cubicBezTo>
                    <a:cubicBezTo>
                      <a:pt x="4745" y="8514"/>
                      <a:pt x="5104" y="8230"/>
                      <a:pt x="5198" y="7852"/>
                    </a:cubicBezTo>
                    <a:cubicBezTo>
                      <a:pt x="5198" y="8192"/>
                      <a:pt x="5576" y="8476"/>
                      <a:pt x="5917" y="8570"/>
                    </a:cubicBezTo>
                    <a:cubicBezTo>
                      <a:pt x="5984" y="8586"/>
                      <a:pt x="6052" y="8594"/>
                      <a:pt x="6122" y="8594"/>
                    </a:cubicBezTo>
                    <a:cubicBezTo>
                      <a:pt x="6384" y="8594"/>
                      <a:pt x="6652" y="8485"/>
                      <a:pt x="6862" y="8306"/>
                    </a:cubicBezTo>
                    <a:cubicBezTo>
                      <a:pt x="7126" y="8098"/>
                      <a:pt x="7296" y="7795"/>
                      <a:pt x="7410" y="7474"/>
                    </a:cubicBezTo>
                    <a:cubicBezTo>
                      <a:pt x="7485" y="7739"/>
                      <a:pt x="7618" y="7984"/>
                      <a:pt x="7882" y="8060"/>
                    </a:cubicBezTo>
                    <a:cubicBezTo>
                      <a:pt x="7947" y="8080"/>
                      <a:pt x="8016" y="8089"/>
                      <a:pt x="8085" y="8089"/>
                    </a:cubicBezTo>
                    <a:cubicBezTo>
                      <a:pt x="8279" y="8089"/>
                      <a:pt x="8480" y="8015"/>
                      <a:pt x="8620" y="7890"/>
                    </a:cubicBezTo>
                    <a:cubicBezTo>
                      <a:pt x="9773" y="6850"/>
                      <a:pt x="10453" y="5395"/>
                      <a:pt x="10963" y="3921"/>
                    </a:cubicBezTo>
                    <a:cubicBezTo>
                      <a:pt x="10188" y="2144"/>
                      <a:pt x="8506" y="707"/>
                      <a:pt x="6635" y="197"/>
                    </a:cubicBezTo>
                    <a:cubicBezTo>
                      <a:pt x="6160" y="63"/>
                      <a:pt x="5673" y="0"/>
                      <a:pt x="5185" y="0"/>
                    </a:cubicBezTo>
                    <a:close/>
                  </a:path>
                </a:pathLst>
              </a:custGeom>
              <a:solidFill>
                <a:srgbClr val="FC5B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53" name="Google Shape;1387;p50">
                <a:extLst>
                  <a:ext uri="{FF2B5EF4-FFF2-40B4-BE49-F238E27FC236}">
                    <a16:creationId xmlns:a16="http://schemas.microsoft.com/office/drawing/2014/main" xmlns="" id="{039B6F6E-52B2-620B-2497-2BBA06086BE2}"/>
                  </a:ext>
                </a:extLst>
              </p:cNvPr>
              <p:cNvSpPr/>
              <p:nvPr/>
            </p:nvSpPr>
            <p:spPr>
              <a:xfrm>
                <a:off x="4540580" y="2137655"/>
                <a:ext cx="62788" cy="174685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3422" fill="none" extrusionOk="0">
                    <a:moveTo>
                      <a:pt x="1" y="0"/>
                    </a:moveTo>
                    <a:cubicBezTo>
                      <a:pt x="416" y="1134"/>
                      <a:pt x="832" y="2268"/>
                      <a:pt x="1229" y="3421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54" name="Google Shape;1388;p50">
                <a:extLst>
                  <a:ext uri="{FF2B5EF4-FFF2-40B4-BE49-F238E27FC236}">
                    <a16:creationId xmlns:a16="http://schemas.microsoft.com/office/drawing/2014/main" xmlns="" id="{638FAEB1-B6F7-F83D-FE6B-75F5715FC150}"/>
                  </a:ext>
                </a:extLst>
              </p:cNvPr>
              <p:cNvSpPr/>
              <p:nvPr/>
            </p:nvSpPr>
            <p:spPr>
              <a:xfrm>
                <a:off x="4694942" y="2128926"/>
                <a:ext cx="5870" cy="178564"/>
              </a:xfrm>
              <a:custGeom>
                <a:avLst/>
                <a:gdLst/>
                <a:ahLst/>
                <a:cxnLst/>
                <a:rect l="l" t="t" r="r" b="b"/>
                <a:pathLst>
                  <a:path w="115" h="3498" fill="none" extrusionOk="0">
                    <a:moveTo>
                      <a:pt x="1" y="1"/>
                    </a:moveTo>
                    <a:cubicBezTo>
                      <a:pt x="39" y="1173"/>
                      <a:pt x="76" y="2326"/>
                      <a:pt x="114" y="3498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55" name="Google Shape;1389;p50">
                <a:extLst>
                  <a:ext uri="{FF2B5EF4-FFF2-40B4-BE49-F238E27FC236}">
                    <a16:creationId xmlns:a16="http://schemas.microsoft.com/office/drawing/2014/main" xmlns="" id="{59C65563-B636-CEB3-1920-387AF47FAB37}"/>
                  </a:ext>
                </a:extLst>
              </p:cNvPr>
              <p:cNvSpPr/>
              <p:nvPr/>
            </p:nvSpPr>
            <p:spPr>
              <a:xfrm>
                <a:off x="4809794" y="2145363"/>
                <a:ext cx="29914" cy="142831"/>
              </a:xfrm>
              <a:custGeom>
                <a:avLst/>
                <a:gdLst/>
                <a:ahLst/>
                <a:cxnLst/>
                <a:rect l="l" t="t" r="r" b="b"/>
                <a:pathLst>
                  <a:path w="586" h="2798" fill="none" extrusionOk="0">
                    <a:moveTo>
                      <a:pt x="586" y="0"/>
                    </a:moveTo>
                    <a:cubicBezTo>
                      <a:pt x="378" y="945"/>
                      <a:pt x="189" y="1871"/>
                      <a:pt x="0" y="2798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56" name="Google Shape;1390;p50">
                <a:extLst>
                  <a:ext uri="{FF2B5EF4-FFF2-40B4-BE49-F238E27FC236}">
                    <a16:creationId xmlns:a16="http://schemas.microsoft.com/office/drawing/2014/main" xmlns="" id="{D920495E-CEC7-C522-F7A2-B64FEC82686B}"/>
                  </a:ext>
                </a:extLst>
              </p:cNvPr>
              <p:cNvSpPr/>
              <p:nvPr/>
            </p:nvSpPr>
            <p:spPr>
              <a:xfrm>
                <a:off x="4548288" y="2205188"/>
                <a:ext cx="6840" cy="34763"/>
              </a:xfrm>
              <a:custGeom>
                <a:avLst/>
                <a:gdLst/>
                <a:ahLst/>
                <a:cxnLst/>
                <a:rect l="l" t="t" r="r" b="b"/>
                <a:pathLst>
                  <a:path w="134" h="681" fill="none" extrusionOk="0">
                    <a:moveTo>
                      <a:pt x="133" y="0"/>
                    </a:moveTo>
                    <a:cubicBezTo>
                      <a:pt x="76" y="227"/>
                      <a:pt x="39" y="454"/>
                      <a:pt x="1" y="681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57" name="Google Shape;1391;p50">
                <a:extLst>
                  <a:ext uri="{FF2B5EF4-FFF2-40B4-BE49-F238E27FC236}">
                    <a16:creationId xmlns:a16="http://schemas.microsoft.com/office/drawing/2014/main" xmlns="" id="{ED4BD73D-98FC-D7C9-3203-212F0A32F7CC}"/>
                  </a:ext>
                </a:extLst>
              </p:cNvPr>
              <p:cNvSpPr/>
              <p:nvPr/>
            </p:nvSpPr>
            <p:spPr>
              <a:xfrm>
                <a:off x="4985391" y="2079718"/>
                <a:ext cx="18377" cy="38643"/>
              </a:xfrm>
              <a:custGeom>
                <a:avLst/>
                <a:gdLst/>
                <a:ahLst/>
                <a:cxnLst/>
                <a:rect l="l" t="t" r="r" b="b"/>
                <a:pathLst>
                  <a:path w="360" h="757" fill="none" extrusionOk="0">
                    <a:moveTo>
                      <a:pt x="0" y="757"/>
                    </a:moveTo>
                    <a:cubicBezTo>
                      <a:pt x="132" y="511"/>
                      <a:pt x="246" y="266"/>
                      <a:pt x="359" y="1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58" name="Google Shape;1392;p50">
                <a:extLst>
                  <a:ext uri="{FF2B5EF4-FFF2-40B4-BE49-F238E27FC236}">
                    <a16:creationId xmlns:a16="http://schemas.microsoft.com/office/drawing/2014/main" xmlns="" id="{ECC509B4-DC32-5AC2-9F77-58E4B8FE4EB3}"/>
                  </a:ext>
                </a:extLst>
              </p:cNvPr>
              <p:cNvSpPr/>
              <p:nvPr/>
            </p:nvSpPr>
            <p:spPr>
              <a:xfrm>
                <a:off x="5629892" y="1757160"/>
                <a:ext cx="802824" cy="720740"/>
              </a:xfrm>
              <a:custGeom>
                <a:avLst/>
                <a:gdLst/>
                <a:ahLst/>
                <a:cxnLst/>
                <a:rect l="l" t="t" r="r" b="b"/>
                <a:pathLst>
                  <a:path w="15727" h="14119" extrusionOk="0">
                    <a:moveTo>
                      <a:pt x="5189" y="0"/>
                    </a:moveTo>
                    <a:cubicBezTo>
                      <a:pt x="4839" y="0"/>
                      <a:pt x="4480" y="48"/>
                      <a:pt x="4158" y="101"/>
                    </a:cubicBezTo>
                    <a:cubicBezTo>
                      <a:pt x="2571" y="328"/>
                      <a:pt x="1172" y="1481"/>
                      <a:pt x="586" y="2974"/>
                    </a:cubicBezTo>
                    <a:cubicBezTo>
                      <a:pt x="0" y="4449"/>
                      <a:pt x="208" y="6225"/>
                      <a:pt x="1078" y="7567"/>
                    </a:cubicBezTo>
                    <a:cubicBezTo>
                      <a:pt x="1947" y="8909"/>
                      <a:pt x="3459" y="10025"/>
                      <a:pt x="5047" y="10232"/>
                    </a:cubicBezTo>
                    <a:cubicBezTo>
                      <a:pt x="6162" y="11178"/>
                      <a:pt x="7296" y="12123"/>
                      <a:pt x="8430" y="13049"/>
                    </a:cubicBezTo>
                    <a:cubicBezTo>
                      <a:pt x="8695" y="13276"/>
                      <a:pt x="8959" y="13502"/>
                      <a:pt x="9281" y="13616"/>
                    </a:cubicBezTo>
                    <a:cubicBezTo>
                      <a:pt x="9427" y="13676"/>
                      <a:pt x="9589" y="13709"/>
                      <a:pt x="9749" y="13709"/>
                    </a:cubicBezTo>
                    <a:cubicBezTo>
                      <a:pt x="9940" y="13709"/>
                      <a:pt x="10128" y="13662"/>
                      <a:pt x="10282" y="13559"/>
                    </a:cubicBezTo>
                    <a:cubicBezTo>
                      <a:pt x="9375" y="12293"/>
                      <a:pt x="8544" y="11064"/>
                      <a:pt x="7617" y="9798"/>
                    </a:cubicBezTo>
                    <a:lnTo>
                      <a:pt x="7617" y="9798"/>
                    </a:lnTo>
                    <a:cubicBezTo>
                      <a:pt x="9111" y="11102"/>
                      <a:pt x="10604" y="12387"/>
                      <a:pt x="12097" y="13691"/>
                    </a:cubicBezTo>
                    <a:cubicBezTo>
                      <a:pt x="12305" y="13862"/>
                      <a:pt x="12532" y="14051"/>
                      <a:pt x="12815" y="14107"/>
                    </a:cubicBezTo>
                    <a:cubicBezTo>
                      <a:pt x="12850" y="14115"/>
                      <a:pt x="12886" y="14118"/>
                      <a:pt x="12923" y="14118"/>
                    </a:cubicBezTo>
                    <a:cubicBezTo>
                      <a:pt x="13173" y="14118"/>
                      <a:pt x="13465" y="13959"/>
                      <a:pt x="13515" y="13729"/>
                    </a:cubicBezTo>
                    <a:cubicBezTo>
                      <a:pt x="12985" y="12841"/>
                      <a:pt x="12513" y="11915"/>
                      <a:pt x="11984" y="11026"/>
                    </a:cubicBezTo>
                    <a:lnTo>
                      <a:pt x="11984" y="11026"/>
                    </a:lnTo>
                    <a:lnTo>
                      <a:pt x="13458" y="12803"/>
                    </a:lnTo>
                    <a:cubicBezTo>
                      <a:pt x="13704" y="13068"/>
                      <a:pt x="13930" y="13351"/>
                      <a:pt x="14252" y="13521"/>
                    </a:cubicBezTo>
                    <a:cubicBezTo>
                      <a:pt x="14371" y="13588"/>
                      <a:pt x="14505" y="13620"/>
                      <a:pt x="14640" y="13620"/>
                    </a:cubicBezTo>
                    <a:cubicBezTo>
                      <a:pt x="14847" y="13620"/>
                      <a:pt x="15055" y="13545"/>
                      <a:pt x="15216" y="13408"/>
                    </a:cubicBezTo>
                    <a:cubicBezTo>
                      <a:pt x="15027" y="12954"/>
                      <a:pt x="14838" y="12463"/>
                      <a:pt x="14649" y="12009"/>
                    </a:cubicBezTo>
                    <a:lnTo>
                      <a:pt x="14649" y="12009"/>
                    </a:lnTo>
                    <a:cubicBezTo>
                      <a:pt x="14838" y="12160"/>
                      <a:pt x="15102" y="12253"/>
                      <a:pt x="15359" y="12253"/>
                    </a:cubicBezTo>
                    <a:cubicBezTo>
                      <a:pt x="15487" y="12253"/>
                      <a:pt x="15613" y="12230"/>
                      <a:pt x="15726" y="12179"/>
                    </a:cubicBezTo>
                    <a:cubicBezTo>
                      <a:pt x="15046" y="8985"/>
                      <a:pt x="14403" y="5829"/>
                      <a:pt x="13723" y="2634"/>
                    </a:cubicBezTo>
                    <a:cubicBezTo>
                      <a:pt x="11133" y="1803"/>
                      <a:pt x="8544" y="952"/>
                      <a:pt x="5954" y="101"/>
                    </a:cubicBezTo>
                    <a:cubicBezTo>
                      <a:pt x="5717" y="28"/>
                      <a:pt x="5455" y="0"/>
                      <a:pt x="5189" y="0"/>
                    </a:cubicBezTo>
                    <a:close/>
                  </a:path>
                </a:pathLst>
              </a:custGeom>
              <a:solidFill>
                <a:srgbClr val="FFC4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59" name="Google Shape;1393;p50">
                <a:extLst>
                  <a:ext uri="{FF2B5EF4-FFF2-40B4-BE49-F238E27FC236}">
                    <a16:creationId xmlns:a16="http://schemas.microsoft.com/office/drawing/2014/main" xmlns="" id="{A26AF577-279E-0A2D-401F-1C911929E113}"/>
                  </a:ext>
                </a:extLst>
              </p:cNvPr>
              <p:cNvSpPr/>
              <p:nvPr/>
            </p:nvSpPr>
            <p:spPr>
              <a:xfrm>
                <a:off x="6222275" y="2048886"/>
                <a:ext cx="165037" cy="342580"/>
              </a:xfrm>
              <a:custGeom>
                <a:avLst/>
                <a:gdLst/>
                <a:ahLst/>
                <a:cxnLst/>
                <a:rect l="l" t="t" r="r" b="b"/>
                <a:pathLst>
                  <a:path w="3233" h="6711" fill="none" extrusionOk="0">
                    <a:moveTo>
                      <a:pt x="1" y="0"/>
                    </a:moveTo>
                    <a:lnTo>
                      <a:pt x="3233" y="6710"/>
                    </a:ln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60" name="Google Shape;1394;p50">
                <a:extLst>
                  <a:ext uri="{FF2B5EF4-FFF2-40B4-BE49-F238E27FC236}">
                    <a16:creationId xmlns:a16="http://schemas.microsoft.com/office/drawing/2014/main" xmlns="" id="{158D11FB-6C5F-99C0-0A4E-4C9185FA3D73}"/>
                  </a:ext>
                </a:extLst>
              </p:cNvPr>
              <p:cNvSpPr/>
              <p:nvPr/>
            </p:nvSpPr>
            <p:spPr>
              <a:xfrm>
                <a:off x="6104564" y="2124128"/>
                <a:ext cx="153449" cy="211337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4140" fill="none" extrusionOk="0">
                    <a:moveTo>
                      <a:pt x="3006" y="4140"/>
                    </a:moveTo>
                    <a:cubicBezTo>
                      <a:pt x="2099" y="2703"/>
                      <a:pt x="1078" y="1305"/>
                      <a:pt x="1" y="0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61" name="Google Shape;1395;p50">
                <a:extLst>
                  <a:ext uri="{FF2B5EF4-FFF2-40B4-BE49-F238E27FC236}">
                    <a16:creationId xmlns:a16="http://schemas.microsoft.com/office/drawing/2014/main" xmlns="" id="{C43934DC-3E32-1F24-A5B8-BC45FDFCBCEA}"/>
                  </a:ext>
                </a:extLst>
              </p:cNvPr>
              <p:cNvSpPr/>
              <p:nvPr/>
            </p:nvSpPr>
            <p:spPr>
              <a:xfrm>
                <a:off x="5993591" y="2226372"/>
                <a:ext cx="57020" cy="57939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135" fill="none" extrusionOk="0">
                    <a:moveTo>
                      <a:pt x="1" y="1"/>
                    </a:moveTo>
                    <a:lnTo>
                      <a:pt x="1116" y="1135"/>
                    </a:ln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62" name="Google Shape;1396;p50">
                <a:extLst>
                  <a:ext uri="{FF2B5EF4-FFF2-40B4-BE49-F238E27FC236}">
                    <a16:creationId xmlns:a16="http://schemas.microsoft.com/office/drawing/2014/main" xmlns="" id="{55E33C6A-413A-45AB-3E3C-DA0C211B0E4D}"/>
                  </a:ext>
                </a:extLst>
              </p:cNvPr>
              <p:cNvSpPr/>
              <p:nvPr/>
            </p:nvSpPr>
            <p:spPr>
              <a:xfrm>
                <a:off x="7318325" y="2432852"/>
                <a:ext cx="1032436" cy="829828"/>
              </a:xfrm>
              <a:custGeom>
                <a:avLst/>
                <a:gdLst/>
                <a:ahLst/>
                <a:cxnLst/>
                <a:rect l="l" t="t" r="r" b="b"/>
                <a:pathLst>
                  <a:path w="20225" h="16256" extrusionOk="0">
                    <a:moveTo>
                      <a:pt x="14687" y="1"/>
                    </a:moveTo>
                    <a:lnTo>
                      <a:pt x="11965" y="530"/>
                    </a:lnTo>
                    <a:cubicBezTo>
                      <a:pt x="8128" y="1929"/>
                      <a:pt x="4291" y="3346"/>
                      <a:pt x="435" y="4764"/>
                    </a:cubicBezTo>
                    <a:cubicBezTo>
                      <a:pt x="114" y="4877"/>
                      <a:pt x="416" y="5482"/>
                      <a:pt x="719" y="5671"/>
                    </a:cubicBezTo>
                    <a:cubicBezTo>
                      <a:pt x="1002" y="5860"/>
                      <a:pt x="1380" y="5860"/>
                      <a:pt x="1720" y="5860"/>
                    </a:cubicBezTo>
                    <a:cubicBezTo>
                      <a:pt x="4253" y="5803"/>
                      <a:pt x="6786" y="5785"/>
                      <a:pt x="9319" y="5728"/>
                    </a:cubicBezTo>
                    <a:lnTo>
                      <a:pt x="9319" y="5728"/>
                    </a:lnTo>
                    <a:cubicBezTo>
                      <a:pt x="6295" y="6087"/>
                      <a:pt x="3270" y="6427"/>
                      <a:pt x="246" y="6786"/>
                    </a:cubicBezTo>
                    <a:cubicBezTo>
                      <a:pt x="0" y="7070"/>
                      <a:pt x="189" y="7486"/>
                      <a:pt x="492" y="7731"/>
                    </a:cubicBezTo>
                    <a:cubicBezTo>
                      <a:pt x="794" y="7958"/>
                      <a:pt x="1210" y="8015"/>
                      <a:pt x="1588" y="8053"/>
                    </a:cubicBezTo>
                    <a:cubicBezTo>
                      <a:pt x="4423" y="8355"/>
                      <a:pt x="7277" y="8658"/>
                      <a:pt x="10132" y="8960"/>
                    </a:cubicBezTo>
                    <a:cubicBezTo>
                      <a:pt x="9278" y="8917"/>
                      <a:pt x="8423" y="8895"/>
                      <a:pt x="7568" y="8895"/>
                    </a:cubicBezTo>
                    <a:cubicBezTo>
                      <a:pt x="5431" y="8895"/>
                      <a:pt x="3292" y="9030"/>
                      <a:pt x="1172" y="9300"/>
                    </a:cubicBezTo>
                    <a:cubicBezTo>
                      <a:pt x="1002" y="9640"/>
                      <a:pt x="1153" y="10075"/>
                      <a:pt x="1456" y="10321"/>
                    </a:cubicBezTo>
                    <a:cubicBezTo>
                      <a:pt x="1758" y="10567"/>
                      <a:pt x="2155" y="10661"/>
                      <a:pt x="2533" y="10756"/>
                    </a:cubicBezTo>
                    <a:cubicBezTo>
                      <a:pt x="4631" y="11247"/>
                      <a:pt x="6748" y="11738"/>
                      <a:pt x="8846" y="12211"/>
                    </a:cubicBezTo>
                    <a:lnTo>
                      <a:pt x="4423" y="11852"/>
                    </a:lnTo>
                    <a:cubicBezTo>
                      <a:pt x="4215" y="12003"/>
                      <a:pt x="4178" y="12457"/>
                      <a:pt x="4329" y="12665"/>
                    </a:cubicBezTo>
                    <a:cubicBezTo>
                      <a:pt x="4480" y="12891"/>
                      <a:pt x="4726" y="13005"/>
                      <a:pt x="4971" y="13118"/>
                    </a:cubicBezTo>
                    <a:cubicBezTo>
                      <a:pt x="7051" y="14120"/>
                      <a:pt x="9149" y="15122"/>
                      <a:pt x="11247" y="16105"/>
                    </a:cubicBezTo>
                    <a:cubicBezTo>
                      <a:pt x="11463" y="16210"/>
                      <a:pt x="11707" y="16255"/>
                      <a:pt x="11958" y="16255"/>
                    </a:cubicBezTo>
                    <a:cubicBezTo>
                      <a:pt x="12431" y="16255"/>
                      <a:pt x="12931" y="16093"/>
                      <a:pt x="13326" y="15859"/>
                    </a:cubicBezTo>
                    <a:cubicBezTo>
                      <a:pt x="14725" y="15027"/>
                      <a:pt x="15840" y="13836"/>
                      <a:pt x="17068" y="12759"/>
                    </a:cubicBezTo>
                    <a:cubicBezTo>
                      <a:pt x="19053" y="11039"/>
                      <a:pt x="20225" y="8128"/>
                      <a:pt x="19771" y="5520"/>
                    </a:cubicBezTo>
                    <a:cubicBezTo>
                      <a:pt x="19299" y="2930"/>
                      <a:pt x="17238" y="681"/>
                      <a:pt x="14687" y="1"/>
                    </a:cubicBezTo>
                    <a:close/>
                  </a:path>
                </a:pathLst>
              </a:custGeom>
              <a:solidFill>
                <a:srgbClr val="FC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63" name="Google Shape;1397;p50">
                <a:extLst>
                  <a:ext uri="{FF2B5EF4-FFF2-40B4-BE49-F238E27FC236}">
                    <a16:creationId xmlns:a16="http://schemas.microsoft.com/office/drawing/2014/main" xmlns="" id="{A91E4DF2-6A3B-626A-BC8A-4199AE1896FB}"/>
                  </a:ext>
                </a:extLst>
              </p:cNvPr>
              <p:cNvSpPr/>
              <p:nvPr/>
            </p:nvSpPr>
            <p:spPr>
              <a:xfrm>
                <a:off x="7728374" y="2727130"/>
                <a:ext cx="150590" cy="5870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115" fill="none" extrusionOk="0">
                    <a:moveTo>
                      <a:pt x="1" y="114"/>
                    </a:moveTo>
                    <a:lnTo>
                      <a:pt x="2949" y="1"/>
                    </a:ln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64" name="Google Shape;1398;p50">
                <a:extLst>
                  <a:ext uri="{FF2B5EF4-FFF2-40B4-BE49-F238E27FC236}">
                    <a16:creationId xmlns:a16="http://schemas.microsoft.com/office/drawing/2014/main" xmlns="" id="{6FAFC682-3EC5-28AA-694F-ED5BD3BB8579}"/>
                  </a:ext>
                </a:extLst>
              </p:cNvPr>
              <p:cNvSpPr/>
              <p:nvPr/>
            </p:nvSpPr>
            <p:spPr>
              <a:xfrm>
                <a:off x="7734142" y="2887311"/>
                <a:ext cx="150590" cy="2910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57" fill="none" extrusionOk="0">
                    <a:moveTo>
                      <a:pt x="1" y="0"/>
                    </a:moveTo>
                    <a:cubicBezTo>
                      <a:pt x="984" y="19"/>
                      <a:pt x="1967" y="38"/>
                      <a:pt x="2950" y="57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65" name="Google Shape;1399;p50">
                <a:extLst>
                  <a:ext uri="{FF2B5EF4-FFF2-40B4-BE49-F238E27FC236}">
                    <a16:creationId xmlns:a16="http://schemas.microsoft.com/office/drawing/2014/main" xmlns="" id="{379BB725-4614-E1E7-BF24-70BBB580F5AD}"/>
                  </a:ext>
                </a:extLst>
              </p:cNvPr>
              <p:cNvSpPr/>
              <p:nvPr/>
            </p:nvSpPr>
            <p:spPr>
              <a:xfrm>
                <a:off x="7880796" y="2420346"/>
                <a:ext cx="461265" cy="734267"/>
              </a:xfrm>
              <a:custGeom>
                <a:avLst/>
                <a:gdLst/>
                <a:ahLst/>
                <a:cxnLst/>
                <a:rect l="l" t="t" r="r" b="b"/>
                <a:pathLst>
                  <a:path w="9036" h="14384" fill="none" extrusionOk="0">
                    <a:moveTo>
                      <a:pt x="4707" y="14384"/>
                    </a:moveTo>
                    <a:cubicBezTo>
                      <a:pt x="6654" y="13023"/>
                      <a:pt x="8147" y="10963"/>
                      <a:pt x="8601" y="8638"/>
                    </a:cubicBezTo>
                    <a:cubicBezTo>
                      <a:pt x="9036" y="6313"/>
                      <a:pt x="8336" y="3724"/>
                      <a:pt x="6597" y="2117"/>
                    </a:cubicBezTo>
                    <a:cubicBezTo>
                      <a:pt x="4859" y="491"/>
                      <a:pt x="2099" y="0"/>
                      <a:pt x="1" y="1134"/>
                    </a:cubicBezTo>
                  </a:path>
                </a:pathLst>
              </a:custGeom>
              <a:noFill/>
              <a:ln w="8975" cap="rnd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" name="Google Shape;1400;p50">
              <a:extLst>
                <a:ext uri="{FF2B5EF4-FFF2-40B4-BE49-F238E27FC236}">
                  <a16:creationId xmlns:a16="http://schemas.microsoft.com/office/drawing/2014/main" xmlns="" id="{C397E7D2-2E7C-66D5-6727-6916997FFB96}"/>
                </a:ext>
              </a:extLst>
            </p:cNvPr>
            <p:cNvSpPr txBox="1">
              <a:spLocks/>
            </p:cNvSpPr>
            <p:nvPr/>
          </p:nvSpPr>
          <p:spPr>
            <a:xfrm>
              <a:off x="2052022" y="2710989"/>
              <a:ext cx="5145719" cy="149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vi-VN" sz="3200" i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Hs lập dàn ý theo PHT số 2 (lập dàn ý)</a:t>
              </a:r>
              <a:endParaRPr lang="en-US" sz="4800">
                <a:effectLst/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056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77" name="Google Shape;32677;p51"/>
          <p:cNvGrpSpPr/>
          <p:nvPr/>
        </p:nvGrpSpPr>
        <p:grpSpPr>
          <a:xfrm>
            <a:off x="785920" y="520447"/>
            <a:ext cx="810342" cy="520705"/>
            <a:chOff x="1577176" y="1001463"/>
            <a:chExt cx="810342" cy="520705"/>
          </a:xfrm>
        </p:grpSpPr>
        <p:sp>
          <p:nvSpPr>
            <p:cNvPr id="32678" name="Google Shape;32678;p51"/>
            <p:cNvSpPr/>
            <p:nvPr/>
          </p:nvSpPr>
          <p:spPr>
            <a:xfrm rot="1201761">
              <a:off x="1901606" y="1200793"/>
              <a:ext cx="293859" cy="279505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9" name="Google Shape;32679;p51"/>
            <p:cNvSpPr/>
            <p:nvPr/>
          </p:nvSpPr>
          <p:spPr>
            <a:xfrm rot="1201787">
              <a:off x="1604222" y="1040208"/>
              <a:ext cx="203890" cy="193930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0" name="Google Shape;32680;p51"/>
            <p:cNvSpPr/>
            <p:nvPr/>
          </p:nvSpPr>
          <p:spPr>
            <a:xfrm rot="5491767">
              <a:off x="2218718" y="1007770"/>
              <a:ext cx="170720" cy="162381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81" name="Google Shape;32681;p51"/>
          <p:cNvGrpSpPr/>
          <p:nvPr/>
        </p:nvGrpSpPr>
        <p:grpSpPr>
          <a:xfrm>
            <a:off x="7366401" y="897538"/>
            <a:ext cx="810342" cy="520705"/>
            <a:chOff x="1577176" y="1001463"/>
            <a:chExt cx="810342" cy="520705"/>
          </a:xfrm>
        </p:grpSpPr>
        <p:sp>
          <p:nvSpPr>
            <p:cNvPr id="32682" name="Google Shape;32682;p51"/>
            <p:cNvSpPr/>
            <p:nvPr/>
          </p:nvSpPr>
          <p:spPr>
            <a:xfrm rot="1201761">
              <a:off x="1901606" y="1200793"/>
              <a:ext cx="293859" cy="279505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3" name="Google Shape;32683;p51"/>
            <p:cNvSpPr/>
            <p:nvPr/>
          </p:nvSpPr>
          <p:spPr>
            <a:xfrm rot="1201787">
              <a:off x="1604222" y="1040208"/>
              <a:ext cx="203890" cy="193930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4" name="Google Shape;32684;p51"/>
            <p:cNvSpPr/>
            <p:nvPr/>
          </p:nvSpPr>
          <p:spPr>
            <a:xfrm rot="5491767">
              <a:off x="2218718" y="1007770"/>
              <a:ext cx="170720" cy="162381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85" name="Google Shape;32685;p51"/>
          <p:cNvGrpSpPr/>
          <p:nvPr/>
        </p:nvGrpSpPr>
        <p:grpSpPr>
          <a:xfrm rot="-1100601">
            <a:off x="1610019" y="4344267"/>
            <a:ext cx="752290" cy="391542"/>
            <a:chOff x="5150950" y="1689975"/>
            <a:chExt cx="342625" cy="178325"/>
          </a:xfrm>
        </p:grpSpPr>
        <p:sp>
          <p:nvSpPr>
            <p:cNvPr id="32686" name="Google Shape;32686;p51"/>
            <p:cNvSpPr/>
            <p:nvPr/>
          </p:nvSpPr>
          <p:spPr>
            <a:xfrm>
              <a:off x="5150950" y="1692950"/>
              <a:ext cx="255100" cy="175350"/>
            </a:xfrm>
            <a:custGeom>
              <a:avLst/>
              <a:gdLst/>
              <a:ahLst/>
              <a:cxnLst/>
              <a:rect l="l" t="t" r="r" b="b"/>
              <a:pathLst>
                <a:path w="10204" h="7014" extrusionOk="0">
                  <a:moveTo>
                    <a:pt x="9911" y="1"/>
                  </a:moveTo>
                  <a:lnTo>
                    <a:pt x="832" y="401"/>
                  </a:lnTo>
                  <a:cubicBezTo>
                    <a:pt x="362" y="421"/>
                    <a:pt x="0" y="817"/>
                    <a:pt x="21" y="1286"/>
                  </a:cubicBezTo>
                  <a:lnTo>
                    <a:pt x="238" y="6201"/>
                  </a:lnTo>
                  <a:cubicBezTo>
                    <a:pt x="258" y="6657"/>
                    <a:pt x="633" y="7013"/>
                    <a:pt x="1085" y="7013"/>
                  </a:cubicBezTo>
                  <a:cubicBezTo>
                    <a:pt x="1098" y="7013"/>
                    <a:pt x="1111" y="7013"/>
                    <a:pt x="1123" y="7012"/>
                  </a:cubicBezTo>
                  <a:lnTo>
                    <a:pt x="10203" y="6612"/>
                  </a:lnTo>
                  <a:lnTo>
                    <a:pt x="9911" y="1"/>
                  </a:lnTo>
                  <a:close/>
                </a:path>
              </a:pathLst>
            </a:custGeom>
            <a:solidFill>
              <a:srgbClr val="FBDA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7" name="Google Shape;32687;p51"/>
            <p:cNvSpPr/>
            <p:nvPr/>
          </p:nvSpPr>
          <p:spPr>
            <a:xfrm>
              <a:off x="5398725" y="1689975"/>
              <a:ext cx="94850" cy="168300"/>
            </a:xfrm>
            <a:custGeom>
              <a:avLst/>
              <a:gdLst/>
              <a:ahLst/>
              <a:cxnLst/>
              <a:rect l="l" t="t" r="r" b="b"/>
              <a:pathLst>
                <a:path w="3794" h="6732" extrusionOk="0">
                  <a:moveTo>
                    <a:pt x="2708" y="1"/>
                  </a:moveTo>
                  <a:cubicBezTo>
                    <a:pt x="2695" y="1"/>
                    <a:pt x="2683" y="1"/>
                    <a:pt x="2670" y="1"/>
                  </a:cubicBezTo>
                  <a:lnTo>
                    <a:pt x="0" y="120"/>
                  </a:lnTo>
                  <a:lnTo>
                    <a:pt x="292" y="6731"/>
                  </a:lnTo>
                  <a:lnTo>
                    <a:pt x="2962" y="6613"/>
                  </a:lnTo>
                  <a:cubicBezTo>
                    <a:pt x="3432" y="6592"/>
                    <a:pt x="3794" y="6197"/>
                    <a:pt x="3773" y="5728"/>
                  </a:cubicBezTo>
                  <a:lnTo>
                    <a:pt x="3556" y="813"/>
                  </a:lnTo>
                  <a:cubicBezTo>
                    <a:pt x="3536" y="358"/>
                    <a:pt x="3161" y="1"/>
                    <a:pt x="2708" y="1"/>
                  </a:cubicBezTo>
                  <a:close/>
                </a:path>
              </a:pathLst>
            </a:custGeom>
            <a:solidFill>
              <a:srgbClr val="F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88" name="Google Shape;32688;p51"/>
          <p:cNvGrpSpPr/>
          <p:nvPr/>
        </p:nvGrpSpPr>
        <p:grpSpPr>
          <a:xfrm rot="6506274">
            <a:off x="6633111" y="3899845"/>
            <a:ext cx="202903" cy="1264420"/>
            <a:chOff x="3620900" y="3197850"/>
            <a:chExt cx="165225" cy="1029625"/>
          </a:xfrm>
        </p:grpSpPr>
        <p:sp>
          <p:nvSpPr>
            <p:cNvPr id="32689" name="Google Shape;32689;p51"/>
            <p:cNvSpPr/>
            <p:nvPr/>
          </p:nvSpPr>
          <p:spPr>
            <a:xfrm>
              <a:off x="3620900" y="3338225"/>
              <a:ext cx="63225" cy="290950"/>
            </a:xfrm>
            <a:custGeom>
              <a:avLst/>
              <a:gdLst/>
              <a:ahLst/>
              <a:cxnLst/>
              <a:rect l="l" t="t" r="r" b="b"/>
              <a:pathLst>
                <a:path w="2529" h="11638" extrusionOk="0">
                  <a:moveTo>
                    <a:pt x="2513" y="1"/>
                  </a:moveTo>
                  <a:lnTo>
                    <a:pt x="1252" y="19"/>
                  </a:lnTo>
                  <a:cubicBezTo>
                    <a:pt x="559" y="30"/>
                    <a:pt x="1" y="606"/>
                    <a:pt x="10" y="1299"/>
                  </a:cubicBezTo>
                  <a:lnTo>
                    <a:pt x="156" y="11078"/>
                  </a:lnTo>
                  <a:cubicBezTo>
                    <a:pt x="161" y="11389"/>
                    <a:pt x="415" y="11637"/>
                    <a:pt x="727" y="11632"/>
                  </a:cubicBezTo>
                  <a:lnTo>
                    <a:pt x="727" y="11632"/>
                  </a:lnTo>
                  <a:cubicBezTo>
                    <a:pt x="1037" y="11627"/>
                    <a:pt x="1285" y="11372"/>
                    <a:pt x="1281" y="11061"/>
                  </a:cubicBezTo>
                  <a:lnTo>
                    <a:pt x="1139" y="1487"/>
                  </a:lnTo>
                  <a:cubicBezTo>
                    <a:pt x="1137" y="1301"/>
                    <a:pt x="1287" y="1144"/>
                    <a:pt x="1473" y="1142"/>
                  </a:cubicBezTo>
                  <a:lnTo>
                    <a:pt x="2528" y="1127"/>
                  </a:lnTo>
                  <a:close/>
                </a:path>
              </a:pathLst>
            </a:custGeom>
            <a:solidFill>
              <a:srgbClr val="F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0" name="Google Shape;32690;p51"/>
            <p:cNvSpPr/>
            <p:nvPr/>
          </p:nvSpPr>
          <p:spPr>
            <a:xfrm>
              <a:off x="3670175" y="3271275"/>
              <a:ext cx="115950" cy="791675"/>
            </a:xfrm>
            <a:custGeom>
              <a:avLst/>
              <a:gdLst/>
              <a:ahLst/>
              <a:cxnLst/>
              <a:rect l="l" t="t" r="r" b="b"/>
              <a:pathLst>
                <a:path w="4638" h="31667" extrusionOk="0">
                  <a:moveTo>
                    <a:pt x="3082" y="6"/>
                  </a:moveTo>
                  <a:lnTo>
                    <a:pt x="2606" y="14"/>
                  </a:lnTo>
                  <a:lnTo>
                    <a:pt x="1018" y="37"/>
                  </a:lnTo>
                  <a:cubicBezTo>
                    <a:pt x="454" y="45"/>
                    <a:pt x="0" y="514"/>
                    <a:pt x="7" y="1078"/>
                  </a:cubicBezTo>
                  <a:lnTo>
                    <a:pt x="520" y="31667"/>
                  </a:lnTo>
                  <a:lnTo>
                    <a:pt x="2578" y="31636"/>
                  </a:lnTo>
                  <a:lnTo>
                    <a:pt x="2578" y="31636"/>
                  </a:lnTo>
                  <a:lnTo>
                    <a:pt x="4637" y="31605"/>
                  </a:lnTo>
                  <a:lnTo>
                    <a:pt x="4541" y="25905"/>
                  </a:lnTo>
                  <a:lnTo>
                    <a:pt x="4124" y="1017"/>
                  </a:lnTo>
                  <a:cubicBezTo>
                    <a:pt x="4121" y="829"/>
                    <a:pt x="4067" y="654"/>
                    <a:pt x="3976" y="504"/>
                  </a:cubicBezTo>
                  <a:cubicBezTo>
                    <a:pt x="3794" y="201"/>
                    <a:pt x="3460" y="1"/>
                    <a:pt x="3082" y="6"/>
                  </a:cubicBezTo>
                  <a:close/>
                </a:path>
              </a:pathLst>
            </a:custGeom>
            <a:solidFill>
              <a:srgbClr val="655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1" name="Google Shape;32691;p51"/>
            <p:cNvSpPr/>
            <p:nvPr/>
          </p:nvSpPr>
          <p:spPr>
            <a:xfrm>
              <a:off x="3670125" y="3271200"/>
              <a:ext cx="103700" cy="67200"/>
            </a:xfrm>
            <a:custGeom>
              <a:avLst/>
              <a:gdLst/>
              <a:ahLst/>
              <a:cxnLst/>
              <a:rect l="l" t="t" r="r" b="b"/>
              <a:pathLst>
                <a:path w="4148" h="2688" extrusionOk="0">
                  <a:moveTo>
                    <a:pt x="1019" y="40"/>
                  </a:moveTo>
                  <a:lnTo>
                    <a:pt x="3083" y="9"/>
                  </a:lnTo>
                  <a:cubicBezTo>
                    <a:pt x="3648" y="1"/>
                    <a:pt x="4116" y="455"/>
                    <a:pt x="4125" y="1020"/>
                  </a:cubicBezTo>
                  <a:lnTo>
                    <a:pt x="4148" y="2627"/>
                  </a:lnTo>
                  <a:lnTo>
                    <a:pt x="32" y="2688"/>
                  </a:lnTo>
                  <a:lnTo>
                    <a:pt x="8" y="1079"/>
                  </a:lnTo>
                  <a:cubicBezTo>
                    <a:pt x="1" y="517"/>
                    <a:pt x="456" y="49"/>
                    <a:pt x="1019" y="40"/>
                  </a:cubicBezTo>
                  <a:close/>
                </a:path>
              </a:pathLst>
            </a:custGeom>
            <a:solidFill>
              <a:srgbClr val="CCC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2" name="Google Shape;32692;p51"/>
            <p:cNvSpPr/>
            <p:nvPr/>
          </p:nvSpPr>
          <p:spPr>
            <a:xfrm>
              <a:off x="3694350" y="3197850"/>
              <a:ext cx="52875" cy="74350"/>
            </a:xfrm>
            <a:custGeom>
              <a:avLst/>
              <a:gdLst/>
              <a:ahLst/>
              <a:cxnLst/>
              <a:rect l="l" t="t" r="r" b="b"/>
              <a:pathLst>
                <a:path w="2115" h="2974" extrusionOk="0">
                  <a:moveTo>
                    <a:pt x="2069" y="279"/>
                  </a:moveTo>
                  <a:cubicBezTo>
                    <a:pt x="2067" y="145"/>
                    <a:pt x="1968" y="38"/>
                    <a:pt x="1842" y="12"/>
                  </a:cubicBezTo>
                  <a:cubicBezTo>
                    <a:pt x="1822" y="8"/>
                    <a:pt x="1805" y="1"/>
                    <a:pt x="1783" y="1"/>
                  </a:cubicBezTo>
                  <a:lnTo>
                    <a:pt x="1034" y="12"/>
                  </a:lnTo>
                  <a:lnTo>
                    <a:pt x="1032" y="12"/>
                  </a:lnTo>
                  <a:lnTo>
                    <a:pt x="1032" y="12"/>
                  </a:lnTo>
                  <a:lnTo>
                    <a:pt x="281" y="23"/>
                  </a:lnTo>
                  <a:cubicBezTo>
                    <a:pt x="125" y="26"/>
                    <a:pt x="1" y="155"/>
                    <a:pt x="4" y="310"/>
                  </a:cubicBezTo>
                  <a:lnTo>
                    <a:pt x="50" y="2974"/>
                  </a:lnTo>
                  <a:lnTo>
                    <a:pt x="1082" y="2958"/>
                  </a:lnTo>
                  <a:lnTo>
                    <a:pt x="2114" y="2943"/>
                  </a:lnTo>
                  <a:lnTo>
                    <a:pt x="2069" y="279"/>
                  </a:lnTo>
                  <a:close/>
                </a:path>
              </a:pathLst>
            </a:custGeom>
            <a:solidFill>
              <a:srgbClr val="F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3" name="Google Shape;32693;p51"/>
            <p:cNvSpPr/>
            <p:nvPr/>
          </p:nvSpPr>
          <p:spPr>
            <a:xfrm>
              <a:off x="3683175" y="4061425"/>
              <a:ext cx="102950" cy="166050"/>
            </a:xfrm>
            <a:custGeom>
              <a:avLst/>
              <a:gdLst/>
              <a:ahLst/>
              <a:cxnLst/>
              <a:rect l="l" t="t" r="r" b="b"/>
              <a:pathLst>
                <a:path w="4118" h="6642" extrusionOk="0">
                  <a:moveTo>
                    <a:pt x="0" y="61"/>
                  </a:moveTo>
                  <a:lnTo>
                    <a:pt x="2144" y="6641"/>
                  </a:lnTo>
                  <a:lnTo>
                    <a:pt x="4117" y="1"/>
                  </a:lnTo>
                  <a:close/>
                </a:path>
              </a:pathLst>
            </a:custGeom>
            <a:solidFill>
              <a:srgbClr val="CCC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4" name="Google Shape;32694;p51"/>
            <p:cNvSpPr/>
            <p:nvPr/>
          </p:nvSpPr>
          <p:spPr>
            <a:xfrm>
              <a:off x="3719675" y="4174575"/>
              <a:ext cx="32775" cy="52900"/>
            </a:xfrm>
            <a:custGeom>
              <a:avLst/>
              <a:gdLst/>
              <a:ahLst/>
              <a:cxnLst/>
              <a:rect l="l" t="t" r="r" b="b"/>
              <a:pathLst>
                <a:path w="1311" h="2116" extrusionOk="0">
                  <a:moveTo>
                    <a:pt x="1311" y="1"/>
                  </a:moveTo>
                  <a:lnTo>
                    <a:pt x="683" y="2115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655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388;p4">
            <a:extLst>
              <a:ext uri="{FF2B5EF4-FFF2-40B4-BE49-F238E27FC236}">
                <a16:creationId xmlns:a16="http://schemas.microsoft.com/office/drawing/2014/main" xmlns="" id="{D40ED039-4E7F-AD7A-2312-F1F89DAB4C60}"/>
              </a:ext>
            </a:extLst>
          </p:cNvPr>
          <p:cNvGrpSpPr/>
          <p:nvPr/>
        </p:nvGrpSpPr>
        <p:grpSpPr>
          <a:xfrm rot="-5400000">
            <a:off x="110281" y="145983"/>
            <a:ext cx="465090" cy="510645"/>
            <a:chOff x="818450" y="719950"/>
            <a:chExt cx="162075" cy="177950"/>
          </a:xfrm>
        </p:grpSpPr>
        <p:sp>
          <p:nvSpPr>
            <p:cNvPr id="32576" name="Google Shape;389;p4">
              <a:extLst>
                <a:ext uri="{FF2B5EF4-FFF2-40B4-BE49-F238E27FC236}">
                  <a16:creationId xmlns:a16="http://schemas.microsoft.com/office/drawing/2014/main" xmlns="" id="{CCEAD2F6-C1A5-609F-990C-C44960218822}"/>
                </a:ext>
              </a:extLst>
            </p:cNvPr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rgbClr val="DB3B44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77" name="Google Shape;390;p4">
              <a:extLst>
                <a:ext uri="{FF2B5EF4-FFF2-40B4-BE49-F238E27FC236}">
                  <a16:creationId xmlns:a16="http://schemas.microsoft.com/office/drawing/2014/main" xmlns="" id="{4A73C214-13EA-377B-7B69-88C2668D3405}"/>
                </a:ext>
              </a:extLst>
            </p:cNvPr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rgbClr val="DB3B44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78" name="Google Shape;391;p4">
              <a:extLst>
                <a:ext uri="{FF2B5EF4-FFF2-40B4-BE49-F238E27FC236}">
                  <a16:creationId xmlns:a16="http://schemas.microsoft.com/office/drawing/2014/main" xmlns="" id="{DCA9FC09-DA31-E84A-2CA9-6EE50C4FFB76}"/>
                </a:ext>
              </a:extLst>
            </p:cNvPr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rgbClr val="DB3B44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001" name="Google Shape;702;p4">
            <a:extLst>
              <a:ext uri="{FF2B5EF4-FFF2-40B4-BE49-F238E27FC236}">
                <a16:creationId xmlns:a16="http://schemas.microsoft.com/office/drawing/2014/main" xmlns="" id="{AED07A7A-7780-84BA-D90A-4861AF395628}"/>
              </a:ext>
            </a:extLst>
          </p:cNvPr>
          <p:cNvGrpSpPr/>
          <p:nvPr/>
        </p:nvGrpSpPr>
        <p:grpSpPr>
          <a:xfrm>
            <a:off x="8056367" y="71392"/>
            <a:ext cx="959718" cy="875881"/>
            <a:chOff x="4097300" y="529025"/>
            <a:chExt cx="796050" cy="726450"/>
          </a:xfrm>
        </p:grpSpPr>
        <p:sp>
          <p:nvSpPr>
            <p:cNvPr id="33002" name="Google Shape;703;p4">
              <a:extLst>
                <a:ext uri="{FF2B5EF4-FFF2-40B4-BE49-F238E27FC236}">
                  <a16:creationId xmlns:a16="http://schemas.microsoft.com/office/drawing/2014/main" xmlns="" id="{BC082F9D-8A6A-0271-A12B-4921A3250E88}"/>
                </a:ext>
              </a:extLst>
            </p:cNvPr>
            <p:cNvSpPr/>
            <p:nvPr/>
          </p:nvSpPr>
          <p:spPr>
            <a:xfrm>
              <a:off x="4097300" y="529025"/>
              <a:ext cx="796050" cy="726450"/>
            </a:xfrm>
            <a:custGeom>
              <a:avLst/>
              <a:gdLst/>
              <a:ahLst/>
              <a:cxnLst/>
              <a:rect l="l" t="t" r="r" b="b"/>
              <a:pathLst>
                <a:path w="31842" h="29058" extrusionOk="0">
                  <a:moveTo>
                    <a:pt x="15088" y="1"/>
                  </a:moveTo>
                  <a:cubicBezTo>
                    <a:pt x="14837" y="1"/>
                    <a:pt x="14563" y="69"/>
                    <a:pt x="14335" y="160"/>
                  </a:cubicBezTo>
                  <a:cubicBezTo>
                    <a:pt x="13741" y="389"/>
                    <a:pt x="13308" y="891"/>
                    <a:pt x="13171" y="1461"/>
                  </a:cubicBezTo>
                  <a:cubicBezTo>
                    <a:pt x="12920" y="2374"/>
                    <a:pt x="12486" y="3356"/>
                    <a:pt x="11847" y="4451"/>
                  </a:cubicBezTo>
                  <a:cubicBezTo>
                    <a:pt x="10957" y="5981"/>
                    <a:pt x="9838" y="7487"/>
                    <a:pt x="8743" y="8948"/>
                  </a:cubicBezTo>
                  <a:lnTo>
                    <a:pt x="8149" y="9770"/>
                  </a:lnTo>
                  <a:cubicBezTo>
                    <a:pt x="8149" y="9770"/>
                    <a:pt x="7761" y="10272"/>
                    <a:pt x="7624" y="10454"/>
                  </a:cubicBezTo>
                  <a:cubicBezTo>
                    <a:pt x="7442" y="10706"/>
                    <a:pt x="7259" y="10934"/>
                    <a:pt x="7076" y="11162"/>
                  </a:cubicBezTo>
                  <a:cubicBezTo>
                    <a:pt x="6711" y="11641"/>
                    <a:pt x="6346" y="12121"/>
                    <a:pt x="5958" y="12577"/>
                  </a:cubicBezTo>
                  <a:cubicBezTo>
                    <a:pt x="5228" y="13445"/>
                    <a:pt x="4451" y="14358"/>
                    <a:pt x="3584" y="15362"/>
                  </a:cubicBezTo>
                  <a:cubicBezTo>
                    <a:pt x="3196" y="15773"/>
                    <a:pt x="2785" y="16206"/>
                    <a:pt x="2352" y="16640"/>
                  </a:cubicBezTo>
                  <a:cubicBezTo>
                    <a:pt x="2306" y="16686"/>
                    <a:pt x="2283" y="16709"/>
                    <a:pt x="2260" y="16754"/>
                  </a:cubicBezTo>
                  <a:cubicBezTo>
                    <a:pt x="1735" y="17256"/>
                    <a:pt x="1210" y="17713"/>
                    <a:pt x="708" y="18169"/>
                  </a:cubicBezTo>
                  <a:cubicBezTo>
                    <a:pt x="343" y="18489"/>
                    <a:pt x="115" y="18900"/>
                    <a:pt x="46" y="19356"/>
                  </a:cubicBezTo>
                  <a:cubicBezTo>
                    <a:pt x="1" y="19607"/>
                    <a:pt x="1" y="19859"/>
                    <a:pt x="46" y="20110"/>
                  </a:cubicBezTo>
                  <a:cubicBezTo>
                    <a:pt x="46" y="20132"/>
                    <a:pt x="46" y="20155"/>
                    <a:pt x="69" y="20178"/>
                  </a:cubicBezTo>
                  <a:cubicBezTo>
                    <a:pt x="138" y="20475"/>
                    <a:pt x="297" y="20908"/>
                    <a:pt x="754" y="21296"/>
                  </a:cubicBezTo>
                  <a:cubicBezTo>
                    <a:pt x="2511" y="22712"/>
                    <a:pt x="4497" y="24013"/>
                    <a:pt x="6894" y="25268"/>
                  </a:cubicBezTo>
                  <a:cubicBezTo>
                    <a:pt x="7875" y="25793"/>
                    <a:pt x="8948" y="26318"/>
                    <a:pt x="10112" y="26843"/>
                  </a:cubicBezTo>
                  <a:cubicBezTo>
                    <a:pt x="10637" y="27071"/>
                    <a:pt x="11162" y="27322"/>
                    <a:pt x="11733" y="27551"/>
                  </a:cubicBezTo>
                  <a:cubicBezTo>
                    <a:pt x="12440" y="27847"/>
                    <a:pt x="13011" y="28076"/>
                    <a:pt x="13536" y="28281"/>
                  </a:cubicBezTo>
                  <a:cubicBezTo>
                    <a:pt x="14609" y="28646"/>
                    <a:pt x="15567" y="28920"/>
                    <a:pt x="16480" y="29057"/>
                  </a:cubicBezTo>
                  <a:lnTo>
                    <a:pt x="16777" y="29057"/>
                  </a:lnTo>
                  <a:cubicBezTo>
                    <a:pt x="17256" y="29057"/>
                    <a:pt x="17713" y="28897"/>
                    <a:pt x="18078" y="28578"/>
                  </a:cubicBezTo>
                  <a:cubicBezTo>
                    <a:pt x="18101" y="28578"/>
                    <a:pt x="18124" y="28555"/>
                    <a:pt x="18124" y="28532"/>
                  </a:cubicBezTo>
                  <a:cubicBezTo>
                    <a:pt x="18192" y="28486"/>
                    <a:pt x="18261" y="28418"/>
                    <a:pt x="18306" y="28350"/>
                  </a:cubicBezTo>
                  <a:cubicBezTo>
                    <a:pt x="19197" y="27551"/>
                    <a:pt x="20041" y="26729"/>
                    <a:pt x="20817" y="25907"/>
                  </a:cubicBezTo>
                  <a:cubicBezTo>
                    <a:pt x="21274" y="25428"/>
                    <a:pt x="21707" y="24949"/>
                    <a:pt x="22073" y="24492"/>
                  </a:cubicBezTo>
                  <a:cubicBezTo>
                    <a:pt x="22461" y="24081"/>
                    <a:pt x="22803" y="23670"/>
                    <a:pt x="23100" y="23305"/>
                  </a:cubicBezTo>
                  <a:lnTo>
                    <a:pt x="23237" y="23145"/>
                  </a:lnTo>
                  <a:cubicBezTo>
                    <a:pt x="23465" y="22894"/>
                    <a:pt x="23693" y="22598"/>
                    <a:pt x="23967" y="22278"/>
                  </a:cubicBezTo>
                  <a:cubicBezTo>
                    <a:pt x="23967" y="22278"/>
                    <a:pt x="24081" y="22118"/>
                    <a:pt x="24127" y="22073"/>
                  </a:cubicBezTo>
                  <a:cubicBezTo>
                    <a:pt x="24355" y="21799"/>
                    <a:pt x="24561" y="21525"/>
                    <a:pt x="24766" y="21274"/>
                  </a:cubicBezTo>
                  <a:cubicBezTo>
                    <a:pt x="24994" y="21000"/>
                    <a:pt x="25154" y="20794"/>
                    <a:pt x="25314" y="20543"/>
                  </a:cubicBezTo>
                  <a:lnTo>
                    <a:pt x="25496" y="20338"/>
                  </a:lnTo>
                  <a:lnTo>
                    <a:pt x="25702" y="20041"/>
                  </a:lnTo>
                  <a:lnTo>
                    <a:pt x="26044" y="19585"/>
                  </a:lnTo>
                  <a:lnTo>
                    <a:pt x="26181" y="19425"/>
                  </a:lnTo>
                  <a:lnTo>
                    <a:pt x="26455" y="19082"/>
                  </a:lnTo>
                  <a:cubicBezTo>
                    <a:pt x="26661" y="18809"/>
                    <a:pt x="26843" y="18535"/>
                    <a:pt x="27003" y="18306"/>
                  </a:cubicBezTo>
                  <a:lnTo>
                    <a:pt x="27117" y="18147"/>
                  </a:lnTo>
                  <a:lnTo>
                    <a:pt x="27208" y="18032"/>
                  </a:lnTo>
                  <a:cubicBezTo>
                    <a:pt x="27368" y="17827"/>
                    <a:pt x="27528" y="17599"/>
                    <a:pt x="27688" y="17371"/>
                  </a:cubicBezTo>
                  <a:cubicBezTo>
                    <a:pt x="28532" y="16206"/>
                    <a:pt x="29171" y="15293"/>
                    <a:pt x="29719" y="14403"/>
                  </a:cubicBezTo>
                  <a:cubicBezTo>
                    <a:pt x="30427" y="13239"/>
                    <a:pt x="30974" y="12166"/>
                    <a:pt x="31363" y="11116"/>
                  </a:cubicBezTo>
                  <a:cubicBezTo>
                    <a:pt x="31499" y="10751"/>
                    <a:pt x="31614" y="10386"/>
                    <a:pt x="31728" y="10021"/>
                  </a:cubicBezTo>
                  <a:cubicBezTo>
                    <a:pt x="31728" y="9998"/>
                    <a:pt x="31751" y="9952"/>
                    <a:pt x="31751" y="9930"/>
                  </a:cubicBezTo>
                  <a:cubicBezTo>
                    <a:pt x="31819" y="9701"/>
                    <a:pt x="31842" y="9496"/>
                    <a:pt x="31819" y="9313"/>
                  </a:cubicBezTo>
                  <a:cubicBezTo>
                    <a:pt x="31819" y="8628"/>
                    <a:pt x="31477" y="8012"/>
                    <a:pt x="30883" y="7670"/>
                  </a:cubicBezTo>
                  <a:cubicBezTo>
                    <a:pt x="30723" y="7556"/>
                    <a:pt x="30518" y="7487"/>
                    <a:pt x="30335" y="7442"/>
                  </a:cubicBezTo>
                  <a:cubicBezTo>
                    <a:pt x="30221" y="7419"/>
                    <a:pt x="30130" y="7396"/>
                    <a:pt x="30016" y="7373"/>
                  </a:cubicBezTo>
                  <a:lnTo>
                    <a:pt x="29993" y="7373"/>
                  </a:lnTo>
                  <a:cubicBezTo>
                    <a:pt x="29263" y="7259"/>
                    <a:pt x="28487" y="7008"/>
                    <a:pt x="27459" y="6620"/>
                  </a:cubicBezTo>
                  <a:cubicBezTo>
                    <a:pt x="26980" y="6437"/>
                    <a:pt x="26524" y="6232"/>
                    <a:pt x="26136" y="6072"/>
                  </a:cubicBezTo>
                  <a:cubicBezTo>
                    <a:pt x="25725" y="5889"/>
                    <a:pt x="25314" y="5707"/>
                    <a:pt x="24834" y="5501"/>
                  </a:cubicBezTo>
                  <a:cubicBezTo>
                    <a:pt x="22575" y="4474"/>
                    <a:pt x="20657" y="3447"/>
                    <a:pt x="18968" y="2352"/>
                  </a:cubicBezTo>
                  <a:cubicBezTo>
                    <a:pt x="18078" y="1781"/>
                    <a:pt x="17234" y="1165"/>
                    <a:pt x="16458" y="548"/>
                  </a:cubicBezTo>
                  <a:cubicBezTo>
                    <a:pt x="16298" y="389"/>
                    <a:pt x="16115" y="274"/>
                    <a:pt x="15887" y="183"/>
                  </a:cubicBezTo>
                  <a:cubicBezTo>
                    <a:pt x="15636" y="69"/>
                    <a:pt x="15362" y="1"/>
                    <a:pt x="150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3" name="Google Shape;704;p4">
              <a:extLst>
                <a:ext uri="{FF2B5EF4-FFF2-40B4-BE49-F238E27FC236}">
                  <a16:creationId xmlns:a16="http://schemas.microsoft.com/office/drawing/2014/main" xmlns="" id="{13D974C5-2511-4A8E-C5DD-19258D1DA86B}"/>
                </a:ext>
              </a:extLst>
            </p:cNvPr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BF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4" name="Google Shape;705;p4">
              <a:extLst>
                <a:ext uri="{FF2B5EF4-FFF2-40B4-BE49-F238E27FC236}">
                  <a16:creationId xmlns:a16="http://schemas.microsoft.com/office/drawing/2014/main" xmlns="" id="{821AD310-3935-3C9B-2925-56EA5C2579F7}"/>
                </a:ext>
              </a:extLst>
            </p:cNvPr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5" name="Google Shape;706;p4">
              <a:extLst>
                <a:ext uri="{FF2B5EF4-FFF2-40B4-BE49-F238E27FC236}">
                  <a16:creationId xmlns:a16="http://schemas.microsoft.com/office/drawing/2014/main" xmlns="" id="{75E68622-6EF1-6D38-7430-B20AB877AC86}"/>
                </a:ext>
              </a:extLst>
            </p:cNvPr>
            <p:cNvSpPr/>
            <p:nvPr/>
          </p:nvSpPr>
          <p:spPr>
            <a:xfrm>
              <a:off x="4511000" y="1193250"/>
              <a:ext cx="6300" cy="11425"/>
            </a:xfrm>
            <a:custGeom>
              <a:avLst/>
              <a:gdLst/>
              <a:ahLst/>
              <a:cxnLst/>
              <a:rect l="l" t="t" r="r" b="b"/>
              <a:pathLst>
                <a:path w="252" h="457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114"/>
                    <a:pt x="69" y="183"/>
                    <a:pt x="47" y="228"/>
                  </a:cubicBezTo>
                  <a:cubicBezTo>
                    <a:pt x="47" y="228"/>
                    <a:pt x="47" y="251"/>
                    <a:pt x="47" y="251"/>
                  </a:cubicBezTo>
                  <a:cubicBezTo>
                    <a:pt x="24" y="274"/>
                    <a:pt x="1" y="297"/>
                    <a:pt x="1" y="320"/>
                  </a:cubicBezTo>
                  <a:cubicBezTo>
                    <a:pt x="1" y="343"/>
                    <a:pt x="1" y="365"/>
                    <a:pt x="1" y="388"/>
                  </a:cubicBezTo>
                  <a:cubicBezTo>
                    <a:pt x="1" y="411"/>
                    <a:pt x="47" y="457"/>
                    <a:pt x="69" y="457"/>
                  </a:cubicBezTo>
                  <a:cubicBezTo>
                    <a:pt x="115" y="457"/>
                    <a:pt x="138" y="434"/>
                    <a:pt x="161" y="411"/>
                  </a:cubicBezTo>
                  <a:cubicBezTo>
                    <a:pt x="183" y="411"/>
                    <a:pt x="183" y="388"/>
                    <a:pt x="183" y="365"/>
                  </a:cubicBezTo>
                  <a:cubicBezTo>
                    <a:pt x="183" y="365"/>
                    <a:pt x="183" y="343"/>
                    <a:pt x="183" y="320"/>
                  </a:cubicBezTo>
                  <a:cubicBezTo>
                    <a:pt x="206" y="297"/>
                    <a:pt x="206" y="251"/>
                    <a:pt x="229" y="228"/>
                  </a:cubicBezTo>
                  <a:cubicBezTo>
                    <a:pt x="229" y="183"/>
                    <a:pt x="229" y="137"/>
                    <a:pt x="229" y="91"/>
                  </a:cubicBezTo>
                  <a:cubicBezTo>
                    <a:pt x="252" y="46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6" name="Google Shape;707;p4">
              <a:extLst>
                <a:ext uri="{FF2B5EF4-FFF2-40B4-BE49-F238E27FC236}">
                  <a16:creationId xmlns:a16="http://schemas.microsoft.com/office/drawing/2014/main" xmlns="" id="{23765607-93DD-4E26-0A75-CC487FB925A8}"/>
                </a:ext>
              </a:extLst>
            </p:cNvPr>
            <p:cNvSpPr/>
            <p:nvPr/>
          </p:nvSpPr>
          <p:spPr>
            <a:xfrm>
              <a:off x="4786625" y="758425"/>
              <a:ext cx="28550" cy="51375"/>
            </a:xfrm>
            <a:custGeom>
              <a:avLst/>
              <a:gdLst/>
              <a:ahLst/>
              <a:cxnLst/>
              <a:rect l="l" t="t" r="r" b="b"/>
              <a:pathLst>
                <a:path w="1142" h="2055" extrusionOk="0">
                  <a:moveTo>
                    <a:pt x="1050" y="0"/>
                  </a:moveTo>
                  <a:cubicBezTo>
                    <a:pt x="1028" y="0"/>
                    <a:pt x="1028" y="0"/>
                    <a:pt x="1028" y="23"/>
                  </a:cubicBezTo>
                  <a:cubicBezTo>
                    <a:pt x="1005" y="23"/>
                    <a:pt x="982" y="46"/>
                    <a:pt x="959" y="69"/>
                  </a:cubicBezTo>
                  <a:cubicBezTo>
                    <a:pt x="936" y="137"/>
                    <a:pt x="914" y="206"/>
                    <a:pt x="891" y="274"/>
                  </a:cubicBezTo>
                  <a:cubicBezTo>
                    <a:pt x="891" y="320"/>
                    <a:pt x="868" y="365"/>
                    <a:pt x="845" y="411"/>
                  </a:cubicBezTo>
                  <a:cubicBezTo>
                    <a:pt x="822" y="457"/>
                    <a:pt x="799" y="502"/>
                    <a:pt x="777" y="548"/>
                  </a:cubicBezTo>
                  <a:cubicBezTo>
                    <a:pt x="754" y="594"/>
                    <a:pt x="731" y="639"/>
                    <a:pt x="708" y="708"/>
                  </a:cubicBezTo>
                  <a:cubicBezTo>
                    <a:pt x="662" y="799"/>
                    <a:pt x="617" y="913"/>
                    <a:pt x="548" y="1005"/>
                  </a:cubicBezTo>
                  <a:cubicBezTo>
                    <a:pt x="503" y="1096"/>
                    <a:pt x="457" y="1187"/>
                    <a:pt x="411" y="1278"/>
                  </a:cubicBezTo>
                  <a:cubicBezTo>
                    <a:pt x="274" y="1507"/>
                    <a:pt x="137" y="1712"/>
                    <a:pt x="23" y="1940"/>
                  </a:cubicBezTo>
                  <a:cubicBezTo>
                    <a:pt x="1" y="1986"/>
                    <a:pt x="23" y="2032"/>
                    <a:pt x="46" y="2055"/>
                  </a:cubicBezTo>
                  <a:lnTo>
                    <a:pt x="115" y="2055"/>
                  </a:lnTo>
                  <a:cubicBezTo>
                    <a:pt x="137" y="2055"/>
                    <a:pt x="160" y="2032"/>
                    <a:pt x="183" y="2009"/>
                  </a:cubicBezTo>
                  <a:cubicBezTo>
                    <a:pt x="183" y="1986"/>
                    <a:pt x="206" y="1963"/>
                    <a:pt x="206" y="1940"/>
                  </a:cubicBezTo>
                  <a:lnTo>
                    <a:pt x="229" y="1940"/>
                  </a:lnTo>
                  <a:cubicBezTo>
                    <a:pt x="297" y="1803"/>
                    <a:pt x="389" y="1667"/>
                    <a:pt x="480" y="1530"/>
                  </a:cubicBezTo>
                  <a:cubicBezTo>
                    <a:pt x="548" y="1393"/>
                    <a:pt x="640" y="1256"/>
                    <a:pt x="708" y="1119"/>
                  </a:cubicBezTo>
                  <a:cubicBezTo>
                    <a:pt x="777" y="959"/>
                    <a:pt x="868" y="799"/>
                    <a:pt x="936" y="617"/>
                  </a:cubicBezTo>
                  <a:cubicBezTo>
                    <a:pt x="982" y="548"/>
                    <a:pt x="1005" y="480"/>
                    <a:pt x="1028" y="388"/>
                  </a:cubicBezTo>
                  <a:cubicBezTo>
                    <a:pt x="1050" y="365"/>
                    <a:pt x="1050" y="320"/>
                    <a:pt x="1073" y="297"/>
                  </a:cubicBezTo>
                  <a:cubicBezTo>
                    <a:pt x="1096" y="229"/>
                    <a:pt x="1096" y="183"/>
                    <a:pt x="1119" y="137"/>
                  </a:cubicBezTo>
                  <a:cubicBezTo>
                    <a:pt x="1142" y="114"/>
                    <a:pt x="1142" y="92"/>
                    <a:pt x="1119" y="69"/>
                  </a:cubicBezTo>
                  <a:cubicBezTo>
                    <a:pt x="1119" y="46"/>
                    <a:pt x="1096" y="23"/>
                    <a:pt x="1073" y="23"/>
                  </a:cubicBezTo>
                  <a:cubicBezTo>
                    <a:pt x="1073" y="23"/>
                    <a:pt x="1050" y="0"/>
                    <a:pt x="10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7" name="Google Shape;708;p4">
              <a:extLst>
                <a:ext uri="{FF2B5EF4-FFF2-40B4-BE49-F238E27FC236}">
                  <a16:creationId xmlns:a16="http://schemas.microsoft.com/office/drawing/2014/main" xmlns="" id="{4A3493C4-1856-6F5A-DEAD-C3A7A6962F69}"/>
                </a:ext>
              </a:extLst>
            </p:cNvPr>
            <p:cNvSpPr/>
            <p:nvPr/>
          </p:nvSpPr>
          <p:spPr>
            <a:xfrm>
              <a:off x="4782625" y="759000"/>
              <a:ext cx="31425" cy="56200"/>
            </a:xfrm>
            <a:custGeom>
              <a:avLst/>
              <a:gdLst/>
              <a:ahLst/>
              <a:cxnLst/>
              <a:rect l="l" t="t" r="r" b="b"/>
              <a:pathLst>
                <a:path w="1257" h="2248" extrusionOk="0">
                  <a:moveTo>
                    <a:pt x="1142" y="0"/>
                  </a:moveTo>
                  <a:cubicBezTo>
                    <a:pt x="1096" y="0"/>
                    <a:pt x="1051" y="23"/>
                    <a:pt x="1051" y="69"/>
                  </a:cubicBezTo>
                  <a:cubicBezTo>
                    <a:pt x="959" y="251"/>
                    <a:pt x="891" y="434"/>
                    <a:pt x="800" y="616"/>
                  </a:cubicBezTo>
                  <a:cubicBezTo>
                    <a:pt x="708" y="776"/>
                    <a:pt x="640" y="959"/>
                    <a:pt x="549" y="1119"/>
                  </a:cubicBezTo>
                  <a:cubicBezTo>
                    <a:pt x="480" y="1278"/>
                    <a:pt x="389" y="1438"/>
                    <a:pt x="297" y="1575"/>
                  </a:cubicBezTo>
                  <a:cubicBezTo>
                    <a:pt x="252" y="1666"/>
                    <a:pt x="206" y="1735"/>
                    <a:pt x="183" y="1803"/>
                  </a:cubicBezTo>
                  <a:cubicBezTo>
                    <a:pt x="115" y="1895"/>
                    <a:pt x="69" y="2009"/>
                    <a:pt x="24" y="2100"/>
                  </a:cubicBezTo>
                  <a:cubicBezTo>
                    <a:pt x="1" y="2146"/>
                    <a:pt x="24" y="2214"/>
                    <a:pt x="69" y="2237"/>
                  </a:cubicBezTo>
                  <a:cubicBezTo>
                    <a:pt x="84" y="2237"/>
                    <a:pt x="100" y="2247"/>
                    <a:pt x="115" y="2247"/>
                  </a:cubicBezTo>
                  <a:cubicBezTo>
                    <a:pt x="122" y="2247"/>
                    <a:pt x="130" y="2245"/>
                    <a:pt x="138" y="2237"/>
                  </a:cubicBezTo>
                  <a:cubicBezTo>
                    <a:pt x="183" y="2237"/>
                    <a:pt x="183" y="2214"/>
                    <a:pt x="206" y="2191"/>
                  </a:cubicBezTo>
                  <a:cubicBezTo>
                    <a:pt x="252" y="2100"/>
                    <a:pt x="320" y="1986"/>
                    <a:pt x="366" y="1895"/>
                  </a:cubicBezTo>
                  <a:cubicBezTo>
                    <a:pt x="412" y="1826"/>
                    <a:pt x="457" y="1758"/>
                    <a:pt x="503" y="1689"/>
                  </a:cubicBezTo>
                  <a:cubicBezTo>
                    <a:pt x="594" y="1529"/>
                    <a:pt x="663" y="1370"/>
                    <a:pt x="754" y="1210"/>
                  </a:cubicBezTo>
                  <a:cubicBezTo>
                    <a:pt x="845" y="1050"/>
                    <a:pt x="914" y="867"/>
                    <a:pt x="982" y="708"/>
                  </a:cubicBezTo>
                  <a:cubicBezTo>
                    <a:pt x="1074" y="525"/>
                    <a:pt x="1165" y="342"/>
                    <a:pt x="1233" y="160"/>
                  </a:cubicBezTo>
                  <a:cubicBezTo>
                    <a:pt x="1256" y="114"/>
                    <a:pt x="1233" y="46"/>
                    <a:pt x="1188" y="23"/>
                  </a:cubicBezTo>
                  <a:cubicBezTo>
                    <a:pt x="1165" y="0"/>
                    <a:pt x="1165" y="0"/>
                    <a:pt x="114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8" name="Google Shape;709;p4">
              <a:extLst>
                <a:ext uri="{FF2B5EF4-FFF2-40B4-BE49-F238E27FC236}">
                  <a16:creationId xmlns:a16="http://schemas.microsoft.com/office/drawing/2014/main" xmlns="" id="{0ED34D1B-C959-4B18-5409-D88ACAFAFE12}"/>
                </a:ext>
              </a:extLst>
            </p:cNvPr>
            <p:cNvSpPr/>
            <p:nvPr/>
          </p:nvSpPr>
          <p:spPr>
            <a:xfrm>
              <a:off x="4770650" y="759000"/>
              <a:ext cx="41675" cy="76475"/>
            </a:xfrm>
            <a:custGeom>
              <a:avLst/>
              <a:gdLst/>
              <a:ahLst/>
              <a:cxnLst/>
              <a:rect l="l" t="t" r="r" b="b"/>
              <a:pathLst>
                <a:path w="1667" h="3059" extrusionOk="0">
                  <a:moveTo>
                    <a:pt x="1621" y="0"/>
                  </a:moveTo>
                  <a:cubicBezTo>
                    <a:pt x="1598" y="0"/>
                    <a:pt x="1575" y="0"/>
                    <a:pt x="1575" y="23"/>
                  </a:cubicBezTo>
                  <a:cubicBezTo>
                    <a:pt x="1553" y="46"/>
                    <a:pt x="1530" y="69"/>
                    <a:pt x="1530" y="69"/>
                  </a:cubicBezTo>
                  <a:cubicBezTo>
                    <a:pt x="1507" y="91"/>
                    <a:pt x="1507" y="114"/>
                    <a:pt x="1530" y="137"/>
                  </a:cubicBezTo>
                  <a:cubicBezTo>
                    <a:pt x="1507" y="206"/>
                    <a:pt x="1461" y="274"/>
                    <a:pt x="1438" y="342"/>
                  </a:cubicBezTo>
                  <a:cubicBezTo>
                    <a:pt x="1393" y="457"/>
                    <a:pt x="1347" y="548"/>
                    <a:pt x="1301" y="639"/>
                  </a:cubicBezTo>
                  <a:cubicBezTo>
                    <a:pt x="1279" y="685"/>
                    <a:pt x="1256" y="708"/>
                    <a:pt x="1256" y="753"/>
                  </a:cubicBezTo>
                  <a:cubicBezTo>
                    <a:pt x="1233" y="799"/>
                    <a:pt x="1210" y="845"/>
                    <a:pt x="1165" y="913"/>
                  </a:cubicBezTo>
                  <a:cubicBezTo>
                    <a:pt x="1119" y="1004"/>
                    <a:pt x="1073" y="1096"/>
                    <a:pt x="1028" y="1187"/>
                  </a:cubicBezTo>
                  <a:cubicBezTo>
                    <a:pt x="913" y="1370"/>
                    <a:pt x="799" y="1575"/>
                    <a:pt x="685" y="1758"/>
                  </a:cubicBezTo>
                  <a:cubicBezTo>
                    <a:pt x="594" y="1940"/>
                    <a:pt x="480" y="2123"/>
                    <a:pt x="366" y="2305"/>
                  </a:cubicBezTo>
                  <a:cubicBezTo>
                    <a:pt x="320" y="2420"/>
                    <a:pt x="251" y="2511"/>
                    <a:pt x="206" y="2625"/>
                  </a:cubicBezTo>
                  <a:cubicBezTo>
                    <a:pt x="137" y="2739"/>
                    <a:pt x="69" y="2830"/>
                    <a:pt x="0" y="2945"/>
                  </a:cubicBezTo>
                  <a:cubicBezTo>
                    <a:pt x="0" y="2967"/>
                    <a:pt x="0" y="2990"/>
                    <a:pt x="0" y="3013"/>
                  </a:cubicBezTo>
                  <a:cubicBezTo>
                    <a:pt x="0" y="3036"/>
                    <a:pt x="23" y="3059"/>
                    <a:pt x="46" y="3059"/>
                  </a:cubicBezTo>
                  <a:lnTo>
                    <a:pt x="115" y="3059"/>
                  </a:lnTo>
                  <a:cubicBezTo>
                    <a:pt x="137" y="3059"/>
                    <a:pt x="137" y="3036"/>
                    <a:pt x="160" y="3013"/>
                  </a:cubicBezTo>
                  <a:cubicBezTo>
                    <a:pt x="206" y="2922"/>
                    <a:pt x="274" y="2808"/>
                    <a:pt x="343" y="2693"/>
                  </a:cubicBezTo>
                  <a:cubicBezTo>
                    <a:pt x="388" y="2602"/>
                    <a:pt x="434" y="2534"/>
                    <a:pt x="480" y="2442"/>
                  </a:cubicBezTo>
                  <a:cubicBezTo>
                    <a:pt x="594" y="2260"/>
                    <a:pt x="685" y="2077"/>
                    <a:pt x="799" y="1895"/>
                  </a:cubicBezTo>
                  <a:cubicBezTo>
                    <a:pt x="891" y="1712"/>
                    <a:pt x="982" y="1529"/>
                    <a:pt x="1073" y="1347"/>
                  </a:cubicBezTo>
                  <a:cubicBezTo>
                    <a:pt x="1096" y="1301"/>
                    <a:pt x="1119" y="1255"/>
                    <a:pt x="1165" y="1210"/>
                  </a:cubicBezTo>
                  <a:cubicBezTo>
                    <a:pt x="1187" y="1141"/>
                    <a:pt x="1210" y="1096"/>
                    <a:pt x="1233" y="1050"/>
                  </a:cubicBezTo>
                  <a:cubicBezTo>
                    <a:pt x="1279" y="936"/>
                    <a:pt x="1324" y="845"/>
                    <a:pt x="1370" y="731"/>
                  </a:cubicBezTo>
                  <a:cubicBezTo>
                    <a:pt x="1393" y="685"/>
                    <a:pt x="1416" y="662"/>
                    <a:pt x="1438" y="616"/>
                  </a:cubicBezTo>
                  <a:cubicBezTo>
                    <a:pt x="1461" y="548"/>
                    <a:pt x="1484" y="502"/>
                    <a:pt x="1507" y="434"/>
                  </a:cubicBezTo>
                  <a:cubicBezTo>
                    <a:pt x="1530" y="365"/>
                    <a:pt x="1553" y="320"/>
                    <a:pt x="1598" y="251"/>
                  </a:cubicBezTo>
                  <a:cubicBezTo>
                    <a:pt x="1621" y="183"/>
                    <a:pt x="1644" y="114"/>
                    <a:pt x="1667" y="69"/>
                  </a:cubicBezTo>
                  <a:cubicBezTo>
                    <a:pt x="1667" y="23"/>
                    <a:pt x="1644" y="0"/>
                    <a:pt x="16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09" name="Google Shape;710;p4">
              <a:extLst>
                <a:ext uri="{FF2B5EF4-FFF2-40B4-BE49-F238E27FC236}">
                  <a16:creationId xmlns:a16="http://schemas.microsoft.com/office/drawing/2014/main" xmlns="" id="{0B9BC505-C10F-16BB-EB6C-126CC8754268}"/>
                </a:ext>
              </a:extLst>
            </p:cNvPr>
            <p:cNvSpPr/>
            <p:nvPr/>
          </p:nvSpPr>
          <p:spPr>
            <a:xfrm>
              <a:off x="4763225" y="764700"/>
              <a:ext cx="47400" cy="82200"/>
            </a:xfrm>
            <a:custGeom>
              <a:avLst/>
              <a:gdLst/>
              <a:ahLst/>
              <a:cxnLst/>
              <a:rect l="l" t="t" r="r" b="b"/>
              <a:pathLst>
                <a:path w="1896" h="3288" extrusionOk="0">
                  <a:moveTo>
                    <a:pt x="1827" y="0"/>
                  </a:moveTo>
                  <a:cubicBezTo>
                    <a:pt x="1804" y="0"/>
                    <a:pt x="1758" y="23"/>
                    <a:pt x="1758" y="46"/>
                  </a:cubicBezTo>
                  <a:cubicBezTo>
                    <a:pt x="1713" y="137"/>
                    <a:pt x="1667" y="251"/>
                    <a:pt x="1621" y="343"/>
                  </a:cubicBezTo>
                  <a:cubicBezTo>
                    <a:pt x="1553" y="457"/>
                    <a:pt x="1507" y="548"/>
                    <a:pt x="1462" y="662"/>
                  </a:cubicBezTo>
                  <a:cubicBezTo>
                    <a:pt x="1347" y="868"/>
                    <a:pt x="1256" y="1050"/>
                    <a:pt x="1142" y="1256"/>
                  </a:cubicBezTo>
                  <a:cubicBezTo>
                    <a:pt x="1051" y="1416"/>
                    <a:pt x="937" y="1598"/>
                    <a:pt x="845" y="1781"/>
                  </a:cubicBezTo>
                  <a:cubicBezTo>
                    <a:pt x="731" y="1963"/>
                    <a:pt x="617" y="2146"/>
                    <a:pt x="503" y="2329"/>
                  </a:cubicBezTo>
                  <a:cubicBezTo>
                    <a:pt x="343" y="2602"/>
                    <a:pt x="183" y="2899"/>
                    <a:pt x="1" y="3173"/>
                  </a:cubicBezTo>
                  <a:cubicBezTo>
                    <a:pt x="1" y="3196"/>
                    <a:pt x="1" y="3219"/>
                    <a:pt x="1" y="3242"/>
                  </a:cubicBezTo>
                  <a:cubicBezTo>
                    <a:pt x="24" y="3264"/>
                    <a:pt x="24" y="3287"/>
                    <a:pt x="46" y="3287"/>
                  </a:cubicBezTo>
                  <a:lnTo>
                    <a:pt x="115" y="3287"/>
                  </a:lnTo>
                  <a:cubicBezTo>
                    <a:pt x="138" y="3287"/>
                    <a:pt x="160" y="3264"/>
                    <a:pt x="160" y="3242"/>
                  </a:cubicBezTo>
                  <a:cubicBezTo>
                    <a:pt x="297" y="3036"/>
                    <a:pt x="412" y="2831"/>
                    <a:pt x="526" y="2625"/>
                  </a:cubicBezTo>
                  <a:cubicBezTo>
                    <a:pt x="640" y="2465"/>
                    <a:pt x="754" y="2260"/>
                    <a:pt x="845" y="2077"/>
                  </a:cubicBezTo>
                  <a:cubicBezTo>
                    <a:pt x="891" y="2009"/>
                    <a:pt x="937" y="1918"/>
                    <a:pt x="982" y="1849"/>
                  </a:cubicBezTo>
                  <a:cubicBezTo>
                    <a:pt x="1028" y="1758"/>
                    <a:pt x="1073" y="1667"/>
                    <a:pt x="1142" y="1575"/>
                  </a:cubicBezTo>
                  <a:cubicBezTo>
                    <a:pt x="1233" y="1393"/>
                    <a:pt x="1347" y="1187"/>
                    <a:pt x="1439" y="1005"/>
                  </a:cubicBezTo>
                  <a:cubicBezTo>
                    <a:pt x="1484" y="936"/>
                    <a:pt x="1507" y="868"/>
                    <a:pt x="1553" y="799"/>
                  </a:cubicBezTo>
                  <a:cubicBezTo>
                    <a:pt x="1576" y="731"/>
                    <a:pt x="1621" y="662"/>
                    <a:pt x="1667" y="571"/>
                  </a:cubicBezTo>
                  <a:cubicBezTo>
                    <a:pt x="1735" y="411"/>
                    <a:pt x="1804" y="251"/>
                    <a:pt x="1895" y="92"/>
                  </a:cubicBezTo>
                  <a:cubicBezTo>
                    <a:pt x="1895" y="69"/>
                    <a:pt x="1895" y="23"/>
                    <a:pt x="1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0" name="Google Shape;711;p4">
              <a:extLst>
                <a:ext uri="{FF2B5EF4-FFF2-40B4-BE49-F238E27FC236}">
                  <a16:creationId xmlns:a16="http://schemas.microsoft.com/office/drawing/2014/main" xmlns="" id="{8A808053-B49C-E13A-F37E-4F6A5D9E4E0F}"/>
                </a:ext>
              </a:extLst>
            </p:cNvPr>
            <p:cNvSpPr/>
            <p:nvPr/>
          </p:nvSpPr>
          <p:spPr>
            <a:xfrm>
              <a:off x="4149800" y="1019200"/>
              <a:ext cx="327575" cy="167225"/>
            </a:xfrm>
            <a:custGeom>
              <a:avLst/>
              <a:gdLst/>
              <a:ahLst/>
              <a:cxnLst/>
              <a:rect l="l" t="t" r="r" b="b"/>
              <a:pathLst>
                <a:path w="13103" h="6689" extrusionOk="0">
                  <a:moveTo>
                    <a:pt x="137" y="0"/>
                  </a:moveTo>
                  <a:cubicBezTo>
                    <a:pt x="92" y="0"/>
                    <a:pt x="46" y="23"/>
                    <a:pt x="23" y="46"/>
                  </a:cubicBezTo>
                  <a:cubicBezTo>
                    <a:pt x="0" y="115"/>
                    <a:pt x="23" y="160"/>
                    <a:pt x="69" y="206"/>
                  </a:cubicBezTo>
                  <a:cubicBezTo>
                    <a:pt x="206" y="343"/>
                    <a:pt x="343" y="457"/>
                    <a:pt x="503" y="571"/>
                  </a:cubicBezTo>
                  <a:cubicBezTo>
                    <a:pt x="571" y="640"/>
                    <a:pt x="640" y="708"/>
                    <a:pt x="731" y="776"/>
                  </a:cubicBezTo>
                  <a:cubicBezTo>
                    <a:pt x="799" y="822"/>
                    <a:pt x="891" y="891"/>
                    <a:pt x="959" y="959"/>
                  </a:cubicBezTo>
                  <a:cubicBezTo>
                    <a:pt x="1096" y="1073"/>
                    <a:pt x="1256" y="1187"/>
                    <a:pt x="1393" y="1301"/>
                  </a:cubicBezTo>
                  <a:cubicBezTo>
                    <a:pt x="1575" y="1393"/>
                    <a:pt x="1735" y="1507"/>
                    <a:pt x="1895" y="1621"/>
                  </a:cubicBezTo>
                  <a:cubicBezTo>
                    <a:pt x="2032" y="1712"/>
                    <a:pt x="2169" y="1804"/>
                    <a:pt x="2329" y="1872"/>
                  </a:cubicBezTo>
                  <a:cubicBezTo>
                    <a:pt x="2443" y="1963"/>
                    <a:pt x="2580" y="2032"/>
                    <a:pt x="2717" y="2123"/>
                  </a:cubicBezTo>
                  <a:cubicBezTo>
                    <a:pt x="2854" y="2192"/>
                    <a:pt x="2991" y="2283"/>
                    <a:pt x="3128" y="2374"/>
                  </a:cubicBezTo>
                  <a:cubicBezTo>
                    <a:pt x="3264" y="2443"/>
                    <a:pt x="3401" y="2511"/>
                    <a:pt x="3538" y="2603"/>
                  </a:cubicBezTo>
                  <a:cubicBezTo>
                    <a:pt x="3630" y="2648"/>
                    <a:pt x="3721" y="2694"/>
                    <a:pt x="3812" y="2739"/>
                  </a:cubicBezTo>
                  <a:lnTo>
                    <a:pt x="3789" y="2739"/>
                  </a:lnTo>
                  <a:cubicBezTo>
                    <a:pt x="3926" y="2808"/>
                    <a:pt x="4063" y="2876"/>
                    <a:pt x="4178" y="2945"/>
                  </a:cubicBezTo>
                  <a:cubicBezTo>
                    <a:pt x="4314" y="2991"/>
                    <a:pt x="4429" y="3059"/>
                    <a:pt x="4543" y="3127"/>
                  </a:cubicBezTo>
                  <a:cubicBezTo>
                    <a:pt x="4611" y="3150"/>
                    <a:pt x="4657" y="3173"/>
                    <a:pt x="4702" y="3219"/>
                  </a:cubicBezTo>
                  <a:cubicBezTo>
                    <a:pt x="4702" y="3214"/>
                    <a:pt x="4702" y="3210"/>
                    <a:pt x="4702" y="3207"/>
                  </a:cubicBezTo>
                  <a:lnTo>
                    <a:pt x="4702" y="3207"/>
                  </a:lnTo>
                  <a:cubicBezTo>
                    <a:pt x="4877" y="3295"/>
                    <a:pt x="5051" y="3382"/>
                    <a:pt x="5205" y="3470"/>
                  </a:cubicBezTo>
                  <a:cubicBezTo>
                    <a:pt x="5387" y="3538"/>
                    <a:pt x="5547" y="3630"/>
                    <a:pt x="5730" y="3721"/>
                  </a:cubicBezTo>
                  <a:cubicBezTo>
                    <a:pt x="5912" y="3789"/>
                    <a:pt x="6095" y="3881"/>
                    <a:pt x="6277" y="3972"/>
                  </a:cubicBezTo>
                  <a:cubicBezTo>
                    <a:pt x="6460" y="4063"/>
                    <a:pt x="6643" y="4132"/>
                    <a:pt x="6825" y="4223"/>
                  </a:cubicBezTo>
                  <a:cubicBezTo>
                    <a:pt x="7008" y="4314"/>
                    <a:pt x="7213" y="4406"/>
                    <a:pt x="7396" y="4497"/>
                  </a:cubicBezTo>
                  <a:cubicBezTo>
                    <a:pt x="7487" y="4543"/>
                    <a:pt x="7578" y="4565"/>
                    <a:pt x="7670" y="4611"/>
                  </a:cubicBezTo>
                  <a:cubicBezTo>
                    <a:pt x="7693" y="4634"/>
                    <a:pt x="7715" y="4657"/>
                    <a:pt x="7761" y="4680"/>
                  </a:cubicBezTo>
                  <a:cubicBezTo>
                    <a:pt x="7761" y="4702"/>
                    <a:pt x="7784" y="4725"/>
                    <a:pt x="7784" y="4748"/>
                  </a:cubicBezTo>
                  <a:cubicBezTo>
                    <a:pt x="7830" y="4817"/>
                    <a:pt x="7875" y="4885"/>
                    <a:pt x="7944" y="4954"/>
                  </a:cubicBezTo>
                  <a:cubicBezTo>
                    <a:pt x="7989" y="4999"/>
                    <a:pt x="8058" y="5045"/>
                    <a:pt x="8126" y="5090"/>
                  </a:cubicBezTo>
                  <a:cubicBezTo>
                    <a:pt x="8218" y="5136"/>
                    <a:pt x="8332" y="5182"/>
                    <a:pt x="8423" y="5227"/>
                  </a:cubicBezTo>
                  <a:cubicBezTo>
                    <a:pt x="8606" y="5296"/>
                    <a:pt x="8788" y="5387"/>
                    <a:pt x="8971" y="5456"/>
                  </a:cubicBezTo>
                  <a:cubicBezTo>
                    <a:pt x="9108" y="5501"/>
                    <a:pt x="9245" y="5547"/>
                    <a:pt x="9382" y="5593"/>
                  </a:cubicBezTo>
                  <a:cubicBezTo>
                    <a:pt x="9473" y="5638"/>
                    <a:pt x="9541" y="5684"/>
                    <a:pt x="9633" y="5730"/>
                  </a:cubicBezTo>
                  <a:cubicBezTo>
                    <a:pt x="9815" y="5821"/>
                    <a:pt x="9998" y="5912"/>
                    <a:pt x="10181" y="5981"/>
                  </a:cubicBezTo>
                  <a:cubicBezTo>
                    <a:pt x="10363" y="6072"/>
                    <a:pt x="10569" y="6163"/>
                    <a:pt x="10751" y="6232"/>
                  </a:cubicBezTo>
                  <a:cubicBezTo>
                    <a:pt x="10957" y="6323"/>
                    <a:pt x="11162" y="6391"/>
                    <a:pt x="11367" y="6460"/>
                  </a:cubicBezTo>
                  <a:cubicBezTo>
                    <a:pt x="11459" y="6483"/>
                    <a:pt x="11573" y="6528"/>
                    <a:pt x="11664" y="6551"/>
                  </a:cubicBezTo>
                  <a:cubicBezTo>
                    <a:pt x="11756" y="6574"/>
                    <a:pt x="11847" y="6620"/>
                    <a:pt x="11938" y="6643"/>
                  </a:cubicBezTo>
                  <a:lnTo>
                    <a:pt x="11961" y="6643"/>
                  </a:lnTo>
                  <a:cubicBezTo>
                    <a:pt x="11984" y="6665"/>
                    <a:pt x="12029" y="6688"/>
                    <a:pt x="12052" y="6688"/>
                  </a:cubicBezTo>
                  <a:cubicBezTo>
                    <a:pt x="12075" y="6688"/>
                    <a:pt x="12098" y="6688"/>
                    <a:pt x="12121" y="6665"/>
                  </a:cubicBezTo>
                  <a:cubicBezTo>
                    <a:pt x="12166" y="6643"/>
                    <a:pt x="12189" y="6620"/>
                    <a:pt x="12212" y="6574"/>
                  </a:cubicBezTo>
                  <a:cubicBezTo>
                    <a:pt x="12212" y="6551"/>
                    <a:pt x="12235" y="6551"/>
                    <a:pt x="12235" y="6528"/>
                  </a:cubicBezTo>
                  <a:cubicBezTo>
                    <a:pt x="12326" y="6551"/>
                    <a:pt x="12417" y="6574"/>
                    <a:pt x="12509" y="6597"/>
                  </a:cubicBezTo>
                  <a:lnTo>
                    <a:pt x="12463" y="6597"/>
                  </a:lnTo>
                  <a:cubicBezTo>
                    <a:pt x="12577" y="6620"/>
                    <a:pt x="12714" y="6643"/>
                    <a:pt x="12828" y="6688"/>
                  </a:cubicBezTo>
                  <a:cubicBezTo>
                    <a:pt x="12897" y="6688"/>
                    <a:pt x="12942" y="6688"/>
                    <a:pt x="12988" y="6665"/>
                  </a:cubicBezTo>
                  <a:cubicBezTo>
                    <a:pt x="13034" y="6643"/>
                    <a:pt x="13057" y="6620"/>
                    <a:pt x="13079" y="6574"/>
                  </a:cubicBezTo>
                  <a:cubicBezTo>
                    <a:pt x="13102" y="6528"/>
                    <a:pt x="13102" y="6460"/>
                    <a:pt x="13079" y="6414"/>
                  </a:cubicBezTo>
                  <a:cubicBezTo>
                    <a:pt x="13057" y="6369"/>
                    <a:pt x="13011" y="6346"/>
                    <a:pt x="12965" y="6323"/>
                  </a:cubicBezTo>
                  <a:cubicBezTo>
                    <a:pt x="12942" y="6300"/>
                    <a:pt x="12897" y="6300"/>
                    <a:pt x="12851" y="6277"/>
                  </a:cubicBezTo>
                  <a:cubicBezTo>
                    <a:pt x="12805" y="6255"/>
                    <a:pt x="12760" y="6255"/>
                    <a:pt x="12714" y="6232"/>
                  </a:cubicBezTo>
                  <a:cubicBezTo>
                    <a:pt x="12623" y="6209"/>
                    <a:pt x="12509" y="6186"/>
                    <a:pt x="12417" y="6140"/>
                  </a:cubicBezTo>
                  <a:cubicBezTo>
                    <a:pt x="12235" y="6072"/>
                    <a:pt x="12029" y="6026"/>
                    <a:pt x="11847" y="5958"/>
                  </a:cubicBezTo>
                  <a:cubicBezTo>
                    <a:pt x="11664" y="5889"/>
                    <a:pt x="11459" y="5821"/>
                    <a:pt x="11276" y="5752"/>
                  </a:cubicBezTo>
                  <a:cubicBezTo>
                    <a:pt x="11094" y="5684"/>
                    <a:pt x="10911" y="5615"/>
                    <a:pt x="10728" y="5547"/>
                  </a:cubicBezTo>
                  <a:cubicBezTo>
                    <a:pt x="10637" y="5501"/>
                    <a:pt x="10546" y="5456"/>
                    <a:pt x="10432" y="5433"/>
                  </a:cubicBezTo>
                  <a:cubicBezTo>
                    <a:pt x="10340" y="5387"/>
                    <a:pt x="10249" y="5364"/>
                    <a:pt x="10181" y="5319"/>
                  </a:cubicBezTo>
                  <a:cubicBezTo>
                    <a:pt x="9975" y="5227"/>
                    <a:pt x="9793" y="5159"/>
                    <a:pt x="9587" y="5068"/>
                  </a:cubicBezTo>
                  <a:cubicBezTo>
                    <a:pt x="9405" y="4999"/>
                    <a:pt x="9222" y="4908"/>
                    <a:pt x="9016" y="4839"/>
                  </a:cubicBezTo>
                  <a:cubicBezTo>
                    <a:pt x="8925" y="4794"/>
                    <a:pt x="8834" y="4748"/>
                    <a:pt x="8743" y="4702"/>
                  </a:cubicBezTo>
                  <a:cubicBezTo>
                    <a:pt x="8651" y="4657"/>
                    <a:pt x="8560" y="4611"/>
                    <a:pt x="8446" y="4565"/>
                  </a:cubicBezTo>
                  <a:cubicBezTo>
                    <a:pt x="8286" y="4497"/>
                    <a:pt x="8103" y="4406"/>
                    <a:pt x="7921" y="4314"/>
                  </a:cubicBezTo>
                  <a:cubicBezTo>
                    <a:pt x="7830" y="4269"/>
                    <a:pt x="7738" y="4223"/>
                    <a:pt x="7647" y="4177"/>
                  </a:cubicBezTo>
                  <a:cubicBezTo>
                    <a:pt x="7556" y="4132"/>
                    <a:pt x="7464" y="4086"/>
                    <a:pt x="7373" y="4063"/>
                  </a:cubicBezTo>
                  <a:cubicBezTo>
                    <a:pt x="7282" y="4018"/>
                    <a:pt x="7190" y="3949"/>
                    <a:pt x="7099" y="3904"/>
                  </a:cubicBezTo>
                  <a:cubicBezTo>
                    <a:pt x="7008" y="3881"/>
                    <a:pt x="6917" y="3835"/>
                    <a:pt x="6825" y="3789"/>
                  </a:cubicBezTo>
                  <a:cubicBezTo>
                    <a:pt x="6711" y="3744"/>
                    <a:pt x="6620" y="3698"/>
                    <a:pt x="6529" y="3652"/>
                  </a:cubicBezTo>
                  <a:cubicBezTo>
                    <a:pt x="6437" y="3630"/>
                    <a:pt x="6346" y="3584"/>
                    <a:pt x="6255" y="3538"/>
                  </a:cubicBezTo>
                  <a:cubicBezTo>
                    <a:pt x="6049" y="3424"/>
                    <a:pt x="5798" y="3333"/>
                    <a:pt x="5570" y="3219"/>
                  </a:cubicBezTo>
                  <a:cubicBezTo>
                    <a:pt x="5364" y="3105"/>
                    <a:pt x="5136" y="2991"/>
                    <a:pt x="4908" y="2876"/>
                  </a:cubicBezTo>
                  <a:cubicBezTo>
                    <a:pt x="4862" y="2854"/>
                    <a:pt x="4817" y="2831"/>
                    <a:pt x="4748" y="2808"/>
                  </a:cubicBezTo>
                  <a:lnTo>
                    <a:pt x="4771" y="2808"/>
                  </a:lnTo>
                  <a:cubicBezTo>
                    <a:pt x="4543" y="2671"/>
                    <a:pt x="4314" y="2580"/>
                    <a:pt x="4086" y="2443"/>
                  </a:cubicBezTo>
                  <a:cubicBezTo>
                    <a:pt x="4018" y="2420"/>
                    <a:pt x="3949" y="2374"/>
                    <a:pt x="3881" y="2351"/>
                  </a:cubicBezTo>
                  <a:cubicBezTo>
                    <a:pt x="3795" y="2287"/>
                    <a:pt x="3688" y="2243"/>
                    <a:pt x="3600" y="2200"/>
                  </a:cubicBezTo>
                  <a:lnTo>
                    <a:pt x="3600" y="2200"/>
                  </a:lnTo>
                  <a:cubicBezTo>
                    <a:pt x="3430" y="2113"/>
                    <a:pt x="3279" y="2026"/>
                    <a:pt x="3128" y="1918"/>
                  </a:cubicBezTo>
                  <a:cubicBezTo>
                    <a:pt x="2968" y="1826"/>
                    <a:pt x="2808" y="1735"/>
                    <a:pt x="2648" y="1621"/>
                  </a:cubicBezTo>
                  <a:cubicBezTo>
                    <a:pt x="2306" y="1438"/>
                    <a:pt x="1963" y="1233"/>
                    <a:pt x="1644" y="1028"/>
                  </a:cubicBezTo>
                  <a:cubicBezTo>
                    <a:pt x="1507" y="959"/>
                    <a:pt x="1393" y="868"/>
                    <a:pt x="1279" y="799"/>
                  </a:cubicBezTo>
                  <a:cubicBezTo>
                    <a:pt x="1165" y="708"/>
                    <a:pt x="1028" y="640"/>
                    <a:pt x="913" y="548"/>
                  </a:cubicBezTo>
                  <a:cubicBezTo>
                    <a:pt x="777" y="457"/>
                    <a:pt x="662" y="388"/>
                    <a:pt x="548" y="297"/>
                  </a:cubicBezTo>
                  <a:cubicBezTo>
                    <a:pt x="411" y="206"/>
                    <a:pt x="297" y="137"/>
                    <a:pt x="183" y="23"/>
                  </a:cubicBezTo>
                  <a:cubicBezTo>
                    <a:pt x="160" y="23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1" name="Google Shape;712;p4">
              <a:extLst>
                <a:ext uri="{FF2B5EF4-FFF2-40B4-BE49-F238E27FC236}">
                  <a16:creationId xmlns:a16="http://schemas.microsoft.com/office/drawing/2014/main" xmlns="" id="{04545185-6117-4112-00BE-B96D98260532}"/>
                </a:ext>
              </a:extLst>
            </p:cNvPr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2" name="Google Shape;713;p4">
              <a:extLst>
                <a:ext uri="{FF2B5EF4-FFF2-40B4-BE49-F238E27FC236}">
                  <a16:creationId xmlns:a16="http://schemas.microsoft.com/office/drawing/2014/main" xmlns="" id="{214D687A-C323-9F2F-752A-BE702E2AD37A}"/>
                </a:ext>
              </a:extLst>
            </p:cNvPr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3" name="Google Shape;714;p4">
              <a:extLst>
                <a:ext uri="{FF2B5EF4-FFF2-40B4-BE49-F238E27FC236}">
                  <a16:creationId xmlns:a16="http://schemas.microsoft.com/office/drawing/2014/main" xmlns="" id="{F3E35315-9C03-88EC-95C1-8EFA39BEBC19}"/>
                </a:ext>
              </a:extLst>
            </p:cNvPr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4" name="Google Shape;715;p4">
              <a:extLst>
                <a:ext uri="{FF2B5EF4-FFF2-40B4-BE49-F238E27FC236}">
                  <a16:creationId xmlns:a16="http://schemas.microsoft.com/office/drawing/2014/main" xmlns="" id="{436E6E20-0887-CFC1-A3FE-7483B0724908}"/>
                </a:ext>
              </a:extLst>
            </p:cNvPr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5" name="Google Shape;716;p4">
              <a:extLst>
                <a:ext uri="{FF2B5EF4-FFF2-40B4-BE49-F238E27FC236}">
                  <a16:creationId xmlns:a16="http://schemas.microsoft.com/office/drawing/2014/main" xmlns="" id="{38F8455D-113A-7630-98DF-D19911BBD2AA}"/>
                </a:ext>
              </a:extLst>
            </p:cNvPr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6" name="Google Shape;717;p4">
              <a:extLst>
                <a:ext uri="{FF2B5EF4-FFF2-40B4-BE49-F238E27FC236}">
                  <a16:creationId xmlns:a16="http://schemas.microsoft.com/office/drawing/2014/main" xmlns="" id="{B20104A5-97CB-A588-9B4E-E552B05909E5}"/>
                </a:ext>
              </a:extLst>
            </p:cNvPr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7" name="Google Shape;718;p4">
              <a:extLst>
                <a:ext uri="{FF2B5EF4-FFF2-40B4-BE49-F238E27FC236}">
                  <a16:creationId xmlns:a16="http://schemas.microsoft.com/office/drawing/2014/main" xmlns="" id="{EAF9B49A-02FD-3197-32F0-1F56F1C67281}"/>
                </a:ext>
              </a:extLst>
            </p:cNvPr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8" name="Google Shape;719;p4">
              <a:extLst>
                <a:ext uri="{FF2B5EF4-FFF2-40B4-BE49-F238E27FC236}">
                  <a16:creationId xmlns:a16="http://schemas.microsoft.com/office/drawing/2014/main" xmlns="" id="{A5E19029-4A0B-92C2-7773-D55AFB83E216}"/>
                </a:ext>
              </a:extLst>
            </p:cNvPr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19" name="Google Shape;720;p4">
              <a:extLst>
                <a:ext uri="{FF2B5EF4-FFF2-40B4-BE49-F238E27FC236}">
                  <a16:creationId xmlns:a16="http://schemas.microsoft.com/office/drawing/2014/main" xmlns="" id="{D8549B60-3D56-3762-3C72-BC9980478498}"/>
                </a:ext>
              </a:extLst>
            </p:cNvPr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0" name="Google Shape;721;p4">
              <a:extLst>
                <a:ext uri="{FF2B5EF4-FFF2-40B4-BE49-F238E27FC236}">
                  <a16:creationId xmlns:a16="http://schemas.microsoft.com/office/drawing/2014/main" xmlns="" id="{1C72107B-F4E6-3FB2-E0EF-10ABBFEA6956}"/>
                </a:ext>
              </a:extLst>
            </p:cNvPr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1" name="Google Shape;722;p4">
              <a:extLst>
                <a:ext uri="{FF2B5EF4-FFF2-40B4-BE49-F238E27FC236}">
                  <a16:creationId xmlns:a16="http://schemas.microsoft.com/office/drawing/2014/main" xmlns="" id="{65C5EA2B-1E88-B3D7-9292-0C6A171CE2B0}"/>
                </a:ext>
              </a:extLst>
            </p:cNvPr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2" name="Google Shape;723;p4">
              <a:extLst>
                <a:ext uri="{FF2B5EF4-FFF2-40B4-BE49-F238E27FC236}">
                  <a16:creationId xmlns:a16="http://schemas.microsoft.com/office/drawing/2014/main" xmlns="" id="{3BD1A727-5231-463B-6E71-41C7A26831AE}"/>
                </a:ext>
              </a:extLst>
            </p:cNvPr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3" name="Google Shape;724;p4">
              <a:extLst>
                <a:ext uri="{FF2B5EF4-FFF2-40B4-BE49-F238E27FC236}">
                  <a16:creationId xmlns:a16="http://schemas.microsoft.com/office/drawing/2014/main" xmlns="" id="{6B1B87AD-F863-EC07-93EB-D55A16041018}"/>
                </a:ext>
              </a:extLst>
            </p:cNvPr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4" name="Google Shape;725;p4">
              <a:extLst>
                <a:ext uri="{FF2B5EF4-FFF2-40B4-BE49-F238E27FC236}">
                  <a16:creationId xmlns:a16="http://schemas.microsoft.com/office/drawing/2014/main" xmlns="" id="{20071C5B-415F-3247-FA77-AC4E8F428E46}"/>
                </a:ext>
              </a:extLst>
            </p:cNvPr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5" name="Google Shape;726;p4">
              <a:extLst>
                <a:ext uri="{FF2B5EF4-FFF2-40B4-BE49-F238E27FC236}">
                  <a16:creationId xmlns:a16="http://schemas.microsoft.com/office/drawing/2014/main" xmlns="" id="{63D42507-819C-E4AB-4996-5BF850953EC6}"/>
                </a:ext>
              </a:extLst>
            </p:cNvPr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6" name="Google Shape;727;p4">
              <a:extLst>
                <a:ext uri="{FF2B5EF4-FFF2-40B4-BE49-F238E27FC236}">
                  <a16:creationId xmlns:a16="http://schemas.microsoft.com/office/drawing/2014/main" xmlns="" id="{F111D2D3-07F6-1091-93EC-F1F5B38F2477}"/>
                </a:ext>
              </a:extLst>
            </p:cNvPr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7" name="Google Shape;728;p4">
              <a:extLst>
                <a:ext uri="{FF2B5EF4-FFF2-40B4-BE49-F238E27FC236}">
                  <a16:creationId xmlns:a16="http://schemas.microsoft.com/office/drawing/2014/main" xmlns="" id="{1A3DB38B-9CD2-A17A-94F7-E28235E57559}"/>
                </a:ext>
              </a:extLst>
            </p:cNvPr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8" name="Google Shape;729;p4">
              <a:extLst>
                <a:ext uri="{FF2B5EF4-FFF2-40B4-BE49-F238E27FC236}">
                  <a16:creationId xmlns:a16="http://schemas.microsoft.com/office/drawing/2014/main" xmlns="" id="{5C7ABBE8-6074-C7FB-05B0-3761578C8B2D}"/>
                </a:ext>
              </a:extLst>
            </p:cNvPr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29" name="Google Shape;730;p4">
              <a:extLst>
                <a:ext uri="{FF2B5EF4-FFF2-40B4-BE49-F238E27FC236}">
                  <a16:creationId xmlns:a16="http://schemas.microsoft.com/office/drawing/2014/main" xmlns="" id="{D6C2825E-FC41-6A76-4BAC-FFE4132969B8}"/>
                </a:ext>
              </a:extLst>
            </p:cNvPr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0" name="Google Shape;731;p4">
              <a:extLst>
                <a:ext uri="{FF2B5EF4-FFF2-40B4-BE49-F238E27FC236}">
                  <a16:creationId xmlns:a16="http://schemas.microsoft.com/office/drawing/2014/main" xmlns="" id="{AE9B8D24-80EE-7EA6-F6C0-5BC2CA82204D}"/>
                </a:ext>
              </a:extLst>
            </p:cNvPr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1" name="Google Shape;732;p4">
              <a:extLst>
                <a:ext uri="{FF2B5EF4-FFF2-40B4-BE49-F238E27FC236}">
                  <a16:creationId xmlns:a16="http://schemas.microsoft.com/office/drawing/2014/main" xmlns="" id="{F910056C-6EAB-6CC4-5D5D-C21D04AF0DB8}"/>
                </a:ext>
              </a:extLst>
            </p:cNvPr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2" name="Google Shape;733;p4">
              <a:extLst>
                <a:ext uri="{FF2B5EF4-FFF2-40B4-BE49-F238E27FC236}">
                  <a16:creationId xmlns:a16="http://schemas.microsoft.com/office/drawing/2014/main" xmlns="" id="{B3DC4413-9F13-0637-739D-224E858608F1}"/>
                </a:ext>
              </a:extLst>
            </p:cNvPr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3" name="Google Shape;734;p4">
              <a:extLst>
                <a:ext uri="{FF2B5EF4-FFF2-40B4-BE49-F238E27FC236}">
                  <a16:creationId xmlns:a16="http://schemas.microsoft.com/office/drawing/2014/main" xmlns="" id="{241AFC1A-79C4-423A-C3EB-390FB912B172}"/>
                </a:ext>
              </a:extLst>
            </p:cNvPr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4" name="Google Shape;735;p4">
              <a:extLst>
                <a:ext uri="{FF2B5EF4-FFF2-40B4-BE49-F238E27FC236}">
                  <a16:creationId xmlns:a16="http://schemas.microsoft.com/office/drawing/2014/main" xmlns="" id="{D0CDA4B7-C9DF-8316-8EE3-3407D51203E1}"/>
                </a:ext>
              </a:extLst>
            </p:cNvPr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5" name="Google Shape;736;p4">
              <a:extLst>
                <a:ext uri="{FF2B5EF4-FFF2-40B4-BE49-F238E27FC236}">
                  <a16:creationId xmlns:a16="http://schemas.microsoft.com/office/drawing/2014/main" xmlns="" id="{594D8C30-6441-087C-3473-BF22BADFAEA7}"/>
                </a:ext>
              </a:extLst>
            </p:cNvPr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6" name="Google Shape;737;p4">
              <a:extLst>
                <a:ext uri="{FF2B5EF4-FFF2-40B4-BE49-F238E27FC236}">
                  <a16:creationId xmlns:a16="http://schemas.microsoft.com/office/drawing/2014/main" xmlns="" id="{BC9A5288-7381-0F22-2691-638B83A6A0AF}"/>
                </a:ext>
              </a:extLst>
            </p:cNvPr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7" name="Google Shape;738;p4">
              <a:extLst>
                <a:ext uri="{FF2B5EF4-FFF2-40B4-BE49-F238E27FC236}">
                  <a16:creationId xmlns:a16="http://schemas.microsoft.com/office/drawing/2014/main" xmlns="" id="{4CB71F82-96F7-A1B6-D38A-034B9D5B613A}"/>
                </a:ext>
              </a:extLst>
            </p:cNvPr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8" name="Google Shape;739;p4">
              <a:extLst>
                <a:ext uri="{FF2B5EF4-FFF2-40B4-BE49-F238E27FC236}">
                  <a16:creationId xmlns:a16="http://schemas.microsoft.com/office/drawing/2014/main" xmlns="" id="{01967E44-2069-11EA-06CA-38E6BB80B899}"/>
                </a:ext>
              </a:extLst>
            </p:cNvPr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39" name="Google Shape;740;p4">
              <a:extLst>
                <a:ext uri="{FF2B5EF4-FFF2-40B4-BE49-F238E27FC236}">
                  <a16:creationId xmlns:a16="http://schemas.microsoft.com/office/drawing/2014/main" xmlns="" id="{A643DAA6-6F1D-68E6-0FEC-51B404334C5E}"/>
                </a:ext>
              </a:extLst>
            </p:cNvPr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0" name="Google Shape;741;p4">
              <a:extLst>
                <a:ext uri="{FF2B5EF4-FFF2-40B4-BE49-F238E27FC236}">
                  <a16:creationId xmlns:a16="http://schemas.microsoft.com/office/drawing/2014/main" xmlns="" id="{F3803636-A683-623E-453F-2F8D48DD9C81}"/>
                </a:ext>
              </a:extLst>
            </p:cNvPr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1" name="Google Shape;742;p4">
              <a:extLst>
                <a:ext uri="{FF2B5EF4-FFF2-40B4-BE49-F238E27FC236}">
                  <a16:creationId xmlns:a16="http://schemas.microsoft.com/office/drawing/2014/main" xmlns="" id="{D9FED390-D255-93BA-35F6-5A2A68CB4579}"/>
                </a:ext>
              </a:extLst>
            </p:cNvPr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2" name="Google Shape;743;p4">
              <a:extLst>
                <a:ext uri="{FF2B5EF4-FFF2-40B4-BE49-F238E27FC236}">
                  <a16:creationId xmlns:a16="http://schemas.microsoft.com/office/drawing/2014/main" xmlns="" id="{30FB7924-B66C-8581-D8A5-4927A45A129C}"/>
                </a:ext>
              </a:extLst>
            </p:cNvPr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3" name="Google Shape;744;p4">
              <a:extLst>
                <a:ext uri="{FF2B5EF4-FFF2-40B4-BE49-F238E27FC236}">
                  <a16:creationId xmlns:a16="http://schemas.microsoft.com/office/drawing/2014/main" xmlns="" id="{12051BEA-B8BC-ADD1-9205-6B2F9E1C6A44}"/>
                </a:ext>
              </a:extLst>
            </p:cNvPr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4" name="Google Shape;745;p4">
              <a:extLst>
                <a:ext uri="{FF2B5EF4-FFF2-40B4-BE49-F238E27FC236}">
                  <a16:creationId xmlns:a16="http://schemas.microsoft.com/office/drawing/2014/main" xmlns="" id="{42FE2D6E-1A1C-8520-DB6A-DF4606E1BBD0}"/>
                </a:ext>
              </a:extLst>
            </p:cNvPr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5" name="Google Shape;746;p4">
              <a:extLst>
                <a:ext uri="{FF2B5EF4-FFF2-40B4-BE49-F238E27FC236}">
                  <a16:creationId xmlns:a16="http://schemas.microsoft.com/office/drawing/2014/main" xmlns="" id="{13FFE2DE-814A-1388-D0EC-D9FB62D69A94}"/>
                </a:ext>
              </a:extLst>
            </p:cNvPr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6" name="Google Shape;747;p4">
              <a:extLst>
                <a:ext uri="{FF2B5EF4-FFF2-40B4-BE49-F238E27FC236}">
                  <a16:creationId xmlns:a16="http://schemas.microsoft.com/office/drawing/2014/main" xmlns="" id="{E8C3DC23-A129-400D-5A02-1438D9CB8329}"/>
                </a:ext>
              </a:extLst>
            </p:cNvPr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7" name="Google Shape;748;p4">
              <a:extLst>
                <a:ext uri="{FF2B5EF4-FFF2-40B4-BE49-F238E27FC236}">
                  <a16:creationId xmlns:a16="http://schemas.microsoft.com/office/drawing/2014/main" xmlns="" id="{47A98F9A-ACE2-977A-E56D-BA8539587BEC}"/>
                </a:ext>
              </a:extLst>
            </p:cNvPr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8" name="Google Shape;749;p4">
              <a:extLst>
                <a:ext uri="{FF2B5EF4-FFF2-40B4-BE49-F238E27FC236}">
                  <a16:creationId xmlns:a16="http://schemas.microsoft.com/office/drawing/2014/main" xmlns="" id="{9936E3C9-7DC4-B884-80EB-858765D87339}"/>
                </a:ext>
              </a:extLst>
            </p:cNvPr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49" name="Google Shape;750;p4">
              <a:extLst>
                <a:ext uri="{FF2B5EF4-FFF2-40B4-BE49-F238E27FC236}">
                  <a16:creationId xmlns:a16="http://schemas.microsoft.com/office/drawing/2014/main" xmlns="" id="{F174B3C6-4DEC-5724-24C6-446426AE02C1}"/>
                </a:ext>
              </a:extLst>
            </p:cNvPr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0" name="Google Shape;751;p4">
              <a:extLst>
                <a:ext uri="{FF2B5EF4-FFF2-40B4-BE49-F238E27FC236}">
                  <a16:creationId xmlns:a16="http://schemas.microsoft.com/office/drawing/2014/main" xmlns="" id="{AB542498-AE77-FEE2-7426-7D447A463964}"/>
                </a:ext>
              </a:extLst>
            </p:cNvPr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1" name="Google Shape;752;p4">
              <a:extLst>
                <a:ext uri="{FF2B5EF4-FFF2-40B4-BE49-F238E27FC236}">
                  <a16:creationId xmlns:a16="http://schemas.microsoft.com/office/drawing/2014/main" xmlns="" id="{F13207F7-35AC-4C7F-EDA2-B941262A13D7}"/>
                </a:ext>
              </a:extLst>
            </p:cNvPr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2" name="Google Shape;753;p4">
              <a:extLst>
                <a:ext uri="{FF2B5EF4-FFF2-40B4-BE49-F238E27FC236}">
                  <a16:creationId xmlns:a16="http://schemas.microsoft.com/office/drawing/2014/main" xmlns="" id="{3CFEA14A-2E9C-C8BC-BB31-AA6F38C4F086}"/>
                </a:ext>
              </a:extLst>
            </p:cNvPr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3" name="Google Shape;754;p4">
              <a:extLst>
                <a:ext uri="{FF2B5EF4-FFF2-40B4-BE49-F238E27FC236}">
                  <a16:creationId xmlns:a16="http://schemas.microsoft.com/office/drawing/2014/main" xmlns="" id="{8D984978-3A34-0506-A695-C4A2BFBD8F7C}"/>
                </a:ext>
              </a:extLst>
            </p:cNvPr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4" name="Google Shape;755;p4">
              <a:extLst>
                <a:ext uri="{FF2B5EF4-FFF2-40B4-BE49-F238E27FC236}">
                  <a16:creationId xmlns:a16="http://schemas.microsoft.com/office/drawing/2014/main" xmlns="" id="{9730C331-2801-EB63-9D2E-F897BC6DA460}"/>
                </a:ext>
              </a:extLst>
            </p:cNvPr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5" name="Google Shape;756;p4">
              <a:extLst>
                <a:ext uri="{FF2B5EF4-FFF2-40B4-BE49-F238E27FC236}">
                  <a16:creationId xmlns:a16="http://schemas.microsoft.com/office/drawing/2014/main" xmlns="" id="{75B0F72A-2BA1-A5DE-FF20-08352011DF92}"/>
                </a:ext>
              </a:extLst>
            </p:cNvPr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6" name="Google Shape;757;p4">
              <a:extLst>
                <a:ext uri="{FF2B5EF4-FFF2-40B4-BE49-F238E27FC236}">
                  <a16:creationId xmlns:a16="http://schemas.microsoft.com/office/drawing/2014/main" xmlns="" id="{09A8C43A-3D1F-C8ED-86DD-BEAAF6A5E67D}"/>
                </a:ext>
              </a:extLst>
            </p:cNvPr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7" name="Google Shape;758;p4">
              <a:extLst>
                <a:ext uri="{FF2B5EF4-FFF2-40B4-BE49-F238E27FC236}">
                  <a16:creationId xmlns:a16="http://schemas.microsoft.com/office/drawing/2014/main" xmlns="" id="{18F03004-5015-C1AC-EB12-580FD596F6B6}"/>
                </a:ext>
              </a:extLst>
            </p:cNvPr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8" name="Google Shape;759;p4">
              <a:extLst>
                <a:ext uri="{FF2B5EF4-FFF2-40B4-BE49-F238E27FC236}">
                  <a16:creationId xmlns:a16="http://schemas.microsoft.com/office/drawing/2014/main" xmlns="" id="{14F1E341-76AA-B1D5-D999-92A5A7517C47}"/>
                </a:ext>
              </a:extLst>
            </p:cNvPr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59" name="Google Shape;760;p4">
              <a:extLst>
                <a:ext uri="{FF2B5EF4-FFF2-40B4-BE49-F238E27FC236}">
                  <a16:creationId xmlns:a16="http://schemas.microsoft.com/office/drawing/2014/main" xmlns="" id="{27EBC7B6-33BA-C938-77D6-AD77EF7F91C5}"/>
                </a:ext>
              </a:extLst>
            </p:cNvPr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0" name="Google Shape;761;p4">
              <a:extLst>
                <a:ext uri="{FF2B5EF4-FFF2-40B4-BE49-F238E27FC236}">
                  <a16:creationId xmlns:a16="http://schemas.microsoft.com/office/drawing/2014/main" xmlns="" id="{2C92F3B4-F05F-D41C-42FD-DA2F4F72094E}"/>
                </a:ext>
              </a:extLst>
            </p:cNvPr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1" name="Google Shape;762;p4">
              <a:extLst>
                <a:ext uri="{FF2B5EF4-FFF2-40B4-BE49-F238E27FC236}">
                  <a16:creationId xmlns:a16="http://schemas.microsoft.com/office/drawing/2014/main" xmlns="" id="{8676DACB-0712-BD95-BA74-14FCE9F1D977}"/>
                </a:ext>
              </a:extLst>
            </p:cNvPr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2" name="Google Shape;763;p4">
              <a:extLst>
                <a:ext uri="{FF2B5EF4-FFF2-40B4-BE49-F238E27FC236}">
                  <a16:creationId xmlns:a16="http://schemas.microsoft.com/office/drawing/2014/main" xmlns="" id="{C51AD31D-479E-6B8E-14BA-26281D49A0BF}"/>
                </a:ext>
              </a:extLst>
            </p:cNvPr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3" name="Google Shape;764;p4">
              <a:extLst>
                <a:ext uri="{FF2B5EF4-FFF2-40B4-BE49-F238E27FC236}">
                  <a16:creationId xmlns:a16="http://schemas.microsoft.com/office/drawing/2014/main" xmlns="" id="{6B05C190-8E8A-AB18-60C1-2CBE60E84FC8}"/>
                </a:ext>
              </a:extLst>
            </p:cNvPr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4" name="Google Shape;765;p4">
              <a:extLst>
                <a:ext uri="{FF2B5EF4-FFF2-40B4-BE49-F238E27FC236}">
                  <a16:creationId xmlns:a16="http://schemas.microsoft.com/office/drawing/2014/main" xmlns="" id="{DC62030A-5AA2-098D-03B6-88B090048F33}"/>
                </a:ext>
              </a:extLst>
            </p:cNvPr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5" name="Google Shape;766;p4">
              <a:extLst>
                <a:ext uri="{FF2B5EF4-FFF2-40B4-BE49-F238E27FC236}">
                  <a16:creationId xmlns:a16="http://schemas.microsoft.com/office/drawing/2014/main" xmlns="" id="{536A579C-F742-C3C0-2729-CCB3A47605D0}"/>
                </a:ext>
              </a:extLst>
            </p:cNvPr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6" name="Google Shape;767;p4">
              <a:extLst>
                <a:ext uri="{FF2B5EF4-FFF2-40B4-BE49-F238E27FC236}">
                  <a16:creationId xmlns:a16="http://schemas.microsoft.com/office/drawing/2014/main" xmlns="" id="{86956FF4-9360-EE49-F29C-6A968FB021E7}"/>
                </a:ext>
              </a:extLst>
            </p:cNvPr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7" name="Google Shape;768;p4">
              <a:extLst>
                <a:ext uri="{FF2B5EF4-FFF2-40B4-BE49-F238E27FC236}">
                  <a16:creationId xmlns:a16="http://schemas.microsoft.com/office/drawing/2014/main" xmlns="" id="{C291CA1C-B330-761E-D8E0-697C32BC8F60}"/>
                </a:ext>
              </a:extLst>
            </p:cNvPr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8" name="Google Shape;769;p4">
              <a:extLst>
                <a:ext uri="{FF2B5EF4-FFF2-40B4-BE49-F238E27FC236}">
                  <a16:creationId xmlns:a16="http://schemas.microsoft.com/office/drawing/2014/main" xmlns="" id="{1F171585-0956-D855-407F-002BEEB5724E}"/>
                </a:ext>
              </a:extLst>
            </p:cNvPr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69" name="Google Shape;770;p4">
              <a:extLst>
                <a:ext uri="{FF2B5EF4-FFF2-40B4-BE49-F238E27FC236}">
                  <a16:creationId xmlns:a16="http://schemas.microsoft.com/office/drawing/2014/main" xmlns="" id="{B488B439-D157-A750-B847-A183DD01FD1E}"/>
                </a:ext>
              </a:extLst>
            </p:cNvPr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0" name="Google Shape;771;p4">
              <a:extLst>
                <a:ext uri="{FF2B5EF4-FFF2-40B4-BE49-F238E27FC236}">
                  <a16:creationId xmlns:a16="http://schemas.microsoft.com/office/drawing/2014/main" xmlns="" id="{68AF3B45-4523-AB0C-E1B2-3082A01BF0A9}"/>
                </a:ext>
              </a:extLst>
            </p:cNvPr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1" name="Google Shape;772;p4">
              <a:extLst>
                <a:ext uri="{FF2B5EF4-FFF2-40B4-BE49-F238E27FC236}">
                  <a16:creationId xmlns:a16="http://schemas.microsoft.com/office/drawing/2014/main" xmlns="" id="{3609FD40-9AF2-ED25-B187-0A6E70C456FB}"/>
                </a:ext>
              </a:extLst>
            </p:cNvPr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2" name="Google Shape;773;p4">
              <a:extLst>
                <a:ext uri="{FF2B5EF4-FFF2-40B4-BE49-F238E27FC236}">
                  <a16:creationId xmlns:a16="http://schemas.microsoft.com/office/drawing/2014/main" xmlns="" id="{B40E382C-0A17-7B1F-A77A-93D7156C71CF}"/>
                </a:ext>
              </a:extLst>
            </p:cNvPr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3" name="Google Shape;774;p4">
              <a:extLst>
                <a:ext uri="{FF2B5EF4-FFF2-40B4-BE49-F238E27FC236}">
                  <a16:creationId xmlns:a16="http://schemas.microsoft.com/office/drawing/2014/main" xmlns="" id="{BBFE83AF-BC2D-9158-B3E7-40E924FE0FCA}"/>
                </a:ext>
              </a:extLst>
            </p:cNvPr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4" name="Google Shape;775;p4">
              <a:extLst>
                <a:ext uri="{FF2B5EF4-FFF2-40B4-BE49-F238E27FC236}">
                  <a16:creationId xmlns:a16="http://schemas.microsoft.com/office/drawing/2014/main" xmlns="" id="{64F2D85E-90AA-185E-3C34-42E3136C8312}"/>
                </a:ext>
              </a:extLst>
            </p:cNvPr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5" name="Google Shape;776;p4">
              <a:extLst>
                <a:ext uri="{FF2B5EF4-FFF2-40B4-BE49-F238E27FC236}">
                  <a16:creationId xmlns:a16="http://schemas.microsoft.com/office/drawing/2014/main" xmlns="" id="{2A8FC18B-8AF5-035C-CEFB-A830E07A316C}"/>
                </a:ext>
              </a:extLst>
            </p:cNvPr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6" name="Google Shape;777;p4">
              <a:extLst>
                <a:ext uri="{FF2B5EF4-FFF2-40B4-BE49-F238E27FC236}">
                  <a16:creationId xmlns:a16="http://schemas.microsoft.com/office/drawing/2014/main" xmlns="" id="{733E3916-5315-E4D1-E44F-25CEDB964E8B}"/>
                </a:ext>
              </a:extLst>
            </p:cNvPr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7" name="Google Shape;778;p4">
              <a:extLst>
                <a:ext uri="{FF2B5EF4-FFF2-40B4-BE49-F238E27FC236}">
                  <a16:creationId xmlns:a16="http://schemas.microsoft.com/office/drawing/2014/main" xmlns="" id="{18764F0A-300E-0847-F05C-E7F3976F552B}"/>
                </a:ext>
              </a:extLst>
            </p:cNvPr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8" name="Google Shape;779;p4">
              <a:extLst>
                <a:ext uri="{FF2B5EF4-FFF2-40B4-BE49-F238E27FC236}">
                  <a16:creationId xmlns:a16="http://schemas.microsoft.com/office/drawing/2014/main" xmlns="" id="{B386487F-A133-C1FD-467C-8ED68F94073C}"/>
                </a:ext>
              </a:extLst>
            </p:cNvPr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79" name="Google Shape;780;p4">
              <a:extLst>
                <a:ext uri="{FF2B5EF4-FFF2-40B4-BE49-F238E27FC236}">
                  <a16:creationId xmlns:a16="http://schemas.microsoft.com/office/drawing/2014/main" xmlns="" id="{48E09B3A-75F7-5891-E965-018C18903CFF}"/>
                </a:ext>
              </a:extLst>
            </p:cNvPr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80" name="Google Shape;781;p4">
              <a:extLst>
                <a:ext uri="{FF2B5EF4-FFF2-40B4-BE49-F238E27FC236}">
                  <a16:creationId xmlns:a16="http://schemas.microsoft.com/office/drawing/2014/main" xmlns="" id="{8AADB5E7-6987-C2F6-A6C6-34850B9D1917}"/>
                </a:ext>
              </a:extLst>
            </p:cNvPr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DB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FBE7C243-455F-B093-ACD0-2217FA286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421332"/>
              </p:ext>
            </p:extLst>
          </p:nvPr>
        </p:nvGraphicFramePr>
        <p:xfrm>
          <a:off x="324030" y="231462"/>
          <a:ext cx="8363114" cy="4645927"/>
        </p:xfrm>
        <a:graphic>
          <a:graphicData uri="http://schemas.openxmlformats.org/drawingml/2006/table">
            <a:tbl>
              <a:tblPr firstRow="1" firstCol="1" bandRow="1"/>
              <a:tblGrid>
                <a:gridCol w="8363114">
                  <a:extLst>
                    <a:ext uri="{9D8B030D-6E8A-4147-A177-3AD203B41FA5}">
                      <a16:colId xmlns:a16="http://schemas.microsoft.com/office/drawing/2014/main" xmlns="" val="1702607102"/>
                    </a:ext>
                  </a:extLst>
                </a:gridCol>
              </a:tblGrid>
              <a:tr h="464592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ghi chép: Một trò chơi dân gian mà em yêu thích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 trò chơi dân gian: …………………………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vi-VN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chơi hay hoạt động đó dành cho lứa tuổi nào?</a:t>
                      </a: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 nay người ta có còn chơi trò chơi đó hay duy trì hoạt động đó nữa không?</a:t>
                      </a: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Quy tắc, luật lệ của trò chơi hay hoạt động đó là gì</a:t>
                      </a: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</a:t>
                      </a: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vi-VN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chơi hay hoạt động đó có tác dụng như thế nào đối với con người</a:t>
                      </a: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</a:t>
                      </a: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........................................................................................................................................................................................</a:t>
                      </a:r>
                      <a:r>
                        <a:rPr lang="vi-VN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 của trò chơi hay hoạt động đó là gì?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28" marR="2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290767"/>
                  </a:ext>
                </a:extLst>
              </a:tr>
            </a:tbl>
          </a:graphicData>
        </a:graphic>
      </p:graphicFrame>
      <p:pic>
        <p:nvPicPr>
          <p:cNvPr id="32669" name="Picture 32668">
            <a:extLst>
              <a:ext uri="{FF2B5EF4-FFF2-40B4-BE49-F238E27FC236}">
                <a16:creationId xmlns:a16="http://schemas.microsoft.com/office/drawing/2014/main" xmlns="" id="{A5854E44-4BDD-C461-814E-904A0E3A6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318" y="2986997"/>
            <a:ext cx="3485506" cy="2321326"/>
          </a:xfrm>
          <a:prstGeom prst="rect">
            <a:avLst/>
          </a:prstGeom>
        </p:spPr>
      </p:pic>
      <p:pic>
        <p:nvPicPr>
          <p:cNvPr id="32670" name="Picture 32669">
            <a:extLst>
              <a:ext uri="{FF2B5EF4-FFF2-40B4-BE49-F238E27FC236}">
                <a16:creationId xmlns:a16="http://schemas.microsoft.com/office/drawing/2014/main" xmlns="" id="{6A864014-E9F4-2D17-31C8-7AEE73061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24" b="95276" l="5155" r="97938">
                        <a14:foregroundMark x1="36942" y1="11549" x2="36243" y2="11064"/>
                        <a14:foregroundMark x1="9794" y1="66142" x2="9450" y2="77953"/>
                        <a14:foregroundMark x1="5326" y1="75066" x2="5498" y2="69291"/>
                        <a14:foregroundMark x1="29725" y1="88976" x2="34708" y2="82940"/>
                        <a14:foregroundMark x1="34021" y1="89501" x2="40206" y2="81365"/>
                        <a14:foregroundMark x1="30928" y1="95538" x2="32990" y2="93701"/>
                        <a14:foregroundMark x1="32818" y1="93438" x2="42784" y2="84777"/>
                        <a14:foregroundMark x1="29210" y1="90551" x2="31615" y2="87664"/>
                        <a14:foregroundMark x1="65979" y1="13911" x2="59278" y2="8924"/>
                        <a14:foregroundMark x1="89347" y1="75591" x2="97938" y2="85564"/>
                        <a14:foregroundMark x1="97938" y1="85564" x2="97938" y2="85564"/>
                        <a14:backgroundMark x1="34021" y1="8136" x2="32131" y2="12336"/>
                        <a14:backgroundMark x1="39863" y1="11549" x2="38832" y2="173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2432" y="76785"/>
            <a:ext cx="2083426" cy="136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80" name="Google Shape;32580;p51"/>
          <p:cNvSpPr txBox="1">
            <a:spLocks noGrp="1"/>
          </p:cNvSpPr>
          <p:nvPr>
            <p:ph type="ctrTitle"/>
          </p:nvPr>
        </p:nvSpPr>
        <p:spPr>
          <a:xfrm>
            <a:off x="992100" y="615615"/>
            <a:ext cx="7159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Tìm ý, lập dàn ý</a:t>
            </a:r>
            <a:endParaRPr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677" name="Google Shape;32677;p51"/>
          <p:cNvGrpSpPr/>
          <p:nvPr/>
        </p:nvGrpSpPr>
        <p:grpSpPr>
          <a:xfrm>
            <a:off x="785920" y="520447"/>
            <a:ext cx="810342" cy="520705"/>
            <a:chOff x="1577176" y="1001463"/>
            <a:chExt cx="810342" cy="520705"/>
          </a:xfrm>
        </p:grpSpPr>
        <p:sp>
          <p:nvSpPr>
            <p:cNvPr id="32678" name="Google Shape;32678;p51"/>
            <p:cNvSpPr/>
            <p:nvPr/>
          </p:nvSpPr>
          <p:spPr>
            <a:xfrm rot="1201761">
              <a:off x="1901606" y="1200793"/>
              <a:ext cx="293859" cy="279505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9" name="Google Shape;32679;p51"/>
            <p:cNvSpPr/>
            <p:nvPr/>
          </p:nvSpPr>
          <p:spPr>
            <a:xfrm rot="1201787">
              <a:off x="1604222" y="1040208"/>
              <a:ext cx="203890" cy="193930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0" name="Google Shape;32680;p51"/>
            <p:cNvSpPr/>
            <p:nvPr/>
          </p:nvSpPr>
          <p:spPr>
            <a:xfrm rot="5491767">
              <a:off x="2218718" y="1007770"/>
              <a:ext cx="170720" cy="162381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81" name="Google Shape;32681;p51"/>
          <p:cNvGrpSpPr/>
          <p:nvPr/>
        </p:nvGrpSpPr>
        <p:grpSpPr>
          <a:xfrm>
            <a:off x="7366401" y="897538"/>
            <a:ext cx="810342" cy="520705"/>
            <a:chOff x="1577176" y="1001463"/>
            <a:chExt cx="810342" cy="520705"/>
          </a:xfrm>
        </p:grpSpPr>
        <p:sp>
          <p:nvSpPr>
            <p:cNvPr id="32682" name="Google Shape;32682;p51"/>
            <p:cNvSpPr/>
            <p:nvPr/>
          </p:nvSpPr>
          <p:spPr>
            <a:xfrm rot="1201761">
              <a:off x="1901606" y="1200793"/>
              <a:ext cx="293859" cy="279505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3" name="Google Shape;32683;p51"/>
            <p:cNvSpPr/>
            <p:nvPr/>
          </p:nvSpPr>
          <p:spPr>
            <a:xfrm rot="1201787">
              <a:off x="1604222" y="1040208"/>
              <a:ext cx="203890" cy="193930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4" name="Google Shape;32684;p51"/>
            <p:cNvSpPr/>
            <p:nvPr/>
          </p:nvSpPr>
          <p:spPr>
            <a:xfrm rot="5491767">
              <a:off x="2218718" y="1007770"/>
              <a:ext cx="170720" cy="162381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85" name="Google Shape;32685;p51"/>
          <p:cNvGrpSpPr/>
          <p:nvPr/>
        </p:nvGrpSpPr>
        <p:grpSpPr>
          <a:xfrm rot="-1100601">
            <a:off x="1610019" y="4344267"/>
            <a:ext cx="752290" cy="391542"/>
            <a:chOff x="5150950" y="1689975"/>
            <a:chExt cx="342625" cy="178325"/>
          </a:xfrm>
        </p:grpSpPr>
        <p:sp>
          <p:nvSpPr>
            <p:cNvPr id="32686" name="Google Shape;32686;p51"/>
            <p:cNvSpPr/>
            <p:nvPr/>
          </p:nvSpPr>
          <p:spPr>
            <a:xfrm>
              <a:off x="5150950" y="1692950"/>
              <a:ext cx="255100" cy="175350"/>
            </a:xfrm>
            <a:custGeom>
              <a:avLst/>
              <a:gdLst/>
              <a:ahLst/>
              <a:cxnLst/>
              <a:rect l="l" t="t" r="r" b="b"/>
              <a:pathLst>
                <a:path w="10204" h="7014" extrusionOk="0">
                  <a:moveTo>
                    <a:pt x="9911" y="1"/>
                  </a:moveTo>
                  <a:lnTo>
                    <a:pt x="832" y="401"/>
                  </a:lnTo>
                  <a:cubicBezTo>
                    <a:pt x="362" y="421"/>
                    <a:pt x="0" y="817"/>
                    <a:pt x="21" y="1286"/>
                  </a:cubicBezTo>
                  <a:lnTo>
                    <a:pt x="238" y="6201"/>
                  </a:lnTo>
                  <a:cubicBezTo>
                    <a:pt x="258" y="6657"/>
                    <a:pt x="633" y="7013"/>
                    <a:pt x="1085" y="7013"/>
                  </a:cubicBezTo>
                  <a:cubicBezTo>
                    <a:pt x="1098" y="7013"/>
                    <a:pt x="1111" y="7013"/>
                    <a:pt x="1123" y="7012"/>
                  </a:cubicBezTo>
                  <a:lnTo>
                    <a:pt x="10203" y="6612"/>
                  </a:lnTo>
                  <a:lnTo>
                    <a:pt x="9911" y="1"/>
                  </a:lnTo>
                  <a:close/>
                </a:path>
              </a:pathLst>
            </a:custGeom>
            <a:solidFill>
              <a:srgbClr val="FBDA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7" name="Google Shape;32687;p51"/>
            <p:cNvSpPr/>
            <p:nvPr/>
          </p:nvSpPr>
          <p:spPr>
            <a:xfrm>
              <a:off x="5398725" y="1689975"/>
              <a:ext cx="94850" cy="168300"/>
            </a:xfrm>
            <a:custGeom>
              <a:avLst/>
              <a:gdLst/>
              <a:ahLst/>
              <a:cxnLst/>
              <a:rect l="l" t="t" r="r" b="b"/>
              <a:pathLst>
                <a:path w="3794" h="6732" extrusionOk="0">
                  <a:moveTo>
                    <a:pt x="2708" y="1"/>
                  </a:moveTo>
                  <a:cubicBezTo>
                    <a:pt x="2695" y="1"/>
                    <a:pt x="2683" y="1"/>
                    <a:pt x="2670" y="1"/>
                  </a:cubicBezTo>
                  <a:lnTo>
                    <a:pt x="0" y="120"/>
                  </a:lnTo>
                  <a:lnTo>
                    <a:pt x="292" y="6731"/>
                  </a:lnTo>
                  <a:lnTo>
                    <a:pt x="2962" y="6613"/>
                  </a:lnTo>
                  <a:cubicBezTo>
                    <a:pt x="3432" y="6592"/>
                    <a:pt x="3794" y="6197"/>
                    <a:pt x="3773" y="5728"/>
                  </a:cubicBezTo>
                  <a:lnTo>
                    <a:pt x="3556" y="813"/>
                  </a:lnTo>
                  <a:cubicBezTo>
                    <a:pt x="3536" y="358"/>
                    <a:pt x="3161" y="1"/>
                    <a:pt x="2708" y="1"/>
                  </a:cubicBezTo>
                  <a:close/>
                </a:path>
              </a:pathLst>
            </a:custGeom>
            <a:solidFill>
              <a:srgbClr val="F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88" name="Google Shape;32688;p51"/>
          <p:cNvGrpSpPr/>
          <p:nvPr/>
        </p:nvGrpSpPr>
        <p:grpSpPr>
          <a:xfrm rot="6506274">
            <a:off x="6633111" y="3899845"/>
            <a:ext cx="202903" cy="1264420"/>
            <a:chOff x="3620900" y="3197850"/>
            <a:chExt cx="165225" cy="1029625"/>
          </a:xfrm>
        </p:grpSpPr>
        <p:sp>
          <p:nvSpPr>
            <p:cNvPr id="32689" name="Google Shape;32689;p51"/>
            <p:cNvSpPr/>
            <p:nvPr/>
          </p:nvSpPr>
          <p:spPr>
            <a:xfrm>
              <a:off x="3620900" y="3338225"/>
              <a:ext cx="63225" cy="290950"/>
            </a:xfrm>
            <a:custGeom>
              <a:avLst/>
              <a:gdLst/>
              <a:ahLst/>
              <a:cxnLst/>
              <a:rect l="l" t="t" r="r" b="b"/>
              <a:pathLst>
                <a:path w="2529" h="11638" extrusionOk="0">
                  <a:moveTo>
                    <a:pt x="2513" y="1"/>
                  </a:moveTo>
                  <a:lnTo>
                    <a:pt x="1252" y="19"/>
                  </a:lnTo>
                  <a:cubicBezTo>
                    <a:pt x="559" y="30"/>
                    <a:pt x="1" y="606"/>
                    <a:pt x="10" y="1299"/>
                  </a:cubicBezTo>
                  <a:lnTo>
                    <a:pt x="156" y="11078"/>
                  </a:lnTo>
                  <a:cubicBezTo>
                    <a:pt x="161" y="11389"/>
                    <a:pt x="415" y="11637"/>
                    <a:pt x="727" y="11632"/>
                  </a:cubicBezTo>
                  <a:lnTo>
                    <a:pt x="727" y="11632"/>
                  </a:lnTo>
                  <a:cubicBezTo>
                    <a:pt x="1037" y="11627"/>
                    <a:pt x="1285" y="11372"/>
                    <a:pt x="1281" y="11061"/>
                  </a:cubicBezTo>
                  <a:lnTo>
                    <a:pt x="1139" y="1487"/>
                  </a:lnTo>
                  <a:cubicBezTo>
                    <a:pt x="1137" y="1301"/>
                    <a:pt x="1287" y="1144"/>
                    <a:pt x="1473" y="1142"/>
                  </a:cubicBezTo>
                  <a:lnTo>
                    <a:pt x="2528" y="1127"/>
                  </a:lnTo>
                  <a:close/>
                </a:path>
              </a:pathLst>
            </a:custGeom>
            <a:solidFill>
              <a:srgbClr val="F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0" name="Google Shape;32690;p51"/>
            <p:cNvSpPr/>
            <p:nvPr/>
          </p:nvSpPr>
          <p:spPr>
            <a:xfrm>
              <a:off x="3670175" y="3271275"/>
              <a:ext cx="115950" cy="791675"/>
            </a:xfrm>
            <a:custGeom>
              <a:avLst/>
              <a:gdLst/>
              <a:ahLst/>
              <a:cxnLst/>
              <a:rect l="l" t="t" r="r" b="b"/>
              <a:pathLst>
                <a:path w="4638" h="31667" extrusionOk="0">
                  <a:moveTo>
                    <a:pt x="3082" y="6"/>
                  </a:moveTo>
                  <a:lnTo>
                    <a:pt x="2606" y="14"/>
                  </a:lnTo>
                  <a:lnTo>
                    <a:pt x="1018" y="37"/>
                  </a:lnTo>
                  <a:cubicBezTo>
                    <a:pt x="454" y="45"/>
                    <a:pt x="0" y="514"/>
                    <a:pt x="7" y="1078"/>
                  </a:cubicBezTo>
                  <a:lnTo>
                    <a:pt x="520" y="31667"/>
                  </a:lnTo>
                  <a:lnTo>
                    <a:pt x="2578" y="31636"/>
                  </a:lnTo>
                  <a:lnTo>
                    <a:pt x="2578" y="31636"/>
                  </a:lnTo>
                  <a:lnTo>
                    <a:pt x="4637" y="31605"/>
                  </a:lnTo>
                  <a:lnTo>
                    <a:pt x="4541" y="25905"/>
                  </a:lnTo>
                  <a:lnTo>
                    <a:pt x="4124" y="1017"/>
                  </a:lnTo>
                  <a:cubicBezTo>
                    <a:pt x="4121" y="829"/>
                    <a:pt x="4067" y="654"/>
                    <a:pt x="3976" y="504"/>
                  </a:cubicBezTo>
                  <a:cubicBezTo>
                    <a:pt x="3794" y="201"/>
                    <a:pt x="3460" y="1"/>
                    <a:pt x="3082" y="6"/>
                  </a:cubicBezTo>
                  <a:close/>
                </a:path>
              </a:pathLst>
            </a:custGeom>
            <a:solidFill>
              <a:srgbClr val="655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1" name="Google Shape;32691;p51"/>
            <p:cNvSpPr/>
            <p:nvPr/>
          </p:nvSpPr>
          <p:spPr>
            <a:xfrm>
              <a:off x="3670125" y="3271200"/>
              <a:ext cx="103700" cy="67200"/>
            </a:xfrm>
            <a:custGeom>
              <a:avLst/>
              <a:gdLst/>
              <a:ahLst/>
              <a:cxnLst/>
              <a:rect l="l" t="t" r="r" b="b"/>
              <a:pathLst>
                <a:path w="4148" h="2688" extrusionOk="0">
                  <a:moveTo>
                    <a:pt x="1019" y="40"/>
                  </a:moveTo>
                  <a:lnTo>
                    <a:pt x="3083" y="9"/>
                  </a:lnTo>
                  <a:cubicBezTo>
                    <a:pt x="3648" y="1"/>
                    <a:pt x="4116" y="455"/>
                    <a:pt x="4125" y="1020"/>
                  </a:cubicBezTo>
                  <a:lnTo>
                    <a:pt x="4148" y="2627"/>
                  </a:lnTo>
                  <a:lnTo>
                    <a:pt x="32" y="2688"/>
                  </a:lnTo>
                  <a:lnTo>
                    <a:pt x="8" y="1079"/>
                  </a:lnTo>
                  <a:cubicBezTo>
                    <a:pt x="1" y="517"/>
                    <a:pt x="456" y="49"/>
                    <a:pt x="1019" y="40"/>
                  </a:cubicBezTo>
                  <a:close/>
                </a:path>
              </a:pathLst>
            </a:custGeom>
            <a:solidFill>
              <a:srgbClr val="CCC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2" name="Google Shape;32692;p51"/>
            <p:cNvSpPr/>
            <p:nvPr/>
          </p:nvSpPr>
          <p:spPr>
            <a:xfrm>
              <a:off x="3694350" y="3197850"/>
              <a:ext cx="52875" cy="74350"/>
            </a:xfrm>
            <a:custGeom>
              <a:avLst/>
              <a:gdLst/>
              <a:ahLst/>
              <a:cxnLst/>
              <a:rect l="l" t="t" r="r" b="b"/>
              <a:pathLst>
                <a:path w="2115" h="2974" extrusionOk="0">
                  <a:moveTo>
                    <a:pt x="2069" y="279"/>
                  </a:moveTo>
                  <a:cubicBezTo>
                    <a:pt x="2067" y="145"/>
                    <a:pt x="1968" y="38"/>
                    <a:pt x="1842" y="12"/>
                  </a:cubicBezTo>
                  <a:cubicBezTo>
                    <a:pt x="1822" y="8"/>
                    <a:pt x="1805" y="1"/>
                    <a:pt x="1783" y="1"/>
                  </a:cubicBezTo>
                  <a:lnTo>
                    <a:pt x="1034" y="12"/>
                  </a:lnTo>
                  <a:lnTo>
                    <a:pt x="1032" y="12"/>
                  </a:lnTo>
                  <a:lnTo>
                    <a:pt x="1032" y="12"/>
                  </a:lnTo>
                  <a:lnTo>
                    <a:pt x="281" y="23"/>
                  </a:lnTo>
                  <a:cubicBezTo>
                    <a:pt x="125" y="26"/>
                    <a:pt x="1" y="155"/>
                    <a:pt x="4" y="310"/>
                  </a:cubicBezTo>
                  <a:lnTo>
                    <a:pt x="50" y="2974"/>
                  </a:lnTo>
                  <a:lnTo>
                    <a:pt x="1082" y="2958"/>
                  </a:lnTo>
                  <a:lnTo>
                    <a:pt x="2114" y="2943"/>
                  </a:lnTo>
                  <a:lnTo>
                    <a:pt x="2069" y="279"/>
                  </a:lnTo>
                  <a:close/>
                </a:path>
              </a:pathLst>
            </a:custGeom>
            <a:solidFill>
              <a:srgbClr val="F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3" name="Google Shape;32693;p51"/>
            <p:cNvSpPr/>
            <p:nvPr/>
          </p:nvSpPr>
          <p:spPr>
            <a:xfrm>
              <a:off x="3683175" y="4061425"/>
              <a:ext cx="102950" cy="166050"/>
            </a:xfrm>
            <a:custGeom>
              <a:avLst/>
              <a:gdLst/>
              <a:ahLst/>
              <a:cxnLst/>
              <a:rect l="l" t="t" r="r" b="b"/>
              <a:pathLst>
                <a:path w="4118" h="6642" extrusionOk="0">
                  <a:moveTo>
                    <a:pt x="0" y="61"/>
                  </a:moveTo>
                  <a:lnTo>
                    <a:pt x="2144" y="6641"/>
                  </a:lnTo>
                  <a:lnTo>
                    <a:pt x="4117" y="1"/>
                  </a:lnTo>
                  <a:close/>
                </a:path>
              </a:pathLst>
            </a:custGeom>
            <a:solidFill>
              <a:srgbClr val="CCC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4" name="Google Shape;32694;p51"/>
            <p:cNvSpPr/>
            <p:nvPr/>
          </p:nvSpPr>
          <p:spPr>
            <a:xfrm>
              <a:off x="3719675" y="4174575"/>
              <a:ext cx="32775" cy="52900"/>
            </a:xfrm>
            <a:custGeom>
              <a:avLst/>
              <a:gdLst/>
              <a:ahLst/>
              <a:cxnLst/>
              <a:rect l="l" t="t" r="r" b="b"/>
              <a:pathLst>
                <a:path w="1311" h="2116" extrusionOk="0">
                  <a:moveTo>
                    <a:pt x="1311" y="1"/>
                  </a:moveTo>
                  <a:lnTo>
                    <a:pt x="683" y="2115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655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388;p4">
            <a:extLst>
              <a:ext uri="{FF2B5EF4-FFF2-40B4-BE49-F238E27FC236}">
                <a16:creationId xmlns:a16="http://schemas.microsoft.com/office/drawing/2014/main" xmlns="" id="{D40ED039-4E7F-AD7A-2312-F1F89DAB4C60}"/>
              </a:ext>
            </a:extLst>
          </p:cNvPr>
          <p:cNvGrpSpPr/>
          <p:nvPr/>
        </p:nvGrpSpPr>
        <p:grpSpPr>
          <a:xfrm rot="-5400000">
            <a:off x="110281" y="145983"/>
            <a:ext cx="465090" cy="510645"/>
            <a:chOff x="818450" y="719950"/>
            <a:chExt cx="162075" cy="177950"/>
          </a:xfrm>
        </p:grpSpPr>
        <p:sp>
          <p:nvSpPr>
            <p:cNvPr id="32576" name="Google Shape;389;p4">
              <a:extLst>
                <a:ext uri="{FF2B5EF4-FFF2-40B4-BE49-F238E27FC236}">
                  <a16:creationId xmlns:a16="http://schemas.microsoft.com/office/drawing/2014/main" xmlns="" id="{CCEAD2F6-C1A5-609F-990C-C44960218822}"/>
                </a:ext>
              </a:extLst>
            </p:cNvPr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rgbClr val="DB3B44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77" name="Google Shape;390;p4">
              <a:extLst>
                <a:ext uri="{FF2B5EF4-FFF2-40B4-BE49-F238E27FC236}">
                  <a16:creationId xmlns:a16="http://schemas.microsoft.com/office/drawing/2014/main" xmlns="" id="{4A73C214-13EA-377B-7B69-88C2668D3405}"/>
                </a:ext>
              </a:extLst>
            </p:cNvPr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rgbClr val="DB3B44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78" name="Google Shape;391;p4">
              <a:extLst>
                <a:ext uri="{FF2B5EF4-FFF2-40B4-BE49-F238E27FC236}">
                  <a16:creationId xmlns:a16="http://schemas.microsoft.com/office/drawing/2014/main" xmlns="" id="{DCA9FC09-DA31-E84A-2CA9-6EE50C4FFB76}"/>
                </a:ext>
              </a:extLst>
            </p:cNvPr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rgbClr val="DB3B44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579" name="Google Shape;392;p4">
            <a:extLst>
              <a:ext uri="{FF2B5EF4-FFF2-40B4-BE49-F238E27FC236}">
                <a16:creationId xmlns:a16="http://schemas.microsoft.com/office/drawing/2014/main" xmlns="" id="{F3F707C2-23F4-7E5D-DADA-1CA89712BCA9}"/>
              </a:ext>
            </a:extLst>
          </p:cNvPr>
          <p:cNvGrpSpPr/>
          <p:nvPr/>
        </p:nvGrpSpPr>
        <p:grpSpPr>
          <a:xfrm rot="672145">
            <a:off x="8693545" y="3507216"/>
            <a:ext cx="329643" cy="423839"/>
            <a:chOff x="3526675" y="707075"/>
            <a:chExt cx="187750" cy="241400"/>
          </a:xfrm>
        </p:grpSpPr>
        <p:sp>
          <p:nvSpPr>
            <p:cNvPr id="32695" name="Google Shape;393;p4">
              <a:extLst>
                <a:ext uri="{FF2B5EF4-FFF2-40B4-BE49-F238E27FC236}">
                  <a16:creationId xmlns:a16="http://schemas.microsoft.com/office/drawing/2014/main" xmlns="" id="{808B7A01-12F7-146A-2C55-56E695642D79}"/>
                </a:ext>
              </a:extLst>
            </p:cNvPr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rgbClr val="FEAE9D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96" name="Google Shape;394;p4">
              <a:extLst>
                <a:ext uri="{FF2B5EF4-FFF2-40B4-BE49-F238E27FC236}">
                  <a16:creationId xmlns:a16="http://schemas.microsoft.com/office/drawing/2014/main" xmlns="" id="{EAEFBB39-3533-F826-F911-FCC8358EECD0}"/>
                </a:ext>
              </a:extLst>
            </p:cNvPr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rgbClr val="FEAE9D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97" name="Google Shape;395;p4">
              <a:extLst>
                <a:ext uri="{FF2B5EF4-FFF2-40B4-BE49-F238E27FC236}">
                  <a16:creationId xmlns:a16="http://schemas.microsoft.com/office/drawing/2014/main" xmlns="" id="{3BF18188-576F-248E-9474-125E8CB2D99C}"/>
                </a:ext>
              </a:extLst>
            </p:cNvPr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rgbClr val="FEAE9D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" name="图片 9" descr="0c5d450a7306911101ae9ac82e2f0242">
            <a:extLst>
              <a:ext uri="{FF2B5EF4-FFF2-40B4-BE49-F238E27FC236}">
                <a16:creationId xmlns:a16="http://schemas.microsoft.com/office/drawing/2014/main" xmlns="" id="{33391555-55FD-D398-E9D9-D7A2FC64E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119" y="1259464"/>
            <a:ext cx="3381814" cy="2886120"/>
          </a:xfrm>
          <a:prstGeom prst="rect">
            <a:avLst/>
          </a:prstGeom>
        </p:spPr>
      </p:pic>
      <p:sp>
        <p:nvSpPr>
          <p:cNvPr id="3" name="文本框 15">
            <a:extLst>
              <a:ext uri="{FF2B5EF4-FFF2-40B4-BE49-F238E27FC236}">
                <a16:creationId xmlns:a16="http://schemas.microsoft.com/office/drawing/2014/main" xmlns="" id="{39AD13F8-8FD9-5F06-5763-07C428B30512}"/>
              </a:ext>
            </a:extLst>
          </p:cNvPr>
          <p:cNvSpPr txBox="1"/>
          <p:nvPr/>
        </p:nvSpPr>
        <p:spPr>
          <a:xfrm>
            <a:off x="5070210" y="2078539"/>
            <a:ext cx="2950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fontAlgn="base">
              <a:defRPr/>
            </a:pP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PHT số 2 để Hs lập dàn ý</a:t>
            </a:r>
            <a:endParaRPr kumimoji="0" lang="en-US" sz="49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图片 18">
            <a:extLst>
              <a:ext uri="{FF2B5EF4-FFF2-40B4-BE49-F238E27FC236}">
                <a16:creationId xmlns:a16="http://schemas.microsoft.com/office/drawing/2014/main" xmlns="" id="{47983AB9-0E16-EEC2-BF39-FE959604B4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9540" y="2297350"/>
            <a:ext cx="4036837" cy="248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8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80" name="Google Shape;32580;p51"/>
          <p:cNvSpPr txBox="1">
            <a:spLocks noGrp="1"/>
          </p:cNvSpPr>
          <p:nvPr>
            <p:ph type="ctrTitle"/>
          </p:nvPr>
        </p:nvSpPr>
        <p:spPr>
          <a:xfrm>
            <a:off x="992100" y="615615"/>
            <a:ext cx="7159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Tìm ý, lập dàn ý</a:t>
            </a:r>
            <a:endParaRPr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677" name="Google Shape;32677;p51"/>
          <p:cNvGrpSpPr/>
          <p:nvPr/>
        </p:nvGrpSpPr>
        <p:grpSpPr>
          <a:xfrm>
            <a:off x="785920" y="520447"/>
            <a:ext cx="810342" cy="520705"/>
            <a:chOff x="1577176" y="1001463"/>
            <a:chExt cx="810342" cy="520705"/>
          </a:xfrm>
        </p:grpSpPr>
        <p:sp>
          <p:nvSpPr>
            <p:cNvPr id="32678" name="Google Shape;32678;p51"/>
            <p:cNvSpPr/>
            <p:nvPr/>
          </p:nvSpPr>
          <p:spPr>
            <a:xfrm rot="1201761">
              <a:off x="1901606" y="1200793"/>
              <a:ext cx="293859" cy="279505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9" name="Google Shape;32679;p51"/>
            <p:cNvSpPr/>
            <p:nvPr/>
          </p:nvSpPr>
          <p:spPr>
            <a:xfrm rot="1201787">
              <a:off x="1604222" y="1040208"/>
              <a:ext cx="203890" cy="193930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0" name="Google Shape;32680;p51"/>
            <p:cNvSpPr/>
            <p:nvPr/>
          </p:nvSpPr>
          <p:spPr>
            <a:xfrm rot="5491767">
              <a:off x="2218718" y="1007770"/>
              <a:ext cx="170720" cy="162381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81" name="Google Shape;32681;p51"/>
          <p:cNvGrpSpPr/>
          <p:nvPr/>
        </p:nvGrpSpPr>
        <p:grpSpPr>
          <a:xfrm>
            <a:off x="7366401" y="897538"/>
            <a:ext cx="810342" cy="520705"/>
            <a:chOff x="1577176" y="1001463"/>
            <a:chExt cx="810342" cy="520705"/>
          </a:xfrm>
        </p:grpSpPr>
        <p:sp>
          <p:nvSpPr>
            <p:cNvPr id="32682" name="Google Shape;32682;p51"/>
            <p:cNvSpPr/>
            <p:nvPr/>
          </p:nvSpPr>
          <p:spPr>
            <a:xfrm rot="1201761">
              <a:off x="1901606" y="1200793"/>
              <a:ext cx="293859" cy="279505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3" name="Google Shape;32683;p51"/>
            <p:cNvSpPr/>
            <p:nvPr/>
          </p:nvSpPr>
          <p:spPr>
            <a:xfrm rot="1201787">
              <a:off x="1604222" y="1040208"/>
              <a:ext cx="203890" cy="193930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4" name="Google Shape;32684;p51"/>
            <p:cNvSpPr/>
            <p:nvPr/>
          </p:nvSpPr>
          <p:spPr>
            <a:xfrm rot="5491767">
              <a:off x="2218718" y="1007770"/>
              <a:ext cx="170720" cy="162381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85" name="Google Shape;32685;p51"/>
          <p:cNvGrpSpPr/>
          <p:nvPr/>
        </p:nvGrpSpPr>
        <p:grpSpPr>
          <a:xfrm rot="-1100601">
            <a:off x="1610019" y="4344267"/>
            <a:ext cx="752290" cy="391542"/>
            <a:chOff x="5150950" y="1689975"/>
            <a:chExt cx="342625" cy="178325"/>
          </a:xfrm>
        </p:grpSpPr>
        <p:sp>
          <p:nvSpPr>
            <p:cNvPr id="32686" name="Google Shape;32686;p51"/>
            <p:cNvSpPr/>
            <p:nvPr/>
          </p:nvSpPr>
          <p:spPr>
            <a:xfrm>
              <a:off x="5150950" y="1692950"/>
              <a:ext cx="255100" cy="175350"/>
            </a:xfrm>
            <a:custGeom>
              <a:avLst/>
              <a:gdLst/>
              <a:ahLst/>
              <a:cxnLst/>
              <a:rect l="l" t="t" r="r" b="b"/>
              <a:pathLst>
                <a:path w="10204" h="7014" extrusionOk="0">
                  <a:moveTo>
                    <a:pt x="9911" y="1"/>
                  </a:moveTo>
                  <a:lnTo>
                    <a:pt x="832" y="401"/>
                  </a:lnTo>
                  <a:cubicBezTo>
                    <a:pt x="362" y="421"/>
                    <a:pt x="0" y="817"/>
                    <a:pt x="21" y="1286"/>
                  </a:cubicBezTo>
                  <a:lnTo>
                    <a:pt x="238" y="6201"/>
                  </a:lnTo>
                  <a:cubicBezTo>
                    <a:pt x="258" y="6657"/>
                    <a:pt x="633" y="7013"/>
                    <a:pt x="1085" y="7013"/>
                  </a:cubicBezTo>
                  <a:cubicBezTo>
                    <a:pt x="1098" y="7013"/>
                    <a:pt x="1111" y="7013"/>
                    <a:pt x="1123" y="7012"/>
                  </a:cubicBezTo>
                  <a:lnTo>
                    <a:pt x="10203" y="6612"/>
                  </a:lnTo>
                  <a:lnTo>
                    <a:pt x="9911" y="1"/>
                  </a:lnTo>
                  <a:close/>
                </a:path>
              </a:pathLst>
            </a:custGeom>
            <a:solidFill>
              <a:srgbClr val="FBDA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7" name="Google Shape;32687;p51"/>
            <p:cNvSpPr/>
            <p:nvPr/>
          </p:nvSpPr>
          <p:spPr>
            <a:xfrm>
              <a:off x="5398725" y="1689975"/>
              <a:ext cx="94850" cy="168300"/>
            </a:xfrm>
            <a:custGeom>
              <a:avLst/>
              <a:gdLst/>
              <a:ahLst/>
              <a:cxnLst/>
              <a:rect l="l" t="t" r="r" b="b"/>
              <a:pathLst>
                <a:path w="3794" h="6732" extrusionOk="0">
                  <a:moveTo>
                    <a:pt x="2708" y="1"/>
                  </a:moveTo>
                  <a:cubicBezTo>
                    <a:pt x="2695" y="1"/>
                    <a:pt x="2683" y="1"/>
                    <a:pt x="2670" y="1"/>
                  </a:cubicBezTo>
                  <a:lnTo>
                    <a:pt x="0" y="120"/>
                  </a:lnTo>
                  <a:lnTo>
                    <a:pt x="292" y="6731"/>
                  </a:lnTo>
                  <a:lnTo>
                    <a:pt x="2962" y="6613"/>
                  </a:lnTo>
                  <a:cubicBezTo>
                    <a:pt x="3432" y="6592"/>
                    <a:pt x="3794" y="6197"/>
                    <a:pt x="3773" y="5728"/>
                  </a:cubicBezTo>
                  <a:lnTo>
                    <a:pt x="3556" y="813"/>
                  </a:lnTo>
                  <a:cubicBezTo>
                    <a:pt x="3536" y="358"/>
                    <a:pt x="3161" y="1"/>
                    <a:pt x="2708" y="1"/>
                  </a:cubicBezTo>
                  <a:close/>
                </a:path>
              </a:pathLst>
            </a:custGeom>
            <a:solidFill>
              <a:srgbClr val="F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88" name="Google Shape;32688;p51"/>
          <p:cNvGrpSpPr/>
          <p:nvPr/>
        </p:nvGrpSpPr>
        <p:grpSpPr>
          <a:xfrm rot="6506274">
            <a:off x="6633111" y="3899845"/>
            <a:ext cx="202903" cy="1264420"/>
            <a:chOff x="3620900" y="3197850"/>
            <a:chExt cx="165225" cy="1029625"/>
          </a:xfrm>
        </p:grpSpPr>
        <p:sp>
          <p:nvSpPr>
            <p:cNvPr id="32689" name="Google Shape;32689;p51"/>
            <p:cNvSpPr/>
            <p:nvPr/>
          </p:nvSpPr>
          <p:spPr>
            <a:xfrm>
              <a:off x="3620900" y="3338225"/>
              <a:ext cx="63225" cy="290950"/>
            </a:xfrm>
            <a:custGeom>
              <a:avLst/>
              <a:gdLst/>
              <a:ahLst/>
              <a:cxnLst/>
              <a:rect l="l" t="t" r="r" b="b"/>
              <a:pathLst>
                <a:path w="2529" h="11638" extrusionOk="0">
                  <a:moveTo>
                    <a:pt x="2513" y="1"/>
                  </a:moveTo>
                  <a:lnTo>
                    <a:pt x="1252" y="19"/>
                  </a:lnTo>
                  <a:cubicBezTo>
                    <a:pt x="559" y="30"/>
                    <a:pt x="1" y="606"/>
                    <a:pt x="10" y="1299"/>
                  </a:cubicBezTo>
                  <a:lnTo>
                    <a:pt x="156" y="11078"/>
                  </a:lnTo>
                  <a:cubicBezTo>
                    <a:pt x="161" y="11389"/>
                    <a:pt x="415" y="11637"/>
                    <a:pt x="727" y="11632"/>
                  </a:cubicBezTo>
                  <a:lnTo>
                    <a:pt x="727" y="11632"/>
                  </a:lnTo>
                  <a:cubicBezTo>
                    <a:pt x="1037" y="11627"/>
                    <a:pt x="1285" y="11372"/>
                    <a:pt x="1281" y="11061"/>
                  </a:cubicBezTo>
                  <a:lnTo>
                    <a:pt x="1139" y="1487"/>
                  </a:lnTo>
                  <a:cubicBezTo>
                    <a:pt x="1137" y="1301"/>
                    <a:pt x="1287" y="1144"/>
                    <a:pt x="1473" y="1142"/>
                  </a:cubicBezTo>
                  <a:lnTo>
                    <a:pt x="2528" y="1127"/>
                  </a:lnTo>
                  <a:close/>
                </a:path>
              </a:pathLst>
            </a:custGeom>
            <a:solidFill>
              <a:srgbClr val="F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0" name="Google Shape;32690;p51"/>
            <p:cNvSpPr/>
            <p:nvPr/>
          </p:nvSpPr>
          <p:spPr>
            <a:xfrm>
              <a:off x="3670175" y="3271275"/>
              <a:ext cx="115950" cy="791675"/>
            </a:xfrm>
            <a:custGeom>
              <a:avLst/>
              <a:gdLst/>
              <a:ahLst/>
              <a:cxnLst/>
              <a:rect l="l" t="t" r="r" b="b"/>
              <a:pathLst>
                <a:path w="4638" h="31667" extrusionOk="0">
                  <a:moveTo>
                    <a:pt x="3082" y="6"/>
                  </a:moveTo>
                  <a:lnTo>
                    <a:pt x="2606" y="14"/>
                  </a:lnTo>
                  <a:lnTo>
                    <a:pt x="1018" y="37"/>
                  </a:lnTo>
                  <a:cubicBezTo>
                    <a:pt x="454" y="45"/>
                    <a:pt x="0" y="514"/>
                    <a:pt x="7" y="1078"/>
                  </a:cubicBezTo>
                  <a:lnTo>
                    <a:pt x="520" y="31667"/>
                  </a:lnTo>
                  <a:lnTo>
                    <a:pt x="2578" y="31636"/>
                  </a:lnTo>
                  <a:lnTo>
                    <a:pt x="2578" y="31636"/>
                  </a:lnTo>
                  <a:lnTo>
                    <a:pt x="4637" y="31605"/>
                  </a:lnTo>
                  <a:lnTo>
                    <a:pt x="4541" y="25905"/>
                  </a:lnTo>
                  <a:lnTo>
                    <a:pt x="4124" y="1017"/>
                  </a:lnTo>
                  <a:cubicBezTo>
                    <a:pt x="4121" y="829"/>
                    <a:pt x="4067" y="654"/>
                    <a:pt x="3976" y="504"/>
                  </a:cubicBezTo>
                  <a:cubicBezTo>
                    <a:pt x="3794" y="201"/>
                    <a:pt x="3460" y="1"/>
                    <a:pt x="3082" y="6"/>
                  </a:cubicBezTo>
                  <a:close/>
                </a:path>
              </a:pathLst>
            </a:custGeom>
            <a:solidFill>
              <a:srgbClr val="655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1" name="Google Shape;32691;p51"/>
            <p:cNvSpPr/>
            <p:nvPr/>
          </p:nvSpPr>
          <p:spPr>
            <a:xfrm>
              <a:off x="3670125" y="3271200"/>
              <a:ext cx="103700" cy="67200"/>
            </a:xfrm>
            <a:custGeom>
              <a:avLst/>
              <a:gdLst/>
              <a:ahLst/>
              <a:cxnLst/>
              <a:rect l="l" t="t" r="r" b="b"/>
              <a:pathLst>
                <a:path w="4148" h="2688" extrusionOk="0">
                  <a:moveTo>
                    <a:pt x="1019" y="40"/>
                  </a:moveTo>
                  <a:lnTo>
                    <a:pt x="3083" y="9"/>
                  </a:lnTo>
                  <a:cubicBezTo>
                    <a:pt x="3648" y="1"/>
                    <a:pt x="4116" y="455"/>
                    <a:pt x="4125" y="1020"/>
                  </a:cubicBezTo>
                  <a:lnTo>
                    <a:pt x="4148" y="2627"/>
                  </a:lnTo>
                  <a:lnTo>
                    <a:pt x="32" y="2688"/>
                  </a:lnTo>
                  <a:lnTo>
                    <a:pt x="8" y="1079"/>
                  </a:lnTo>
                  <a:cubicBezTo>
                    <a:pt x="1" y="517"/>
                    <a:pt x="456" y="49"/>
                    <a:pt x="1019" y="40"/>
                  </a:cubicBezTo>
                  <a:close/>
                </a:path>
              </a:pathLst>
            </a:custGeom>
            <a:solidFill>
              <a:srgbClr val="CCC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2" name="Google Shape;32692;p51"/>
            <p:cNvSpPr/>
            <p:nvPr/>
          </p:nvSpPr>
          <p:spPr>
            <a:xfrm>
              <a:off x="3694350" y="3197850"/>
              <a:ext cx="52875" cy="74350"/>
            </a:xfrm>
            <a:custGeom>
              <a:avLst/>
              <a:gdLst/>
              <a:ahLst/>
              <a:cxnLst/>
              <a:rect l="l" t="t" r="r" b="b"/>
              <a:pathLst>
                <a:path w="2115" h="2974" extrusionOk="0">
                  <a:moveTo>
                    <a:pt x="2069" y="279"/>
                  </a:moveTo>
                  <a:cubicBezTo>
                    <a:pt x="2067" y="145"/>
                    <a:pt x="1968" y="38"/>
                    <a:pt x="1842" y="12"/>
                  </a:cubicBezTo>
                  <a:cubicBezTo>
                    <a:pt x="1822" y="8"/>
                    <a:pt x="1805" y="1"/>
                    <a:pt x="1783" y="1"/>
                  </a:cubicBezTo>
                  <a:lnTo>
                    <a:pt x="1034" y="12"/>
                  </a:lnTo>
                  <a:lnTo>
                    <a:pt x="1032" y="12"/>
                  </a:lnTo>
                  <a:lnTo>
                    <a:pt x="1032" y="12"/>
                  </a:lnTo>
                  <a:lnTo>
                    <a:pt x="281" y="23"/>
                  </a:lnTo>
                  <a:cubicBezTo>
                    <a:pt x="125" y="26"/>
                    <a:pt x="1" y="155"/>
                    <a:pt x="4" y="310"/>
                  </a:cubicBezTo>
                  <a:lnTo>
                    <a:pt x="50" y="2974"/>
                  </a:lnTo>
                  <a:lnTo>
                    <a:pt x="1082" y="2958"/>
                  </a:lnTo>
                  <a:lnTo>
                    <a:pt x="2114" y="2943"/>
                  </a:lnTo>
                  <a:lnTo>
                    <a:pt x="2069" y="279"/>
                  </a:lnTo>
                  <a:close/>
                </a:path>
              </a:pathLst>
            </a:custGeom>
            <a:solidFill>
              <a:srgbClr val="F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3" name="Google Shape;32693;p51"/>
            <p:cNvSpPr/>
            <p:nvPr/>
          </p:nvSpPr>
          <p:spPr>
            <a:xfrm>
              <a:off x="3683175" y="4061425"/>
              <a:ext cx="102950" cy="166050"/>
            </a:xfrm>
            <a:custGeom>
              <a:avLst/>
              <a:gdLst/>
              <a:ahLst/>
              <a:cxnLst/>
              <a:rect l="l" t="t" r="r" b="b"/>
              <a:pathLst>
                <a:path w="4118" h="6642" extrusionOk="0">
                  <a:moveTo>
                    <a:pt x="0" y="61"/>
                  </a:moveTo>
                  <a:lnTo>
                    <a:pt x="2144" y="6641"/>
                  </a:lnTo>
                  <a:lnTo>
                    <a:pt x="4117" y="1"/>
                  </a:lnTo>
                  <a:close/>
                </a:path>
              </a:pathLst>
            </a:custGeom>
            <a:solidFill>
              <a:srgbClr val="CCC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4" name="Google Shape;32694;p51"/>
            <p:cNvSpPr/>
            <p:nvPr/>
          </p:nvSpPr>
          <p:spPr>
            <a:xfrm>
              <a:off x="3719675" y="4174575"/>
              <a:ext cx="32775" cy="52900"/>
            </a:xfrm>
            <a:custGeom>
              <a:avLst/>
              <a:gdLst/>
              <a:ahLst/>
              <a:cxnLst/>
              <a:rect l="l" t="t" r="r" b="b"/>
              <a:pathLst>
                <a:path w="1311" h="2116" extrusionOk="0">
                  <a:moveTo>
                    <a:pt x="1311" y="1"/>
                  </a:moveTo>
                  <a:lnTo>
                    <a:pt x="683" y="2115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655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388;p4">
            <a:extLst>
              <a:ext uri="{FF2B5EF4-FFF2-40B4-BE49-F238E27FC236}">
                <a16:creationId xmlns:a16="http://schemas.microsoft.com/office/drawing/2014/main" xmlns="" id="{D40ED039-4E7F-AD7A-2312-F1F89DAB4C60}"/>
              </a:ext>
            </a:extLst>
          </p:cNvPr>
          <p:cNvGrpSpPr/>
          <p:nvPr/>
        </p:nvGrpSpPr>
        <p:grpSpPr>
          <a:xfrm rot="-5400000">
            <a:off x="110281" y="145983"/>
            <a:ext cx="465090" cy="510645"/>
            <a:chOff x="818450" y="719950"/>
            <a:chExt cx="162075" cy="177950"/>
          </a:xfrm>
        </p:grpSpPr>
        <p:sp>
          <p:nvSpPr>
            <p:cNvPr id="32576" name="Google Shape;389;p4">
              <a:extLst>
                <a:ext uri="{FF2B5EF4-FFF2-40B4-BE49-F238E27FC236}">
                  <a16:creationId xmlns:a16="http://schemas.microsoft.com/office/drawing/2014/main" xmlns="" id="{CCEAD2F6-C1A5-609F-990C-C44960218822}"/>
                </a:ext>
              </a:extLst>
            </p:cNvPr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rgbClr val="DB3B44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77" name="Google Shape;390;p4">
              <a:extLst>
                <a:ext uri="{FF2B5EF4-FFF2-40B4-BE49-F238E27FC236}">
                  <a16:creationId xmlns:a16="http://schemas.microsoft.com/office/drawing/2014/main" xmlns="" id="{4A73C214-13EA-377B-7B69-88C2668D3405}"/>
                </a:ext>
              </a:extLst>
            </p:cNvPr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rgbClr val="DB3B44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78" name="Google Shape;391;p4">
              <a:extLst>
                <a:ext uri="{FF2B5EF4-FFF2-40B4-BE49-F238E27FC236}">
                  <a16:creationId xmlns:a16="http://schemas.microsoft.com/office/drawing/2014/main" xmlns="" id="{DCA9FC09-DA31-E84A-2CA9-6EE50C4FFB76}"/>
                </a:ext>
              </a:extLst>
            </p:cNvPr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rgbClr val="DB3B44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" name="Google Shape;1132;p30">
            <a:extLst>
              <a:ext uri="{FF2B5EF4-FFF2-40B4-BE49-F238E27FC236}">
                <a16:creationId xmlns:a16="http://schemas.microsoft.com/office/drawing/2014/main" xmlns="" id="{35D6F4FD-4A3E-5784-640E-CCA220DE1945}"/>
              </a:ext>
            </a:extLst>
          </p:cNvPr>
          <p:cNvGrpSpPr/>
          <p:nvPr/>
        </p:nvGrpSpPr>
        <p:grpSpPr>
          <a:xfrm>
            <a:off x="771685" y="2181691"/>
            <a:ext cx="1166942" cy="2397369"/>
            <a:chOff x="6619909" y="1003710"/>
            <a:chExt cx="2066897" cy="3728305"/>
          </a:xfrm>
        </p:grpSpPr>
        <p:grpSp>
          <p:nvGrpSpPr>
            <p:cNvPr id="4" name="Google Shape;1133;p30">
              <a:extLst>
                <a:ext uri="{FF2B5EF4-FFF2-40B4-BE49-F238E27FC236}">
                  <a16:creationId xmlns:a16="http://schemas.microsoft.com/office/drawing/2014/main" xmlns="" id="{BBB4FBBD-CCF6-6F8C-00C2-AD1D44EEED14}"/>
                </a:ext>
              </a:extLst>
            </p:cNvPr>
            <p:cNvGrpSpPr/>
            <p:nvPr/>
          </p:nvGrpSpPr>
          <p:grpSpPr>
            <a:xfrm>
              <a:off x="6619909" y="1003710"/>
              <a:ext cx="2066897" cy="3728305"/>
              <a:chOff x="1104525" y="1174875"/>
              <a:chExt cx="1972042" cy="3557203"/>
            </a:xfrm>
          </p:grpSpPr>
          <p:sp>
            <p:nvSpPr>
              <p:cNvPr id="6" name="Google Shape;1134;p30">
                <a:extLst>
                  <a:ext uri="{FF2B5EF4-FFF2-40B4-BE49-F238E27FC236}">
                    <a16:creationId xmlns:a16="http://schemas.microsoft.com/office/drawing/2014/main" xmlns="" id="{9C13C432-C25B-EC30-7BE2-D271825FDB32}"/>
                  </a:ext>
                </a:extLst>
              </p:cNvPr>
              <p:cNvSpPr/>
              <p:nvPr/>
            </p:nvSpPr>
            <p:spPr>
              <a:xfrm>
                <a:off x="1104525" y="4635028"/>
                <a:ext cx="1926209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52838" h="2662" extrusionOk="0">
                    <a:moveTo>
                      <a:pt x="23716" y="1"/>
                    </a:moveTo>
                    <a:lnTo>
                      <a:pt x="21097" y="26"/>
                    </a:lnTo>
                    <a:lnTo>
                      <a:pt x="18562" y="59"/>
                    </a:lnTo>
                    <a:lnTo>
                      <a:pt x="16135" y="101"/>
                    </a:lnTo>
                    <a:lnTo>
                      <a:pt x="13825" y="160"/>
                    </a:lnTo>
                    <a:lnTo>
                      <a:pt x="11649" y="227"/>
                    </a:lnTo>
                    <a:lnTo>
                      <a:pt x="9616" y="302"/>
                    </a:lnTo>
                    <a:lnTo>
                      <a:pt x="7741" y="386"/>
                    </a:lnTo>
                    <a:lnTo>
                      <a:pt x="6034" y="478"/>
                    </a:lnTo>
                    <a:lnTo>
                      <a:pt x="5256" y="528"/>
                    </a:lnTo>
                    <a:lnTo>
                      <a:pt x="4520" y="587"/>
                    </a:lnTo>
                    <a:lnTo>
                      <a:pt x="3825" y="637"/>
                    </a:lnTo>
                    <a:lnTo>
                      <a:pt x="3189" y="695"/>
                    </a:lnTo>
                    <a:lnTo>
                      <a:pt x="2612" y="754"/>
                    </a:lnTo>
                    <a:lnTo>
                      <a:pt x="2085" y="813"/>
                    </a:lnTo>
                    <a:lnTo>
                      <a:pt x="1608" y="871"/>
                    </a:lnTo>
                    <a:lnTo>
                      <a:pt x="1189" y="930"/>
                    </a:lnTo>
                    <a:lnTo>
                      <a:pt x="838" y="997"/>
                    </a:lnTo>
                    <a:lnTo>
                      <a:pt x="545" y="1064"/>
                    </a:lnTo>
                    <a:lnTo>
                      <a:pt x="310" y="1122"/>
                    </a:lnTo>
                    <a:lnTo>
                      <a:pt x="218" y="1156"/>
                    </a:lnTo>
                    <a:lnTo>
                      <a:pt x="143" y="1189"/>
                    </a:lnTo>
                    <a:lnTo>
                      <a:pt x="85" y="1223"/>
                    </a:lnTo>
                    <a:lnTo>
                      <a:pt x="43" y="1265"/>
                    </a:lnTo>
                    <a:lnTo>
                      <a:pt x="18" y="1298"/>
                    </a:lnTo>
                    <a:lnTo>
                      <a:pt x="1" y="1331"/>
                    </a:lnTo>
                    <a:lnTo>
                      <a:pt x="18" y="1365"/>
                    </a:lnTo>
                    <a:lnTo>
                      <a:pt x="43" y="1398"/>
                    </a:lnTo>
                    <a:lnTo>
                      <a:pt x="85" y="1432"/>
                    </a:lnTo>
                    <a:lnTo>
                      <a:pt x="143" y="1465"/>
                    </a:lnTo>
                    <a:lnTo>
                      <a:pt x="218" y="1499"/>
                    </a:lnTo>
                    <a:lnTo>
                      <a:pt x="310" y="1532"/>
                    </a:lnTo>
                    <a:lnTo>
                      <a:pt x="545" y="1599"/>
                    </a:lnTo>
                    <a:lnTo>
                      <a:pt x="838" y="1666"/>
                    </a:lnTo>
                    <a:lnTo>
                      <a:pt x="1189" y="1725"/>
                    </a:lnTo>
                    <a:lnTo>
                      <a:pt x="1608" y="1783"/>
                    </a:lnTo>
                    <a:lnTo>
                      <a:pt x="2085" y="1850"/>
                    </a:lnTo>
                    <a:lnTo>
                      <a:pt x="2612" y="1909"/>
                    </a:lnTo>
                    <a:lnTo>
                      <a:pt x="3189" y="1967"/>
                    </a:lnTo>
                    <a:lnTo>
                      <a:pt x="3825" y="2018"/>
                    </a:lnTo>
                    <a:lnTo>
                      <a:pt x="4520" y="2076"/>
                    </a:lnTo>
                    <a:lnTo>
                      <a:pt x="5256" y="2126"/>
                    </a:lnTo>
                    <a:lnTo>
                      <a:pt x="6034" y="2177"/>
                    </a:lnTo>
                    <a:lnTo>
                      <a:pt x="7741" y="2269"/>
                    </a:lnTo>
                    <a:lnTo>
                      <a:pt x="9616" y="2361"/>
                    </a:lnTo>
                    <a:lnTo>
                      <a:pt x="11649" y="2436"/>
                    </a:lnTo>
                    <a:lnTo>
                      <a:pt x="13825" y="2503"/>
                    </a:lnTo>
                    <a:lnTo>
                      <a:pt x="16135" y="2553"/>
                    </a:lnTo>
                    <a:lnTo>
                      <a:pt x="18562" y="2603"/>
                    </a:lnTo>
                    <a:lnTo>
                      <a:pt x="21097" y="2637"/>
                    </a:lnTo>
                    <a:lnTo>
                      <a:pt x="23716" y="2654"/>
                    </a:lnTo>
                    <a:lnTo>
                      <a:pt x="26419" y="2662"/>
                    </a:lnTo>
                    <a:lnTo>
                      <a:pt x="29122" y="2654"/>
                    </a:lnTo>
                    <a:lnTo>
                      <a:pt x="31742" y="2637"/>
                    </a:lnTo>
                    <a:lnTo>
                      <a:pt x="34277" y="2603"/>
                    </a:lnTo>
                    <a:lnTo>
                      <a:pt x="36704" y="2553"/>
                    </a:lnTo>
                    <a:lnTo>
                      <a:pt x="39014" y="2503"/>
                    </a:lnTo>
                    <a:lnTo>
                      <a:pt x="41189" y="2436"/>
                    </a:lnTo>
                    <a:lnTo>
                      <a:pt x="43223" y="2361"/>
                    </a:lnTo>
                    <a:lnTo>
                      <a:pt x="45097" y="2269"/>
                    </a:lnTo>
                    <a:lnTo>
                      <a:pt x="46804" y="2177"/>
                    </a:lnTo>
                    <a:lnTo>
                      <a:pt x="47591" y="2126"/>
                    </a:lnTo>
                    <a:lnTo>
                      <a:pt x="48327" y="2076"/>
                    </a:lnTo>
                    <a:lnTo>
                      <a:pt x="49014" y="2018"/>
                    </a:lnTo>
                    <a:lnTo>
                      <a:pt x="49650" y="1967"/>
                    </a:lnTo>
                    <a:lnTo>
                      <a:pt x="50227" y="1909"/>
                    </a:lnTo>
                    <a:lnTo>
                      <a:pt x="50763" y="1850"/>
                    </a:lnTo>
                    <a:lnTo>
                      <a:pt x="51231" y="1783"/>
                    </a:lnTo>
                    <a:lnTo>
                      <a:pt x="51650" y="1725"/>
                    </a:lnTo>
                    <a:lnTo>
                      <a:pt x="52001" y="1666"/>
                    </a:lnTo>
                    <a:lnTo>
                      <a:pt x="52302" y="1599"/>
                    </a:lnTo>
                    <a:lnTo>
                      <a:pt x="52528" y="1532"/>
                    </a:lnTo>
                    <a:lnTo>
                      <a:pt x="52620" y="1499"/>
                    </a:lnTo>
                    <a:lnTo>
                      <a:pt x="52696" y="1465"/>
                    </a:lnTo>
                    <a:lnTo>
                      <a:pt x="52754" y="1432"/>
                    </a:lnTo>
                    <a:lnTo>
                      <a:pt x="52804" y="1398"/>
                    </a:lnTo>
                    <a:lnTo>
                      <a:pt x="52830" y="1365"/>
                    </a:lnTo>
                    <a:lnTo>
                      <a:pt x="52838" y="1331"/>
                    </a:lnTo>
                    <a:lnTo>
                      <a:pt x="52830" y="1298"/>
                    </a:lnTo>
                    <a:lnTo>
                      <a:pt x="52804" y="1265"/>
                    </a:lnTo>
                    <a:lnTo>
                      <a:pt x="52754" y="1223"/>
                    </a:lnTo>
                    <a:lnTo>
                      <a:pt x="52696" y="1189"/>
                    </a:lnTo>
                    <a:lnTo>
                      <a:pt x="52620" y="1156"/>
                    </a:lnTo>
                    <a:lnTo>
                      <a:pt x="52528" y="1122"/>
                    </a:lnTo>
                    <a:lnTo>
                      <a:pt x="52302" y="1064"/>
                    </a:lnTo>
                    <a:lnTo>
                      <a:pt x="52001" y="997"/>
                    </a:lnTo>
                    <a:lnTo>
                      <a:pt x="51650" y="930"/>
                    </a:lnTo>
                    <a:lnTo>
                      <a:pt x="51231" y="871"/>
                    </a:lnTo>
                    <a:lnTo>
                      <a:pt x="50763" y="813"/>
                    </a:lnTo>
                    <a:lnTo>
                      <a:pt x="50227" y="754"/>
                    </a:lnTo>
                    <a:lnTo>
                      <a:pt x="49650" y="695"/>
                    </a:lnTo>
                    <a:lnTo>
                      <a:pt x="49014" y="637"/>
                    </a:lnTo>
                    <a:lnTo>
                      <a:pt x="48327" y="587"/>
                    </a:lnTo>
                    <a:lnTo>
                      <a:pt x="47591" y="528"/>
                    </a:lnTo>
                    <a:lnTo>
                      <a:pt x="46804" y="478"/>
                    </a:lnTo>
                    <a:lnTo>
                      <a:pt x="45097" y="386"/>
                    </a:lnTo>
                    <a:lnTo>
                      <a:pt x="43223" y="302"/>
                    </a:lnTo>
                    <a:lnTo>
                      <a:pt x="41189" y="227"/>
                    </a:lnTo>
                    <a:lnTo>
                      <a:pt x="39014" y="160"/>
                    </a:lnTo>
                    <a:lnTo>
                      <a:pt x="36704" y="101"/>
                    </a:lnTo>
                    <a:lnTo>
                      <a:pt x="34277" y="59"/>
                    </a:lnTo>
                    <a:lnTo>
                      <a:pt x="31742" y="26"/>
                    </a:lnTo>
                    <a:lnTo>
                      <a:pt x="29122" y="1"/>
                    </a:lnTo>
                    <a:close/>
                  </a:path>
                </a:pathLst>
              </a:cu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Google Shape;1135;p30">
                <a:extLst>
                  <a:ext uri="{FF2B5EF4-FFF2-40B4-BE49-F238E27FC236}">
                    <a16:creationId xmlns:a16="http://schemas.microsoft.com/office/drawing/2014/main" xmlns="" id="{C90011D0-D21B-89C9-5B05-524BD8C1D4C0}"/>
                  </a:ext>
                </a:extLst>
              </p:cNvPr>
              <p:cNvSpPr/>
              <p:nvPr/>
            </p:nvSpPr>
            <p:spPr>
              <a:xfrm>
                <a:off x="1481625" y="4567913"/>
                <a:ext cx="372789" cy="106237"/>
              </a:xfrm>
              <a:custGeom>
                <a:avLst/>
                <a:gdLst/>
                <a:ahLst/>
                <a:cxnLst/>
                <a:rect l="l" t="t" r="r" b="b"/>
                <a:pathLst>
                  <a:path w="10226" h="2914" extrusionOk="0">
                    <a:moveTo>
                      <a:pt x="4828" y="1"/>
                    </a:moveTo>
                    <a:lnTo>
                      <a:pt x="4385" y="152"/>
                    </a:lnTo>
                    <a:lnTo>
                      <a:pt x="3883" y="327"/>
                    </a:lnTo>
                    <a:lnTo>
                      <a:pt x="3247" y="562"/>
                    </a:lnTo>
                    <a:lnTo>
                      <a:pt x="2895" y="695"/>
                    </a:lnTo>
                    <a:lnTo>
                      <a:pt x="2527" y="846"/>
                    </a:lnTo>
                    <a:lnTo>
                      <a:pt x="2151" y="1013"/>
                    </a:lnTo>
                    <a:lnTo>
                      <a:pt x="1757" y="1189"/>
                    </a:lnTo>
                    <a:lnTo>
                      <a:pt x="1364" y="1373"/>
                    </a:lnTo>
                    <a:lnTo>
                      <a:pt x="979" y="1574"/>
                    </a:lnTo>
                    <a:lnTo>
                      <a:pt x="603" y="1775"/>
                    </a:lnTo>
                    <a:lnTo>
                      <a:pt x="234" y="1993"/>
                    </a:lnTo>
                    <a:lnTo>
                      <a:pt x="159" y="2043"/>
                    </a:lnTo>
                    <a:lnTo>
                      <a:pt x="100" y="2101"/>
                    </a:lnTo>
                    <a:lnTo>
                      <a:pt x="59" y="2168"/>
                    </a:lnTo>
                    <a:lnTo>
                      <a:pt x="25" y="2244"/>
                    </a:lnTo>
                    <a:lnTo>
                      <a:pt x="8" y="2319"/>
                    </a:lnTo>
                    <a:lnTo>
                      <a:pt x="0" y="2394"/>
                    </a:lnTo>
                    <a:lnTo>
                      <a:pt x="0" y="2470"/>
                    </a:lnTo>
                    <a:lnTo>
                      <a:pt x="17" y="2545"/>
                    </a:lnTo>
                    <a:lnTo>
                      <a:pt x="42" y="2620"/>
                    </a:lnTo>
                    <a:lnTo>
                      <a:pt x="84" y="2687"/>
                    </a:lnTo>
                    <a:lnTo>
                      <a:pt x="126" y="2746"/>
                    </a:lnTo>
                    <a:lnTo>
                      <a:pt x="184" y="2804"/>
                    </a:lnTo>
                    <a:lnTo>
                      <a:pt x="251" y="2846"/>
                    </a:lnTo>
                    <a:lnTo>
                      <a:pt x="326" y="2880"/>
                    </a:lnTo>
                    <a:lnTo>
                      <a:pt x="410" y="2905"/>
                    </a:lnTo>
                    <a:lnTo>
                      <a:pt x="494" y="2913"/>
                    </a:lnTo>
                    <a:lnTo>
                      <a:pt x="10109" y="2913"/>
                    </a:lnTo>
                    <a:lnTo>
                      <a:pt x="10142" y="2788"/>
                    </a:lnTo>
                    <a:lnTo>
                      <a:pt x="10176" y="2670"/>
                    </a:lnTo>
                    <a:lnTo>
                      <a:pt x="10193" y="2545"/>
                    </a:lnTo>
                    <a:lnTo>
                      <a:pt x="10209" y="2419"/>
                    </a:lnTo>
                    <a:lnTo>
                      <a:pt x="10226" y="2302"/>
                    </a:lnTo>
                    <a:lnTo>
                      <a:pt x="10226" y="2177"/>
                    </a:lnTo>
                    <a:lnTo>
                      <a:pt x="10226" y="1926"/>
                    </a:lnTo>
                    <a:lnTo>
                      <a:pt x="10201" y="1675"/>
                    </a:lnTo>
                    <a:lnTo>
                      <a:pt x="10167" y="1440"/>
                    </a:lnTo>
                    <a:lnTo>
                      <a:pt x="10117" y="1206"/>
                    </a:lnTo>
                    <a:lnTo>
                      <a:pt x="10067" y="988"/>
                    </a:lnTo>
                    <a:lnTo>
                      <a:pt x="10008" y="779"/>
                    </a:lnTo>
                    <a:lnTo>
                      <a:pt x="9941" y="595"/>
                    </a:lnTo>
                    <a:lnTo>
                      <a:pt x="9883" y="428"/>
                    </a:lnTo>
                    <a:lnTo>
                      <a:pt x="9824" y="285"/>
                    </a:lnTo>
                    <a:lnTo>
                      <a:pt x="9732" y="76"/>
                    </a:lnTo>
                    <a:lnTo>
                      <a:pt x="9699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Google Shape;1136;p30">
                <a:extLst>
                  <a:ext uri="{FF2B5EF4-FFF2-40B4-BE49-F238E27FC236}">
                    <a16:creationId xmlns:a16="http://schemas.microsoft.com/office/drawing/2014/main" xmlns="" id="{69B107E1-6A3A-3CBF-EE6F-F7D8D0828F68}"/>
                  </a:ext>
                </a:extLst>
              </p:cNvPr>
              <p:cNvSpPr/>
              <p:nvPr/>
            </p:nvSpPr>
            <p:spPr>
              <a:xfrm>
                <a:off x="1474298" y="4565178"/>
                <a:ext cx="392037" cy="119617"/>
              </a:xfrm>
              <a:custGeom>
                <a:avLst/>
                <a:gdLst/>
                <a:ahLst/>
                <a:cxnLst/>
                <a:rect l="l" t="t" r="r" b="b"/>
                <a:pathLst>
                  <a:path w="10754" h="3281" extrusionOk="0">
                    <a:moveTo>
                      <a:pt x="4469" y="1"/>
                    </a:moveTo>
                    <a:lnTo>
                      <a:pt x="4427" y="9"/>
                    </a:lnTo>
                    <a:lnTo>
                      <a:pt x="4393" y="17"/>
                    </a:lnTo>
                    <a:lnTo>
                      <a:pt x="3582" y="344"/>
                    </a:lnTo>
                    <a:lnTo>
                      <a:pt x="3021" y="570"/>
                    </a:lnTo>
                    <a:lnTo>
                      <a:pt x="2410" y="829"/>
                    </a:lnTo>
                    <a:lnTo>
                      <a:pt x="1799" y="1097"/>
                    </a:lnTo>
                    <a:lnTo>
                      <a:pt x="1230" y="1356"/>
                    </a:lnTo>
                    <a:lnTo>
                      <a:pt x="979" y="1482"/>
                    </a:lnTo>
                    <a:lnTo>
                      <a:pt x="753" y="1607"/>
                    </a:lnTo>
                    <a:lnTo>
                      <a:pt x="561" y="1716"/>
                    </a:lnTo>
                    <a:lnTo>
                      <a:pt x="402" y="1816"/>
                    </a:lnTo>
                    <a:lnTo>
                      <a:pt x="318" y="1883"/>
                    </a:lnTo>
                    <a:lnTo>
                      <a:pt x="234" y="1959"/>
                    </a:lnTo>
                    <a:lnTo>
                      <a:pt x="176" y="2034"/>
                    </a:lnTo>
                    <a:lnTo>
                      <a:pt x="117" y="2109"/>
                    </a:lnTo>
                    <a:lnTo>
                      <a:pt x="75" y="2185"/>
                    </a:lnTo>
                    <a:lnTo>
                      <a:pt x="50" y="2260"/>
                    </a:lnTo>
                    <a:lnTo>
                      <a:pt x="25" y="2335"/>
                    </a:lnTo>
                    <a:lnTo>
                      <a:pt x="9" y="2419"/>
                    </a:lnTo>
                    <a:lnTo>
                      <a:pt x="0" y="2494"/>
                    </a:lnTo>
                    <a:lnTo>
                      <a:pt x="0" y="2570"/>
                    </a:lnTo>
                    <a:lnTo>
                      <a:pt x="9" y="2645"/>
                    </a:lnTo>
                    <a:lnTo>
                      <a:pt x="17" y="2712"/>
                    </a:lnTo>
                    <a:lnTo>
                      <a:pt x="50" y="2854"/>
                    </a:lnTo>
                    <a:lnTo>
                      <a:pt x="101" y="2980"/>
                    </a:lnTo>
                    <a:lnTo>
                      <a:pt x="134" y="3047"/>
                    </a:lnTo>
                    <a:lnTo>
                      <a:pt x="184" y="3105"/>
                    </a:lnTo>
                    <a:lnTo>
                      <a:pt x="234" y="3155"/>
                    </a:lnTo>
                    <a:lnTo>
                      <a:pt x="293" y="3206"/>
                    </a:lnTo>
                    <a:lnTo>
                      <a:pt x="360" y="3239"/>
                    </a:lnTo>
                    <a:lnTo>
                      <a:pt x="435" y="3264"/>
                    </a:lnTo>
                    <a:lnTo>
                      <a:pt x="511" y="3281"/>
                    </a:lnTo>
                    <a:lnTo>
                      <a:pt x="586" y="3281"/>
                    </a:lnTo>
                    <a:lnTo>
                      <a:pt x="10628" y="3063"/>
                    </a:lnTo>
                    <a:lnTo>
                      <a:pt x="10670" y="2946"/>
                    </a:lnTo>
                    <a:lnTo>
                      <a:pt x="10695" y="2829"/>
                    </a:lnTo>
                    <a:lnTo>
                      <a:pt x="10720" y="2712"/>
                    </a:lnTo>
                    <a:lnTo>
                      <a:pt x="10737" y="2595"/>
                    </a:lnTo>
                    <a:lnTo>
                      <a:pt x="10745" y="2478"/>
                    </a:lnTo>
                    <a:lnTo>
                      <a:pt x="10753" y="2360"/>
                    </a:lnTo>
                    <a:lnTo>
                      <a:pt x="10753" y="2143"/>
                    </a:lnTo>
                    <a:lnTo>
                      <a:pt x="10737" y="1959"/>
                    </a:lnTo>
                    <a:lnTo>
                      <a:pt x="10712" y="1808"/>
                    </a:lnTo>
                    <a:lnTo>
                      <a:pt x="10695" y="1674"/>
                    </a:lnTo>
                    <a:lnTo>
                      <a:pt x="8184" y="1883"/>
                    </a:lnTo>
                    <a:lnTo>
                      <a:pt x="7992" y="1892"/>
                    </a:lnTo>
                    <a:lnTo>
                      <a:pt x="7808" y="1892"/>
                    </a:lnTo>
                    <a:lnTo>
                      <a:pt x="7624" y="1883"/>
                    </a:lnTo>
                    <a:lnTo>
                      <a:pt x="7440" y="1858"/>
                    </a:lnTo>
                    <a:lnTo>
                      <a:pt x="7255" y="1825"/>
                    </a:lnTo>
                    <a:lnTo>
                      <a:pt x="7080" y="1775"/>
                    </a:lnTo>
                    <a:lnTo>
                      <a:pt x="6904" y="1724"/>
                    </a:lnTo>
                    <a:lnTo>
                      <a:pt x="6728" y="1657"/>
                    </a:lnTo>
                    <a:lnTo>
                      <a:pt x="6561" y="1582"/>
                    </a:lnTo>
                    <a:lnTo>
                      <a:pt x="6393" y="1498"/>
                    </a:lnTo>
                    <a:lnTo>
                      <a:pt x="6235" y="1398"/>
                    </a:lnTo>
                    <a:lnTo>
                      <a:pt x="6084" y="1298"/>
                    </a:lnTo>
                    <a:lnTo>
                      <a:pt x="5933" y="1189"/>
                    </a:lnTo>
                    <a:lnTo>
                      <a:pt x="5791" y="1063"/>
                    </a:lnTo>
                    <a:lnTo>
                      <a:pt x="5657" y="929"/>
                    </a:lnTo>
                    <a:lnTo>
                      <a:pt x="5532" y="796"/>
                    </a:lnTo>
                    <a:lnTo>
                      <a:pt x="5406" y="662"/>
                    </a:lnTo>
                    <a:lnTo>
                      <a:pt x="5289" y="536"/>
                    </a:lnTo>
                    <a:lnTo>
                      <a:pt x="5172" y="427"/>
                    </a:lnTo>
                    <a:lnTo>
                      <a:pt x="5063" y="335"/>
                    </a:lnTo>
                    <a:lnTo>
                      <a:pt x="4862" y="168"/>
                    </a:lnTo>
                    <a:lnTo>
                      <a:pt x="4703" y="51"/>
                    </a:lnTo>
                    <a:lnTo>
                      <a:pt x="4670" y="34"/>
                    </a:lnTo>
                    <a:lnTo>
                      <a:pt x="4628" y="17"/>
                    </a:lnTo>
                    <a:lnTo>
                      <a:pt x="455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Google Shape;1137;p30">
                <a:extLst>
                  <a:ext uri="{FF2B5EF4-FFF2-40B4-BE49-F238E27FC236}">
                    <a16:creationId xmlns:a16="http://schemas.microsoft.com/office/drawing/2014/main" xmlns="" id="{17581ECC-7B6E-60A9-1061-57B93112784F}"/>
                  </a:ext>
                </a:extLst>
              </p:cNvPr>
              <p:cNvSpPr/>
              <p:nvPr/>
            </p:nvSpPr>
            <p:spPr>
              <a:xfrm>
                <a:off x="2364807" y="4508125"/>
                <a:ext cx="365170" cy="163257"/>
              </a:xfrm>
              <a:custGeom>
                <a:avLst/>
                <a:gdLst/>
                <a:ahLst/>
                <a:cxnLst/>
                <a:rect l="l" t="t" r="r" b="b"/>
                <a:pathLst>
                  <a:path w="10017" h="4478" extrusionOk="0">
                    <a:moveTo>
                      <a:pt x="5113" y="1"/>
                    </a:moveTo>
                    <a:lnTo>
                      <a:pt x="4636" y="9"/>
                    </a:lnTo>
                    <a:lnTo>
                      <a:pt x="42" y="1599"/>
                    </a:lnTo>
                    <a:lnTo>
                      <a:pt x="25" y="1674"/>
                    </a:lnTo>
                    <a:lnTo>
                      <a:pt x="8" y="1900"/>
                    </a:lnTo>
                    <a:lnTo>
                      <a:pt x="0" y="2051"/>
                    </a:lnTo>
                    <a:lnTo>
                      <a:pt x="0" y="2227"/>
                    </a:lnTo>
                    <a:lnTo>
                      <a:pt x="0" y="2427"/>
                    </a:lnTo>
                    <a:lnTo>
                      <a:pt x="8" y="2645"/>
                    </a:lnTo>
                    <a:lnTo>
                      <a:pt x="34" y="2871"/>
                    </a:lnTo>
                    <a:lnTo>
                      <a:pt x="59" y="3105"/>
                    </a:lnTo>
                    <a:lnTo>
                      <a:pt x="109" y="3340"/>
                    </a:lnTo>
                    <a:lnTo>
                      <a:pt x="167" y="3582"/>
                    </a:lnTo>
                    <a:lnTo>
                      <a:pt x="243" y="3817"/>
                    </a:lnTo>
                    <a:lnTo>
                      <a:pt x="293" y="3934"/>
                    </a:lnTo>
                    <a:lnTo>
                      <a:pt x="343" y="4051"/>
                    </a:lnTo>
                    <a:lnTo>
                      <a:pt x="393" y="4160"/>
                    </a:lnTo>
                    <a:lnTo>
                      <a:pt x="460" y="4269"/>
                    </a:lnTo>
                    <a:lnTo>
                      <a:pt x="527" y="4377"/>
                    </a:lnTo>
                    <a:lnTo>
                      <a:pt x="603" y="4478"/>
                    </a:lnTo>
                    <a:lnTo>
                      <a:pt x="9682" y="1340"/>
                    </a:lnTo>
                    <a:lnTo>
                      <a:pt x="9766" y="1306"/>
                    </a:lnTo>
                    <a:lnTo>
                      <a:pt x="9841" y="1256"/>
                    </a:lnTo>
                    <a:lnTo>
                      <a:pt x="9900" y="1197"/>
                    </a:lnTo>
                    <a:lnTo>
                      <a:pt x="9941" y="1139"/>
                    </a:lnTo>
                    <a:lnTo>
                      <a:pt x="9983" y="1072"/>
                    </a:lnTo>
                    <a:lnTo>
                      <a:pt x="10008" y="997"/>
                    </a:lnTo>
                    <a:lnTo>
                      <a:pt x="10017" y="921"/>
                    </a:lnTo>
                    <a:lnTo>
                      <a:pt x="10017" y="846"/>
                    </a:lnTo>
                    <a:lnTo>
                      <a:pt x="10008" y="762"/>
                    </a:lnTo>
                    <a:lnTo>
                      <a:pt x="9992" y="695"/>
                    </a:lnTo>
                    <a:lnTo>
                      <a:pt x="9958" y="620"/>
                    </a:lnTo>
                    <a:lnTo>
                      <a:pt x="9916" y="561"/>
                    </a:lnTo>
                    <a:lnTo>
                      <a:pt x="9858" y="503"/>
                    </a:lnTo>
                    <a:lnTo>
                      <a:pt x="9799" y="453"/>
                    </a:lnTo>
                    <a:lnTo>
                      <a:pt x="9724" y="411"/>
                    </a:lnTo>
                    <a:lnTo>
                      <a:pt x="9632" y="386"/>
                    </a:lnTo>
                    <a:lnTo>
                      <a:pt x="9213" y="302"/>
                    </a:lnTo>
                    <a:lnTo>
                      <a:pt x="8795" y="235"/>
                    </a:lnTo>
                    <a:lnTo>
                      <a:pt x="8360" y="176"/>
                    </a:lnTo>
                    <a:lnTo>
                      <a:pt x="7933" y="126"/>
                    </a:lnTo>
                    <a:lnTo>
                      <a:pt x="7506" y="84"/>
                    </a:lnTo>
                    <a:lnTo>
                      <a:pt x="7088" y="59"/>
                    </a:lnTo>
                    <a:lnTo>
                      <a:pt x="6695" y="34"/>
                    </a:lnTo>
                    <a:lnTo>
                      <a:pt x="6318" y="17"/>
                    </a:lnTo>
                    <a:lnTo>
                      <a:pt x="564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Google Shape;1138;p30">
                <a:extLst>
                  <a:ext uri="{FF2B5EF4-FFF2-40B4-BE49-F238E27FC236}">
                    <a16:creationId xmlns:a16="http://schemas.microsoft.com/office/drawing/2014/main" xmlns="" id="{52C94365-BC97-749F-3009-20FC6D6F2423}"/>
                  </a:ext>
                </a:extLst>
              </p:cNvPr>
              <p:cNvSpPr/>
              <p:nvPr/>
            </p:nvSpPr>
            <p:spPr>
              <a:xfrm>
                <a:off x="2362656" y="4496860"/>
                <a:ext cx="379825" cy="180647"/>
              </a:xfrm>
              <a:custGeom>
                <a:avLst/>
                <a:gdLst/>
                <a:ahLst/>
                <a:cxnLst/>
                <a:rect l="l" t="t" r="r" b="b"/>
                <a:pathLst>
                  <a:path w="10419" h="4955" extrusionOk="0">
                    <a:moveTo>
                      <a:pt x="5348" y="0"/>
                    </a:moveTo>
                    <a:lnTo>
                      <a:pt x="5306" y="8"/>
                    </a:lnTo>
                    <a:lnTo>
                      <a:pt x="5231" y="34"/>
                    </a:lnTo>
                    <a:lnTo>
                      <a:pt x="5155" y="75"/>
                    </a:lnTo>
                    <a:lnTo>
                      <a:pt x="5130" y="109"/>
                    </a:lnTo>
                    <a:lnTo>
                      <a:pt x="5105" y="142"/>
                    </a:lnTo>
                    <a:lnTo>
                      <a:pt x="4988" y="301"/>
                    </a:lnTo>
                    <a:lnTo>
                      <a:pt x="4862" y="519"/>
                    </a:lnTo>
                    <a:lnTo>
                      <a:pt x="4787" y="653"/>
                    </a:lnTo>
                    <a:lnTo>
                      <a:pt x="4712" y="795"/>
                    </a:lnTo>
                    <a:lnTo>
                      <a:pt x="4645" y="946"/>
                    </a:lnTo>
                    <a:lnTo>
                      <a:pt x="4578" y="1113"/>
                    </a:lnTo>
                    <a:lnTo>
                      <a:pt x="4503" y="1289"/>
                    </a:lnTo>
                    <a:lnTo>
                      <a:pt x="4419" y="1456"/>
                    </a:lnTo>
                    <a:lnTo>
                      <a:pt x="4318" y="1615"/>
                    </a:lnTo>
                    <a:lnTo>
                      <a:pt x="4218" y="1774"/>
                    </a:lnTo>
                    <a:lnTo>
                      <a:pt x="4109" y="1925"/>
                    </a:lnTo>
                    <a:lnTo>
                      <a:pt x="3992" y="2067"/>
                    </a:lnTo>
                    <a:lnTo>
                      <a:pt x="3867" y="2201"/>
                    </a:lnTo>
                    <a:lnTo>
                      <a:pt x="3733" y="2326"/>
                    </a:lnTo>
                    <a:lnTo>
                      <a:pt x="3590" y="2444"/>
                    </a:lnTo>
                    <a:lnTo>
                      <a:pt x="3448" y="2561"/>
                    </a:lnTo>
                    <a:lnTo>
                      <a:pt x="3289" y="2661"/>
                    </a:lnTo>
                    <a:lnTo>
                      <a:pt x="3130" y="2753"/>
                    </a:lnTo>
                    <a:lnTo>
                      <a:pt x="2963" y="2837"/>
                    </a:lnTo>
                    <a:lnTo>
                      <a:pt x="2795" y="2912"/>
                    </a:lnTo>
                    <a:lnTo>
                      <a:pt x="2620" y="2979"/>
                    </a:lnTo>
                    <a:lnTo>
                      <a:pt x="2436" y="3029"/>
                    </a:lnTo>
                    <a:lnTo>
                      <a:pt x="0" y="3674"/>
                    </a:lnTo>
                    <a:lnTo>
                      <a:pt x="26" y="3808"/>
                    </a:lnTo>
                    <a:lnTo>
                      <a:pt x="59" y="3950"/>
                    </a:lnTo>
                    <a:lnTo>
                      <a:pt x="109" y="4134"/>
                    </a:lnTo>
                    <a:lnTo>
                      <a:pt x="176" y="4343"/>
                    </a:lnTo>
                    <a:lnTo>
                      <a:pt x="218" y="4444"/>
                    </a:lnTo>
                    <a:lnTo>
                      <a:pt x="268" y="4552"/>
                    </a:lnTo>
                    <a:lnTo>
                      <a:pt x="327" y="4661"/>
                    </a:lnTo>
                    <a:lnTo>
                      <a:pt x="385" y="4762"/>
                    </a:lnTo>
                    <a:lnTo>
                      <a:pt x="452" y="4862"/>
                    </a:lnTo>
                    <a:lnTo>
                      <a:pt x="528" y="4954"/>
                    </a:lnTo>
                    <a:lnTo>
                      <a:pt x="10067" y="1799"/>
                    </a:lnTo>
                    <a:lnTo>
                      <a:pt x="10134" y="1766"/>
                    </a:lnTo>
                    <a:lnTo>
                      <a:pt x="10201" y="1732"/>
                    </a:lnTo>
                    <a:lnTo>
                      <a:pt x="10260" y="1682"/>
                    </a:lnTo>
                    <a:lnTo>
                      <a:pt x="10310" y="1624"/>
                    </a:lnTo>
                    <a:lnTo>
                      <a:pt x="10352" y="1565"/>
                    </a:lnTo>
                    <a:lnTo>
                      <a:pt x="10385" y="1498"/>
                    </a:lnTo>
                    <a:lnTo>
                      <a:pt x="10411" y="1423"/>
                    </a:lnTo>
                    <a:lnTo>
                      <a:pt x="10419" y="1347"/>
                    </a:lnTo>
                    <a:lnTo>
                      <a:pt x="10419" y="1213"/>
                    </a:lnTo>
                    <a:lnTo>
                      <a:pt x="10411" y="1071"/>
                    </a:lnTo>
                    <a:lnTo>
                      <a:pt x="10394" y="1004"/>
                    </a:lnTo>
                    <a:lnTo>
                      <a:pt x="10377" y="929"/>
                    </a:lnTo>
                    <a:lnTo>
                      <a:pt x="10352" y="862"/>
                    </a:lnTo>
                    <a:lnTo>
                      <a:pt x="10318" y="787"/>
                    </a:lnTo>
                    <a:lnTo>
                      <a:pt x="10277" y="720"/>
                    </a:lnTo>
                    <a:lnTo>
                      <a:pt x="10226" y="653"/>
                    </a:lnTo>
                    <a:lnTo>
                      <a:pt x="10176" y="594"/>
                    </a:lnTo>
                    <a:lnTo>
                      <a:pt x="10109" y="536"/>
                    </a:lnTo>
                    <a:lnTo>
                      <a:pt x="10034" y="485"/>
                    </a:lnTo>
                    <a:lnTo>
                      <a:pt x="9950" y="435"/>
                    </a:lnTo>
                    <a:lnTo>
                      <a:pt x="9850" y="393"/>
                    </a:lnTo>
                    <a:lnTo>
                      <a:pt x="9741" y="360"/>
                    </a:lnTo>
                    <a:lnTo>
                      <a:pt x="9565" y="318"/>
                    </a:lnTo>
                    <a:lnTo>
                      <a:pt x="9348" y="276"/>
                    </a:lnTo>
                    <a:lnTo>
                      <a:pt x="9088" y="234"/>
                    </a:lnTo>
                    <a:lnTo>
                      <a:pt x="8812" y="201"/>
                    </a:lnTo>
                    <a:lnTo>
                      <a:pt x="8185" y="142"/>
                    </a:lnTo>
                    <a:lnTo>
                      <a:pt x="7524" y="100"/>
                    </a:lnTo>
                    <a:lnTo>
                      <a:pt x="6862" y="59"/>
                    </a:lnTo>
                    <a:lnTo>
                      <a:pt x="6252" y="34"/>
                    </a:lnTo>
                    <a:lnTo>
                      <a:pt x="539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Google Shape;1139;p30">
                <a:extLst>
                  <a:ext uri="{FF2B5EF4-FFF2-40B4-BE49-F238E27FC236}">
                    <a16:creationId xmlns:a16="http://schemas.microsoft.com/office/drawing/2014/main" xmlns="" id="{98BD884E-0879-CE75-0F21-7D6384245383}"/>
                  </a:ext>
                </a:extLst>
              </p:cNvPr>
              <p:cNvSpPr/>
              <p:nvPr/>
            </p:nvSpPr>
            <p:spPr>
              <a:xfrm>
                <a:off x="1532554" y="3559356"/>
                <a:ext cx="319127" cy="1008633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27666" extrusionOk="0">
                    <a:moveTo>
                      <a:pt x="1038" y="0"/>
                    </a:moveTo>
                    <a:lnTo>
                      <a:pt x="896" y="561"/>
                    </a:lnTo>
                    <a:lnTo>
                      <a:pt x="754" y="1122"/>
                    </a:lnTo>
                    <a:lnTo>
                      <a:pt x="628" y="1691"/>
                    </a:lnTo>
                    <a:lnTo>
                      <a:pt x="519" y="2268"/>
                    </a:lnTo>
                    <a:lnTo>
                      <a:pt x="419" y="2846"/>
                    </a:lnTo>
                    <a:lnTo>
                      <a:pt x="327" y="3431"/>
                    </a:lnTo>
                    <a:lnTo>
                      <a:pt x="252" y="4017"/>
                    </a:lnTo>
                    <a:lnTo>
                      <a:pt x="185" y="4603"/>
                    </a:lnTo>
                    <a:lnTo>
                      <a:pt x="126" y="5189"/>
                    </a:lnTo>
                    <a:lnTo>
                      <a:pt x="84" y="5783"/>
                    </a:lnTo>
                    <a:lnTo>
                      <a:pt x="51" y="6377"/>
                    </a:lnTo>
                    <a:lnTo>
                      <a:pt x="26" y="6963"/>
                    </a:lnTo>
                    <a:lnTo>
                      <a:pt x="9" y="7557"/>
                    </a:lnTo>
                    <a:lnTo>
                      <a:pt x="1" y="8151"/>
                    </a:lnTo>
                    <a:lnTo>
                      <a:pt x="1" y="8745"/>
                    </a:lnTo>
                    <a:lnTo>
                      <a:pt x="9" y="9339"/>
                    </a:lnTo>
                    <a:lnTo>
                      <a:pt x="26" y="9925"/>
                    </a:lnTo>
                    <a:lnTo>
                      <a:pt x="51" y="10519"/>
                    </a:lnTo>
                    <a:lnTo>
                      <a:pt x="76" y="11105"/>
                    </a:lnTo>
                    <a:lnTo>
                      <a:pt x="118" y="11682"/>
                    </a:lnTo>
                    <a:lnTo>
                      <a:pt x="159" y="12260"/>
                    </a:lnTo>
                    <a:lnTo>
                      <a:pt x="210" y="12837"/>
                    </a:lnTo>
                    <a:lnTo>
                      <a:pt x="268" y="13415"/>
                    </a:lnTo>
                    <a:lnTo>
                      <a:pt x="335" y="13975"/>
                    </a:lnTo>
                    <a:lnTo>
                      <a:pt x="402" y="14536"/>
                    </a:lnTo>
                    <a:lnTo>
                      <a:pt x="469" y="15097"/>
                    </a:lnTo>
                    <a:lnTo>
                      <a:pt x="544" y="15649"/>
                    </a:lnTo>
                    <a:lnTo>
                      <a:pt x="628" y="16193"/>
                    </a:lnTo>
                    <a:lnTo>
                      <a:pt x="804" y="17256"/>
                    </a:lnTo>
                    <a:lnTo>
                      <a:pt x="988" y="18293"/>
                    </a:lnTo>
                    <a:lnTo>
                      <a:pt x="1180" y="19289"/>
                    </a:lnTo>
                    <a:lnTo>
                      <a:pt x="1381" y="20252"/>
                    </a:lnTo>
                    <a:lnTo>
                      <a:pt x="1590" y="21172"/>
                    </a:lnTo>
                    <a:lnTo>
                      <a:pt x="1800" y="22051"/>
                    </a:lnTo>
                    <a:lnTo>
                      <a:pt x="2001" y="22871"/>
                    </a:lnTo>
                    <a:lnTo>
                      <a:pt x="2210" y="23649"/>
                    </a:lnTo>
                    <a:lnTo>
                      <a:pt x="2402" y="24360"/>
                    </a:lnTo>
                    <a:lnTo>
                      <a:pt x="2595" y="25022"/>
                    </a:lnTo>
                    <a:lnTo>
                      <a:pt x="2770" y="25607"/>
                    </a:lnTo>
                    <a:lnTo>
                      <a:pt x="2929" y="26134"/>
                    </a:lnTo>
                    <a:lnTo>
                      <a:pt x="3197" y="26971"/>
                    </a:lnTo>
                    <a:lnTo>
                      <a:pt x="3373" y="27490"/>
                    </a:lnTo>
                    <a:lnTo>
                      <a:pt x="3431" y="27666"/>
                    </a:lnTo>
                    <a:lnTo>
                      <a:pt x="8302" y="27666"/>
                    </a:lnTo>
                    <a:lnTo>
                      <a:pt x="8754" y="0"/>
                    </a:lnTo>
                    <a:close/>
                  </a:path>
                </a:pathLst>
              </a:custGeom>
              <a:solidFill>
                <a:srgbClr val="5F47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Google Shape;1140;p30">
                <a:extLst>
                  <a:ext uri="{FF2B5EF4-FFF2-40B4-BE49-F238E27FC236}">
                    <a16:creationId xmlns:a16="http://schemas.microsoft.com/office/drawing/2014/main" xmlns="" id="{9107C54A-578B-6D6B-2A2F-AE246DC3EAE2}"/>
                  </a:ext>
                </a:extLst>
              </p:cNvPr>
              <p:cNvSpPr/>
              <p:nvPr/>
            </p:nvSpPr>
            <p:spPr>
              <a:xfrm>
                <a:off x="2021903" y="3526400"/>
                <a:ext cx="512229" cy="1039768"/>
              </a:xfrm>
              <a:custGeom>
                <a:avLst/>
                <a:gdLst/>
                <a:ahLst/>
                <a:cxnLst/>
                <a:rect l="l" t="t" r="r" b="b"/>
                <a:pathLst>
                  <a:path w="14051" h="28520" extrusionOk="0">
                    <a:moveTo>
                      <a:pt x="7289" y="1"/>
                    </a:moveTo>
                    <a:lnTo>
                      <a:pt x="0" y="2511"/>
                    </a:lnTo>
                    <a:lnTo>
                      <a:pt x="9448" y="28520"/>
                    </a:lnTo>
                    <a:lnTo>
                      <a:pt x="14050" y="26938"/>
                    </a:lnTo>
                    <a:lnTo>
                      <a:pt x="14050" y="26746"/>
                    </a:lnTo>
                    <a:lnTo>
                      <a:pt x="14050" y="26193"/>
                    </a:lnTo>
                    <a:lnTo>
                      <a:pt x="14025" y="25323"/>
                    </a:lnTo>
                    <a:lnTo>
                      <a:pt x="14009" y="24771"/>
                    </a:lnTo>
                    <a:lnTo>
                      <a:pt x="13983" y="24151"/>
                    </a:lnTo>
                    <a:lnTo>
                      <a:pt x="13942" y="23474"/>
                    </a:lnTo>
                    <a:lnTo>
                      <a:pt x="13900" y="22729"/>
                    </a:lnTo>
                    <a:lnTo>
                      <a:pt x="13841" y="21934"/>
                    </a:lnTo>
                    <a:lnTo>
                      <a:pt x="13766" y="21089"/>
                    </a:lnTo>
                    <a:lnTo>
                      <a:pt x="13674" y="20193"/>
                    </a:lnTo>
                    <a:lnTo>
                      <a:pt x="13573" y="19256"/>
                    </a:lnTo>
                    <a:lnTo>
                      <a:pt x="13448" y="18285"/>
                    </a:lnTo>
                    <a:lnTo>
                      <a:pt x="13306" y="17273"/>
                    </a:lnTo>
                    <a:lnTo>
                      <a:pt x="13147" y="16235"/>
                    </a:lnTo>
                    <a:lnTo>
                      <a:pt x="12963" y="15172"/>
                    </a:lnTo>
                    <a:lnTo>
                      <a:pt x="12862" y="14628"/>
                    </a:lnTo>
                    <a:lnTo>
                      <a:pt x="12753" y="14084"/>
                    </a:lnTo>
                    <a:lnTo>
                      <a:pt x="12636" y="13532"/>
                    </a:lnTo>
                    <a:lnTo>
                      <a:pt x="12519" y="12980"/>
                    </a:lnTo>
                    <a:lnTo>
                      <a:pt x="12393" y="12427"/>
                    </a:lnTo>
                    <a:lnTo>
                      <a:pt x="12260" y="11867"/>
                    </a:lnTo>
                    <a:lnTo>
                      <a:pt x="12117" y="11306"/>
                    </a:lnTo>
                    <a:lnTo>
                      <a:pt x="11975" y="10745"/>
                    </a:lnTo>
                    <a:lnTo>
                      <a:pt x="11824" y="10176"/>
                    </a:lnTo>
                    <a:lnTo>
                      <a:pt x="11657" y="9616"/>
                    </a:lnTo>
                    <a:lnTo>
                      <a:pt x="11490" y="9047"/>
                    </a:lnTo>
                    <a:lnTo>
                      <a:pt x="11314" y="8486"/>
                    </a:lnTo>
                    <a:lnTo>
                      <a:pt x="11130" y="7925"/>
                    </a:lnTo>
                    <a:lnTo>
                      <a:pt x="10937" y="7365"/>
                    </a:lnTo>
                    <a:lnTo>
                      <a:pt x="10737" y="6804"/>
                    </a:lnTo>
                    <a:lnTo>
                      <a:pt x="10527" y="6252"/>
                    </a:lnTo>
                    <a:lnTo>
                      <a:pt x="10310" y="5699"/>
                    </a:lnTo>
                    <a:lnTo>
                      <a:pt x="10084" y="5155"/>
                    </a:lnTo>
                    <a:lnTo>
                      <a:pt x="9841" y="4612"/>
                    </a:lnTo>
                    <a:lnTo>
                      <a:pt x="9599" y="4068"/>
                    </a:lnTo>
                    <a:lnTo>
                      <a:pt x="9347" y="3532"/>
                    </a:lnTo>
                    <a:lnTo>
                      <a:pt x="9080" y="3005"/>
                    </a:lnTo>
                    <a:lnTo>
                      <a:pt x="8812" y="2486"/>
                    </a:lnTo>
                    <a:lnTo>
                      <a:pt x="8527" y="1975"/>
                    </a:lnTo>
                    <a:lnTo>
                      <a:pt x="8234" y="1465"/>
                    </a:lnTo>
                    <a:lnTo>
                      <a:pt x="7925" y="971"/>
                    </a:lnTo>
                    <a:lnTo>
                      <a:pt x="7615" y="478"/>
                    </a:lnTo>
                    <a:lnTo>
                      <a:pt x="7289" y="1"/>
                    </a:lnTo>
                    <a:close/>
                  </a:path>
                </a:pathLst>
              </a:custGeom>
              <a:solidFill>
                <a:srgbClr val="5F47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Google Shape;1141;p30">
                <a:extLst>
                  <a:ext uri="{FF2B5EF4-FFF2-40B4-BE49-F238E27FC236}">
                    <a16:creationId xmlns:a16="http://schemas.microsoft.com/office/drawing/2014/main" xmlns="" id="{4E2E63DA-E59A-683F-FD42-DA3C27257C08}"/>
                  </a:ext>
                </a:extLst>
              </p:cNvPr>
              <p:cNvSpPr/>
              <p:nvPr/>
            </p:nvSpPr>
            <p:spPr>
              <a:xfrm>
                <a:off x="1534377" y="3506568"/>
                <a:ext cx="819764" cy="320060"/>
              </a:xfrm>
              <a:custGeom>
                <a:avLst/>
                <a:gdLst/>
                <a:ahLst/>
                <a:cxnLst/>
                <a:rect l="l" t="t" r="r" b="b"/>
                <a:pathLst>
                  <a:path w="22487" h="8779" extrusionOk="0">
                    <a:moveTo>
                      <a:pt x="478" y="1"/>
                    </a:moveTo>
                    <a:lnTo>
                      <a:pt x="402" y="980"/>
                    </a:lnTo>
                    <a:lnTo>
                      <a:pt x="327" y="2043"/>
                    </a:lnTo>
                    <a:lnTo>
                      <a:pt x="235" y="3348"/>
                    </a:lnTo>
                    <a:lnTo>
                      <a:pt x="151" y="4779"/>
                    </a:lnTo>
                    <a:lnTo>
                      <a:pt x="76" y="6235"/>
                    </a:lnTo>
                    <a:lnTo>
                      <a:pt x="43" y="6938"/>
                    </a:lnTo>
                    <a:lnTo>
                      <a:pt x="17" y="7607"/>
                    </a:lnTo>
                    <a:lnTo>
                      <a:pt x="1" y="8218"/>
                    </a:lnTo>
                    <a:lnTo>
                      <a:pt x="1" y="8779"/>
                    </a:lnTo>
                    <a:lnTo>
                      <a:pt x="22369" y="8779"/>
                    </a:lnTo>
                    <a:lnTo>
                      <a:pt x="22386" y="8536"/>
                    </a:lnTo>
                    <a:lnTo>
                      <a:pt x="22419" y="7875"/>
                    </a:lnTo>
                    <a:lnTo>
                      <a:pt x="22461" y="6879"/>
                    </a:lnTo>
                    <a:lnTo>
                      <a:pt x="22469" y="6285"/>
                    </a:lnTo>
                    <a:lnTo>
                      <a:pt x="22478" y="5641"/>
                    </a:lnTo>
                    <a:lnTo>
                      <a:pt x="22486" y="4955"/>
                    </a:lnTo>
                    <a:lnTo>
                      <a:pt x="22478" y="4243"/>
                    </a:lnTo>
                    <a:lnTo>
                      <a:pt x="22461" y="3515"/>
                    </a:lnTo>
                    <a:lnTo>
                      <a:pt x="22436" y="2779"/>
                    </a:lnTo>
                    <a:lnTo>
                      <a:pt x="22394" y="2051"/>
                    </a:lnTo>
                    <a:lnTo>
                      <a:pt x="22336" y="1340"/>
                    </a:lnTo>
                    <a:lnTo>
                      <a:pt x="22294" y="988"/>
                    </a:lnTo>
                    <a:lnTo>
                      <a:pt x="22252" y="653"/>
                    </a:lnTo>
                    <a:lnTo>
                      <a:pt x="22210" y="319"/>
                    </a:lnTo>
                    <a:lnTo>
                      <a:pt x="22160" y="1"/>
                    </a:lnTo>
                    <a:close/>
                  </a:path>
                </a:pathLst>
              </a:custGeom>
              <a:solidFill>
                <a:srgbClr val="5F47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Google Shape;1142;p30">
                <a:extLst>
                  <a:ext uri="{FF2B5EF4-FFF2-40B4-BE49-F238E27FC236}">
                    <a16:creationId xmlns:a16="http://schemas.microsoft.com/office/drawing/2014/main" xmlns="" id="{7D8E3379-44C1-FE4D-9E9B-50C0F6742FF5}"/>
                  </a:ext>
                </a:extLst>
              </p:cNvPr>
              <p:cNvSpPr/>
              <p:nvPr/>
            </p:nvSpPr>
            <p:spPr>
              <a:xfrm>
                <a:off x="1473970" y="2652657"/>
                <a:ext cx="952460" cy="781685"/>
              </a:xfrm>
              <a:custGeom>
                <a:avLst/>
                <a:gdLst/>
                <a:ahLst/>
                <a:cxnLst/>
                <a:rect l="l" t="t" r="r" b="b"/>
                <a:pathLst>
                  <a:path w="26127" h="21441" extrusionOk="0">
                    <a:moveTo>
                      <a:pt x="4913" y="1"/>
                    </a:moveTo>
                    <a:lnTo>
                      <a:pt x="4796" y="9"/>
                    </a:lnTo>
                    <a:lnTo>
                      <a:pt x="4679" y="9"/>
                    </a:lnTo>
                    <a:lnTo>
                      <a:pt x="4553" y="26"/>
                    </a:lnTo>
                    <a:lnTo>
                      <a:pt x="4436" y="43"/>
                    </a:lnTo>
                    <a:lnTo>
                      <a:pt x="4210" y="93"/>
                    </a:lnTo>
                    <a:lnTo>
                      <a:pt x="3992" y="160"/>
                    </a:lnTo>
                    <a:lnTo>
                      <a:pt x="3783" y="244"/>
                    </a:lnTo>
                    <a:lnTo>
                      <a:pt x="3582" y="344"/>
                    </a:lnTo>
                    <a:lnTo>
                      <a:pt x="3390" y="461"/>
                    </a:lnTo>
                    <a:lnTo>
                      <a:pt x="3214" y="587"/>
                    </a:lnTo>
                    <a:lnTo>
                      <a:pt x="3047" y="737"/>
                    </a:lnTo>
                    <a:lnTo>
                      <a:pt x="2896" y="888"/>
                    </a:lnTo>
                    <a:lnTo>
                      <a:pt x="2762" y="1064"/>
                    </a:lnTo>
                    <a:lnTo>
                      <a:pt x="2704" y="1147"/>
                    </a:lnTo>
                    <a:lnTo>
                      <a:pt x="2645" y="1239"/>
                    </a:lnTo>
                    <a:lnTo>
                      <a:pt x="2595" y="1331"/>
                    </a:lnTo>
                    <a:lnTo>
                      <a:pt x="2545" y="1432"/>
                    </a:lnTo>
                    <a:lnTo>
                      <a:pt x="2503" y="1532"/>
                    </a:lnTo>
                    <a:lnTo>
                      <a:pt x="2461" y="1633"/>
                    </a:lnTo>
                    <a:lnTo>
                      <a:pt x="2428" y="1733"/>
                    </a:lnTo>
                    <a:lnTo>
                      <a:pt x="2402" y="1842"/>
                    </a:lnTo>
                    <a:lnTo>
                      <a:pt x="2377" y="1951"/>
                    </a:lnTo>
                    <a:lnTo>
                      <a:pt x="2361" y="2059"/>
                    </a:lnTo>
                    <a:lnTo>
                      <a:pt x="26" y="18788"/>
                    </a:lnTo>
                    <a:lnTo>
                      <a:pt x="9" y="18922"/>
                    </a:lnTo>
                    <a:lnTo>
                      <a:pt x="1" y="19047"/>
                    </a:lnTo>
                    <a:lnTo>
                      <a:pt x="1" y="19173"/>
                    </a:lnTo>
                    <a:lnTo>
                      <a:pt x="18" y="19306"/>
                    </a:lnTo>
                    <a:lnTo>
                      <a:pt x="34" y="19432"/>
                    </a:lnTo>
                    <a:lnTo>
                      <a:pt x="51" y="19549"/>
                    </a:lnTo>
                    <a:lnTo>
                      <a:pt x="84" y="19675"/>
                    </a:lnTo>
                    <a:lnTo>
                      <a:pt x="118" y="19792"/>
                    </a:lnTo>
                    <a:lnTo>
                      <a:pt x="168" y="19909"/>
                    </a:lnTo>
                    <a:lnTo>
                      <a:pt x="218" y="20026"/>
                    </a:lnTo>
                    <a:lnTo>
                      <a:pt x="277" y="20135"/>
                    </a:lnTo>
                    <a:lnTo>
                      <a:pt x="336" y="20244"/>
                    </a:lnTo>
                    <a:lnTo>
                      <a:pt x="402" y="20344"/>
                    </a:lnTo>
                    <a:lnTo>
                      <a:pt x="478" y="20445"/>
                    </a:lnTo>
                    <a:lnTo>
                      <a:pt x="561" y="20545"/>
                    </a:lnTo>
                    <a:lnTo>
                      <a:pt x="645" y="20637"/>
                    </a:lnTo>
                    <a:lnTo>
                      <a:pt x="737" y="20729"/>
                    </a:lnTo>
                    <a:lnTo>
                      <a:pt x="829" y="20813"/>
                    </a:lnTo>
                    <a:lnTo>
                      <a:pt x="930" y="20896"/>
                    </a:lnTo>
                    <a:lnTo>
                      <a:pt x="1038" y="20972"/>
                    </a:lnTo>
                    <a:lnTo>
                      <a:pt x="1147" y="21039"/>
                    </a:lnTo>
                    <a:lnTo>
                      <a:pt x="1256" y="21106"/>
                    </a:lnTo>
                    <a:lnTo>
                      <a:pt x="1373" y="21164"/>
                    </a:lnTo>
                    <a:lnTo>
                      <a:pt x="1499" y="21223"/>
                    </a:lnTo>
                    <a:lnTo>
                      <a:pt x="1624" y="21273"/>
                    </a:lnTo>
                    <a:lnTo>
                      <a:pt x="1750" y="21315"/>
                    </a:lnTo>
                    <a:lnTo>
                      <a:pt x="1884" y="21348"/>
                    </a:lnTo>
                    <a:lnTo>
                      <a:pt x="2018" y="21382"/>
                    </a:lnTo>
                    <a:lnTo>
                      <a:pt x="2151" y="21407"/>
                    </a:lnTo>
                    <a:lnTo>
                      <a:pt x="2294" y="21424"/>
                    </a:lnTo>
                    <a:lnTo>
                      <a:pt x="2436" y="21432"/>
                    </a:lnTo>
                    <a:lnTo>
                      <a:pt x="2578" y="21440"/>
                    </a:lnTo>
                    <a:lnTo>
                      <a:pt x="23549" y="21440"/>
                    </a:lnTo>
                    <a:lnTo>
                      <a:pt x="23691" y="21432"/>
                    </a:lnTo>
                    <a:lnTo>
                      <a:pt x="23834" y="21424"/>
                    </a:lnTo>
                    <a:lnTo>
                      <a:pt x="23976" y="21407"/>
                    </a:lnTo>
                    <a:lnTo>
                      <a:pt x="24110" y="21382"/>
                    </a:lnTo>
                    <a:lnTo>
                      <a:pt x="24244" y="21348"/>
                    </a:lnTo>
                    <a:lnTo>
                      <a:pt x="24377" y="21315"/>
                    </a:lnTo>
                    <a:lnTo>
                      <a:pt x="24503" y="21273"/>
                    </a:lnTo>
                    <a:lnTo>
                      <a:pt x="24629" y="21223"/>
                    </a:lnTo>
                    <a:lnTo>
                      <a:pt x="24754" y="21164"/>
                    </a:lnTo>
                    <a:lnTo>
                      <a:pt x="24871" y="21106"/>
                    </a:lnTo>
                    <a:lnTo>
                      <a:pt x="24980" y="21039"/>
                    </a:lnTo>
                    <a:lnTo>
                      <a:pt x="25089" y="20972"/>
                    </a:lnTo>
                    <a:lnTo>
                      <a:pt x="25198" y="20896"/>
                    </a:lnTo>
                    <a:lnTo>
                      <a:pt x="25298" y="20813"/>
                    </a:lnTo>
                    <a:lnTo>
                      <a:pt x="25390" y="20729"/>
                    </a:lnTo>
                    <a:lnTo>
                      <a:pt x="25482" y="20637"/>
                    </a:lnTo>
                    <a:lnTo>
                      <a:pt x="25566" y="20545"/>
                    </a:lnTo>
                    <a:lnTo>
                      <a:pt x="25649" y="20445"/>
                    </a:lnTo>
                    <a:lnTo>
                      <a:pt x="25725" y="20344"/>
                    </a:lnTo>
                    <a:lnTo>
                      <a:pt x="25792" y="20244"/>
                    </a:lnTo>
                    <a:lnTo>
                      <a:pt x="25850" y="20135"/>
                    </a:lnTo>
                    <a:lnTo>
                      <a:pt x="25909" y="20026"/>
                    </a:lnTo>
                    <a:lnTo>
                      <a:pt x="25959" y="19909"/>
                    </a:lnTo>
                    <a:lnTo>
                      <a:pt x="26009" y="19792"/>
                    </a:lnTo>
                    <a:lnTo>
                      <a:pt x="26043" y="19675"/>
                    </a:lnTo>
                    <a:lnTo>
                      <a:pt x="26076" y="19549"/>
                    </a:lnTo>
                    <a:lnTo>
                      <a:pt x="26101" y="19432"/>
                    </a:lnTo>
                    <a:lnTo>
                      <a:pt x="26118" y="19306"/>
                    </a:lnTo>
                    <a:lnTo>
                      <a:pt x="26126" y="19173"/>
                    </a:lnTo>
                    <a:lnTo>
                      <a:pt x="26126" y="19047"/>
                    </a:lnTo>
                    <a:lnTo>
                      <a:pt x="26118" y="18922"/>
                    </a:lnTo>
                    <a:lnTo>
                      <a:pt x="26101" y="18788"/>
                    </a:lnTo>
                    <a:lnTo>
                      <a:pt x="23767" y="2059"/>
                    </a:lnTo>
                    <a:lnTo>
                      <a:pt x="23750" y="1951"/>
                    </a:lnTo>
                    <a:lnTo>
                      <a:pt x="23725" y="1842"/>
                    </a:lnTo>
                    <a:lnTo>
                      <a:pt x="23700" y="1733"/>
                    </a:lnTo>
                    <a:lnTo>
                      <a:pt x="23666" y="1633"/>
                    </a:lnTo>
                    <a:lnTo>
                      <a:pt x="23624" y="1532"/>
                    </a:lnTo>
                    <a:lnTo>
                      <a:pt x="23582" y="1432"/>
                    </a:lnTo>
                    <a:lnTo>
                      <a:pt x="23532" y="1331"/>
                    </a:lnTo>
                    <a:lnTo>
                      <a:pt x="23482" y="1239"/>
                    </a:lnTo>
                    <a:lnTo>
                      <a:pt x="23423" y="1147"/>
                    </a:lnTo>
                    <a:lnTo>
                      <a:pt x="23365" y="1064"/>
                    </a:lnTo>
                    <a:lnTo>
                      <a:pt x="23231" y="888"/>
                    </a:lnTo>
                    <a:lnTo>
                      <a:pt x="23080" y="737"/>
                    </a:lnTo>
                    <a:lnTo>
                      <a:pt x="22913" y="587"/>
                    </a:lnTo>
                    <a:lnTo>
                      <a:pt x="22737" y="461"/>
                    </a:lnTo>
                    <a:lnTo>
                      <a:pt x="22545" y="344"/>
                    </a:lnTo>
                    <a:lnTo>
                      <a:pt x="22344" y="244"/>
                    </a:lnTo>
                    <a:lnTo>
                      <a:pt x="22135" y="160"/>
                    </a:lnTo>
                    <a:lnTo>
                      <a:pt x="21917" y="93"/>
                    </a:lnTo>
                    <a:lnTo>
                      <a:pt x="21691" y="43"/>
                    </a:lnTo>
                    <a:lnTo>
                      <a:pt x="21574" y="26"/>
                    </a:lnTo>
                    <a:lnTo>
                      <a:pt x="21457" y="9"/>
                    </a:lnTo>
                    <a:lnTo>
                      <a:pt x="21331" y="9"/>
                    </a:lnTo>
                    <a:lnTo>
                      <a:pt x="21214" y="1"/>
                    </a:lnTo>
                    <a:close/>
                  </a:path>
                </a:pathLst>
              </a:custGeom>
              <a:solidFill>
                <a:srgbClr val="E76C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Google Shape;1143;p30">
                <a:extLst>
                  <a:ext uri="{FF2B5EF4-FFF2-40B4-BE49-F238E27FC236}">
                    <a16:creationId xmlns:a16="http://schemas.microsoft.com/office/drawing/2014/main" xmlns="" id="{FAC35FAF-28DD-330D-5F58-8FB138C71CB5}"/>
                  </a:ext>
                </a:extLst>
              </p:cNvPr>
              <p:cNvSpPr/>
              <p:nvPr/>
            </p:nvSpPr>
            <p:spPr>
              <a:xfrm>
                <a:off x="1527378" y="2581605"/>
                <a:ext cx="806603" cy="929302"/>
              </a:xfrm>
              <a:custGeom>
                <a:avLst/>
                <a:gdLst/>
                <a:ahLst/>
                <a:cxnLst/>
                <a:rect l="l" t="t" r="r" b="b"/>
                <a:pathLst>
                  <a:path w="22126" h="25490" extrusionOk="0">
                    <a:moveTo>
                      <a:pt x="8645" y="0"/>
                    </a:moveTo>
                    <a:lnTo>
                      <a:pt x="8536" y="67"/>
                    </a:lnTo>
                    <a:lnTo>
                      <a:pt x="8226" y="234"/>
                    </a:lnTo>
                    <a:lnTo>
                      <a:pt x="8009" y="343"/>
                    </a:lnTo>
                    <a:lnTo>
                      <a:pt x="7749" y="469"/>
                    </a:lnTo>
                    <a:lnTo>
                      <a:pt x="7456" y="603"/>
                    </a:lnTo>
                    <a:lnTo>
                      <a:pt x="7130" y="745"/>
                    </a:lnTo>
                    <a:lnTo>
                      <a:pt x="6779" y="887"/>
                    </a:lnTo>
                    <a:lnTo>
                      <a:pt x="6402" y="1029"/>
                    </a:lnTo>
                    <a:lnTo>
                      <a:pt x="6000" y="1155"/>
                    </a:lnTo>
                    <a:lnTo>
                      <a:pt x="5590" y="1280"/>
                    </a:lnTo>
                    <a:lnTo>
                      <a:pt x="5373" y="1331"/>
                    </a:lnTo>
                    <a:lnTo>
                      <a:pt x="5163" y="1381"/>
                    </a:lnTo>
                    <a:lnTo>
                      <a:pt x="4946" y="1431"/>
                    </a:lnTo>
                    <a:lnTo>
                      <a:pt x="4720" y="1473"/>
                    </a:lnTo>
                    <a:lnTo>
                      <a:pt x="4502" y="1506"/>
                    </a:lnTo>
                    <a:lnTo>
                      <a:pt x="4276" y="1531"/>
                    </a:lnTo>
                    <a:lnTo>
                      <a:pt x="4059" y="1557"/>
                    </a:lnTo>
                    <a:lnTo>
                      <a:pt x="3833" y="1565"/>
                    </a:lnTo>
                    <a:lnTo>
                      <a:pt x="3465" y="1590"/>
                    </a:lnTo>
                    <a:lnTo>
                      <a:pt x="3113" y="1623"/>
                    </a:lnTo>
                    <a:lnTo>
                      <a:pt x="2795" y="1665"/>
                    </a:lnTo>
                    <a:lnTo>
                      <a:pt x="2494" y="1724"/>
                    </a:lnTo>
                    <a:lnTo>
                      <a:pt x="2218" y="1791"/>
                    </a:lnTo>
                    <a:lnTo>
                      <a:pt x="1967" y="1875"/>
                    </a:lnTo>
                    <a:lnTo>
                      <a:pt x="1732" y="1958"/>
                    </a:lnTo>
                    <a:lnTo>
                      <a:pt x="1515" y="2059"/>
                    </a:lnTo>
                    <a:lnTo>
                      <a:pt x="1322" y="2167"/>
                    </a:lnTo>
                    <a:lnTo>
                      <a:pt x="1147" y="2285"/>
                    </a:lnTo>
                    <a:lnTo>
                      <a:pt x="988" y="2410"/>
                    </a:lnTo>
                    <a:lnTo>
                      <a:pt x="845" y="2544"/>
                    </a:lnTo>
                    <a:lnTo>
                      <a:pt x="720" y="2686"/>
                    </a:lnTo>
                    <a:lnTo>
                      <a:pt x="611" y="2837"/>
                    </a:lnTo>
                    <a:lnTo>
                      <a:pt x="511" y="2996"/>
                    </a:lnTo>
                    <a:lnTo>
                      <a:pt x="419" y="3163"/>
                    </a:lnTo>
                    <a:lnTo>
                      <a:pt x="352" y="3331"/>
                    </a:lnTo>
                    <a:lnTo>
                      <a:pt x="285" y="3506"/>
                    </a:lnTo>
                    <a:lnTo>
                      <a:pt x="235" y="3690"/>
                    </a:lnTo>
                    <a:lnTo>
                      <a:pt x="184" y="3883"/>
                    </a:lnTo>
                    <a:lnTo>
                      <a:pt x="151" y="4075"/>
                    </a:lnTo>
                    <a:lnTo>
                      <a:pt x="117" y="4276"/>
                    </a:lnTo>
                    <a:lnTo>
                      <a:pt x="92" y="4485"/>
                    </a:lnTo>
                    <a:lnTo>
                      <a:pt x="76" y="4695"/>
                    </a:lnTo>
                    <a:lnTo>
                      <a:pt x="50" y="5130"/>
                    </a:lnTo>
                    <a:lnTo>
                      <a:pt x="42" y="5573"/>
                    </a:lnTo>
                    <a:lnTo>
                      <a:pt x="25" y="6025"/>
                    </a:lnTo>
                    <a:lnTo>
                      <a:pt x="9" y="6494"/>
                    </a:lnTo>
                    <a:lnTo>
                      <a:pt x="0" y="6762"/>
                    </a:lnTo>
                    <a:lnTo>
                      <a:pt x="0" y="7113"/>
                    </a:lnTo>
                    <a:lnTo>
                      <a:pt x="9" y="8025"/>
                    </a:lnTo>
                    <a:lnTo>
                      <a:pt x="34" y="9172"/>
                    </a:lnTo>
                    <a:lnTo>
                      <a:pt x="67" y="10511"/>
                    </a:lnTo>
                    <a:lnTo>
                      <a:pt x="117" y="12000"/>
                    </a:lnTo>
                    <a:lnTo>
                      <a:pt x="176" y="13598"/>
                    </a:lnTo>
                    <a:lnTo>
                      <a:pt x="318" y="16921"/>
                    </a:lnTo>
                    <a:lnTo>
                      <a:pt x="452" y="20134"/>
                    </a:lnTo>
                    <a:lnTo>
                      <a:pt x="578" y="22871"/>
                    </a:lnTo>
                    <a:lnTo>
                      <a:pt x="703" y="25490"/>
                    </a:lnTo>
                    <a:lnTo>
                      <a:pt x="22126" y="25490"/>
                    </a:lnTo>
                    <a:lnTo>
                      <a:pt x="22126" y="2904"/>
                    </a:lnTo>
                    <a:lnTo>
                      <a:pt x="21942" y="2720"/>
                    </a:lnTo>
                    <a:lnTo>
                      <a:pt x="21875" y="2644"/>
                    </a:lnTo>
                    <a:lnTo>
                      <a:pt x="21816" y="2577"/>
                    </a:lnTo>
                    <a:lnTo>
                      <a:pt x="21758" y="2494"/>
                    </a:lnTo>
                    <a:lnTo>
                      <a:pt x="21707" y="2418"/>
                    </a:lnTo>
                    <a:lnTo>
                      <a:pt x="21657" y="2335"/>
                    </a:lnTo>
                    <a:lnTo>
                      <a:pt x="21624" y="2251"/>
                    </a:lnTo>
                    <a:lnTo>
                      <a:pt x="21548" y="2084"/>
                    </a:lnTo>
                    <a:lnTo>
                      <a:pt x="21331" y="1983"/>
                    </a:lnTo>
                    <a:lnTo>
                      <a:pt x="21097" y="1883"/>
                    </a:lnTo>
                    <a:lnTo>
                      <a:pt x="20846" y="1808"/>
                    </a:lnTo>
                    <a:lnTo>
                      <a:pt x="20561" y="1732"/>
                    </a:lnTo>
                    <a:lnTo>
                      <a:pt x="20260" y="1674"/>
                    </a:lnTo>
                    <a:lnTo>
                      <a:pt x="19925" y="1623"/>
                    </a:lnTo>
                    <a:lnTo>
                      <a:pt x="19574" y="1590"/>
                    </a:lnTo>
                    <a:lnTo>
                      <a:pt x="19189" y="1565"/>
                    </a:lnTo>
                    <a:lnTo>
                      <a:pt x="18971" y="1557"/>
                    </a:lnTo>
                    <a:lnTo>
                      <a:pt x="18745" y="1531"/>
                    </a:lnTo>
                    <a:lnTo>
                      <a:pt x="18519" y="1506"/>
                    </a:lnTo>
                    <a:lnTo>
                      <a:pt x="18302" y="1473"/>
                    </a:lnTo>
                    <a:lnTo>
                      <a:pt x="18084" y="1431"/>
                    </a:lnTo>
                    <a:lnTo>
                      <a:pt x="17866" y="1381"/>
                    </a:lnTo>
                    <a:lnTo>
                      <a:pt x="17649" y="1331"/>
                    </a:lnTo>
                    <a:lnTo>
                      <a:pt x="17440" y="1280"/>
                    </a:lnTo>
                    <a:lnTo>
                      <a:pt x="17021" y="1155"/>
                    </a:lnTo>
                    <a:lnTo>
                      <a:pt x="16620" y="1029"/>
                    </a:lnTo>
                    <a:lnTo>
                      <a:pt x="16243" y="887"/>
                    </a:lnTo>
                    <a:lnTo>
                      <a:pt x="15892" y="745"/>
                    </a:lnTo>
                    <a:lnTo>
                      <a:pt x="15565" y="603"/>
                    </a:lnTo>
                    <a:lnTo>
                      <a:pt x="15272" y="469"/>
                    </a:lnTo>
                    <a:lnTo>
                      <a:pt x="15013" y="343"/>
                    </a:lnTo>
                    <a:lnTo>
                      <a:pt x="14795" y="234"/>
                    </a:lnTo>
                    <a:lnTo>
                      <a:pt x="14486" y="67"/>
                    </a:lnTo>
                    <a:lnTo>
                      <a:pt x="14377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Google Shape;1144;p30">
                <a:extLst>
                  <a:ext uri="{FF2B5EF4-FFF2-40B4-BE49-F238E27FC236}">
                    <a16:creationId xmlns:a16="http://schemas.microsoft.com/office/drawing/2014/main" xmlns="" id="{168BC78D-58FF-5B24-B3B0-3B169F2933A4}"/>
                  </a:ext>
                </a:extLst>
              </p:cNvPr>
              <p:cNvSpPr/>
              <p:nvPr/>
            </p:nvSpPr>
            <p:spPr>
              <a:xfrm>
                <a:off x="1523696" y="2620941"/>
                <a:ext cx="835330" cy="889964"/>
              </a:xfrm>
              <a:custGeom>
                <a:avLst/>
                <a:gdLst/>
                <a:ahLst/>
                <a:cxnLst/>
                <a:rect l="l" t="t" r="r" b="b"/>
                <a:pathLst>
                  <a:path w="22914" h="24411" extrusionOk="0">
                    <a:moveTo>
                      <a:pt x="17156" y="1"/>
                    </a:moveTo>
                    <a:lnTo>
                      <a:pt x="13465" y="9950"/>
                    </a:lnTo>
                    <a:lnTo>
                      <a:pt x="9817" y="9950"/>
                    </a:lnTo>
                    <a:lnTo>
                      <a:pt x="5298" y="268"/>
                    </a:lnTo>
                    <a:lnTo>
                      <a:pt x="5223" y="252"/>
                    </a:lnTo>
                    <a:lnTo>
                      <a:pt x="5022" y="226"/>
                    </a:lnTo>
                    <a:lnTo>
                      <a:pt x="4871" y="218"/>
                    </a:lnTo>
                    <a:lnTo>
                      <a:pt x="4704" y="210"/>
                    </a:lnTo>
                    <a:lnTo>
                      <a:pt x="4503" y="201"/>
                    </a:lnTo>
                    <a:lnTo>
                      <a:pt x="4285" y="201"/>
                    </a:lnTo>
                    <a:lnTo>
                      <a:pt x="4043" y="218"/>
                    </a:lnTo>
                    <a:lnTo>
                      <a:pt x="3783" y="235"/>
                    </a:lnTo>
                    <a:lnTo>
                      <a:pt x="3515" y="268"/>
                    </a:lnTo>
                    <a:lnTo>
                      <a:pt x="3231" y="319"/>
                    </a:lnTo>
                    <a:lnTo>
                      <a:pt x="2930" y="385"/>
                    </a:lnTo>
                    <a:lnTo>
                      <a:pt x="2628" y="469"/>
                    </a:lnTo>
                    <a:lnTo>
                      <a:pt x="2310" y="570"/>
                    </a:lnTo>
                    <a:lnTo>
                      <a:pt x="2160" y="637"/>
                    </a:lnTo>
                    <a:lnTo>
                      <a:pt x="2001" y="695"/>
                    </a:lnTo>
                    <a:lnTo>
                      <a:pt x="1842" y="770"/>
                    </a:lnTo>
                    <a:lnTo>
                      <a:pt x="1700" y="854"/>
                    </a:lnTo>
                    <a:lnTo>
                      <a:pt x="1557" y="946"/>
                    </a:lnTo>
                    <a:lnTo>
                      <a:pt x="1423" y="1047"/>
                    </a:lnTo>
                    <a:lnTo>
                      <a:pt x="1306" y="1147"/>
                    </a:lnTo>
                    <a:lnTo>
                      <a:pt x="1189" y="1256"/>
                    </a:lnTo>
                    <a:lnTo>
                      <a:pt x="1080" y="1373"/>
                    </a:lnTo>
                    <a:lnTo>
                      <a:pt x="980" y="1490"/>
                    </a:lnTo>
                    <a:lnTo>
                      <a:pt x="879" y="1616"/>
                    </a:lnTo>
                    <a:lnTo>
                      <a:pt x="796" y="1741"/>
                    </a:lnTo>
                    <a:lnTo>
                      <a:pt x="712" y="1867"/>
                    </a:lnTo>
                    <a:lnTo>
                      <a:pt x="637" y="2001"/>
                    </a:lnTo>
                    <a:lnTo>
                      <a:pt x="561" y="2126"/>
                    </a:lnTo>
                    <a:lnTo>
                      <a:pt x="495" y="2260"/>
                    </a:lnTo>
                    <a:lnTo>
                      <a:pt x="386" y="2519"/>
                    </a:lnTo>
                    <a:lnTo>
                      <a:pt x="294" y="2770"/>
                    </a:lnTo>
                    <a:lnTo>
                      <a:pt x="210" y="3005"/>
                    </a:lnTo>
                    <a:lnTo>
                      <a:pt x="151" y="3214"/>
                    </a:lnTo>
                    <a:lnTo>
                      <a:pt x="110" y="3406"/>
                    </a:lnTo>
                    <a:lnTo>
                      <a:pt x="59" y="3683"/>
                    </a:lnTo>
                    <a:lnTo>
                      <a:pt x="43" y="3783"/>
                    </a:lnTo>
                    <a:lnTo>
                      <a:pt x="18" y="4218"/>
                    </a:lnTo>
                    <a:lnTo>
                      <a:pt x="9" y="4720"/>
                    </a:lnTo>
                    <a:lnTo>
                      <a:pt x="1" y="5281"/>
                    </a:lnTo>
                    <a:lnTo>
                      <a:pt x="1" y="5892"/>
                    </a:lnTo>
                    <a:lnTo>
                      <a:pt x="9" y="6561"/>
                    </a:lnTo>
                    <a:lnTo>
                      <a:pt x="18" y="7273"/>
                    </a:lnTo>
                    <a:lnTo>
                      <a:pt x="51" y="8804"/>
                    </a:lnTo>
                    <a:lnTo>
                      <a:pt x="101" y="10453"/>
                    </a:lnTo>
                    <a:lnTo>
                      <a:pt x="168" y="12185"/>
                    </a:lnTo>
                    <a:lnTo>
                      <a:pt x="244" y="13942"/>
                    </a:lnTo>
                    <a:lnTo>
                      <a:pt x="327" y="15691"/>
                    </a:lnTo>
                    <a:lnTo>
                      <a:pt x="495" y="19005"/>
                    </a:lnTo>
                    <a:lnTo>
                      <a:pt x="654" y="21783"/>
                    </a:lnTo>
                    <a:lnTo>
                      <a:pt x="804" y="24411"/>
                    </a:lnTo>
                    <a:lnTo>
                      <a:pt x="22419" y="24411"/>
                    </a:lnTo>
                    <a:lnTo>
                      <a:pt x="22453" y="23499"/>
                    </a:lnTo>
                    <a:lnTo>
                      <a:pt x="22545" y="21089"/>
                    </a:lnTo>
                    <a:lnTo>
                      <a:pt x="22662" y="17658"/>
                    </a:lnTo>
                    <a:lnTo>
                      <a:pt x="22721" y="15699"/>
                    </a:lnTo>
                    <a:lnTo>
                      <a:pt x="22779" y="13666"/>
                    </a:lnTo>
                    <a:lnTo>
                      <a:pt x="22829" y="11616"/>
                    </a:lnTo>
                    <a:lnTo>
                      <a:pt x="22871" y="9616"/>
                    </a:lnTo>
                    <a:lnTo>
                      <a:pt x="22905" y="7708"/>
                    </a:lnTo>
                    <a:lnTo>
                      <a:pt x="22913" y="5959"/>
                    </a:lnTo>
                    <a:lnTo>
                      <a:pt x="22913" y="5172"/>
                    </a:lnTo>
                    <a:lnTo>
                      <a:pt x="22905" y="4436"/>
                    </a:lnTo>
                    <a:lnTo>
                      <a:pt x="22888" y="3775"/>
                    </a:lnTo>
                    <a:lnTo>
                      <a:pt x="22871" y="3197"/>
                    </a:lnTo>
                    <a:lnTo>
                      <a:pt x="22846" y="2695"/>
                    </a:lnTo>
                    <a:lnTo>
                      <a:pt x="22813" y="2293"/>
                    </a:lnTo>
                    <a:lnTo>
                      <a:pt x="22788" y="2126"/>
                    </a:lnTo>
                    <a:lnTo>
                      <a:pt x="22771" y="1984"/>
                    </a:lnTo>
                    <a:lnTo>
                      <a:pt x="22746" y="1875"/>
                    </a:lnTo>
                    <a:lnTo>
                      <a:pt x="22721" y="1783"/>
                    </a:lnTo>
                    <a:lnTo>
                      <a:pt x="22687" y="1716"/>
                    </a:lnTo>
                    <a:lnTo>
                      <a:pt x="22654" y="1649"/>
                    </a:lnTo>
                    <a:lnTo>
                      <a:pt x="22612" y="1582"/>
                    </a:lnTo>
                    <a:lnTo>
                      <a:pt x="22562" y="1515"/>
                    </a:lnTo>
                    <a:lnTo>
                      <a:pt x="22511" y="1448"/>
                    </a:lnTo>
                    <a:lnTo>
                      <a:pt x="22453" y="1390"/>
                    </a:lnTo>
                    <a:lnTo>
                      <a:pt x="22319" y="1273"/>
                    </a:lnTo>
                    <a:lnTo>
                      <a:pt x="22168" y="1164"/>
                    </a:lnTo>
                    <a:lnTo>
                      <a:pt x="22001" y="1055"/>
                    </a:lnTo>
                    <a:lnTo>
                      <a:pt x="21817" y="955"/>
                    </a:lnTo>
                    <a:lnTo>
                      <a:pt x="21616" y="862"/>
                    </a:lnTo>
                    <a:lnTo>
                      <a:pt x="21398" y="779"/>
                    </a:lnTo>
                    <a:lnTo>
                      <a:pt x="21181" y="695"/>
                    </a:lnTo>
                    <a:lnTo>
                      <a:pt x="20947" y="620"/>
                    </a:lnTo>
                    <a:lnTo>
                      <a:pt x="20712" y="553"/>
                    </a:lnTo>
                    <a:lnTo>
                      <a:pt x="20470" y="486"/>
                    </a:lnTo>
                    <a:lnTo>
                      <a:pt x="20227" y="427"/>
                    </a:lnTo>
                    <a:lnTo>
                      <a:pt x="19725" y="327"/>
                    </a:lnTo>
                    <a:lnTo>
                      <a:pt x="19239" y="235"/>
                    </a:lnTo>
                    <a:lnTo>
                      <a:pt x="18771" y="168"/>
                    </a:lnTo>
                    <a:lnTo>
                      <a:pt x="18336" y="109"/>
                    </a:lnTo>
                    <a:lnTo>
                      <a:pt x="17951" y="67"/>
                    </a:lnTo>
                    <a:lnTo>
                      <a:pt x="17373" y="17"/>
                    </a:lnTo>
                    <a:lnTo>
                      <a:pt x="17156" y="1"/>
                    </a:lnTo>
                    <a:close/>
                  </a:path>
                </a:pathLst>
              </a:custGeom>
              <a:solidFill>
                <a:srgbClr val="5492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Google Shape;1145;p30">
                <a:extLst>
                  <a:ext uri="{FF2B5EF4-FFF2-40B4-BE49-F238E27FC236}">
                    <a16:creationId xmlns:a16="http://schemas.microsoft.com/office/drawing/2014/main" xmlns="" id="{593A2F7C-6F49-7849-ED77-25DAF0ECF5A4}"/>
                  </a:ext>
                </a:extLst>
              </p:cNvPr>
              <p:cNvSpPr/>
              <p:nvPr/>
            </p:nvSpPr>
            <p:spPr>
              <a:xfrm>
                <a:off x="1535908" y="2621232"/>
                <a:ext cx="223943" cy="754853"/>
              </a:xfrm>
              <a:custGeom>
                <a:avLst/>
                <a:gdLst/>
                <a:ahLst/>
                <a:cxnLst/>
                <a:rect l="l" t="t" r="r" b="b"/>
                <a:pathLst>
                  <a:path w="6143" h="20705" extrusionOk="0">
                    <a:moveTo>
                      <a:pt x="4427" y="1"/>
                    </a:moveTo>
                    <a:lnTo>
                      <a:pt x="4218" y="18"/>
                    </a:lnTo>
                    <a:lnTo>
                      <a:pt x="4001" y="34"/>
                    </a:lnTo>
                    <a:lnTo>
                      <a:pt x="3775" y="68"/>
                    </a:lnTo>
                    <a:lnTo>
                      <a:pt x="3557" y="110"/>
                    </a:lnTo>
                    <a:lnTo>
                      <a:pt x="3331" y="152"/>
                    </a:lnTo>
                    <a:lnTo>
                      <a:pt x="3114" y="210"/>
                    </a:lnTo>
                    <a:lnTo>
                      <a:pt x="2687" y="319"/>
                    </a:lnTo>
                    <a:lnTo>
                      <a:pt x="2302" y="436"/>
                    </a:lnTo>
                    <a:lnTo>
                      <a:pt x="1967" y="553"/>
                    </a:lnTo>
                    <a:lnTo>
                      <a:pt x="1699" y="654"/>
                    </a:lnTo>
                    <a:lnTo>
                      <a:pt x="1649" y="679"/>
                    </a:lnTo>
                    <a:lnTo>
                      <a:pt x="1607" y="712"/>
                    </a:lnTo>
                    <a:lnTo>
                      <a:pt x="1574" y="746"/>
                    </a:lnTo>
                    <a:lnTo>
                      <a:pt x="1540" y="796"/>
                    </a:lnTo>
                    <a:lnTo>
                      <a:pt x="1524" y="846"/>
                    </a:lnTo>
                    <a:lnTo>
                      <a:pt x="1515" y="896"/>
                    </a:lnTo>
                    <a:lnTo>
                      <a:pt x="1515" y="955"/>
                    </a:lnTo>
                    <a:lnTo>
                      <a:pt x="1532" y="1013"/>
                    </a:lnTo>
                    <a:lnTo>
                      <a:pt x="1674" y="1474"/>
                    </a:lnTo>
                    <a:lnTo>
                      <a:pt x="1808" y="1926"/>
                    </a:lnTo>
                    <a:lnTo>
                      <a:pt x="1934" y="2377"/>
                    </a:lnTo>
                    <a:lnTo>
                      <a:pt x="2051" y="2821"/>
                    </a:lnTo>
                    <a:lnTo>
                      <a:pt x="2160" y="3265"/>
                    </a:lnTo>
                    <a:lnTo>
                      <a:pt x="2252" y="3700"/>
                    </a:lnTo>
                    <a:lnTo>
                      <a:pt x="2335" y="4135"/>
                    </a:lnTo>
                    <a:lnTo>
                      <a:pt x="2411" y="4562"/>
                    </a:lnTo>
                    <a:lnTo>
                      <a:pt x="2478" y="4980"/>
                    </a:lnTo>
                    <a:lnTo>
                      <a:pt x="2536" y="5398"/>
                    </a:lnTo>
                    <a:lnTo>
                      <a:pt x="2595" y="5808"/>
                    </a:lnTo>
                    <a:lnTo>
                      <a:pt x="2637" y="6210"/>
                    </a:lnTo>
                    <a:lnTo>
                      <a:pt x="2670" y="6612"/>
                    </a:lnTo>
                    <a:lnTo>
                      <a:pt x="2695" y="7005"/>
                    </a:lnTo>
                    <a:lnTo>
                      <a:pt x="2720" y="7390"/>
                    </a:lnTo>
                    <a:lnTo>
                      <a:pt x="2729" y="7775"/>
                    </a:lnTo>
                    <a:lnTo>
                      <a:pt x="2737" y="8152"/>
                    </a:lnTo>
                    <a:lnTo>
                      <a:pt x="2737" y="8520"/>
                    </a:lnTo>
                    <a:lnTo>
                      <a:pt x="2729" y="8888"/>
                    </a:lnTo>
                    <a:lnTo>
                      <a:pt x="2720" y="9248"/>
                    </a:lnTo>
                    <a:lnTo>
                      <a:pt x="2695" y="9599"/>
                    </a:lnTo>
                    <a:lnTo>
                      <a:pt x="2670" y="9951"/>
                    </a:lnTo>
                    <a:lnTo>
                      <a:pt x="2645" y="10286"/>
                    </a:lnTo>
                    <a:lnTo>
                      <a:pt x="2611" y="10620"/>
                    </a:lnTo>
                    <a:lnTo>
                      <a:pt x="2570" y="10955"/>
                    </a:lnTo>
                    <a:lnTo>
                      <a:pt x="2528" y="11273"/>
                    </a:lnTo>
                    <a:lnTo>
                      <a:pt x="2478" y="11591"/>
                    </a:lnTo>
                    <a:lnTo>
                      <a:pt x="2427" y="11901"/>
                    </a:lnTo>
                    <a:lnTo>
                      <a:pt x="2310" y="12503"/>
                    </a:lnTo>
                    <a:lnTo>
                      <a:pt x="2185" y="13072"/>
                    </a:lnTo>
                    <a:lnTo>
                      <a:pt x="2051" y="13624"/>
                    </a:lnTo>
                    <a:lnTo>
                      <a:pt x="1900" y="14143"/>
                    </a:lnTo>
                    <a:lnTo>
                      <a:pt x="1750" y="14637"/>
                    </a:lnTo>
                    <a:lnTo>
                      <a:pt x="1591" y="15097"/>
                    </a:lnTo>
                    <a:lnTo>
                      <a:pt x="1423" y="15532"/>
                    </a:lnTo>
                    <a:lnTo>
                      <a:pt x="1264" y="15942"/>
                    </a:lnTo>
                    <a:lnTo>
                      <a:pt x="1105" y="16319"/>
                    </a:lnTo>
                    <a:lnTo>
                      <a:pt x="946" y="16662"/>
                    </a:lnTo>
                    <a:lnTo>
                      <a:pt x="796" y="16980"/>
                    </a:lnTo>
                    <a:lnTo>
                      <a:pt x="645" y="17265"/>
                    </a:lnTo>
                    <a:lnTo>
                      <a:pt x="511" y="17516"/>
                    </a:lnTo>
                    <a:lnTo>
                      <a:pt x="385" y="17733"/>
                    </a:lnTo>
                    <a:lnTo>
                      <a:pt x="185" y="18076"/>
                    </a:lnTo>
                    <a:lnTo>
                      <a:pt x="42" y="18286"/>
                    </a:lnTo>
                    <a:lnTo>
                      <a:pt x="26" y="18327"/>
                    </a:lnTo>
                    <a:lnTo>
                      <a:pt x="9" y="18361"/>
                    </a:lnTo>
                    <a:lnTo>
                      <a:pt x="1" y="18403"/>
                    </a:lnTo>
                    <a:lnTo>
                      <a:pt x="1" y="18453"/>
                    </a:lnTo>
                    <a:lnTo>
                      <a:pt x="1" y="20411"/>
                    </a:lnTo>
                    <a:lnTo>
                      <a:pt x="1" y="20478"/>
                    </a:lnTo>
                    <a:lnTo>
                      <a:pt x="26" y="20537"/>
                    </a:lnTo>
                    <a:lnTo>
                      <a:pt x="51" y="20587"/>
                    </a:lnTo>
                    <a:lnTo>
                      <a:pt x="93" y="20629"/>
                    </a:lnTo>
                    <a:lnTo>
                      <a:pt x="143" y="20671"/>
                    </a:lnTo>
                    <a:lnTo>
                      <a:pt x="193" y="20687"/>
                    </a:lnTo>
                    <a:lnTo>
                      <a:pt x="252" y="20704"/>
                    </a:lnTo>
                    <a:lnTo>
                      <a:pt x="319" y="20704"/>
                    </a:lnTo>
                    <a:lnTo>
                      <a:pt x="519" y="20679"/>
                    </a:lnTo>
                    <a:lnTo>
                      <a:pt x="712" y="20645"/>
                    </a:lnTo>
                    <a:lnTo>
                      <a:pt x="913" y="20604"/>
                    </a:lnTo>
                    <a:lnTo>
                      <a:pt x="1097" y="20562"/>
                    </a:lnTo>
                    <a:lnTo>
                      <a:pt x="1281" y="20512"/>
                    </a:lnTo>
                    <a:lnTo>
                      <a:pt x="1465" y="20453"/>
                    </a:lnTo>
                    <a:lnTo>
                      <a:pt x="1641" y="20394"/>
                    </a:lnTo>
                    <a:lnTo>
                      <a:pt x="1808" y="20327"/>
                    </a:lnTo>
                    <a:lnTo>
                      <a:pt x="1975" y="20252"/>
                    </a:lnTo>
                    <a:lnTo>
                      <a:pt x="2143" y="20177"/>
                    </a:lnTo>
                    <a:lnTo>
                      <a:pt x="2302" y="20093"/>
                    </a:lnTo>
                    <a:lnTo>
                      <a:pt x="2461" y="20001"/>
                    </a:lnTo>
                    <a:lnTo>
                      <a:pt x="2611" y="19909"/>
                    </a:lnTo>
                    <a:lnTo>
                      <a:pt x="2754" y="19817"/>
                    </a:lnTo>
                    <a:lnTo>
                      <a:pt x="2904" y="19717"/>
                    </a:lnTo>
                    <a:lnTo>
                      <a:pt x="3038" y="19608"/>
                    </a:lnTo>
                    <a:lnTo>
                      <a:pt x="3180" y="19499"/>
                    </a:lnTo>
                    <a:lnTo>
                      <a:pt x="3306" y="19382"/>
                    </a:lnTo>
                    <a:lnTo>
                      <a:pt x="3440" y="19265"/>
                    </a:lnTo>
                    <a:lnTo>
                      <a:pt x="3565" y="19139"/>
                    </a:lnTo>
                    <a:lnTo>
                      <a:pt x="3683" y="19005"/>
                    </a:lnTo>
                    <a:lnTo>
                      <a:pt x="3800" y="18880"/>
                    </a:lnTo>
                    <a:lnTo>
                      <a:pt x="3917" y="18737"/>
                    </a:lnTo>
                    <a:lnTo>
                      <a:pt x="4026" y="18604"/>
                    </a:lnTo>
                    <a:lnTo>
                      <a:pt x="4243" y="18311"/>
                    </a:lnTo>
                    <a:lnTo>
                      <a:pt x="4436" y="18001"/>
                    </a:lnTo>
                    <a:lnTo>
                      <a:pt x="4628" y="17683"/>
                    </a:lnTo>
                    <a:lnTo>
                      <a:pt x="4796" y="17348"/>
                    </a:lnTo>
                    <a:lnTo>
                      <a:pt x="4963" y="17005"/>
                    </a:lnTo>
                    <a:lnTo>
                      <a:pt x="5105" y="16645"/>
                    </a:lnTo>
                    <a:lnTo>
                      <a:pt x="5247" y="16277"/>
                    </a:lnTo>
                    <a:lnTo>
                      <a:pt x="5373" y="15901"/>
                    </a:lnTo>
                    <a:lnTo>
                      <a:pt x="5482" y="15516"/>
                    </a:lnTo>
                    <a:lnTo>
                      <a:pt x="5591" y="15114"/>
                    </a:lnTo>
                    <a:lnTo>
                      <a:pt x="5683" y="14712"/>
                    </a:lnTo>
                    <a:lnTo>
                      <a:pt x="5766" y="14302"/>
                    </a:lnTo>
                    <a:lnTo>
                      <a:pt x="5842" y="13884"/>
                    </a:lnTo>
                    <a:lnTo>
                      <a:pt x="5909" y="13457"/>
                    </a:lnTo>
                    <a:lnTo>
                      <a:pt x="5967" y="13030"/>
                    </a:lnTo>
                    <a:lnTo>
                      <a:pt x="6017" y="12595"/>
                    </a:lnTo>
                    <a:lnTo>
                      <a:pt x="6051" y="12160"/>
                    </a:lnTo>
                    <a:lnTo>
                      <a:pt x="6084" y="11725"/>
                    </a:lnTo>
                    <a:lnTo>
                      <a:pt x="6109" y="11281"/>
                    </a:lnTo>
                    <a:lnTo>
                      <a:pt x="6126" y="10838"/>
                    </a:lnTo>
                    <a:lnTo>
                      <a:pt x="6143" y="10394"/>
                    </a:lnTo>
                    <a:lnTo>
                      <a:pt x="6143" y="9951"/>
                    </a:lnTo>
                    <a:lnTo>
                      <a:pt x="6143" y="9507"/>
                    </a:lnTo>
                    <a:lnTo>
                      <a:pt x="6134" y="9064"/>
                    </a:lnTo>
                    <a:lnTo>
                      <a:pt x="6126" y="8629"/>
                    </a:lnTo>
                    <a:lnTo>
                      <a:pt x="6109" y="8185"/>
                    </a:lnTo>
                    <a:lnTo>
                      <a:pt x="6059" y="7332"/>
                    </a:lnTo>
                    <a:lnTo>
                      <a:pt x="6001" y="6486"/>
                    </a:lnTo>
                    <a:lnTo>
                      <a:pt x="5925" y="5675"/>
                    </a:lnTo>
                    <a:lnTo>
                      <a:pt x="5833" y="4888"/>
                    </a:lnTo>
                    <a:lnTo>
                      <a:pt x="5741" y="4143"/>
                    </a:lnTo>
                    <a:lnTo>
                      <a:pt x="5649" y="3440"/>
                    </a:lnTo>
                    <a:lnTo>
                      <a:pt x="5549" y="2788"/>
                    </a:lnTo>
                    <a:lnTo>
                      <a:pt x="5448" y="2193"/>
                    </a:lnTo>
                    <a:lnTo>
                      <a:pt x="5356" y="1658"/>
                    </a:lnTo>
                    <a:lnTo>
                      <a:pt x="5189" y="796"/>
                    </a:lnTo>
                    <a:lnTo>
                      <a:pt x="5080" y="244"/>
                    </a:lnTo>
                    <a:lnTo>
                      <a:pt x="5063" y="202"/>
                    </a:lnTo>
                    <a:lnTo>
                      <a:pt x="5047" y="160"/>
                    </a:lnTo>
                    <a:lnTo>
                      <a:pt x="5021" y="118"/>
                    </a:lnTo>
                    <a:lnTo>
                      <a:pt x="4988" y="93"/>
                    </a:lnTo>
                    <a:lnTo>
                      <a:pt x="4955" y="59"/>
                    </a:lnTo>
                    <a:lnTo>
                      <a:pt x="4913" y="43"/>
                    </a:lnTo>
                    <a:lnTo>
                      <a:pt x="4871" y="26"/>
                    </a:lnTo>
                    <a:lnTo>
                      <a:pt x="4821" y="18"/>
                    </a:lnTo>
                    <a:lnTo>
                      <a:pt x="4628" y="1"/>
                    </a:lnTo>
                    <a:close/>
                  </a:path>
                </a:pathLst>
              </a:custGeom>
              <a:solidFill>
                <a:srgbClr val="E76C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1146;p30">
                <a:extLst>
                  <a:ext uri="{FF2B5EF4-FFF2-40B4-BE49-F238E27FC236}">
                    <a16:creationId xmlns:a16="http://schemas.microsoft.com/office/drawing/2014/main" xmlns="" id="{A3999DAF-70DD-1A00-05DF-2AC4D6900763}"/>
                  </a:ext>
                </a:extLst>
              </p:cNvPr>
              <p:cNvSpPr/>
              <p:nvPr/>
            </p:nvSpPr>
            <p:spPr>
              <a:xfrm>
                <a:off x="2107610" y="2620321"/>
                <a:ext cx="248660" cy="755764"/>
              </a:xfrm>
              <a:custGeom>
                <a:avLst/>
                <a:gdLst/>
                <a:ahLst/>
                <a:cxnLst/>
                <a:rect l="l" t="t" r="r" b="b"/>
                <a:pathLst>
                  <a:path w="6821" h="20730" extrusionOk="0">
                    <a:moveTo>
                      <a:pt x="1507" y="1"/>
                    </a:moveTo>
                    <a:lnTo>
                      <a:pt x="1289" y="9"/>
                    </a:lnTo>
                    <a:lnTo>
                      <a:pt x="1080" y="26"/>
                    </a:lnTo>
                    <a:lnTo>
                      <a:pt x="888" y="43"/>
                    </a:lnTo>
                    <a:lnTo>
                      <a:pt x="846" y="51"/>
                    </a:lnTo>
                    <a:lnTo>
                      <a:pt x="796" y="68"/>
                    </a:lnTo>
                    <a:lnTo>
                      <a:pt x="762" y="84"/>
                    </a:lnTo>
                    <a:lnTo>
                      <a:pt x="720" y="118"/>
                    </a:lnTo>
                    <a:lnTo>
                      <a:pt x="695" y="143"/>
                    </a:lnTo>
                    <a:lnTo>
                      <a:pt x="662" y="185"/>
                    </a:lnTo>
                    <a:lnTo>
                      <a:pt x="645" y="227"/>
                    </a:lnTo>
                    <a:lnTo>
                      <a:pt x="628" y="269"/>
                    </a:lnTo>
                    <a:lnTo>
                      <a:pt x="586" y="503"/>
                    </a:lnTo>
                    <a:lnTo>
                      <a:pt x="528" y="821"/>
                    </a:lnTo>
                    <a:lnTo>
                      <a:pt x="469" y="1214"/>
                    </a:lnTo>
                    <a:lnTo>
                      <a:pt x="402" y="1683"/>
                    </a:lnTo>
                    <a:lnTo>
                      <a:pt x="335" y="2218"/>
                    </a:lnTo>
                    <a:lnTo>
                      <a:pt x="260" y="2813"/>
                    </a:lnTo>
                    <a:lnTo>
                      <a:pt x="201" y="3465"/>
                    </a:lnTo>
                    <a:lnTo>
                      <a:pt x="135" y="4168"/>
                    </a:lnTo>
                    <a:lnTo>
                      <a:pt x="84" y="4913"/>
                    </a:lnTo>
                    <a:lnTo>
                      <a:pt x="42" y="5700"/>
                    </a:lnTo>
                    <a:lnTo>
                      <a:pt x="17" y="6511"/>
                    </a:lnTo>
                    <a:lnTo>
                      <a:pt x="1" y="7357"/>
                    </a:lnTo>
                    <a:lnTo>
                      <a:pt x="1" y="8218"/>
                    </a:lnTo>
                    <a:lnTo>
                      <a:pt x="9" y="8654"/>
                    </a:lnTo>
                    <a:lnTo>
                      <a:pt x="26" y="9089"/>
                    </a:lnTo>
                    <a:lnTo>
                      <a:pt x="42" y="9532"/>
                    </a:lnTo>
                    <a:lnTo>
                      <a:pt x="68" y="9976"/>
                    </a:lnTo>
                    <a:lnTo>
                      <a:pt x="93" y="10419"/>
                    </a:lnTo>
                    <a:lnTo>
                      <a:pt x="135" y="10863"/>
                    </a:lnTo>
                    <a:lnTo>
                      <a:pt x="176" y="11306"/>
                    </a:lnTo>
                    <a:lnTo>
                      <a:pt x="227" y="11750"/>
                    </a:lnTo>
                    <a:lnTo>
                      <a:pt x="285" y="12185"/>
                    </a:lnTo>
                    <a:lnTo>
                      <a:pt x="352" y="12629"/>
                    </a:lnTo>
                    <a:lnTo>
                      <a:pt x="427" y="13055"/>
                    </a:lnTo>
                    <a:lnTo>
                      <a:pt x="511" y="13490"/>
                    </a:lnTo>
                    <a:lnTo>
                      <a:pt x="603" y="13909"/>
                    </a:lnTo>
                    <a:lnTo>
                      <a:pt x="695" y="14327"/>
                    </a:lnTo>
                    <a:lnTo>
                      <a:pt x="804" y="14737"/>
                    </a:lnTo>
                    <a:lnTo>
                      <a:pt x="921" y="15147"/>
                    </a:lnTo>
                    <a:lnTo>
                      <a:pt x="1055" y="15541"/>
                    </a:lnTo>
                    <a:lnTo>
                      <a:pt x="1189" y="15926"/>
                    </a:lnTo>
                    <a:lnTo>
                      <a:pt x="1340" y="16302"/>
                    </a:lnTo>
                    <a:lnTo>
                      <a:pt x="1499" y="16670"/>
                    </a:lnTo>
                    <a:lnTo>
                      <a:pt x="1666" y="17030"/>
                    </a:lnTo>
                    <a:lnTo>
                      <a:pt x="1842" y="17373"/>
                    </a:lnTo>
                    <a:lnTo>
                      <a:pt x="2034" y="17708"/>
                    </a:lnTo>
                    <a:lnTo>
                      <a:pt x="2243" y="18026"/>
                    </a:lnTo>
                    <a:lnTo>
                      <a:pt x="2461" y="18336"/>
                    </a:lnTo>
                    <a:lnTo>
                      <a:pt x="2687" y="18629"/>
                    </a:lnTo>
                    <a:lnTo>
                      <a:pt x="2929" y="18905"/>
                    </a:lnTo>
                    <a:lnTo>
                      <a:pt x="3055" y="19039"/>
                    </a:lnTo>
                    <a:lnTo>
                      <a:pt x="3181" y="19164"/>
                    </a:lnTo>
                    <a:lnTo>
                      <a:pt x="3314" y="19290"/>
                    </a:lnTo>
                    <a:lnTo>
                      <a:pt x="3448" y="19407"/>
                    </a:lnTo>
                    <a:lnTo>
                      <a:pt x="3582" y="19524"/>
                    </a:lnTo>
                    <a:lnTo>
                      <a:pt x="3724" y="19633"/>
                    </a:lnTo>
                    <a:lnTo>
                      <a:pt x="3875" y="19742"/>
                    </a:lnTo>
                    <a:lnTo>
                      <a:pt x="4026" y="19842"/>
                    </a:lnTo>
                    <a:lnTo>
                      <a:pt x="4176" y="19942"/>
                    </a:lnTo>
                    <a:lnTo>
                      <a:pt x="4335" y="20034"/>
                    </a:lnTo>
                    <a:lnTo>
                      <a:pt x="4494" y="20118"/>
                    </a:lnTo>
                    <a:lnTo>
                      <a:pt x="4653" y="20202"/>
                    </a:lnTo>
                    <a:lnTo>
                      <a:pt x="4821" y="20277"/>
                    </a:lnTo>
                    <a:lnTo>
                      <a:pt x="4996" y="20352"/>
                    </a:lnTo>
                    <a:lnTo>
                      <a:pt x="5172" y="20419"/>
                    </a:lnTo>
                    <a:lnTo>
                      <a:pt x="5348" y="20478"/>
                    </a:lnTo>
                    <a:lnTo>
                      <a:pt x="5532" y="20537"/>
                    </a:lnTo>
                    <a:lnTo>
                      <a:pt x="5716" y="20587"/>
                    </a:lnTo>
                    <a:lnTo>
                      <a:pt x="5909" y="20629"/>
                    </a:lnTo>
                    <a:lnTo>
                      <a:pt x="6101" y="20670"/>
                    </a:lnTo>
                    <a:lnTo>
                      <a:pt x="6302" y="20704"/>
                    </a:lnTo>
                    <a:lnTo>
                      <a:pt x="6503" y="20729"/>
                    </a:lnTo>
                    <a:lnTo>
                      <a:pt x="6561" y="20729"/>
                    </a:lnTo>
                    <a:lnTo>
                      <a:pt x="6620" y="20721"/>
                    </a:lnTo>
                    <a:lnTo>
                      <a:pt x="6678" y="20696"/>
                    </a:lnTo>
                    <a:lnTo>
                      <a:pt x="6720" y="20654"/>
                    </a:lnTo>
                    <a:lnTo>
                      <a:pt x="6762" y="20612"/>
                    </a:lnTo>
                    <a:lnTo>
                      <a:pt x="6796" y="20562"/>
                    </a:lnTo>
                    <a:lnTo>
                      <a:pt x="6812" y="20503"/>
                    </a:lnTo>
                    <a:lnTo>
                      <a:pt x="6821" y="20444"/>
                    </a:lnTo>
                    <a:lnTo>
                      <a:pt x="6821" y="18478"/>
                    </a:lnTo>
                    <a:lnTo>
                      <a:pt x="6812" y="18436"/>
                    </a:lnTo>
                    <a:lnTo>
                      <a:pt x="6804" y="18394"/>
                    </a:lnTo>
                    <a:lnTo>
                      <a:pt x="6796" y="18352"/>
                    </a:lnTo>
                    <a:lnTo>
                      <a:pt x="6771" y="18311"/>
                    </a:lnTo>
                    <a:lnTo>
                      <a:pt x="6620" y="18101"/>
                    </a:lnTo>
                    <a:lnTo>
                      <a:pt x="6386" y="17742"/>
                    </a:lnTo>
                    <a:lnTo>
                      <a:pt x="6235" y="17516"/>
                    </a:lnTo>
                    <a:lnTo>
                      <a:pt x="6076" y="17256"/>
                    </a:lnTo>
                    <a:lnTo>
                      <a:pt x="5900" y="16955"/>
                    </a:lnTo>
                    <a:lnTo>
                      <a:pt x="5716" y="16629"/>
                    </a:lnTo>
                    <a:lnTo>
                      <a:pt x="5524" y="16269"/>
                    </a:lnTo>
                    <a:lnTo>
                      <a:pt x="5323" y="15875"/>
                    </a:lnTo>
                    <a:lnTo>
                      <a:pt x="5122" y="15457"/>
                    </a:lnTo>
                    <a:lnTo>
                      <a:pt x="4913" y="15005"/>
                    </a:lnTo>
                    <a:lnTo>
                      <a:pt x="4712" y="14520"/>
                    </a:lnTo>
                    <a:lnTo>
                      <a:pt x="4511" y="14009"/>
                    </a:lnTo>
                    <a:lnTo>
                      <a:pt x="4319" y="13474"/>
                    </a:lnTo>
                    <a:lnTo>
                      <a:pt x="4135" y="12913"/>
                    </a:lnTo>
                    <a:lnTo>
                      <a:pt x="3959" y="12319"/>
                    </a:lnTo>
                    <a:lnTo>
                      <a:pt x="3875" y="12009"/>
                    </a:lnTo>
                    <a:lnTo>
                      <a:pt x="3800" y="11700"/>
                    </a:lnTo>
                    <a:lnTo>
                      <a:pt x="3724" y="11382"/>
                    </a:lnTo>
                    <a:lnTo>
                      <a:pt x="3658" y="11055"/>
                    </a:lnTo>
                    <a:lnTo>
                      <a:pt x="3591" y="10729"/>
                    </a:lnTo>
                    <a:lnTo>
                      <a:pt x="3524" y="10386"/>
                    </a:lnTo>
                    <a:lnTo>
                      <a:pt x="3473" y="10043"/>
                    </a:lnTo>
                    <a:lnTo>
                      <a:pt x="3423" y="9691"/>
                    </a:lnTo>
                    <a:lnTo>
                      <a:pt x="3373" y="9340"/>
                    </a:lnTo>
                    <a:lnTo>
                      <a:pt x="3340" y="8980"/>
                    </a:lnTo>
                    <a:lnTo>
                      <a:pt x="3306" y="8612"/>
                    </a:lnTo>
                    <a:lnTo>
                      <a:pt x="3281" y="8235"/>
                    </a:lnTo>
                    <a:lnTo>
                      <a:pt x="3264" y="7859"/>
                    </a:lnTo>
                    <a:lnTo>
                      <a:pt x="3247" y="7474"/>
                    </a:lnTo>
                    <a:lnTo>
                      <a:pt x="3247" y="7089"/>
                    </a:lnTo>
                    <a:lnTo>
                      <a:pt x="3247" y="6695"/>
                    </a:lnTo>
                    <a:lnTo>
                      <a:pt x="3264" y="6294"/>
                    </a:lnTo>
                    <a:lnTo>
                      <a:pt x="3281" y="5892"/>
                    </a:lnTo>
                    <a:lnTo>
                      <a:pt x="3314" y="5482"/>
                    </a:lnTo>
                    <a:lnTo>
                      <a:pt x="3348" y="5064"/>
                    </a:lnTo>
                    <a:lnTo>
                      <a:pt x="3398" y="4645"/>
                    </a:lnTo>
                    <a:lnTo>
                      <a:pt x="3457" y="4218"/>
                    </a:lnTo>
                    <a:lnTo>
                      <a:pt x="3524" y="3792"/>
                    </a:lnTo>
                    <a:lnTo>
                      <a:pt x="3599" y="3356"/>
                    </a:lnTo>
                    <a:lnTo>
                      <a:pt x="3683" y="2913"/>
                    </a:lnTo>
                    <a:lnTo>
                      <a:pt x="3783" y="2469"/>
                    </a:lnTo>
                    <a:lnTo>
                      <a:pt x="3892" y="2026"/>
                    </a:lnTo>
                    <a:lnTo>
                      <a:pt x="4017" y="1566"/>
                    </a:lnTo>
                    <a:lnTo>
                      <a:pt x="4151" y="1114"/>
                    </a:lnTo>
                    <a:lnTo>
                      <a:pt x="4294" y="654"/>
                    </a:lnTo>
                    <a:lnTo>
                      <a:pt x="4302" y="595"/>
                    </a:lnTo>
                    <a:lnTo>
                      <a:pt x="4310" y="545"/>
                    </a:lnTo>
                    <a:lnTo>
                      <a:pt x="4302" y="486"/>
                    </a:lnTo>
                    <a:lnTo>
                      <a:pt x="4277" y="436"/>
                    </a:lnTo>
                    <a:lnTo>
                      <a:pt x="4252" y="394"/>
                    </a:lnTo>
                    <a:lnTo>
                      <a:pt x="4218" y="352"/>
                    </a:lnTo>
                    <a:lnTo>
                      <a:pt x="4176" y="319"/>
                    </a:lnTo>
                    <a:lnTo>
                      <a:pt x="4126" y="294"/>
                    </a:lnTo>
                    <a:lnTo>
                      <a:pt x="4001" y="252"/>
                    </a:lnTo>
                    <a:lnTo>
                      <a:pt x="3850" y="210"/>
                    </a:lnTo>
                    <a:lnTo>
                      <a:pt x="3691" y="177"/>
                    </a:lnTo>
                    <a:lnTo>
                      <a:pt x="3507" y="143"/>
                    </a:lnTo>
                    <a:lnTo>
                      <a:pt x="3097" y="84"/>
                    </a:lnTo>
                    <a:lnTo>
                      <a:pt x="2653" y="43"/>
                    </a:lnTo>
                    <a:lnTo>
                      <a:pt x="2193" y="9"/>
                    </a:lnTo>
                    <a:lnTo>
                      <a:pt x="1733" y="1"/>
                    </a:lnTo>
                    <a:close/>
                  </a:path>
                </a:pathLst>
              </a:custGeom>
              <a:solidFill>
                <a:srgbClr val="E76C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Google Shape;1147;p30">
                <a:extLst>
                  <a:ext uri="{FF2B5EF4-FFF2-40B4-BE49-F238E27FC236}">
                    <a16:creationId xmlns:a16="http://schemas.microsoft.com/office/drawing/2014/main" xmlns="" id="{AC95CE13-C325-A94E-93F7-E5F6CB605A55}"/>
                  </a:ext>
                </a:extLst>
              </p:cNvPr>
              <p:cNvSpPr/>
              <p:nvPr/>
            </p:nvSpPr>
            <p:spPr>
              <a:xfrm>
                <a:off x="1811698" y="2516312"/>
                <a:ext cx="255367" cy="188886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5181" extrusionOk="0">
                    <a:moveTo>
                      <a:pt x="0" y="0"/>
                    </a:moveTo>
                    <a:lnTo>
                      <a:pt x="0" y="2368"/>
                    </a:lnTo>
                    <a:lnTo>
                      <a:pt x="0" y="2553"/>
                    </a:lnTo>
                    <a:lnTo>
                      <a:pt x="17" y="2720"/>
                    </a:lnTo>
                    <a:lnTo>
                      <a:pt x="42" y="2887"/>
                    </a:lnTo>
                    <a:lnTo>
                      <a:pt x="67" y="3046"/>
                    </a:lnTo>
                    <a:lnTo>
                      <a:pt x="109" y="3205"/>
                    </a:lnTo>
                    <a:lnTo>
                      <a:pt x="159" y="3348"/>
                    </a:lnTo>
                    <a:lnTo>
                      <a:pt x="210" y="3490"/>
                    </a:lnTo>
                    <a:lnTo>
                      <a:pt x="277" y="3624"/>
                    </a:lnTo>
                    <a:lnTo>
                      <a:pt x="344" y="3758"/>
                    </a:lnTo>
                    <a:lnTo>
                      <a:pt x="419" y="3883"/>
                    </a:lnTo>
                    <a:lnTo>
                      <a:pt x="503" y="4000"/>
                    </a:lnTo>
                    <a:lnTo>
                      <a:pt x="595" y="4109"/>
                    </a:lnTo>
                    <a:lnTo>
                      <a:pt x="695" y="4218"/>
                    </a:lnTo>
                    <a:lnTo>
                      <a:pt x="795" y="4318"/>
                    </a:lnTo>
                    <a:lnTo>
                      <a:pt x="913" y="4410"/>
                    </a:lnTo>
                    <a:lnTo>
                      <a:pt x="1030" y="4502"/>
                    </a:lnTo>
                    <a:lnTo>
                      <a:pt x="1147" y="4586"/>
                    </a:lnTo>
                    <a:lnTo>
                      <a:pt x="1272" y="4661"/>
                    </a:lnTo>
                    <a:lnTo>
                      <a:pt x="1406" y="4737"/>
                    </a:lnTo>
                    <a:lnTo>
                      <a:pt x="1540" y="4804"/>
                    </a:lnTo>
                    <a:lnTo>
                      <a:pt x="1682" y="4862"/>
                    </a:lnTo>
                    <a:lnTo>
                      <a:pt x="1833" y="4912"/>
                    </a:lnTo>
                    <a:lnTo>
                      <a:pt x="1984" y="4963"/>
                    </a:lnTo>
                    <a:lnTo>
                      <a:pt x="2143" y="5013"/>
                    </a:lnTo>
                    <a:lnTo>
                      <a:pt x="2302" y="5046"/>
                    </a:lnTo>
                    <a:lnTo>
                      <a:pt x="2461" y="5080"/>
                    </a:lnTo>
                    <a:lnTo>
                      <a:pt x="2628" y="5113"/>
                    </a:lnTo>
                    <a:lnTo>
                      <a:pt x="2795" y="5138"/>
                    </a:lnTo>
                    <a:lnTo>
                      <a:pt x="2971" y="5155"/>
                    </a:lnTo>
                    <a:lnTo>
                      <a:pt x="3147" y="5163"/>
                    </a:lnTo>
                    <a:lnTo>
                      <a:pt x="3323" y="5172"/>
                    </a:lnTo>
                    <a:lnTo>
                      <a:pt x="3507" y="5180"/>
                    </a:lnTo>
                    <a:lnTo>
                      <a:pt x="3682" y="5172"/>
                    </a:lnTo>
                    <a:lnTo>
                      <a:pt x="3858" y="5163"/>
                    </a:lnTo>
                    <a:lnTo>
                      <a:pt x="4034" y="5155"/>
                    </a:lnTo>
                    <a:lnTo>
                      <a:pt x="4210" y="5138"/>
                    </a:lnTo>
                    <a:lnTo>
                      <a:pt x="4377" y="5113"/>
                    </a:lnTo>
                    <a:lnTo>
                      <a:pt x="4544" y="5080"/>
                    </a:lnTo>
                    <a:lnTo>
                      <a:pt x="4712" y="5046"/>
                    </a:lnTo>
                    <a:lnTo>
                      <a:pt x="4871" y="5013"/>
                    </a:lnTo>
                    <a:lnTo>
                      <a:pt x="5021" y="4963"/>
                    </a:lnTo>
                    <a:lnTo>
                      <a:pt x="5172" y="4912"/>
                    </a:lnTo>
                    <a:lnTo>
                      <a:pt x="5323" y="4862"/>
                    </a:lnTo>
                    <a:lnTo>
                      <a:pt x="5465" y="4804"/>
                    </a:lnTo>
                    <a:lnTo>
                      <a:pt x="5599" y="4737"/>
                    </a:lnTo>
                    <a:lnTo>
                      <a:pt x="5733" y="4661"/>
                    </a:lnTo>
                    <a:lnTo>
                      <a:pt x="5858" y="4586"/>
                    </a:lnTo>
                    <a:lnTo>
                      <a:pt x="5984" y="4502"/>
                    </a:lnTo>
                    <a:lnTo>
                      <a:pt x="6101" y="4410"/>
                    </a:lnTo>
                    <a:lnTo>
                      <a:pt x="6210" y="4318"/>
                    </a:lnTo>
                    <a:lnTo>
                      <a:pt x="6310" y="4218"/>
                    </a:lnTo>
                    <a:lnTo>
                      <a:pt x="6410" y="4109"/>
                    </a:lnTo>
                    <a:lnTo>
                      <a:pt x="6503" y="4000"/>
                    </a:lnTo>
                    <a:lnTo>
                      <a:pt x="6586" y="3883"/>
                    </a:lnTo>
                    <a:lnTo>
                      <a:pt x="6662" y="3758"/>
                    </a:lnTo>
                    <a:lnTo>
                      <a:pt x="6737" y="3624"/>
                    </a:lnTo>
                    <a:lnTo>
                      <a:pt x="6795" y="3490"/>
                    </a:lnTo>
                    <a:lnTo>
                      <a:pt x="6854" y="3348"/>
                    </a:lnTo>
                    <a:lnTo>
                      <a:pt x="6896" y="3205"/>
                    </a:lnTo>
                    <a:lnTo>
                      <a:pt x="6938" y="3046"/>
                    </a:lnTo>
                    <a:lnTo>
                      <a:pt x="6971" y="2887"/>
                    </a:lnTo>
                    <a:lnTo>
                      <a:pt x="6988" y="2720"/>
                    </a:lnTo>
                    <a:lnTo>
                      <a:pt x="7005" y="2553"/>
                    </a:lnTo>
                    <a:lnTo>
                      <a:pt x="7005" y="2368"/>
                    </a:lnTo>
                    <a:lnTo>
                      <a:pt x="7005" y="0"/>
                    </a:lnTo>
                    <a:close/>
                  </a:path>
                </a:pathLst>
              </a:custGeom>
              <a:solidFill>
                <a:srgbClr val="F3D6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1148;p30">
                <a:extLst>
                  <a:ext uri="{FF2B5EF4-FFF2-40B4-BE49-F238E27FC236}">
                    <a16:creationId xmlns:a16="http://schemas.microsoft.com/office/drawing/2014/main" xmlns="" id="{58AE7F1B-23EE-B78D-F20D-400D511CD43F}"/>
                  </a:ext>
                </a:extLst>
              </p:cNvPr>
              <p:cNvSpPr/>
              <p:nvPr/>
            </p:nvSpPr>
            <p:spPr>
              <a:xfrm>
                <a:off x="1811698" y="2551674"/>
                <a:ext cx="255367" cy="56509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1550" extrusionOk="0">
                    <a:moveTo>
                      <a:pt x="7005" y="1"/>
                    </a:moveTo>
                    <a:lnTo>
                      <a:pt x="6653" y="76"/>
                    </a:lnTo>
                    <a:lnTo>
                      <a:pt x="6293" y="152"/>
                    </a:lnTo>
                    <a:lnTo>
                      <a:pt x="5934" y="210"/>
                    </a:lnTo>
                    <a:lnTo>
                      <a:pt x="5565" y="269"/>
                    </a:lnTo>
                    <a:lnTo>
                      <a:pt x="5197" y="311"/>
                    </a:lnTo>
                    <a:lnTo>
                      <a:pt x="4829" y="352"/>
                    </a:lnTo>
                    <a:lnTo>
                      <a:pt x="4452" y="378"/>
                    </a:lnTo>
                    <a:lnTo>
                      <a:pt x="4076" y="403"/>
                    </a:lnTo>
                    <a:lnTo>
                      <a:pt x="3557" y="419"/>
                    </a:lnTo>
                    <a:lnTo>
                      <a:pt x="3030" y="419"/>
                    </a:lnTo>
                    <a:lnTo>
                      <a:pt x="2511" y="411"/>
                    </a:lnTo>
                    <a:lnTo>
                      <a:pt x="2000" y="378"/>
                    </a:lnTo>
                    <a:lnTo>
                      <a:pt x="1498" y="327"/>
                    </a:lnTo>
                    <a:lnTo>
                      <a:pt x="988" y="269"/>
                    </a:lnTo>
                    <a:lnTo>
                      <a:pt x="494" y="193"/>
                    </a:lnTo>
                    <a:lnTo>
                      <a:pt x="0" y="93"/>
                    </a:lnTo>
                    <a:lnTo>
                      <a:pt x="0" y="1223"/>
                    </a:lnTo>
                    <a:lnTo>
                      <a:pt x="494" y="1323"/>
                    </a:lnTo>
                    <a:lnTo>
                      <a:pt x="988" y="1398"/>
                    </a:lnTo>
                    <a:lnTo>
                      <a:pt x="1498" y="1457"/>
                    </a:lnTo>
                    <a:lnTo>
                      <a:pt x="2000" y="1507"/>
                    </a:lnTo>
                    <a:lnTo>
                      <a:pt x="2511" y="1541"/>
                    </a:lnTo>
                    <a:lnTo>
                      <a:pt x="3030" y="1549"/>
                    </a:lnTo>
                    <a:lnTo>
                      <a:pt x="3557" y="1549"/>
                    </a:lnTo>
                    <a:lnTo>
                      <a:pt x="4076" y="1532"/>
                    </a:lnTo>
                    <a:lnTo>
                      <a:pt x="4452" y="1507"/>
                    </a:lnTo>
                    <a:lnTo>
                      <a:pt x="4829" y="1482"/>
                    </a:lnTo>
                    <a:lnTo>
                      <a:pt x="5197" y="1440"/>
                    </a:lnTo>
                    <a:lnTo>
                      <a:pt x="5565" y="1398"/>
                    </a:lnTo>
                    <a:lnTo>
                      <a:pt x="5934" y="1340"/>
                    </a:lnTo>
                    <a:lnTo>
                      <a:pt x="6293" y="1281"/>
                    </a:lnTo>
                    <a:lnTo>
                      <a:pt x="6653" y="1206"/>
                    </a:lnTo>
                    <a:lnTo>
                      <a:pt x="7005" y="1131"/>
                    </a:lnTo>
                    <a:lnTo>
                      <a:pt x="7005" y="1"/>
                    </a:lnTo>
                    <a:close/>
                  </a:path>
                </a:pathLst>
              </a:custGeom>
              <a:solidFill>
                <a:srgbClr val="E3C4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1149;p30">
                <a:extLst>
                  <a:ext uri="{FF2B5EF4-FFF2-40B4-BE49-F238E27FC236}">
                    <a16:creationId xmlns:a16="http://schemas.microsoft.com/office/drawing/2014/main" xmlns="" id="{A398E020-6E47-3438-2D2E-AC6B2593B632}"/>
                  </a:ext>
                </a:extLst>
              </p:cNvPr>
              <p:cNvSpPr/>
              <p:nvPr/>
            </p:nvSpPr>
            <p:spPr>
              <a:xfrm>
                <a:off x="1883078" y="2703295"/>
                <a:ext cx="126936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3482" h="3449" extrusionOk="0">
                    <a:moveTo>
                      <a:pt x="536" y="1"/>
                    </a:moveTo>
                    <a:lnTo>
                      <a:pt x="478" y="9"/>
                    </a:lnTo>
                    <a:lnTo>
                      <a:pt x="411" y="18"/>
                    </a:lnTo>
                    <a:lnTo>
                      <a:pt x="352" y="34"/>
                    </a:lnTo>
                    <a:lnTo>
                      <a:pt x="293" y="60"/>
                    </a:lnTo>
                    <a:lnTo>
                      <a:pt x="243" y="93"/>
                    </a:lnTo>
                    <a:lnTo>
                      <a:pt x="193" y="126"/>
                    </a:lnTo>
                    <a:lnTo>
                      <a:pt x="151" y="168"/>
                    </a:lnTo>
                    <a:lnTo>
                      <a:pt x="109" y="219"/>
                    </a:lnTo>
                    <a:lnTo>
                      <a:pt x="76" y="269"/>
                    </a:lnTo>
                    <a:lnTo>
                      <a:pt x="51" y="319"/>
                    </a:lnTo>
                    <a:lnTo>
                      <a:pt x="26" y="378"/>
                    </a:lnTo>
                    <a:lnTo>
                      <a:pt x="9" y="436"/>
                    </a:lnTo>
                    <a:lnTo>
                      <a:pt x="1" y="495"/>
                    </a:lnTo>
                    <a:lnTo>
                      <a:pt x="1" y="553"/>
                    </a:lnTo>
                    <a:lnTo>
                      <a:pt x="1" y="620"/>
                    </a:lnTo>
                    <a:lnTo>
                      <a:pt x="17" y="687"/>
                    </a:lnTo>
                    <a:lnTo>
                      <a:pt x="645" y="3047"/>
                    </a:lnTo>
                    <a:lnTo>
                      <a:pt x="678" y="3131"/>
                    </a:lnTo>
                    <a:lnTo>
                      <a:pt x="720" y="3214"/>
                    </a:lnTo>
                    <a:lnTo>
                      <a:pt x="779" y="3281"/>
                    </a:lnTo>
                    <a:lnTo>
                      <a:pt x="846" y="3340"/>
                    </a:lnTo>
                    <a:lnTo>
                      <a:pt x="913" y="3390"/>
                    </a:lnTo>
                    <a:lnTo>
                      <a:pt x="996" y="3424"/>
                    </a:lnTo>
                    <a:lnTo>
                      <a:pt x="1080" y="3440"/>
                    </a:lnTo>
                    <a:lnTo>
                      <a:pt x="1172" y="3449"/>
                    </a:lnTo>
                    <a:lnTo>
                      <a:pt x="2310" y="3449"/>
                    </a:lnTo>
                    <a:lnTo>
                      <a:pt x="2402" y="3440"/>
                    </a:lnTo>
                    <a:lnTo>
                      <a:pt x="2486" y="3424"/>
                    </a:lnTo>
                    <a:lnTo>
                      <a:pt x="2570" y="3390"/>
                    </a:lnTo>
                    <a:lnTo>
                      <a:pt x="2637" y="3340"/>
                    </a:lnTo>
                    <a:lnTo>
                      <a:pt x="2704" y="3281"/>
                    </a:lnTo>
                    <a:lnTo>
                      <a:pt x="2762" y="3214"/>
                    </a:lnTo>
                    <a:lnTo>
                      <a:pt x="2804" y="3131"/>
                    </a:lnTo>
                    <a:lnTo>
                      <a:pt x="2829" y="3047"/>
                    </a:lnTo>
                    <a:lnTo>
                      <a:pt x="3465" y="687"/>
                    </a:lnTo>
                    <a:lnTo>
                      <a:pt x="3473" y="620"/>
                    </a:lnTo>
                    <a:lnTo>
                      <a:pt x="3482" y="553"/>
                    </a:lnTo>
                    <a:lnTo>
                      <a:pt x="3482" y="495"/>
                    </a:lnTo>
                    <a:lnTo>
                      <a:pt x="3473" y="436"/>
                    </a:lnTo>
                    <a:lnTo>
                      <a:pt x="3457" y="378"/>
                    </a:lnTo>
                    <a:lnTo>
                      <a:pt x="3432" y="319"/>
                    </a:lnTo>
                    <a:lnTo>
                      <a:pt x="3406" y="269"/>
                    </a:lnTo>
                    <a:lnTo>
                      <a:pt x="3373" y="219"/>
                    </a:lnTo>
                    <a:lnTo>
                      <a:pt x="3331" y="168"/>
                    </a:lnTo>
                    <a:lnTo>
                      <a:pt x="3289" y="126"/>
                    </a:lnTo>
                    <a:lnTo>
                      <a:pt x="3239" y="93"/>
                    </a:lnTo>
                    <a:lnTo>
                      <a:pt x="3189" y="60"/>
                    </a:lnTo>
                    <a:lnTo>
                      <a:pt x="3130" y="34"/>
                    </a:lnTo>
                    <a:lnTo>
                      <a:pt x="3072" y="18"/>
                    </a:lnTo>
                    <a:lnTo>
                      <a:pt x="3005" y="9"/>
                    </a:lnTo>
                    <a:lnTo>
                      <a:pt x="2938" y="1"/>
                    </a:lnTo>
                    <a:close/>
                  </a:path>
                </a:pathLst>
              </a:custGeom>
              <a:solidFill>
                <a:srgbClr val="E76C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1150;p30">
                <a:extLst>
                  <a:ext uri="{FF2B5EF4-FFF2-40B4-BE49-F238E27FC236}">
                    <a16:creationId xmlns:a16="http://schemas.microsoft.com/office/drawing/2014/main" xmlns="" id="{76C53BE4-C17E-EC4A-A8D0-5E150CDE33EC}"/>
                  </a:ext>
                </a:extLst>
              </p:cNvPr>
              <p:cNvSpPr/>
              <p:nvPr/>
            </p:nvSpPr>
            <p:spPr>
              <a:xfrm>
                <a:off x="1875751" y="2810986"/>
                <a:ext cx="141591" cy="661193"/>
              </a:xfrm>
              <a:custGeom>
                <a:avLst/>
                <a:gdLst/>
                <a:ahLst/>
                <a:cxnLst/>
                <a:rect l="l" t="t" r="r" b="b"/>
                <a:pathLst>
                  <a:path w="3884" h="18136" extrusionOk="0">
                    <a:moveTo>
                      <a:pt x="1273" y="1"/>
                    </a:moveTo>
                    <a:lnTo>
                      <a:pt x="1" y="15591"/>
                    </a:lnTo>
                    <a:lnTo>
                      <a:pt x="1859" y="18135"/>
                    </a:lnTo>
                    <a:lnTo>
                      <a:pt x="3884" y="15591"/>
                    </a:lnTo>
                    <a:lnTo>
                      <a:pt x="2612" y="1"/>
                    </a:lnTo>
                    <a:close/>
                  </a:path>
                </a:pathLst>
              </a:custGeom>
              <a:solidFill>
                <a:srgbClr val="E76C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1151;p30">
                <a:extLst>
                  <a:ext uri="{FF2B5EF4-FFF2-40B4-BE49-F238E27FC236}">
                    <a16:creationId xmlns:a16="http://schemas.microsoft.com/office/drawing/2014/main" xmlns="" id="{036F9B05-30C6-0562-D1E1-F17C5D0E5C2A}"/>
                  </a:ext>
                </a:extLst>
              </p:cNvPr>
              <p:cNvSpPr/>
              <p:nvPr/>
            </p:nvSpPr>
            <p:spPr>
              <a:xfrm>
                <a:off x="1748556" y="2577303"/>
                <a:ext cx="199555" cy="205365"/>
              </a:xfrm>
              <a:custGeom>
                <a:avLst/>
                <a:gdLst/>
                <a:ahLst/>
                <a:cxnLst/>
                <a:rect l="l" t="t" r="r" b="b"/>
                <a:pathLst>
                  <a:path w="5474" h="5633" extrusionOk="0">
                    <a:moveTo>
                      <a:pt x="1565" y="1"/>
                    </a:moveTo>
                    <a:lnTo>
                      <a:pt x="1515" y="9"/>
                    </a:lnTo>
                    <a:lnTo>
                      <a:pt x="1465" y="26"/>
                    </a:lnTo>
                    <a:lnTo>
                      <a:pt x="1414" y="43"/>
                    </a:lnTo>
                    <a:lnTo>
                      <a:pt x="1373" y="68"/>
                    </a:lnTo>
                    <a:lnTo>
                      <a:pt x="176" y="846"/>
                    </a:lnTo>
                    <a:lnTo>
                      <a:pt x="117" y="896"/>
                    </a:lnTo>
                    <a:lnTo>
                      <a:pt x="67" y="955"/>
                    </a:lnTo>
                    <a:lnTo>
                      <a:pt x="34" y="1013"/>
                    </a:lnTo>
                    <a:lnTo>
                      <a:pt x="9" y="1089"/>
                    </a:lnTo>
                    <a:lnTo>
                      <a:pt x="0" y="1156"/>
                    </a:lnTo>
                    <a:lnTo>
                      <a:pt x="0" y="1231"/>
                    </a:lnTo>
                    <a:lnTo>
                      <a:pt x="17" y="1298"/>
                    </a:lnTo>
                    <a:lnTo>
                      <a:pt x="50" y="1365"/>
                    </a:lnTo>
                    <a:lnTo>
                      <a:pt x="184" y="1608"/>
                    </a:lnTo>
                    <a:lnTo>
                      <a:pt x="335" y="1909"/>
                    </a:lnTo>
                    <a:lnTo>
                      <a:pt x="703" y="2603"/>
                    </a:lnTo>
                    <a:lnTo>
                      <a:pt x="912" y="2988"/>
                    </a:lnTo>
                    <a:lnTo>
                      <a:pt x="1138" y="3382"/>
                    </a:lnTo>
                    <a:lnTo>
                      <a:pt x="1255" y="3582"/>
                    </a:lnTo>
                    <a:lnTo>
                      <a:pt x="1381" y="3775"/>
                    </a:lnTo>
                    <a:lnTo>
                      <a:pt x="1515" y="3967"/>
                    </a:lnTo>
                    <a:lnTo>
                      <a:pt x="1649" y="4152"/>
                    </a:lnTo>
                    <a:lnTo>
                      <a:pt x="1791" y="4336"/>
                    </a:lnTo>
                    <a:lnTo>
                      <a:pt x="1933" y="4511"/>
                    </a:lnTo>
                    <a:lnTo>
                      <a:pt x="2084" y="4679"/>
                    </a:lnTo>
                    <a:lnTo>
                      <a:pt x="2243" y="4838"/>
                    </a:lnTo>
                    <a:lnTo>
                      <a:pt x="2402" y="4988"/>
                    </a:lnTo>
                    <a:lnTo>
                      <a:pt x="2569" y="5122"/>
                    </a:lnTo>
                    <a:lnTo>
                      <a:pt x="2737" y="5248"/>
                    </a:lnTo>
                    <a:lnTo>
                      <a:pt x="2912" y="5357"/>
                    </a:lnTo>
                    <a:lnTo>
                      <a:pt x="3096" y="5449"/>
                    </a:lnTo>
                    <a:lnTo>
                      <a:pt x="3281" y="5524"/>
                    </a:lnTo>
                    <a:lnTo>
                      <a:pt x="3473" y="5583"/>
                    </a:lnTo>
                    <a:lnTo>
                      <a:pt x="3565" y="5608"/>
                    </a:lnTo>
                    <a:lnTo>
                      <a:pt x="3665" y="5616"/>
                    </a:lnTo>
                    <a:lnTo>
                      <a:pt x="3766" y="5633"/>
                    </a:lnTo>
                    <a:lnTo>
                      <a:pt x="4067" y="5633"/>
                    </a:lnTo>
                    <a:lnTo>
                      <a:pt x="4176" y="5616"/>
                    </a:lnTo>
                    <a:lnTo>
                      <a:pt x="4285" y="5599"/>
                    </a:lnTo>
                    <a:lnTo>
                      <a:pt x="4385" y="5574"/>
                    </a:lnTo>
                    <a:lnTo>
                      <a:pt x="4494" y="5549"/>
                    </a:lnTo>
                    <a:lnTo>
                      <a:pt x="4561" y="5424"/>
                    </a:lnTo>
                    <a:lnTo>
                      <a:pt x="4720" y="5097"/>
                    </a:lnTo>
                    <a:lnTo>
                      <a:pt x="4829" y="4880"/>
                    </a:lnTo>
                    <a:lnTo>
                      <a:pt x="4937" y="4629"/>
                    </a:lnTo>
                    <a:lnTo>
                      <a:pt x="5055" y="4352"/>
                    </a:lnTo>
                    <a:lnTo>
                      <a:pt x="5163" y="4068"/>
                    </a:lnTo>
                    <a:lnTo>
                      <a:pt x="5264" y="3775"/>
                    </a:lnTo>
                    <a:lnTo>
                      <a:pt x="5348" y="3482"/>
                    </a:lnTo>
                    <a:lnTo>
                      <a:pt x="5389" y="3340"/>
                    </a:lnTo>
                    <a:lnTo>
                      <a:pt x="5414" y="3198"/>
                    </a:lnTo>
                    <a:lnTo>
                      <a:pt x="5440" y="3055"/>
                    </a:lnTo>
                    <a:lnTo>
                      <a:pt x="5456" y="2921"/>
                    </a:lnTo>
                    <a:lnTo>
                      <a:pt x="5465" y="2796"/>
                    </a:lnTo>
                    <a:lnTo>
                      <a:pt x="5473" y="2679"/>
                    </a:lnTo>
                    <a:lnTo>
                      <a:pt x="5465" y="2562"/>
                    </a:lnTo>
                    <a:lnTo>
                      <a:pt x="5440" y="2453"/>
                    </a:lnTo>
                    <a:lnTo>
                      <a:pt x="5414" y="2361"/>
                    </a:lnTo>
                    <a:lnTo>
                      <a:pt x="5373" y="2277"/>
                    </a:lnTo>
                    <a:lnTo>
                      <a:pt x="5322" y="2202"/>
                    </a:lnTo>
                    <a:lnTo>
                      <a:pt x="5255" y="2135"/>
                    </a:lnTo>
                    <a:lnTo>
                      <a:pt x="5122" y="2034"/>
                    </a:lnTo>
                    <a:lnTo>
                      <a:pt x="4954" y="1917"/>
                    </a:lnTo>
                    <a:lnTo>
                      <a:pt x="4536" y="1649"/>
                    </a:lnTo>
                    <a:lnTo>
                      <a:pt x="4050" y="1348"/>
                    </a:lnTo>
                    <a:lnTo>
                      <a:pt x="3523" y="1039"/>
                    </a:lnTo>
                    <a:lnTo>
                      <a:pt x="2996" y="737"/>
                    </a:lnTo>
                    <a:lnTo>
                      <a:pt x="2511" y="461"/>
                    </a:lnTo>
                    <a:lnTo>
                      <a:pt x="1766" y="51"/>
                    </a:lnTo>
                    <a:lnTo>
                      <a:pt x="1716" y="26"/>
                    </a:lnTo>
                    <a:lnTo>
                      <a:pt x="1665" y="18"/>
                    </a:lnTo>
                    <a:lnTo>
                      <a:pt x="1615" y="9"/>
                    </a:lnTo>
                    <a:lnTo>
                      <a:pt x="1565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1152;p30">
                <a:extLst>
                  <a:ext uri="{FF2B5EF4-FFF2-40B4-BE49-F238E27FC236}">
                    <a16:creationId xmlns:a16="http://schemas.microsoft.com/office/drawing/2014/main" xmlns="" id="{18D04D0A-1BD1-A8C0-327B-0DAB717CCF29}"/>
                  </a:ext>
                </a:extLst>
              </p:cNvPr>
              <p:cNvSpPr/>
              <p:nvPr/>
            </p:nvSpPr>
            <p:spPr>
              <a:xfrm>
                <a:off x="1928247" y="2577303"/>
                <a:ext cx="198315" cy="205365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5633" extrusionOk="0">
                    <a:moveTo>
                      <a:pt x="3875" y="1"/>
                    </a:moveTo>
                    <a:lnTo>
                      <a:pt x="3816" y="9"/>
                    </a:lnTo>
                    <a:lnTo>
                      <a:pt x="3766" y="18"/>
                    </a:lnTo>
                    <a:lnTo>
                      <a:pt x="3716" y="26"/>
                    </a:lnTo>
                    <a:lnTo>
                      <a:pt x="3674" y="51"/>
                    </a:lnTo>
                    <a:lnTo>
                      <a:pt x="2929" y="461"/>
                    </a:lnTo>
                    <a:lnTo>
                      <a:pt x="2435" y="737"/>
                    </a:lnTo>
                    <a:lnTo>
                      <a:pt x="1908" y="1039"/>
                    </a:lnTo>
                    <a:lnTo>
                      <a:pt x="1389" y="1348"/>
                    </a:lnTo>
                    <a:lnTo>
                      <a:pt x="904" y="1649"/>
                    </a:lnTo>
                    <a:lnTo>
                      <a:pt x="485" y="1917"/>
                    </a:lnTo>
                    <a:lnTo>
                      <a:pt x="318" y="2034"/>
                    </a:lnTo>
                    <a:lnTo>
                      <a:pt x="184" y="2135"/>
                    </a:lnTo>
                    <a:lnTo>
                      <a:pt x="117" y="2202"/>
                    </a:lnTo>
                    <a:lnTo>
                      <a:pt x="67" y="2277"/>
                    </a:lnTo>
                    <a:lnTo>
                      <a:pt x="34" y="2361"/>
                    </a:lnTo>
                    <a:lnTo>
                      <a:pt x="8" y="2453"/>
                    </a:lnTo>
                    <a:lnTo>
                      <a:pt x="0" y="2562"/>
                    </a:lnTo>
                    <a:lnTo>
                      <a:pt x="0" y="2679"/>
                    </a:lnTo>
                    <a:lnTo>
                      <a:pt x="8" y="2796"/>
                    </a:lnTo>
                    <a:lnTo>
                      <a:pt x="34" y="2921"/>
                    </a:lnTo>
                    <a:lnTo>
                      <a:pt x="59" y="3055"/>
                    </a:lnTo>
                    <a:lnTo>
                      <a:pt x="101" y="3198"/>
                    </a:lnTo>
                    <a:lnTo>
                      <a:pt x="142" y="3340"/>
                    </a:lnTo>
                    <a:lnTo>
                      <a:pt x="193" y="3482"/>
                    </a:lnTo>
                    <a:lnTo>
                      <a:pt x="310" y="3775"/>
                    </a:lnTo>
                    <a:lnTo>
                      <a:pt x="444" y="4068"/>
                    </a:lnTo>
                    <a:lnTo>
                      <a:pt x="586" y="4352"/>
                    </a:lnTo>
                    <a:lnTo>
                      <a:pt x="737" y="4629"/>
                    </a:lnTo>
                    <a:lnTo>
                      <a:pt x="879" y="4880"/>
                    </a:lnTo>
                    <a:lnTo>
                      <a:pt x="1004" y="5097"/>
                    </a:lnTo>
                    <a:lnTo>
                      <a:pt x="1205" y="5424"/>
                    </a:lnTo>
                    <a:lnTo>
                      <a:pt x="1280" y="5549"/>
                    </a:lnTo>
                    <a:lnTo>
                      <a:pt x="1389" y="5574"/>
                    </a:lnTo>
                    <a:lnTo>
                      <a:pt x="1498" y="5599"/>
                    </a:lnTo>
                    <a:lnTo>
                      <a:pt x="1607" y="5616"/>
                    </a:lnTo>
                    <a:lnTo>
                      <a:pt x="1707" y="5633"/>
                    </a:lnTo>
                    <a:lnTo>
                      <a:pt x="2008" y="5633"/>
                    </a:lnTo>
                    <a:lnTo>
                      <a:pt x="2101" y="5616"/>
                    </a:lnTo>
                    <a:lnTo>
                      <a:pt x="2193" y="5608"/>
                    </a:lnTo>
                    <a:lnTo>
                      <a:pt x="2285" y="5583"/>
                    </a:lnTo>
                    <a:lnTo>
                      <a:pt x="2377" y="5557"/>
                    </a:lnTo>
                    <a:lnTo>
                      <a:pt x="2469" y="5524"/>
                    </a:lnTo>
                    <a:lnTo>
                      <a:pt x="2644" y="5449"/>
                    </a:lnTo>
                    <a:lnTo>
                      <a:pt x="2812" y="5357"/>
                    </a:lnTo>
                    <a:lnTo>
                      <a:pt x="2979" y="5248"/>
                    </a:lnTo>
                    <a:lnTo>
                      <a:pt x="3130" y="5122"/>
                    </a:lnTo>
                    <a:lnTo>
                      <a:pt x="3280" y="4988"/>
                    </a:lnTo>
                    <a:lnTo>
                      <a:pt x="3431" y="4838"/>
                    </a:lnTo>
                    <a:lnTo>
                      <a:pt x="3565" y="4679"/>
                    </a:lnTo>
                    <a:lnTo>
                      <a:pt x="3707" y="4511"/>
                    </a:lnTo>
                    <a:lnTo>
                      <a:pt x="3833" y="4336"/>
                    </a:lnTo>
                    <a:lnTo>
                      <a:pt x="3958" y="4152"/>
                    </a:lnTo>
                    <a:lnTo>
                      <a:pt x="4075" y="3967"/>
                    </a:lnTo>
                    <a:lnTo>
                      <a:pt x="4193" y="3775"/>
                    </a:lnTo>
                    <a:lnTo>
                      <a:pt x="4410" y="3382"/>
                    </a:lnTo>
                    <a:lnTo>
                      <a:pt x="4611" y="2988"/>
                    </a:lnTo>
                    <a:lnTo>
                      <a:pt x="4795" y="2603"/>
                    </a:lnTo>
                    <a:lnTo>
                      <a:pt x="5113" y="1909"/>
                    </a:lnTo>
                    <a:lnTo>
                      <a:pt x="5255" y="1608"/>
                    </a:lnTo>
                    <a:lnTo>
                      <a:pt x="5389" y="1365"/>
                    </a:lnTo>
                    <a:lnTo>
                      <a:pt x="5414" y="1298"/>
                    </a:lnTo>
                    <a:lnTo>
                      <a:pt x="5431" y="1231"/>
                    </a:lnTo>
                    <a:lnTo>
                      <a:pt x="5439" y="1156"/>
                    </a:lnTo>
                    <a:lnTo>
                      <a:pt x="5431" y="1089"/>
                    </a:lnTo>
                    <a:lnTo>
                      <a:pt x="5406" y="1013"/>
                    </a:lnTo>
                    <a:lnTo>
                      <a:pt x="5373" y="955"/>
                    </a:lnTo>
                    <a:lnTo>
                      <a:pt x="5322" y="896"/>
                    </a:lnTo>
                    <a:lnTo>
                      <a:pt x="5264" y="846"/>
                    </a:lnTo>
                    <a:lnTo>
                      <a:pt x="4067" y="68"/>
                    </a:lnTo>
                    <a:lnTo>
                      <a:pt x="4017" y="43"/>
                    </a:lnTo>
                    <a:lnTo>
                      <a:pt x="3975" y="26"/>
                    </a:lnTo>
                    <a:lnTo>
                      <a:pt x="3925" y="9"/>
                    </a:lnTo>
                    <a:lnTo>
                      <a:pt x="3875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1153;p30">
                <a:extLst>
                  <a:ext uri="{FF2B5EF4-FFF2-40B4-BE49-F238E27FC236}">
                    <a16:creationId xmlns:a16="http://schemas.microsoft.com/office/drawing/2014/main" xmlns="" id="{3506C046-4D50-7615-D2D9-8F5DBC8EEAF0}"/>
                  </a:ext>
                </a:extLst>
              </p:cNvPr>
              <p:cNvSpPr/>
              <p:nvPr/>
            </p:nvSpPr>
            <p:spPr>
              <a:xfrm>
                <a:off x="1693325" y="2881784"/>
                <a:ext cx="452151" cy="545222"/>
              </a:xfrm>
              <a:custGeom>
                <a:avLst/>
                <a:gdLst/>
                <a:ahLst/>
                <a:cxnLst/>
                <a:rect l="l" t="t" r="r" b="b"/>
                <a:pathLst>
                  <a:path w="12403" h="14955" extrusionOk="0">
                    <a:moveTo>
                      <a:pt x="7649" y="0"/>
                    </a:moveTo>
                    <a:lnTo>
                      <a:pt x="7281" y="9"/>
                    </a:lnTo>
                    <a:lnTo>
                      <a:pt x="6921" y="26"/>
                    </a:lnTo>
                    <a:lnTo>
                      <a:pt x="6561" y="42"/>
                    </a:lnTo>
                    <a:lnTo>
                      <a:pt x="5867" y="92"/>
                    </a:lnTo>
                    <a:lnTo>
                      <a:pt x="5189" y="159"/>
                    </a:lnTo>
                    <a:lnTo>
                      <a:pt x="4545" y="243"/>
                    </a:lnTo>
                    <a:lnTo>
                      <a:pt x="3934" y="335"/>
                    </a:lnTo>
                    <a:lnTo>
                      <a:pt x="3348" y="436"/>
                    </a:lnTo>
                    <a:lnTo>
                      <a:pt x="2804" y="536"/>
                    </a:lnTo>
                    <a:lnTo>
                      <a:pt x="2293" y="645"/>
                    </a:lnTo>
                    <a:lnTo>
                      <a:pt x="1825" y="754"/>
                    </a:lnTo>
                    <a:lnTo>
                      <a:pt x="1406" y="862"/>
                    </a:lnTo>
                    <a:lnTo>
                      <a:pt x="1030" y="963"/>
                    </a:lnTo>
                    <a:lnTo>
                      <a:pt x="703" y="1055"/>
                    </a:lnTo>
                    <a:lnTo>
                      <a:pt x="620" y="1080"/>
                    </a:lnTo>
                    <a:lnTo>
                      <a:pt x="544" y="1113"/>
                    </a:lnTo>
                    <a:lnTo>
                      <a:pt x="469" y="1155"/>
                    </a:lnTo>
                    <a:lnTo>
                      <a:pt x="402" y="1205"/>
                    </a:lnTo>
                    <a:lnTo>
                      <a:pt x="335" y="1256"/>
                    </a:lnTo>
                    <a:lnTo>
                      <a:pt x="277" y="1314"/>
                    </a:lnTo>
                    <a:lnTo>
                      <a:pt x="218" y="1373"/>
                    </a:lnTo>
                    <a:lnTo>
                      <a:pt x="168" y="1440"/>
                    </a:lnTo>
                    <a:lnTo>
                      <a:pt x="126" y="1507"/>
                    </a:lnTo>
                    <a:lnTo>
                      <a:pt x="93" y="1582"/>
                    </a:lnTo>
                    <a:lnTo>
                      <a:pt x="59" y="1657"/>
                    </a:lnTo>
                    <a:lnTo>
                      <a:pt x="34" y="1741"/>
                    </a:lnTo>
                    <a:lnTo>
                      <a:pt x="17" y="1825"/>
                    </a:lnTo>
                    <a:lnTo>
                      <a:pt x="1" y="1908"/>
                    </a:lnTo>
                    <a:lnTo>
                      <a:pt x="1" y="1992"/>
                    </a:lnTo>
                    <a:lnTo>
                      <a:pt x="1" y="2076"/>
                    </a:lnTo>
                    <a:lnTo>
                      <a:pt x="109" y="3222"/>
                    </a:lnTo>
                    <a:lnTo>
                      <a:pt x="227" y="4318"/>
                    </a:lnTo>
                    <a:lnTo>
                      <a:pt x="344" y="5373"/>
                    </a:lnTo>
                    <a:lnTo>
                      <a:pt x="478" y="6369"/>
                    </a:lnTo>
                    <a:lnTo>
                      <a:pt x="611" y="7323"/>
                    </a:lnTo>
                    <a:lnTo>
                      <a:pt x="754" y="8226"/>
                    </a:lnTo>
                    <a:lnTo>
                      <a:pt x="896" y="9080"/>
                    </a:lnTo>
                    <a:lnTo>
                      <a:pt x="1038" y="9883"/>
                    </a:lnTo>
                    <a:lnTo>
                      <a:pt x="1180" y="10628"/>
                    </a:lnTo>
                    <a:lnTo>
                      <a:pt x="1323" y="11314"/>
                    </a:lnTo>
                    <a:lnTo>
                      <a:pt x="1457" y="11950"/>
                    </a:lnTo>
                    <a:lnTo>
                      <a:pt x="1582" y="12519"/>
                    </a:lnTo>
                    <a:lnTo>
                      <a:pt x="1699" y="13038"/>
                    </a:lnTo>
                    <a:lnTo>
                      <a:pt x="1808" y="13490"/>
                    </a:lnTo>
                    <a:lnTo>
                      <a:pt x="2001" y="14210"/>
                    </a:lnTo>
                    <a:lnTo>
                      <a:pt x="2017" y="14277"/>
                    </a:lnTo>
                    <a:lnTo>
                      <a:pt x="2051" y="14352"/>
                    </a:lnTo>
                    <a:lnTo>
                      <a:pt x="2084" y="14419"/>
                    </a:lnTo>
                    <a:lnTo>
                      <a:pt x="2118" y="14486"/>
                    </a:lnTo>
                    <a:lnTo>
                      <a:pt x="2160" y="14544"/>
                    </a:lnTo>
                    <a:lnTo>
                      <a:pt x="2210" y="14603"/>
                    </a:lnTo>
                    <a:lnTo>
                      <a:pt x="2260" y="14653"/>
                    </a:lnTo>
                    <a:lnTo>
                      <a:pt x="2319" y="14703"/>
                    </a:lnTo>
                    <a:lnTo>
                      <a:pt x="2369" y="14745"/>
                    </a:lnTo>
                    <a:lnTo>
                      <a:pt x="2436" y="14787"/>
                    </a:lnTo>
                    <a:lnTo>
                      <a:pt x="2503" y="14829"/>
                    </a:lnTo>
                    <a:lnTo>
                      <a:pt x="2570" y="14854"/>
                    </a:lnTo>
                    <a:lnTo>
                      <a:pt x="2637" y="14879"/>
                    </a:lnTo>
                    <a:lnTo>
                      <a:pt x="2712" y="14904"/>
                    </a:lnTo>
                    <a:lnTo>
                      <a:pt x="2787" y="14913"/>
                    </a:lnTo>
                    <a:lnTo>
                      <a:pt x="2862" y="14921"/>
                    </a:lnTo>
                    <a:lnTo>
                      <a:pt x="3130" y="14938"/>
                    </a:lnTo>
                    <a:lnTo>
                      <a:pt x="3406" y="14955"/>
                    </a:lnTo>
                    <a:lnTo>
                      <a:pt x="3984" y="14955"/>
                    </a:lnTo>
                    <a:lnTo>
                      <a:pt x="4578" y="14946"/>
                    </a:lnTo>
                    <a:lnTo>
                      <a:pt x="5189" y="14913"/>
                    </a:lnTo>
                    <a:lnTo>
                      <a:pt x="5808" y="14871"/>
                    </a:lnTo>
                    <a:lnTo>
                      <a:pt x="6427" y="14821"/>
                    </a:lnTo>
                    <a:lnTo>
                      <a:pt x="7047" y="14754"/>
                    </a:lnTo>
                    <a:lnTo>
                      <a:pt x="7657" y="14678"/>
                    </a:lnTo>
                    <a:lnTo>
                      <a:pt x="8260" y="14603"/>
                    </a:lnTo>
                    <a:lnTo>
                      <a:pt x="8837" y="14511"/>
                    </a:lnTo>
                    <a:lnTo>
                      <a:pt x="9398" y="14427"/>
                    </a:lnTo>
                    <a:lnTo>
                      <a:pt x="9925" y="14344"/>
                    </a:lnTo>
                    <a:lnTo>
                      <a:pt x="10863" y="14176"/>
                    </a:lnTo>
                    <a:lnTo>
                      <a:pt x="11616" y="14026"/>
                    </a:lnTo>
                    <a:lnTo>
                      <a:pt x="11699" y="14009"/>
                    </a:lnTo>
                    <a:lnTo>
                      <a:pt x="11783" y="13984"/>
                    </a:lnTo>
                    <a:lnTo>
                      <a:pt x="11858" y="13950"/>
                    </a:lnTo>
                    <a:lnTo>
                      <a:pt x="11934" y="13908"/>
                    </a:lnTo>
                    <a:lnTo>
                      <a:pt x="12001" y="13858"/>
                    </a:lnTo>
                    <a:lnTo>
                      <a:pt x="12068" y="13808"/>
                    </a:lnTo>
                    <a:lnTo>
                      <a:pt x="12126" y="13749"/>
                    </a:lnTo>
                    <a:lnTo>
                      <a:pt x="12185" y="13691"/>
                    </a:lnTo>
                    <a:lnTo>
                      <a:pt x="12235" y="13624"/>
                    </a:lnTo>
                    <a:lnTo>
                      <a:pt x="12277" y="13549"/>
                    </a:lnTo>
                    <a:lnTo>
                      <a:pt x="12310" y="13482"/>
                    </a:lnTo>
                    <a:lnTo>
                      <a:pt x="12344" y="13398"/>
                    </a:lnTo>
                    <a:lnTo>
                      <a:pt x="12369" y="13323"/>
                    </a:lnTo>
                    <a:lnTo>
                      <a:pt x="12386" y="13239"/>
                    </a:lnTo>
                    <a:lnTo>
                      <a:pt x="12402" y="13155"/>
                    </a:lnTo>
                    <a:lnTo>
                      <a:pt x="12402" y="13063"/>
                    </a:lnTo>
                    <a:lnTo>
                      <a:pt x="12394" y="12352"/>
                    </a:lnTo>
                    <a:lnTo>
                      <a:pt x="12360" y="11582"/>
                    </a:lnTo>
                    <a:lnTo>
                      <a:pt x="12310" y="10779"/>
                    </a:lnTo>
                    <a:lnTo>
                      <a:pt x="12252" y="9934"/>
                    </a:lnTo>
                    <a:lnTo>
                      <a:pt x="12176" y="9072"/>
                    </a:lnTo>
                    <a:lnTo>
                      <a:pt x="12093" y="8193"/>
                    </a:lnTo>
                    <a:lnTo>
                      <a:pt x="12009" y="7314"/>
                    </a:lnTo>
                    <a:lnTo>
                      <a:pt x="11909" y="6444"/>
                    </a:lnTo>
                    <a:lnTo>
                      <a:pt x="11808" y="5590"/>
                    </a:lnTo>
                    <a:lnTo>
                      <a:pt x="11708" y="4762"/>
                    </a:lnTo>
                    <a:lnTo>
                      <a:pt x="11507" y="3239"/>
                    </a:lnTo>
                    <a:lnTo>
                      <a:pt x="11323" y="1933"/>
                    </a:lnTo>
                    <a:lnTo>
                      <a:pt x="11181" y="954"/>
                    </a:lnTo>
                    <a:lnTo>
                      <a:pt x="11164" y="871"/>
                    </a:lnTo>
                    <a:lnTo>
                      <a:pt x="11139" y="787"/>
                    </a:lnTo>
                    <a:lnTo>
                      <a:pt x="11114" y="712"/>
                    </a:lnTo>
                    <a:lnTo>
                      <a:pt x="11080" y="645"/>
                    </a:lnTo>
                    <a:lnTo>
                      <a:pt x="11038" y="569"/>
                    </a:lnTo>
                    <a:lnTo>
                      <a:pt x="10996" y="511"/>
                    </a:lnTo>
                    <a:lnTo>
                      <a:pt x="10946" y="444"/>
                    </a:lnTo>
                    <a:lnTo>
                      <a:pt x="10888" y="385"/>
                    </a:lnTo>
                    <a:lnTo>
                      <a:pt x="10829" y="335"/>
                    </a:lnTo>
                    <a:lnTo>
                      <a:pt x="10762" y="285"/>
                    </a:lnTo>
                    <a:lnTo>
                      <a:pt x="10695" y="243"/>
                    </a:lnTo>
                    <a:lnTo>
                      <a:pt x="10628" y="210"/>
                    </a:lnTo>
                    <a:lnTo>
                      <a:pt x="10553" y="176"/>
                    </a:lnTo>
                    <a:lnTo>
                      <a:pt x="10469" y="151"/>
                    </a:lnTo>
                    <a:lnTo>
                      <a:pt x="10394" y="134"/>
                    </a:lnTo>
                    <a:lnTo>
                      <a:pt x="10310" y="118"/>
                    </a:lnTo>
                    <a:lnTo>
                      <a:pt x="9925" y="84"/>
                    </a:lnTo>
                    <a:lnTo>
                      <a:pt x="9532" y="51"/>
                    </a:lnTo>
                    <a:lnTo>
                      <a:pt x="9155" y="26"/>
                    </a:lnTo>
                    <a:lnTo>
                      <a:pt x="8770" y="9"/>
                    </a:lnTo>
                    <a:lnTo>
                      <a:pt x="8394" y="0"/>
                    </a:lnTo>
                    <a:close/>
                  </a:path>
                </a:pathLst>
              </a:custGeom>
              <a:solidFill>
                <a:srgbClr val="5F47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1154;p30">
                <a:extLst>
                  <a:ext uri="{FF2B5EF4-FFF2-40B4-BE49-F238E27FC236}">
                    <a16:creationId xmlns:a16="http://schemas.microsoft.com/office/drawing/2014/main" xmlns="" id="{D3BC65FC-14CC-C861-03FA-BF01A4B9B5BC}"/>
                  </a:ext>
                </a:extLst>
              </p:cNvPr>
              <p:cNvSpPr/>
              <p:nvPr/>
            </p:nvSpPr>
            <p:spPr>
              <a:xfrm>
                <a:off x="1725953" y="2927864"/>
                <a:ext cx="356967" cy="201975"/>
              </a:xfrm>
              <a:custGeom>
                <a:avLst/>
                <a:gdLst/>
                <a:ahLst/>
                <a:cxnLst/>
                <a:rect l="l" t="t" r="r" b="b"/>
                <a:pathLst>
                  <a:path w="9792" h="5540" extrusionOk="0">
                    <a:moveTo>
                      <a:pt x="8629" y="0"/>
                    </a:moveTo>
                    <a:lnTo>
                      <a:pt x="7993" y="8"/>
                    </a:lnTo>
                    <a:lnTo>
                      <a:pt x="7357" y="33"/>
                    </a:lnTo>
                    <a:lnTo>
                      <a:pt x="6737" y="67"/>
                    </a:lnTo>
                    <a:lnTo>
                      <a:pt x="6127" y="100"/>
                    </a:lnTo>
                    <a:lnTo>
                      <a:pt x="5532" y="142"/>
                    </a:lnTo>
                    <a:lnTo>
                      <a:pt x="4947" y="201"/>
                    </a:lnTo>
                    <a:lnTo>
                      <a:pt x="4386" y="251"/>
                    </a:lnTo>
                    <a:lnTo>
                      <a:pt x="3850" y="310"/>
                    </a:lnTo>
                    <a:lnTo>
                      <a:pt x="2855" y="435"/>
                    </a:lnTo>
                    <a:lnTo>
                      <a:pt x="1967" y="561"/>
                    </a:lnTo>
                    <a:lnTo>
                      <a:pt x="1223" y="678"/>
                    </a:lnTo>
                    <a:lnTo>
                      <a:pt x="637" y="770"/>
                    </a:lnTo>
                    <a:lnTo>
                      <a:pt x="495" y="803"/>
                    </a:lnTo>
                    <a:lnTo>
                      <a:pt x="378" y="837"/>
                    </a:lnTo>
                    <a:lnTo>
                      <a:pt x="269" y="887"/>
                    </a:lnTo>
                    <a:lnTo>
                      <a:pt x="168" y="937"/>
                    </a:lnTo>
                    <a:lnTo>
                      <a:pt x="101" y="987"/>
                    </a:lnTo>
                    <a:lnTo>
                      <a:pt x="43" y="1046"/>
                    </a:lnTo>
                    <a:lnTo>
                      <a:pt x="26" y="1080"/>
                    </a:lnTo>
                    <a:lnTo>
                      <a:pt x="9" y="1105"/>
                    </a:lnTo>
                    <a:lnTo>
                      <a:pt x="1" y="1138"/>
                    </a:lnTo>
                    <a:lnTo>
                      <a:pt x="1" y="1163"/>
                    </a:lnTo>
                    <a:lnTo>
                      <a:pt x="34" y="1565"/>
                    </a:lnTo>
                    <a:lnTo>
                      <a:pt x="85" y="1941"/>
                    </a:lnTo>
                    <a:lnTo>
                      <a:pt x="135" y="2310"/>
                    </a:lnTo>
                    <a:lnTo>
                      <a:pt x="193" y="2653"/>
                    </a:lnTo>
                    <a:lnTo>
                      <a:pt x="269" y="2979"/>
                    </a:lnTo>
                    <a:lnTo>
                      <a:pt x="336" y="3289"/>
                    </a:lnTo>
                    <a:lnTo>
                      <a:pt x="419" y="3582"/>
                    </a:lnTo>
                    <a:lnTo>
                      <a:pt x="495" y="3858"/>
                    </a:lnTo>
                    <a:lnTo>
                      <a:pt x="578" y="4109"/>
                    </a:lnTo>
                    <a:lnTo>
                      <a:pt x="662" y="4343"/>
                    </a:lnTo>
                    <a:lnTo>
                      <a:pt x="746" y="4561"/>
                    </a:lnTo>
                    <a:lnTo>
                      <a:pt x="821" y="4762"/>
                    </a:lnTo>
                    <a:lnTo>
                      <a:pt x="972" y="5088"/>
                    </a:lnTo>
                    <a:lnTo>
                      <a:pt x="1089" y="5331"/>
                    </a:lnTo>
                    <a:lnTo>
                      <a:pt x="1122" y="5381"/>
                    </a:lnTo>
                    <a:lnTo>
                      <a:pt x="1181" y="5423"/>
                    </a:lnTo>
                    <a:lnTo>
                      <a:pt x="1248" y="5456"/>
                    </a:lnTo>
                    <a:lnTo>
                      <a:pt x="1332" y="5490"/>
                    </a:lnTo>
                    <a:lnTo>
                      <a:pt x="1424" y="5515"/>
                    </a:lnTo>
                    <a:lnTo>
                      <a:pt x="1532" y="5531"/>
                    </a:lnTo>
                    <a:lnTo>
                      <a:pt x="1650" y="5540"/>
                    </a:lnTo>
                    <a:lnTo>
                      <a:pt x="1775" y="5540"/>
                    </a:lnTo>
                    <a:lnTo>
                      <a:pt x="2227" y="5523"/>
                    </a:lnTo>
                    <a:lnTo>
                      <a:pt x="2696" y="5498"/>
                    </a:lnTo>
                    <a:lnTo>
                      <a:pt x="3189" y="5473"/>
                    </a:lnTo>
                    <a:lnTo>
                      <a:pt x="3700" y="5431"/>
                    </a:lnTo>
                    <a:lnTo>
                      <a:pt x="4729" y="5339"/>
                    </a:lnTo>
                    <a:lnTo>
                      <a:pt x="5758" y="5230"/>
                    </a:lnTo>
                    <a:lnTo>
                      <a:pt x="6746" y="5121"/>
                    </a:lnTo>
                    <a:lnTo>
                      <a:pt x="7650" y="5013"/>
                    </a:lnTo>
                    <a:lnTo>
                      <a:pt x="9064" y="4820"/>
                    </a:lnTo>
                    <a:lnTo>
                      <a:pt x="9206" y="4795"/>
                    </a:lnTo>
                    <a:lnTo>
                      <a:pt x="9332" y="4762"/>
                    </a:lnTo>
                    <a:lnTo>
                      <a:pt x="9449" y="4720"/>
                    </a:lnTo>
                    <a:lnTo>
                      <a:pt x="9549" y="4678"/>
                    </a:lnTo>
                    <a:lnTo>
                      <a:pt x="9633" y="4619"/>
                    </a:lnTo>
                    <a:lnTo>
                      <a:pt x="9700" y="4569"/>
                    </a:lnTo>
                    <a:lnTo>
                      <a:pt x="9742" y="4511"/>
                    </a:lnTo>
                    <a:lnTo>
                      <a:pt x="9750" y="4477"/>
                    </a:lnTo>
                    <a:lnTo>
                      <a:pt x="9758" y="4444"/>
                    </a:lnTo>
                    <a:lnTo>
                      <a:pt x="9783" y="4193"/>
                    </a:lnTo>
                    <a:lnTo>
                      <a:pt x="9792" y="3925"/>
                    </a:lnTo>
                    <a:lnTo>
                      <a:pt x="9792" y="3649"/>
                    </a:lnTo>
                    <a:lnTo>
                      <a:pt x="9783" y="3356"/>
                    </a:lnTo>
                    <a:lnTo>
                      <a:pt x="9758" y="3054"/>
                    </a:lnTo>
                    <a:lnTo>
                      <a:pt x="9733" y="2753"/>
                    </a:lnTo>
                    <a:lnTo>
                      <a:pt x="9700" y="2444"/>
                    </a:lnTo>
                    <a:lnTo>
                      <a:pt x="9658" y="2142"/>
                    </a:lnTo>
                    <a:lnTo>
                      <a:pt x="9566" y="1565"/>
                    </a:lnTo>
                    <a:lnTo>
                      <a:pt x="9474" y="1038"/>
                    </a:lnTo>
                    <a:lnTo>
                      <a:pt x="9382" y="594"/>
                    </a:lnTo>
                    <a:lnTo>
                      <a:pt x="9306" y="251"/>
                    </a:lnTo>
                    <a:lnTo>
                      <a:pt x="9298" y="226"/>
                    </a:lnTo>
                    <a:lnTo>
                      <a:pt x="9290" y="192"/>
                    </a:lnTo>
                    <a:lnTo>
                      <a:pt x="9239" y="151"/>
                    </a:lnTo>
                    <a:lnTo>
                      <a:pt x="9173" y="100"/>
                    </a:lnTo>
                    <a:lnTo>
                      <a:pt x="9097" y="67"/>
                    </a:lnTo>
                    <a:lnTo>
                      <a:pt x="8997" y="42"/>
                    </a:lnTo>
                    <a:lnTo>
                      <a:pt x="8888" y="17"/>
                    </a:lnTo>
                    <a:lnTo>
                      <a:pt x="87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81" name="Google Shape;1155;p30">
                <a:extLst>
                  <a:ext uri="{FF2B5EF4-FFF2-40B4-BE49-F238E27FC236}">
                    <a16:creationId xmlns:a16="http://schemas.microsoft.com/office/drawing/2014/main" xmlns="" id="{87C2EC85-D195-14AC-B631-9E27F6881308}"/>
                  </a:ext>
                </a:extLst>
              </p:cNvPr>
              <p:cNvSpPr/>
              <p:nvPr/>
            </p:nvSpPr>
            <p:spPr>
              <a:xfrm>
                <a:off x="1846185" y="3159105"/>
                <a:ext cx="180015" cy="187975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156" extrusionOk="0">
                    <a:moveTo>
                      <a:pt x="3013" y="0"/>
                    </a:moveTo>
                    <a:lnTo>
                      <a:pt x="2829" y="17"/>
                    </a:lnTo>
                    <a:lnTo>
                      <a:pt x="2787" y="25"/>
                    </a:lnTo>
                    <a:lnTo>
                      <a:pt x="1398" y="260"/>
                    </a:lnTo>
                    <a:lnTo>
                      <a:pt x="0" y="486"/>
                    </a:lnTo>
                    <a:lnTo>
                      <a:pt x="0" y="5155"/>
                    </a:lnTo>
                    <a:lnTo>
                      <a:pt x="996" y="4753"/>
                    </a:lnTo>
                    <a:lnTo>
                      <a:pt x="1490" y="4544"/>
                    </a:lnTo>
                    <a:lnTo>
                      <a:pt x="1975" y="4335"/>
                    </a:lnTo>
                    <a:lnTo>
                      <a:pt x="2469" y="4117"/>
                    </a:lnTo>
                    <a:lnTo>
                      <a:pt x="2954" y="3891"/>
                    </a:lnTo>
                    <a:lnTo>
                      <a:pt x="3448" y="3657"/>
                    </a:lnTo>
                    <a:lnTo>
                      <a:pt x="3933" y="3414"/>
                    </a:lnTo>
                    <a:lnTo>
                      <a:pt x="4059" y="3347"/>
                    </a:lnTo>
                    <a:lnTo>
                      <a:pt x="4184" y="3272"/>
                    </a:lnTo>
                    <a:lnTo>
                      <a:pt x="4293" y="3180"/>
                    </a:lnTo>
                    <a:lnTo>
                      <a:pt x="4402" y="3088"/>
                    </a:lnTo>
                    <a:lnTo>
                      <a:pt x="4494" y="2979"/>
                    </a:lnTo>
                    <a:lnTo>
                      <a:pt x="4586" y="2870"/>
                    </a:lnTo>
                    <a:lnTo>
                      <a:pt x="4661" y="2753"/>
                    </a:lnTo>
                    <a:lnTo>
                      <a:pt x="4736" y="2628"/>
                    </a:lnTo>
                    <a:lnTo>
                      <a:pt x="4795" y="2502"/>
                    </a:lnTo>
                    <a:lnTo>
                      <a:pt x="4845" y="2368"/>
                    </a:lnTo>
                    <a:lnTo>
                      <a:pt x="4887" y="2235"/>
                    </a:lnTo>
                    <a:lnTo>
                      <a:pt x="4912" y="2092"/>
                    </a:lnTo>
                    <a:lnTo>
                      <a:pt x="4929" y="1950"/>
                    </a:lnTo>
                    <a:lnTo>
                      <a:pt x="4937" y="1799"/>
                    </a:lnTo>
                    <a:lnTo>
                      <a:pt x="4929" y="1649"/>
                    </a:lnTo>
                    <a:lnTo>
                      <a:pt x="4912" y="1506"/>
                    </a:lnTo>
                    <a:lnTo>
                      <a:pt x="4870" y="1322"/>
                    </a:lnTo>
                    <a:lnTo>
                      <a:pt x="4812" y="1147"/>
                    </a:lnTo>
                    <a:lnTo>
                      <a:pt x="4745" y="988"/>
                    </a:lnTo>
                    <a:lnTo>
                      <a:pt x="4653" y="837"/>
                    </a:lnTo>
                    <a:lnTo>
                      <a:pt x="4552" y="686"/>
                    </a:lnTo>
                    <a:lnTo>
                      <a:pt x="4444" y="561"/>
                    </a:lnTo>
                    <a:lnTo>
                      <a:pt x="4318" y="435"/>
                    </a:lnTo>
                    <a:lnTo>
                      <a:pt x="4176" y="335"/>
                    </a:lnTo>
                    <a:lnTo>
                      <a:pt x="4034" y="234"/>
                    </a:lnTo>
                    <a:lnTo>
                      <a:pt x="3875" y="159"/>
                    </a:lnTo>
                    <a:lnTo>
                      <a:pt x="3716" y="92"/>
                    </a:lnTo>
                    <a:lnTo>
                      <a:pt x="3548" y="42"/>
                    </a:lnTo>
                    <a:lnTo>
                      <a:pt x="3372" y="9"/>
                    </a:lnTo>
                    <a:lnTo>
                      <a:pt x="3197" y="0"/>
                    </a:lnTo>
                    <a:close/>
                  </a:path>
                </a:pathLst>
              </a:custGeom>
              <a:solidFill>
                <a:srgbClr val="F3D6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82" name="Google Shape;1156;p30">
                <a:extLst>
                  <a:ext uri="{FF2B5EF4-FFF2-40B4-BE49-F238E27FC236}">
                    <a16:creationId xmlns:a16="http://schemas.microsoft.com/office/drawing/2014/main" xmlns="" id="{975662A2-BA59-15B9-6809-358AA3D51927}"/>
                  </a:ext>
                </a:extLst>
              </p:cNvPr>
              <p:cNvSpPr/>
              <p:nvPr/>
            </p:nvSpPr>
            <p:spPr>
              <a:xfrm>
                <a:off x="1943486" y="3032165"/>
                <a:ext cx="226094" cy="265155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7273" extrusionOk="0">
                    <a:moveTo>
                      <a:pt x="5197" y="1"/>
                    </a:moveTo>
                    <a:lnTo>
                      <a:pt x="5105" y="9"/>
                    </a:lnTo>
                    <a:lnTo>
                      <a:pt x="5021" y="26"/>
                    </a:lnTo>
                    <a:lnTo>
                      <a:pt x="4929" y="43"/>
                    </a:lnTo>
                    <a:lnTo>
                      <a:pt x="4837" y="85"/>
                    </a:lnTo>
                    <a:lnTo>
                      <a:pt x="4511" y="244"/>
                    </a:lnTo>
                    <a:lnTo>
                      <a:pt x="4327" y="352"/>
                    </a:lnTo>
                    <a:lnTo>
                      <a:pt x="4118" y="470"/>
                    </a:lnTo>
                    <a:lnTo>
                      <a:pt x="3900" y="612"/>
                    </a:lnTo>
                    <a:lnTo>
                      <a:pt x="3657" y="762"/>
                    </a:lnTo>
                    <a:lnTo>
                      <a:pt x="3390" y="938"/>
                    </a:lnTo>
                    <a:lnTo>
                      <a:pt x="3105" y="1131"/>
                    </a:lnTo>
                    <a:lnTo>
                      <a:pt x="2804" y="1348"/>
                    </a:lnTo>
                    <a:lnTo>
                      <a:pt x="2478" y="1583"/>
                    </a:lnTo>
                    <a:lnTo>
                      <a:pt x="2126" y="1842"/>
                    </a:lnTo>
                    <a:lnTo>
                      <a:pt x="1749" y="2127"/>
                    </a:lnTo>
                    <a:lnTo>
                      <a:pt x="1348" y="2445"/>
                    </a:lnTo>
                    <a:lnTo>
                      <a:pt x="921" y="2779"/>
                    </a:lnTo>
                    <a:lnTo>
                      <a:pt x="477" y="3147"/>
                    </a:lnTo>
                    <a:lnTo>
                      <a:pt x="1" y="3541"/>
                    </a:lnTo>
                    <a:lnTo>
                      <a:pt x="603" y="7273"/>
                    </a:lnTo>
                    <a:lnTo>
                      <a:pt x="821" y="7240"/>
                    </a:lnTo>
                    <a:lnTo>
                      <a:pt x="1381" y="7139"/>
                    </a:lnTo>
                    <a:lnTo>
                      <a:pt x="2185" y="6980"/>
                    </a:lnTo>
                    <a:lnTo>
                      <a:pt x="2637" y="6880"/>
                    </a:lnTo>
                    <a:lnTo>
                      <a:pt x="3113" y="6771"/>
                    </a:lnTo>
                    <a:lnTo>
                      <a:pt x="3599" y="6654"/>
                    </a:lnTo>
                    <a:lnTo>
                      <a:pt x="4067" y="6528"/>
                    </a:lnTo>
                    <a:lnTo>
                      <a:pt x="4519" y="6403"/>
                    </a:lnTo>
                    <a:lnTo>
                      <a:pt x="4929" y="6260"/>
                    </a:lnTo>
                    <a:lnTo>
                      <a:pt x="5113" y="6193"/>
                    </a:lnTo>
                    <a:lnTo>
                      <a:pt x="5289" y="6127"/>
                    </a:lnTo>
                    <a:lnTo>
                      <a:pt x="5448" y="6051"/>
                    </a:lnTo>
                    <a:lnTo>
                      <a:pt x="5590" y="5984"/>
                    </a:lnTo>
                    <a:lnTo>
                      <a:pt x="5708" y="5909"/>
                    </a:lnTo>
                    <a:lnTo>
                      <a:pt x="5808" y="5842"/>
                    </a:lnTo>
                    <a:lnTo>
                      <a:pt x="5883" y="5767"/>
                    </a:lnTo>
                    <a:lnTo>
                      <a:pt x="5908" y="5733"/>
                    </a:lnTo>
                    <a:lnTo>
                      <a:pt x="5934" y="5700"/>
                    </a:lnTo>
                    <a:lnTo>
                      <a:pt x="5967" y="5633"/>
                    </a:lnTo>
                    <a:lnTo>
                      <a:pt x="5992" y="5558"/>
                    </a:lnTo>
                    <a:lnTo>
                      <a:pt x="6042" y="5365"/>
                    </a:lnTo>
                    <a:lnTo>
                      <a:pt x="6093" y="5131"/>
                    </a:lnTo>
                    <a:lnTo>
                      <a:pt x="6126" y="4863"/>
                    </a:lnTo>
                    <a:lnTo>
                      <a:pt x="6160" y="4562"/>
                    </a:lnTo>
                    <a:lnTo>
                      <a:pt x="6176" y="4227"/>
                    </a:lnTo>
                    <a:lnTo>
                      <a:pt x="6193" y="3884"/>
                    </a:lnTo>
                    <a:lnTo>
                      <a:pt x="6201" y="3516"/>
                    </a:lnTo>
                    <a:lnTo>
                      <a:pt x="6193" y="3139"/>
                    </a:lnTo>
                    <a:lnTo>
                      <a:pt x="6185" y="2754"/>
                    </a:lnTo>
                    <a:lnTo>
                      <a:pt x="6168" y="2369"/>
                    </a:lnTo>
                    <a:lnTo>
                      <a:pt x="6143" y="1993"/>
                    </a:lnTo>
                    <a:lnTo>
                      <a:pt x="6118" y="1624"/>
                    </a:lnTo>
                    <a:lnTo>
                      <a:pt x="6076" y="1273"/>
                    </a:lnTo>
                    <a:lnTo>
                      <a:pt x="6026" y="947"/>
                    </a:lnTo>
                    <a:lnTo>
                      <a:pt x="5967" y="645"/>
                    </a:lnTo>
                    <a:lnTo>
                      <a:pt x="5942" y="553"/>
                    </a:lnTo>
                    <a:lnTo>
                      <a:pt x="5908" y="461"/>
                    </a:lnTo>
                    <a:lnTo>
                      <a:pt x="5867" y="386"/>
                    </a:lnTo>
                    <a:lnTo>
                      <a:pt x="5816" y="311"/>
                    </a:lnTo>
                    <a:lnTo>
                      <a:pt x="5758" y="244"/>
                    </a:lnTo>
                    <a:lnTo>
                      <a:pt x="5691" y="185"/>
                    </a:lnTo>
                    <a:lnTo>
                      <a:pt x="5616" y="135"/>
                    </a:lnTo>
                    <a:lnTo>
                      <a:pt x="5540" y="85"/>
                    </a:lnTo>
                    <a:lnTo>
                      <a:pt x="5457" y="51"/>
                    </a:lnTo>
                    <a:lnTo>
                      <a:pt x="5373" y="26"/>
                    </a:lnTo>
                    <a:lnTo>
                      <a:pt x="5289" y="9"/>
                    </a:lnTo>
                    <a:lnTo>
                      <a:pt x="5197" y="1"/>
                    </a:lnTo>
                    <a:close/>
                  </a:path>
                </a:pathLst>
              </a:custGeom>
              <a:solidFill>
                <a:srgbClr val="F3D6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83" name="Google Shape;1157;p30">
                <a:extLst>
                  <a:ext uri="{FF2B5EF4-FFF2-40B4-BE49-F238E27FC236}">
                    <a16:creationId xmlns:a16="http://schemas.microsoft.com/office/drawing/2014/main" xmlns="" id="{65FF3D41-C1DD-404A-B5AB-68AA2250DA56}"/>
                  </a:ext>
                </a:extLst>
              </p:cNvPr>
              <p:cNvSpPr/>
              <p:nvPr/>
            </p:nvSpPr>
            <p:spPr>
              <a:xfrm>
                <a:off x="1107879" y="2654189"/>
                <a:ext cx="814879" cy="812200"/>
              </a:xfrm>
              <a:custGeom>
                <a:avLst/>
                <a:gdLst/>
                <a:ahLst/>
                <a:cxnLst/>
                <a:rect l="l" t="t" r="r" b="b"/>
                <a:pathLst>
                  <a:path w="22353" h="22278" extrusionOk="0">
                    <a:moveTo>
                      <a:pt x="12980" y="1"/>
                    </a:moveTo>
                    <a:lnTo>
                      <a:pt x="12562" y="235"/>
                    </a:lnTo>
                    <a:lnTo>
                      <a:pt x="12126" y="486"/>
                    </a:lnTo>
                    <a:lnTo>
                      <a:pt x="11691" y="754"/>
                    </a:lnTo>
                    <a:lnTo>
                      <a:pt x="11256" y="1038"/>
                    </a:lnTo>
                    <a:lnTo>
                      <a:pt x="10813" y="1348"/>
                    </a:lnTo>
                    <a:lnTo>
                      <a:pt x="10378" y="1666"/>
                    </a:lnTo>
                    <a:lnTo>
                      <a:pt x="9934" y="2001"/>
                    </a:lnTo>
                    <a:lnTo>
                      <a:pt x="9490" y="2344"/>
                    </a:lnTo>
                    <a:lnTo>
                      <a:pt x="9047" y="2704"/>
                    </a:lnTo>
                    <a:lnTo>
                      <a:pt x="8612" y="3063"/>
                    </a:lnTo>
                    <a:lnTo>
                      <a:pt x="8185" y="3440"/>
                    </a:lnTo>
                    <a:lnTo>
                      <a:pt x="7750" y="3817"/>
                    </a:lnTo>
                    <a:lnTo>
                      <a:pt x="7331" y="4193"/>
                    </a:lnTo>
                    <a:lnTo>
                      <a:pt x="6921" y="4570"/>
                    </a:lnTo>
                    <a:lnTo>
                      <a:pt x="6520" y="4946"/>
                    </a:lnTo>
                    <a:lnTo>
                      <a:pt x="6126" y="5323"/>
                    </a:lnTo>
                    <a:lnTo>
                      <a:pt x="5373" y="6059"/>
                    </a:lnTo>
                    <a:lnTo>
                      <a:pt x="4670" y="6771"/>
                    </a:lnTo>
                    <a:lnTo>
                      <a:pt x="4034" y="7440"/>
                    </a:lnTo>
                    <a:lnTo>
                      <a:pt x="3465" y="8043"/>
                    </a:lnTo>
                    <a:lnTo>
                      <a:pt x="2980" y="8578"/>
                    </a:lnTo>
                    <a:lnTo>
                      <a:pt x="2587" y="9022"/>
                    </a:lnTo>
                    <a:lnTo>
                      <a:pt x="2294" y="9373"/>
                    </a:lnTo>
                    <a:lnTo>
                      <a:pt x="2110" y="9607"/>
                    </a:lnTo>
                    <a:lnTo>
                      <a:pt x="2026" y="9725"/>
                    </a:lnTo>
                    <a:lnTo>
                      <a:pt x="1926" y="9867"/>
                    </a:lnTo>
                    <a:lnTo>
                      <a:pt x="1817" y="10043"/>
                    </a:lnTo>
                    <a:lnTo>
                      <a:pt x="1691" y="10252"/>
                    </a:lnTo>
                    <a:lnTo>
                      <a:pt x="1557" y="10486"/>
                    </a:lnTo>
                    <a:lnTo>
                      <a:pt x="1415" y="10746"/>
                    </a:lnTo>
                    <a:lnTo>
                      <a:pt x="1273" y="11030"/>
                    </a:lnTo>
                    <a:lnTo>
                      <a:pt x="1131" y="11331"/>
                    </a:lnTo>
                    <a:lnTo>
                      <a:pt x="980" y="11658"/>
                    </a:lnTo>
                    <a:lnTo>
                      <a:pt x="838" y="12001"/>
                    </a:lnTo>
                    <a:lnTo>
                      <a:pt x="695" y="12369"/>
                    </a:lnTo>
                    <a:lnTo>
                      <a:pt x="562" y="12746"/>
                    </a:lnTo>
                    <a:lnTo>
                      <a:pt x="436" y="13139"/>
                    </a:lnTo>
                    <a:lnTo>
                      <a:pt x="327" y="13541"/>
                    </a:lnTo>
                    <a:lnTo>
                      <a:pt x="227" y="13959"/>
                    </a:lnTo>
                    <a:lnTo>
                      <a:pt x="143" y="14386"/>
                    </a:lnTo>
                    <a:lnTo>
                      <a:pt x="110" y="14603"/>
                    </a:lnTo>
                    <a:lnTo>
                      <a:pt x="76" y="14821"/>
                    </a:lnTo>
                    <a:lnTo>
                      <a:pt x="51" y="15038"/>
                    </a:lnTo>
                    <a:lnTo>
                      <a:pt x="26" y="15256"/>
                    </a:lnTo>
                    <a:lnTo>
                      <a:pt x="18" y="15482"/>
                    </a:lnTo>
                    <a:lnTo>
                      <a:pt x="9" y="15700"/>
                    </a:lnTo>
                    <a:lnTo>
                      <a:pt x="1" y="15926"/>
                    </a:lnTo>
                    <a:lnTo>
                      <a:pt x="9" y="16151"/>
                    </a:lnTo>
                    <a:lnTo>
                      <a:pt x="18" y="16369"/>
                    </a:lnTo>
                    <a:lnTo>
                      <a:pt x="34" y="16595"/>
                    </a:lnTo>
                    <a:lnTo>
                      <a:pt x="60" y="16821"/>
                    </a:lnTo>
                    <a:lnTo>
                      <a:pt x="93" y="17038"/>
                    </a:lnTo>
                    <a:lnTo>
                      <a:pt x="135" y="17264"/>
                    </a:lnTo>
                    <a:lnTo>
                      <a:pt x="185" y="17490"/>
                    </a:lnTo>
                    <a:lnTo>
                      <a:pt x="244" y="17708"/>
                    </a:lnTo>
                    <a:lnTo>
                      <a:pt x="311" y="17926"/>
                    </a:lnTo>
                    <a:lnTo>
                      <a:pt x="386" y="18143"/>
                    </a:lnTo>
                    <a:lnTo>
                      <a:pt x="470" y="18361"/>
                    </a:lnTo>
                    <a:lnTo>
                      <a:pt x="570" y="18578"/>
                    </a:lnTo>
                    <a:lnTo>
                      <a:pt x="670" y="18787"/>
                    </a:lnTo>
                    <a:lnTo>
                      <a:pt x="788" y="19005"/>
                    </a:lnTo>
                    <a:lnTo>
                      <a:pt x="913" y="19214"/>
                    </a:lnTo>
                    <a:lnTo>
                      <a:pt x="1047" y="19415"/>
                    </a:lnTo>
                    <a:lnTo>
                      <a:pt x="1198" y="19616"/>
                    </a:lnTo>
                    <a:lnTo>
                      <a:pt x="1348" y="19817"/>
                    </a:lnTo>
                    <a:lnTo>
                      <a:pt x="1524" y="20018"/>
                    </a:lnTo>
                    <a:lnTo>
                      <a:pt x="1708" y="20210"/>
                    </a:lnTo>
                    <a:lnTo>
                      <a:pt x="1901" y="20403"/>
                    </a:lnTo>
                    <a:lnTo>
                      <a:pt x="2101" y="20587"/>
                    </a:lnTo>
                    <a:lnTo>
                      <a:pt x="2327" y="20771"/>
                    </a:lnTo>
                    <a:lnTo>
                      <a:pt x="2553" y="20946"/>
                    </a:lnTo>
                    <a:lnTo>
                      <a:pt x="2804" y="21122"/>
                    </a:lnTo>
                    <a:lnTo>
                      <a:pt x="3064" y="21281"/>
                    </a:lnTo>
                    <a:lnTo>
                      <a:pt x="3331" y="21432"/>
                    </a:lnTo>
                    <a:lnTo>
                      <a:pt x="3616" y="21566"/>
                    </a:lnTo>
                    <a:lnTo>
                      <a:pt x="3909" y="21691"/>
                    </a:lnTo>
                    <a:lnTo>
                      <a:pt x="4219" y="21800"/>
                    </a:lnTo>
                    <a:lnTo>
                      <a:pt x="4528" y="21900"/>
                    </a:lnTo>
                    <a:lnTo>
                      <a:pt x="4854" y="21984"/>
                    </a:lnTo>
                    <a:lnTo>
                      <a:pt x="5189" y="22059"/>
                    </a:lnTo>
                    <a:lnTo>
                      <a:pt x="5532" y="22126"/>
                    </a:lnTo>
                    <a:lnTo>
                      <a:pt x="5884" y="22177"/>
                    </a:lnTo>
                    <a:lnTo>
                      <a:pt x="6244" y="22218"/>
                    </a:lnTo>
                    <a:lnTo>
                      <a:pt x="6603" y="22244"/>
                    </a:lnTo>
                    <a:lnTo>
                      <a:pt x="6980" y="22269"/>
                    </a:lnTo>
                    <a:lnTo>
                      <a:pt x="7357" y="22277"/>
                    </a:lnTo>
                    <a:lnTo>
                      <a:pt x="7742" y="22277"/>
                    </a:lnTo>
                    <a:lnTo>
                      <a:pt x="8126" y="22269"/>
                    </a:lnTo>
                    <a:lnTo>
                      <a:pt x="8520" y="22260"/>
                    </a:lnTo>
                    <a:lnTo>
                      <a:pt x="8921" y="22235"/>
                    </a:lnTo>
                    <a:lnTo>
                      <a:pt x="9323" y="22202"/>
                    </a:lnTo>
                    <a:lnTo>
                      <a:pt x="9725" y="22160"/>
                    </a:lnTo>
                    <a:lnTo>
                      <a:pt x="10126" y="22118"/>
                    </a:lnTo>
                    <a:lnTo>
                      <a:pt x="10537" y="22059"/>
                    </a:lnTo>
                    <a:lnTo>
                      <a:pt x="10947" y="22001"/>
                    </a:lnTo>
                    <a:lnTo>
                      <a:pt x="11357" y="21942"/>
                    </a:lnTo>
                    <a:lnTo>
                      <a:pt x="11767" y="21867"/>
                    </a:lnTo>
                    <a:lnTo>
                      <a:pt x="12177" y="21792"/>
                    </a:lnTo>
                    <a:lnTo>
                      <a:pt x="12988" y="21624"/>
                    </a:lnTo>
                    <a:lnTo>
                      <a:pt x="13800" y="21449"/>
                    </a:lnTo>
                    <a:lnTo>
                      <a:pt x="14595" y="21248"/>
                    </a:lnTo>
                    <a:lnTo>
                      <a:pt x="15382" y="21047"/>
                    </a:lnTo>
                    <a:lnTo>
                      <a:pt x="16143" y="20829"/>
                    </a:lnTo>
                    <a:lnTo>
                      <a:pt x="16880" y="20612"/>
                    </a:lnTo>
                    <a:lnTo>
                      <a:pt x="17591" y="20386"/>
                    </a:lnTo>
                    <a:lnTo>
                      <a:pt x="18260" y="20168"/>
                    </a:lnTo>
                    <a:lnTo>
                      <a:pt x="18905" y="19951"/>
                    </a:lnTo>
                    <a:lnTo>
                      <a:pt x="19499" y="19741"/>
                    </a:lnTo>
                    <a:lnTo>
                      <a:pt x="20060" y="19541"/>
                    </a:lnTo>
                    <a:lnTo>
                      <a:pt x="21014" y="19181"/>
                    </a:lnTo>
                    <a:lnTo>
                      <a:pt x="21733" y="18896"/>
                    </a:lnTo>
                    <a:lnTo>
                      <a:pt x="22193" y="18712"/>
                    </a:lnTo>
                    <a:lnTo>
                      <a:pt x="22352" y="18645"/>
                    </a:lnTo>
                    <a:lnTo>
                      <a:pt x="21959" y="13733"/>
                    </a:lnTo>
                    <a:lnTo>
                      <a:pt x="21541" y="13825"/>
                    </a:lnTo>
                    <a:lnTo>
                      <a:pt x="21089" y="13917"/>
                    </a:lnTo>
                    <a:lnTo>
                      <a:pt x="20620" y="14001"/>
                    </a:lnTo>
                    <a:lnTo>
                      <a:pt x="20127" y="14076"/>
                    </a:lnTo>
                    <a:lnTo>
                      <a:pt x="19608" y="14160"/>
                    </a:lnTo>
                    <a:lnTo>
                      <a:pt x="19080" y="14235"/>
                    </a:lnTo>
                    <a:lnTo>
                      <a:pt x="17984" y="14369"/>
                    </a:lnTo>
                    <a:lnTo>
                      <a:pt x="16855" y="14495"/>
                    </a:lnTo>
                    <a:lnTo>
                      <a:pt x="15708" y="14612"/>
                    </a:lnTo>
                    <a:lnTo>
                      <a:pt x="14570" y="14712"/>
                    </a:lnTo>
                    <a:lnTo>
                      <a:pt x="13465" y="14804"/>
                    </a:lnTo>
                    <a:lnTo>
                      <a:pt x="12411" y="14879"/>
                    </a:lnTo>
                    <a:lnTo>
                      <a:pt x="11432" y="14946"/>
                    </a:lnTo>
                    <a:lnTo>
                      <a:pt x="9767" y="15047"/>
                    </a:lnTo>
                    <a:lnTo>
                      <a:pt x="8645" y="15105"/>
                    </a:lnTo>
                    <a:lnTo>
                      <a:pt x="8235" y="15122"/>
                    </a:lnTo>
                    <a:lnTo>
                      <a:pt x="8235" y="15122"/>
                    </a:lnTo>
                    <a:lnTo>
                      <a:pt x="14001" y="9574"/>
                    </a:lnTo>
                    <a:lnTo>
                      <a:pt x="13976" y="9156"/>
                    </a:lnTo>
                    <a:lnTo>
                      <a:pt x="13926" y="8034"/>
                    </a:lnTo>
                    <a:lnTo>
                      <a:pt x="13834" y="6469"/>
                    </a:lnTo>
                    <a:lnTo>
                      <a:pt x="13775" y="5582"/>
                    </a:lnTo>
                    <a:lnTo>
                      <a:pt x="13716" y="4679"/>
                    </a:lnTo>
                    <a:lnTo>
                      <a:pt x="13641" y="3766"/>
                    </a:lnTo>
                    <a:lnTo>
                      <a:pt x="13566" y="2896"/>
                    </a:lnTo>
                    <a:lnTo>
                      <a:pt x="13482" y="2084"/>
                    </a:lnTo>
                    <a:lnTo>
                      <a:pt x="13398" y="1373"/>
                    </a:lnTo>
                    <a:lnTo>
                      <a:pt x="13348" y="1055"/>
                    </a:lnTo>
                    <a:lnTo>
                      <a:pt x="13298" y="771"/>
                    </a:lnTo>
                    <a:lnTo>
                      <a:pt x="13248" y="528"/>
                    </a:lnTo>
                    <a:lnTo>
                      <a:pt x="13198" y="327"/>
                    </a:lnTo>
                    <a:lnTo>
                      <a:pt x="13147" y="168"/>
                    </a:lnTo>
                    <a:lnTo>
                      <a:pt x="13122" y="109"/>
                    </a:lnTo>
                    <a:lnTo>
                      <a:pt x="13097" y="59"/>
                    </a:lnTo>
                    <a:lnTo>
                      <a:pt x="13064" y="26"/>
                    </a:lnTo>
                    <a:lnTo>
                      <a:pt x="13039" y="1"/>
                    </a:lnTo>
                    <a:close/>
                  </a:path>
                </a:pathLst>
              </a:custGeom>
              <a:solidFill>
                <a:srgbClr val="5492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84" name="Google Shape;1158;p30">
                <a:extLst>
                  <a:ext uri="{FF2B5EF4-FFF2-40B4-BE49-F238E27FC236}">
                    <a16:creationId xmlns:a16="http://schemas.microsoft.com/office/drawing/2014/main" xmlns="" id="{AA8676C9-9136-3B1B-50E4-F53B2FF2E39D}"/>
                  </a:ext>
                </a:extLst>
              </p:cNvPr>
              <p:cNvSpPr/>
              <p:nvPr/>
            </p:nvSpPr>
            <p:spPr>
              <a:xfrm>
                <a:off x="2847119" y="1794190"/>
                <a:ext cx="156538" cy="154398"/>
              </a:xfrm>
              <a:custGeom>
                <a:avLst/>
                <a:gdLst/>
                <a:ahLst/>
                <a:cxnLst/>
                <a:rect l="l" t="t" r="r" b="b"/>
                <a:pathLst>
                  <a:path w="4294" h="4235" extrusionOk="0">
                    <a:moveTo>
                      <a:pt x="2460" y="1"/>
                    </a:moveTo>
                    <a:lnTo>
                      <a:pt x="2293" y="17"/>
                    </a:lnTo>
                    <a:lnTo>
                      <a:pt x="2134" y="51"/>
                    </a:lnTo>
                    <a:lnTo>
                      <a:pt x="1975" y="93"/>
                    </a:lnTo>
                    <a:lnTo>
                      <a:pt x="1816" y="160"/>
                    </a:lnTo>
                    <a:lnTo>
                      <a:pt x="1674" y="235"/>
                    </a:lnTo>
                    <a:lnTo>
                      <a:pt x="1532" y="319"/>
                    </a:lnTo>
                    <a:lnTo>
                      <a:pt x="1406" y="419"/>
                    </a:lnTo>
                    <a:lnTo>
                      <a:pt x="1289" y="536"/>
                    </a:lnTo>
                    <a:lnTo>
                      <a:pt x="1180" y="662"/>
                    </a:lnTo>
                    <a:lnTo>
                      <a:pt x="1080" y="795"/>
                    </a:lnTo>
                    <a:lnTo>
                      <a:pt x="996" y="946"/>
                    </a:lnTo>
                    <a:lnTo>
                      <a:pt x="929" y="1105"/>
                    </a:lnTo>
                    <a:lnTo>
                      <a:pt x="871" y="1272"/>
                    </a:lnTo>
                    <a:lnTo>
                      <a:pt x="871" y="1298"/>
                    </a:lnTo>
                    <a:lnTo>
                      <a:pt x="661" y="2042"/>
                    </a:lnTo>
                    <a:lnTo>
                      <a:pt x="452" y="2779"/>
                    </a:lnTo>
                    <a:lnTo>
                      <a:pt x="226" y="3507"/>
                    </a:lnTo>
                    <a:lnTo>
                      <a:pt x="0" y="4235"/>
                    </a:lnTo>
                    <a:lnTo>
                      <a:pt x="4276" y="4235"/>
                    </a:lnTo>
                    <a:lnTo>
                      <a:pt x="4293" y="3574"/>
                    </a:lnTo>
                    <a:lnTo>
                      <a:pt x="4285" y="2913"/>
                    </a:lnTo>
                    <a:lnTo>
                      <a:pt x="4268" y="2260"/>
                    </a:lnTo>
                    <a:lnTo>
                      <a:pt x="4235" y="1607"/>
                    </a:lnTo>
                    <a:lnTo>
                      <a:pt x="4226" y="1473"/>
                    </a:lnTo>
                    <a:lnTo>
                      <a:pt x="4201" y="1348"/>
                    </a:lnTo>
                    <a:lnTo>
                      <a:pt x="4168" y="1214"/>
                    </a:lnTo>
                    <a:lnTo>
                      <a:pt x="4126" y="1097"/>
                    </a:lnTo>
                    <a:lnTo>
                      <a:pt x="4067" y="971"/>
                    </a:lnTo>
                    <a:lnTo>
                      <a:pt x="4009" y="854"/>
                    </a:lnTo>
                    <a:lnTo>
                      <a:pt x="3942" y="745"/>
                    </a:lnTo>
                    <a:lnTo>
                      <a:pt x="3858" y="636"/>
                    </a:lnTo>
                    <a:lnTo>
                      <a:pt x="3774" y="544"/>
                    </a:lnTo>
                    <a:lnTo>
                      <a:pt x="3682" y="452"/>
                    </a:lnTo>
                    <a:lnTo>
                      <a:pt x="3582" y="360"/>
                    </a:lnTo>
                    <a:lnTo>
                      <a:pt x="3473" y="285"/>
                    </a:lnTo>
                    <a:lnTo>
                      <a:pt x="3356" y="218"/>
                    </a:lnTo>
                    <a:lnTo>
                      <a:pt x="3230" y="151"/>
                    </a:lnTo>
                    <a:lnTo>
                      <a:pt x="3105" y="101"/>
                    </a:lnTo>
                    <a:lnTo>
                      <a:pt x="2971" y="59"/>
                    </a:lnTo>
                    <a:lnTo>
                      <a:pt x="2804" y="26"/>
                    </a:lnTo>
                    <a:lnTo>
                      <a:pt x="2628" y="9"/>
                    </a:lnTo>
                    <a:lnTo>
                      <a:pt x="2460" y="1"/>
                    </a:lnTo>
                    <a:close/>
                  </a:path>
                </a:pathLst>
              </a:custGeom>
              <a:solidFill>
                <a:srgbClr val="F3D6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85" name="Google Shape;1159;p30">
                <a:extLst>
                  <a:ext uri="{FF2B5EF4-FFF2-40B4-BE49-F238E27FC236}">
                    <a16:creationId xmlns:a16="http://schemas.microsoft.com/office/drawing/2014/main" xmlns="" id="{3777EDCE-C43D-E66C-245D-F9A2E59FAAB6}"/>
                  </a:ext>
                </a:extLst>
              </p:cNvPr>
              <p:cNvSpPr/>
              <p:nvPr/>
            </p:nvSpPr>
            <p:spPr>
              <a:xfrm>
                <a:off x="2847119" y="1794190"/>
                <a:ext cx="156538" cy="154398"/>
              </a:xfrm>
              <a:custGeom>
                <a:avLst/>
                <a:gdLst/>
                <a:ahLst/>
                <a:cxnLst/>
                <a:rect l="l" t="t" r="r" b="b"/>
                <a:pathLst>
                  <a:path w="4294" h="4235" fill="none" extrusionOk="0">
                    <a:moveTo>
                      <a:pt x="4276" y="4235"/>
                    </a:moveTo>
                    <a:lnTo>
                      <a:pt x="4276" y="4235"/>
                    </a:lnTo>
                    <a:lnTo>
                      <a:pt x="4293" y="3574"/>
                    </a:lnTo>
                    <a:lnTo>
                      <a:pt x="4285" y="2913"/>
                    </a:lnTo>
                    <a:lnTo>
                      <a:pt x="4268" y="2260"/>
                    </a:lnTo>
                    <a:lnTo>
                      <a:pt x="4235" y="1607"/>
                    </a:lnTo>
                    <a:lnTo>
                      <a:pt x="4235" y="1607"/>
                    </a:lnTo>
                    <a:lnTo>
                      <a:pt x="4226" y="1473"/>
                    </a:lnTo>
                    <a:lnTo>
                      <a:pt x="4201" y="1348"/>
                    </a:lnTo>
                    <a:lnTo>
                      <a:pt x="4168" y="1214"/>
                    </a:lnTo>
                    <a:lnTo>
                      <a:pt x="4126" y="1097"/>
                    </a:lnTo>
                    <a:lnTo>
                      <a:pt x="4067" y="971"/>
                    </a:lnTo>
                    <a:lnTo>
                      <a:pt x="4009" y="854"/>
                    </a:lnTo>
                    <a:lnTo>
                      <a:pt x="3942" y="745"/>
                    </a:lnTo>
                    <a:lnTo>
                      <a:pt x="3858" y="636"/>
                    </a:lnTo>
                    <a:lnTo>
                      <a:pt x="3774" y="544"/>
                    </a:lnTo>
                    <a:lnTo>
                      <a:pt x="3682" y="452"/>
                    </a:lnTo>
                    <a:lnTo>
                      <a:pt x="3582" y="360"/>
                    </a:lnTo>
                    <a:lnTo>
                      <a:pt x="3473" y="285"/>
                    </a:lnTo>
                    <a:lnTo>
                      <a:pt x="3356" y="218"/>
                    </a:lnTo>
                    <a:lnTo>
                      <a:pt x="3230" y="151"/>
                    </a:lnTo>
                    <a:lnTo>
                      <a:pt x="3105" y="101"/>
                    </a:lnTo>
                    <a:lnTo>
                      <a:pt x="2971" y="59"/>
                    </a:lnTo>
                    <a:lnTo>
                      <a:pt x="2971" y="59"/>
                    </a:lnTo>
                    <a:lnTo>
                      <a:pt x="2804" y="26"/>
                    </a:lnTo>
                    <a:lnTo>
                      <a:pt x="2628" y="9"/>
                    </a:lnTo>
                    <a:lnTo>
                      <a:pt x="2460" y="1"/>
                    </a:lnTo>
                    <a:lnTo>
                      <a:pt x="2293" y="17"/>
                    </a:lnTo>
                    <a:lnTo>
                      <a:pt x="2134" y="51"/>
                    </a:lnTo>
                    <a:lnTo>
                      <a:pt x="1975" y="93"/>
                    </a:lnTo>
                    <a:lnTo>
                      <a:pt x="1816" y="160"/>
                    </a:lnTo>
                    <a:lnTo>
                      <a:pt x="1674" y="235"/>
                    </a:lnTo>
                    <a:lnTo>
                      <a:pt x="1532" y="319"/>
                    </a:lnTo>
                    <a:lnTo>
                      <a:pt x="1406" y="419"/>
                    </a:lnTo>
                    <a:lnTo>
                      <a:pt x="1289" y="536"/>
                    </a:lnTo>
                    <a:lnTo>
                      <a:pt x="1180" y="662"/>
                    </a:lnTo>
                    <a:lnTo>
                      <a:pt x="1080" y="795"/>
                    </a:lnTo>
                    <a:lnTo>
                      <a:pt x="996" y="946"/>
                    </a:lnTo>
                    <a:lnTo>
                      <a:pt x="929" y="1105"/>
                    </a:lnTo>
                    <a:lnTo>
                      <a:pt x="871" y="1272"/>
                    </a:lnTo>
                    <a:lnTo>
                      <a:pt x="871" y="1298"/>
                    </a:lnTo>
                    <a:lnTo>
                      <a:pt x="871" y="1298"/>
                    </a:lnTo>
                    <a:lnTo>
                      <a:pt x="661" y="2042"/>
                    </a:lnTo>
                    <a:lnTo>
                      <a:pt x="452" y="2779"/>
                    </a:lnTo>
                    <a:lnTo>
                      <a:pt x="226" y="3507"/>
                    </a:lnTo>
                    <a:lnTo>
                      <a:pt x="0" y="4235"/>
                    </a:lnTo>
                    <a:lnTo>
                      <a:pt x="4276" y="42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86" name="Google Shape;1160;p30">
                <a:extLst>
                  <a:ext uri="{FF2B5EF4-FFF2-40B4-BE49-F238E27FC236}">
                    <a16:creationId xmlns:a16="http://schemas.microsoft.com/office/drawing/2014/main" xmlns="" id="{8CA331AC-4006-6DC9-017C-926C42C49271}"/>
                  </a:ext>
                </a:extLst>
              </p:cNvPr>
              <p:cNvSpPr/>
              <p:nvPr/>
            </p:nvSpPr>
            <p:spPr>
              <a:xfrm>
                <a:off x="2838261" y="1580011"/>
                <a:ext cx="238306" cy="285608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7834" extrusionOk="0">
                    <a:moveTo>
                      <a:pt x="2494" y="1"/>
                    </a:moveTo>
                    <a:lnTo>
                      <a:pt x="2452" y="18"/>
                    </a:lnTo>
                    <a:lnTo>
                      <a:pt x="2402" y="43"/>
                    </a:lnTo>
                    <a:lnTo>
                      <a:pt x="2352" y="68"/>
                    </a:lnTo>
                    <a:lnTo>
                      <a:pt x="2310" y="110"/>
                    </a:lnTo>
                    <a:lnTo>
                      <a:pt x="2260" y="152"/>
                    </a:lnTo>
                    <a:lnTo>
                      <a:pt x="2210" y="210"/>
                    </a:lnTo>
                    <a:lnTo>
                      <a:pt x="2118" y="344"/>
                    </a:lnTo>
                    <a:lnTo>
                      <a:pt x="2034" y="503"/>
                    </a:lnTo>
                    <a:lnTo>
                      <a:pt x="1950" y="696"/>
                    </a:lnTo>
                    <a:lnTo>
                      <a:pt x="1867" y="913"/>
                    </a:lnTo>
                    <a:lnTo>
                      <a:pt x="1800" y="1164"/>
                    </a:lnTo>
                    <a:lnTo>
                      <a:pt x="1733" y="1440"/>
                    </a:lnTo>
                    <a:lnTo>
                      <a:pt x="1683" y="1742"/>
                    </a:lnTo>
                    <a:lnTo>
                      <a:pt x="1641" y="2060"/>
                    </a:lnTo>
                    <a:lnTo>
                      <a:pt x="1607" y="2411"/>
                    </a:lnTo>
                    <a:lnTo>
                      <a:pt x="1590" y="2788"/>
                    </a:lnTo>
                    <a:lnTo>
                      <a:pt x="1582" y="3181"/>
                    </a:lnTo>
                    <a:lnTo>
                      <a:pt x="1448" y="3081"/>
                    </a:lnTo>
                    <a:lnTo>
                      <a:pt x="1298" y="2980"/>
                    </a:lnTo>
                    <a:lnTo>
                      <a:pt x="1122" y="2863"/>
                    </a:lnTo>
                    <a:lnTo>
                      <a:pt x="921" y="2763"/>
                    </a:lnTo>
                    <a:lnTo>
                      <a:pt x="821" y="2712"/>
                    </a:lnTo>
                    <a:lnTo>
                      <a:pt x="720" y="2679"/>
                    </a:lnTo>
                    <a:lnTo>
                      <a:pt x="620" y="2654"/>
                    </a:lnTo>
                    <a:lnTo>
                      <a:pt x="528" y="2637"/>
                    </a:lnTo>
                    <a:lnTo>
                      <a:pt x="444" y="2637"/>
                    </a:lnTo>
                    <a:lnTo>
                      <a:pt x="369" y="2654"/>
                    </a:lnTo>
                    <a:lnTo>
                      <a:pt x="302" y="2687"/>
                    </a:lnTo>
                    <a:lnTo>
                      <a:pt x="243" y="2729"/>
                    </a:lnTo>
                    <a:lnTo>
                      <a:pt x="185" y="2771"/>
                    </a:lnTo>
                    <a:lnTo>
                      <a:pt x="134" y="2821"/>
                    </a:lnTo>
                    <a:lnTo>
                      <a:pt x="93" y="2880"/>
                    </a:lnTo>
                    <a:lnTo>
                      <a:pt x="59" y="2938"/>
                    </a:lnTo>
                    <a:lnTo>
                      <a:pt x="34" y="3005"/>
                    </a:lnTo>
                    <a:lnTo>
                      <a:pt x="17" y="3081"/>
                    </a:lnTo>
                    <a:lnTo>
                      <a:pt x="9" y="3156"/>
                    </a:lnTo>
                    <a:lnTo>
                      <a:pt x="1" y="3231"/>
                    </a:lnTo>
                    <a:lnTo>
                      <a:pt x="1" y="3315"/>
                    </a:lnTo>
                    <a:lnTo>
                      <a:pt x="17" y="3398"/>
                    </a:lnTo>
                    <a:lnTo>
                      <a:pt x="34" y="3482"/>
                    </a:lnTo>
                    <a:lnTo>
                      <a:pt x="59" y="3566"/>
                    </a:lnTo>
                    <a:lnTo>
                      <a:pt x="93" y="3650"/>
                    </a:lnTo>
                    <a:lnTo>
                      <a:pt x="134" y="3742"/>
                    </a:lnTo>
                    <a:lnTo>
                      <a:pt x="185" y="3859"/>
                    </a:lnTo>
                    <a:lnTo>
                      <a:pt x="252" y="4018"/>
                    </a:lnTo>
                    <a:lnTo>
                      <a:pt x="411" y="4470"/>
                    </a:lnTo>
                    <a:lnTo>
                      <a:pt x="595" y="5022"/>
                    </a:lnTo>
                    <a:lnTo>
                      <a:pt x="796" y="5616"/>
                    </a:lnTo>
                    <a:lnTo>
                      <a:pt x="1130" y="6679"/>
                    </a:lnTo>
                    <a:lnTo>
                      <a:pt x="1273" y="7139"/>
                    </a:lnTo>
                    <a:lnTo>
                      <a:pt x="1323" y="7164"/>
                    </a:lnTo>
                    <a:lnTo>
                      <a:pt x="1432" y="7189"/>
                    </a:lnTo>
                    <a:lnTo>
                      <a:pt x="1800" y="7281"/>
                    </a:lnTo>
                    <a:lnTo>
                      <a:pt x="2319" y="7390"/>
                    </a:lnTo>
                    <a:lnTo>
                      <a:pt x="2904" y="7516"/>
                    </a:lnTo>
                    <a:lnTo>
                      <a:pt x="4001" y="7733"/>
                    </a:lnTo>
                    <a:lnTo>
                      <a:pt x="4494" y="7834"/>
                    </a:lnTo>
                    <a:lnTo>
                      <a:pt x="4595" y="7691"/>
                    </a:lnTo>
                    <a:lnTo>
                      <a:pt x="4846" y="7290"/>
                    </a:lnTo>
                    <a:lnTo>
                      <a:pt x="5013" y="7022"/>
                    </a:lnTo>
                    <a:lnTo>
                      <a:pt x="5197" y="6704"/>
                    </a:lnTo>
                    <a:lnTo>
                      <a:pt x="5390" y="6361"/>
                    </a:lnTo>
                    <a:lnTo>
                      <a:pt x="5591" y="6001"/>
                    </a:lnTo>
                    <a:lnTo>
                      <a:pt x="5791" y="5616"/>
                    </a:lnTo>
                    <a:lnTo>
                      <a:pt x="5975" y="5223"/>
                    </a:lnTo>
                    <a:lnTo>
                      <a:pt x="6151" y="4838"/>
                    </a:lnTo>
                    <a:lnTo>
                      <a:pt x="6226" y="4645"/>
                    </a:lnTo>
                    <a:lnTo>
                      <a:pt x="6302" y="4453"/>
                    </a:lnTo>
                    <a:lnTo>
                      <a:pt x="6360" y="4269"/>
                    </a:lnTo>
                    <a:lnTo>
                      <a:pt x="6419" y="4085"/>
                    </a:lnTo>
                    <a:lnTo>
                      <a:pt x="6461" y="3909"/>
                    </a:lnTo>
                    <a:lnTo>
                      <a:pt x="6503" y="3742"/>
                    </a:lnTo>
                    <a:lnTo>
                      <a:pt x="6519" y="3583"/>
                    </a:lnTo>
                    <a:lnTo>
                      <a:pt x="6536" y="3432"/>
                    </a:lnTo>
                    <a:lnTo>
                      <a:pt x="6536" y="3290"/>
                    </a:lnTo>
                    <a:lnTo>
                      <a:pt x="6528" y="3156"/>
                    </a:lnTo>
                    <a:lnTo>
                      <a:pt x="6503" y="3147"/>
                    </a:lnTo>
                    <a:lnTo>
                      <a:pt x="6444" y="3131"/>
                    </a:lnTo>
                    <a:lnTo>
                      <a:pt x="6344" y="3106"/>
                    </a:lnTo>
                    <a:lnTo>
                      <a:pt x="6218" y="3106"/>
                    </a:lnTo>
                    <a:lnTo>
                      <a:pt x="6143" y="3114"/>
                    </a:lnTo>
                    <a:lnTo>
                      <a:pt x="6051" y="3131"/>
                    </a:lnTo>
                    <a:lnTo>
                      <a:pt x="5959" y="3156"/>
                    </a:lnTo>
                    <a:lnTo>
                      <a:pt x="5867" y="3198"/>
                    </a:lnTo>
                    <a:lnTo>
                      <a:pt x="5758" y="3248"/>
                    </a:lnTo>
                    <a:lnTo>
                      <a:pt x="5649" y="3315"/>
                    </a:lnTo>
                    <a:lnTo>
                      <a:pt x="5532" y="3398"/>
                    </a:lnTo>
                    <a:lnTo>
                      <a:pt x="5406" y="3499"/>
                    </a:lnTo>
                    <a:lnTo>
                      <a:pt x="5406" y="3499"/>
                    </a:lnTo>
                    <a:lnTo>
                      <a:pt x="5440" y="3415"/>
                    </a:lnTo>
                    <a:lnTo>
                      <a:pt x="5524" y="3181"/>
                    </a:lnTo>
                    <a:lnTo>
                      <a:pt x="5641" y="2855"/>
                    </a:lnTo>
                    <a:lnTo>
                      <a:pt x="5699" y="2670"/>
                    </a:lnTo>
                    <a:lnTo>
                      <a:pt x="5758" y="2470"/>
                    </a:lnTo>
                    <a:lnTo>
                      <a:pt x="5808" y="2269"/>
                    </a:lnTo>
                    <a:lnTo>
                      <a:pt x="5850" y="2060"/>
                    </a:lnTo>
                    <a:lnTo>
                      <a:pt x="5883" y="1867"/>
                    </a:lnTo>
                    <a:lnTo>
                      <a:pt x="5909" y="1683"/>
                    </a:lnTo>
                    <a:lnTo>
                      <a:pt x="5909" y="1516"/>
                    </a:lnTo>
                    <a:lnTo>
                      <a:pt x="5900" y="1432"/>
                    </a:lnTo>
                    <a:lnTo>
                      <a:pt x="5892" y="1365"/>
                    </a:lnTo>
                    <a:lnTo>
                      <a:pt x="5875" y="1298"/>
                    </a:lnTo>
                    <a:lnTo>
                      <a:pt x="5850" y="1248"/>
                    </a:lnTo>
                    <a:lnTo>
                      <a:pt x="5825" y="1198"/>
                    </a:lnTo>
                    <a:lnTo>
                      <a:pt x="5783" y="1156"/>
                    </a:lnTo>
                    <a:lnTo>
                      <a:pt x="5741" y="1122"/>
                    </a:lnTo>
                    <a:lnTo>
                      <a:pt x="5699" y="1114"/>
                    </a:lnTo>
                    <a:lnTo>
                      <a:pt x="5649" y="1114"/>
                    </a:lnTo>
                    <a:lnTo>
                      <a:pt x="5591" y="1131"/>
                    </a:lnTo>
                    <a:lnTo>
                      <a:pt x="5540" y="1156"/>
                    </a:lnTo>
                    <a:lnTo>
                      <a:pt x="5473" y="1189"/>
                    </a:lnTo>
                    <a:lnTo>
                      <a:pt x="5415" y="1239"/>
                    </a:lnTo>
                    <a:lnTo>
                      <a:pt x="5356" y="1290"/>
                    </a:lnTo>
                    <a:lnTo>
                      <a:pt x="5222" y="1432"/>
                    </a:lnTo>
                    <a:lnTo>
                      <a:pt x="5088" y="1591"/>
                    </a:lnTo>
                    <a:lnTo>
                      <a:pt x="4955" y="1775"/>
                    </a:lnTo>
                    <a:lnTo>
                      <a:pt x="4821" y="1968"/>
                    </a:lnTo>
                    <a:lnTo>
                      <a:pt x="4695" y="2160"/>
                    </a:lnTo>
                    <a:lnTo>
                      <a:pt x="4578" y="2361"/>
                    </a:lnTo>
                    <a:lnTo>
                      <a:pt x="4377" y="2712"/>
                    </a:lnTo>
                    <a:lnTo>
                      <a:pt x="4235" y="2963"/>
                    </a:lnTo>
                    <a:lnTo>
                      <a:pt x="4185" y="3064"/>
                    </a:lnTo>
                    <a:lnTo>
                      <a:pt x="4218" y="2955"/>
                    </a:lnTo>
                    <a:lnTo>
                      <a:pt x="4302" y="2654"/>
                    </a:lnTo>
                    <a:lnTo>
                      <a:pt x="4402" y="2227"/>
                    </a:lnTo>
                    <a:lnTo>
                      <a:pt x="4452" y="1984"/>
                    </a:lnTo>
                    <a:lnTo>
                      <a:pt x="4511" y="1725"/>
                    </a:lnTo>
                    <a:lnTo>
                      <a:pt x="4553" y="1465"/>
                    </a:lnTo>
                    <a:lnTo>
                      <a:pt x="4595" y="1214"/>
                    </a:lnTo>
                    <a:lnTo>
                      <a:pt x="4620" y="972"/>
                    </a:lnTo>
                    <a:lnTo>
                      <a:pt x="4628" y="746"/>
                    </a:lnTo>
                    <a:lnTo>
                      <a:pt x="4628" y="645"/>
                    </a:lnTo>
                    <a:lnTo>
                      <a:pt x="4620" y="553"/>
                    </a:lnTo>
                    <a:lnTo>
                      <a:pt x="4611" y="461"/>
                    </a:lnTo>
                    <a:lnTo>
                      <a:pt x="4595" y="386"/>
                    </a:lnTo>
                    <a:lnTo>
                      <a:pt x="4578" y="311"/>
                    </a:lnTo>
                    <a:lnTo>
                      <a:pt x="4544" y="252"/>
                    </a:lnTo>
                    <a:lnTo>
                      <a:pt x="4511" y="210"/>
                    </a:lnTo>
                    <a:lnTo>
                      <a:pt x="4469" y="177"/>
                    </a:lnTo>
                    <a:lnTo>
                      <a:pt x="4427" y="160"/>
                    </a:lnTo>
                    <a:lnTo>
                      <a:pt x="4377" y="143"/>
                    </a:lnTo>
                    <a:lnTo>
                      <a:pt x="4327" y="152"/>
                    </a:lnTo>
                    <a:lnTo>
                      <a:pt x="4277" y="168"/>
                    </a:lnTo>
                    <a:lnTo>
                      <a:pt x="4226" y="185"/>
                    </a:lnTo>
                    <a:lnTo>
                      <a:pt x="4176" y="227"/>
                    </a:lnTo>
                    <a:lnTo>
                      <a:pt x="4118" y="269"/>
                    </a:lnTo>
                    <a:lnTo>
                      <a:pt x="4067" y="319"/>
                    </a:lnTo>
                    <a:lnTo>
                      <a:pt x="3959" y="444"/>
                    </a:lnTo>
                    <a:lnTo>
                      <a:pt x="3842" y="603"/>
                    </a:lnTo>
                    <a:lnTo>
                      <a:pt x="3733" y="779"/>
                    </a:lnTo>
                    <a:lnTo>
                      <a:pt x="3624" y="972"/>
                    </a:lnTo>
                    <a:lnTo>
                      <a:pt x="3524" y="1181"/>
                    </a:lnTo>
                    <a:lnTo>
                      <a:pt x="3423" y="1398"/>
                    </a:lnTo>
                    <a:lnTo>
                      <a:pt x="3323" y="1616"/>
                    </a:lnTo>
                    <a:lnTo>
                      <a:pt x="3239" y="1834"/>
                    </a:lnTo>
                    <a:lnTo>
                      <a:pt x="3164" y="2051"/>
                    </a:lnTo>
                    <a:lnTo>
                      <a:pt x="3088" y="2252"/>
                    </a:lnTo>
                    <a:lnTo>
                      <a:pt x="3038" y="2445"/>
                    </a:lnTo>
                    <a:lnTo>
                      <a:pt x="2996" y="2612"/>
                    </a:lnTo>
                    <a:lnTo>
                      <a:pt x="3013" y="2244"/>
                    </a:lnTo>
                    <a:lnTo>
                      <a:pt x="3021" y="1867"/>
                    </a:lnTo>
                    <a:lnTo>
                      <a:pt x="3013" y="1424"/>
                    </a:lnTo>
                    <a:lnTo>
                      <a:pt x="3005" y="1189"/>
                    </a:lnTo>
                    <a:lnTo>
                      <a:pt x="2988" y="963"/>
                    </a:lnTo>
                    <a:lnTo>
                      <a:pt x="2963" y="746"/>
                    </a:lnTo>
                    <a:lnTo>
                      <a:pt x="2929" y="545"/>
                    </a:lnTo>
                    <a:lnTo>
                      <a:pt x="2888" y="369"/>
                    </a:lnTo>
                    <a:lnTo>
                      <a:pt x="2862" y="294"/>
                    </a:lnTo>
                    <a:lnTo>
                      <a:pt x="2837" y="219"/>
                    </a:lnTo>
                    <a:lnTo>
                      <a:pt x="2804" y="160"/>
                    </a:lnTo>
                    <a:lnTo>
                      <a:pt x="2762" y="101"/>
                    </a:lnTo>
                    <a:lnTo>
                      <a:pt x="2729" y="60"/>
                    </a:lnTo>
                    <a:lnTo>
                      <a:pt x="2687" y="34"/>
                    </a:lnTo>
                    <a:lnTo>
                      <a:pt x="2637" y="9"/>
                    </a:lnTo>
                    <a:lnTo>
                      <a:pt x="2595" y="1"/>
                    </a:lnTo>
                    <a:close/>
                  </a:path>
                </a:pathLst>
              </a:custGeom>
              <a:solidFill>
                <a:srgbClr val="F3D6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87" name="Google Shape;1161;p30">
                <a:extLst>
                  <a:ext uri="{FF2B5EF4-FFF2-40B4-BE49-F238E27FC236}">
                    <a16:creationId xmlns:a16="http://schemas.microsoft.com/office/drawing/2014/main" xmlns="" id="{5103766F-A62C-868B-E4E4-AE4A81D7ED3C}"/>
                  </a:ext>
                </a:extLst>
              </p:cNvPr>
              <p:cNvSpPr/>
              <p:nvPr/>
            </p:nvSpPr>
            <p:spPr>
              <a:xfrm>
                <a:off x="2904465" y="1717305"/>
                <a:ext cx="72035" cy="62269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8" extrusionOk="0">
                    <a:moveTo>
                      <a:pt x="176" y="1"/>
                    </a:moveTo>
                    <a:lnTo>
                      <a:pt x="92" y="9"/>
                    </a:lnTo>
                    <a:lnTo>
                      <a:pt x="0" y="26"/>
                    </a:lnTo>
                    <a:lnTo>
                      <a:pt x="159" y="101"/>
                    </a:lnTo>
                    <a:lnTo>
                      <a:pt x="318" y="168"/>
                    </a:lnTo>
                    <a:lnTo>
                      <a:pt x="461" y="243"/>
                    </a:lnTo>
                    <a:lnTo>
                      <a:pt x="595" y="327"/>
                    </a:lnTo>
                    <a:lnTo>
                      <a:pt x="662" y="369"/>
                    </a:lnTo>
                    <a:lnTo>
                      <a:pt x="728" y="419"/>
                    </a:lnTo>
                    <a:lnTo>
                      <a:pt x="854" y="511"/>
                    </a:lnTo>
                    <a:lnTo>
                      <a:pt x="980" y="612"/>
                    </a:lnTo>
                    <a:lnTo>
                      <a:pt x="1038" y="662"/>
                    </a:lnTo>
                    <a:lnTo>
                      <a:pt x="1097" y="712"/>
                    </a:lnTo>
                    <a:lnTo>
                      <a:pt x="1214" y="829"/>
                    </a:lnTo>
                    <a:lnTo>
                      <a:pt x="1323" y="938"/>
                    </a:lnTo>
                    <a:lnTo>
                      <a:pt x="1540" y="1181"/>
                    </a:lnTo>
                    <a:lnTo>
                      <a:pt x="1749" y="1440"/>
                    </a:lnTo>
                    <a:lnTo>
                      <a:pt x="1975" y="1708"/>
                    </a:lnTo>
                    <a:lnTo>
                      <a:pt x="1967" y="1616"/>
                    </a:lnTo>
                    <a:lnTo>
                      <a:pt x="1950" y="1532"/>
                    </a:lnTo>
                    <a:lnTo>
                      <a:pt x="1900" y="1356"/>
                    </a:lnTo>
                    <a:lnTo>
                      <a:pt x="1841" y="1189"/>
                    </a:lnTo>
                    <a:lnTo>
                      <a:pt x="1766" y="1030"/>
                    </a:lnTo>
                    <a:lnTo>
                      <a:pt x="1674" y="879"/>
                    </a:lnTo>
                    <a:lnTo>
                      <a:pt x="1574" y="729"/>
                    </a:lnTo>
                    <a:lnTo>
                      <a:pt x="1457" y="595"/>
                    </a:lnTo>
                    <a:lnTo>
                      <a:pt x="1331" y="461"/>
                    </a:lnTo>
                    <a:lnTo>
                      <a:pt x="1264" y="402"/>
                    </a:lnTo>
                    <a:lnTo>
                      <a:pt x="1197" y="344"/>
                    </a:lnTo>
                    <a:lnTo>
                      <a:pt x="1122" y="294"/>
                    </a:lnTo>
                    <a:lnTo>
                      <a:pt x="1046" y="243"/>
                    </a:lnTo>
                    <a:lnTo>
                      <a:pt x="963" y="193"/>
                    </a:lnTo>
                    <a:lnTo>
                      <a:pt x="887" y="151"/>
                    </a:lnTo>
                    <a:lnTo>
                      <a:pt x="804" y="109"/>
                    </a:lnTo>
                    <a:lnTo>
                      <a:pt x="712" y="84"/>
                    </a:lnTo>
                    <a:lnTo>
                      <a:pt x="628" y="51"/>
                    </a:lnTo>
                    <a:lnTo>
                      <a:pt x="536" y="34"/>
                    </a:lnTo>
                    <a:lnTo>
                      <a:pt x="452" y="17"/>
                    </a:lnTo>
                    <a:lnTo>
                      <a:pt x="360" y="1"/>
                    </a:lnTo>
                    <a:close/>
                  </a:path>
                </a:pathLst>
              </a:custGeom>
              <a:solidFill>
                <a:srgbClr val="E3C4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88" name="Google Shape;1162;p30">
                <a:extLst>
                  <a:ext uri="{FF2B5EF4-FFF2-40B4-BE49-F238E27FC236}">
                    <a16:creationId xmlns:a16="http://schemas.microsoft.com/office/drawing/2014/main" xmlns="" id="{D9DAFB80-9808-197E-3375-98055BA3AEAD}"/>
                  </a:ext>
                </a:extLst>
              </p:cNvPr>
              <p:cNvSpPr/>
              <p:nvPr/>
            </p:nvSpPr>
            <p:spPr>
              <a:xfrm>
                <a:off x="2272647" y="1897908"/>
                <a:ext cx="743500" cy="1040096"/>
              </a:xfrm>
              <a:custGeom>
                <a:avLst/>
                <a:gdLst/>
                <a:ahLst/>
                <a:cxnLst/>
                <a:rect l="l" t="t" r="r" b="b"/>
                <a:pathLst>
                  <a:path w="20395" h="28529" extrusionOk="0">
                    <a:moveTo>
                      <a:pt x="15817" y="1"/>
                    </a:moveTo>
                    <a:lnTo>
                      <a:pt x="15658" y="662"/>
                    </a:lnTo>
                    <a:lnTo>
                      <a:pt x="15490" y="1323"/>
                    </a:lnTo>
                    <a:lnTo>
                      <a:pt x="15306" y="1967"/>
                    </a:lnTo>
                    <a:lnTo>
                      <a:pt x="15105" y="2595"/>
                    </a:lnTo>
                    <a:lnTo>
                      <a:pt x="14896" y="3214"/>
                    </a:lnTo>
                    <a:lnTo>
                      <a:pt x="14679" y="3825"/>
                    </a:lnTo>
                    <a:lnTo>
                      <a:pt x="14444" y="4419"/>
                    </a:lnTo>
                    <a:lnTo>
                      <a:pt x="14210" y="5005"/>
                    </a:lnTo>
                    <a:lnTo>
                      <a:pt x="13959" y="5582"/>
                    </a:lnTo>
                    <a:lnTo>
                      <a:pt x="13700" y="6143"/>
                    </a:lnTo>
                    <a:lnTo>
                      <a:pt x="13432" y="6687"/>
                    </a:lnTo>
                    <a:lnTo>
                      <a:pt x="13156" y="7223"/>
                    </a:lnTo>
                    <a:lnTo>
                      <a:pt x="12871" y="7750"/>
                    </a:lnTo>
                    <a:lnTo>
                      <a:pt x="12578" y="8269"/>
                    </a:lnTo>
                    <a:lnTo>
                      <a:pt x="12285" y="8771"/>
                    </a:lnTo>
                    <a:lnTo>
                      <a:pt x="11976" y="9264"/>
                    </a:lnTo>
                    <a:lnTo>
                      <a:pt x="11666" y="9741"/>
                    </a:lnTo>
                    <a:lnTo>
                      <a:pt x="11357" y="10210"/>
                    </a:lnTo>
                    <a:lnTo>
                      <a:pt x="11039" y="10670"/>
                    </a:lnTo>
                    <a:lnTo>
                      <a:pt x="10712" y="11122"/>
                    </a:lnTo>
                    <a:lnTo>
                      <a:pt x="10386" y="11557"/>
                    </a:lnTo>
                    <a:lnTo>
                      <a:pt x="10059" y="11976"/>
                    </a:lnTo>
                    <a:lnTo>
                      <a:pt x="9725" y="12394"/>
                    </a:lnTo>
                    <a:lnTo>
                      <a:pt x="9390" y="12796"/>
                    </a:lnTo>
                    <a:lnTo>
                      <a:pt x="9055" y="13189"/>
                    </a:lnTo>
                    <a:lnTo>
                      <a:pt x="8712" y="13566"/>
                    </a:lnTo>
                    <a:lnTo>
                      <a:pt x="8377" y="13942"/>
                    </a:lnTo>
                    <a:lnTo>
                      <a:pt x="8043" y="14294"/>
                    </a:lnTo>
                    <a:lnTo>
                      <a:pt x="7700" y="14645"/>
                    </a:lnTo>
                    <a:lnTo>
                      <a:pt x="7365" y="14988"/>
                    </a:lnTo>
                    <a:lnTo>
                      <a:pt x="7030" y="15315"/>
                    </a:lnTo>
                    <a:lnTo>
                      <a:pt x="6695" y="15624"/>
                    </a:lnTo>
                    <a:lnTo>
                      <a:pt x="6361" y="15934"/>
                    </a:lnTo>
                    <a:lnTo>
                      <a:pt x="6034" y="16227"/>
                    </a:lnTo>
                    <a:lnTo>
                      <a:pt x="5708" y="16511"/>
                    </a:lnTo>
                    <a:lnTo>
                      <a:pt x="5390" y="16787"/>
                    </a:lnTo>
                    <a:lnTo>
                      <a:pt x="4762" y="17306"/>
                    </a:lnTo>
                    <a:lnTo>
                      <a:pt x="4151" y="17783"/>
                    </a:lnTo>
                    <a:lnTo>
                      <a:pt x="3574" y="18227"/>
                    </a:lnTo>
                    <a:lnTo>
                      <a:pt x="3022" y="18620"/>
                    </a:lnTo>
                    <a:lnTo>
                      <a:pt x="2503" y="18980"/>
                    </a:lnTo>
                    <a:lnTo>
                      <a:pt x="2018" y="19298"/>
                    </a:lnTo>
                    <a:lnTo>
                      <a:pt x="1582" y="19574"/>
                    </a:lnTo>
                    <a:lnTo>
                      <a:pt x="1189" y="19817"/>
                    </a:lnTo>
                    <a:lnTo>
                      <a:pt x="838" y="20018"/>
                    </a:lnTo>
                    <a:lnTo>
                      <a:pt x="553" y="20185"/>
                    </a:lnTo>
                    <a:lnTo>
                      <a:pt x="143" y="20403"/>
                    </a:lnTo>
                    <a:lnTo>
                      <a:pt x="1" y="20478"/>
                    </a:lnTo>
                    <a:lnTo>
                      <a:pt x="1741" y="28528"/>
                    </a:lnTo>
                    <a:lnTo>
                      <a:pt x="2151" y="28428"/>
                    </a:lnTo>
                    <a:lnTo>
                      <a:pt x="2562" y="28327"/>
                    </a:lnTo>
                    <a:lnTo>
                      <a:pt x="2955" y="28210"/>
                    </a:lnTo>
                    <a:lnTo>
                      <a:pt x="3348" y="28093"/>
                    </a:lnTo>
                    <a:lnTo>
                      <a:pt x="3741" y="27976"/>
                    </a:lnTo>
                    <a:lnTo>
                      <a:pt x="4118" y="27842"/>
                    </a:lnTo>
                    <a:lnTo>
                      <a:pt x="4495" y="27708"/>
                    </a:lnTo>
                    <a:lnTo>
                      <a:pt x="4863" y="27566"/>
                    </a:lnTo>
                    <a:lnTo>
                      <a:pt x="5231" y="27415"/>
                    </a:lnTo>
                    <a:lnTo>
                      <a:pt x="5582" y="27265"/>
                    </a:lnTo>
                    <a:lnTo>
                      <a:pt x="5934" y="27097"/>
                    </a:lnTo>
                    <a:lnTo>
                      <a:pt x="6285" y="26938"/>
                    </a:lnTo>
                    <a:lnTo>
                      <a:pt x="6628" y="26762"/>
                    </a:lnTo>
                    <a:lnTo>
                      <a:pt x="6963" y="26587"/>
                    </a:lnTo>
                    <a:lnTo>
                      <a:pt x="7290" y="26403"/>
                    </a:lnTo>
                    <a:lnTo>
                      <a:pt x="7616" y="26219"/>
                    </a:lnTo>
                    <a:lnTo>
                      <a:pt x="7934" y="26026"/>
                    </a:lnTo>
                    <a:lnTo>
                      <a:pt x="8252" y="25834"/>
                    </a:lnTo>
                    <a:lnTo>
                      <a:pt x="8562" y="25624"/>
                    </a:lnTo>
                    <a:lnTo>
                      <a:pt x="8863" y="25424"/>
                    </a:lnTo>
                    <a:lnTo>
                      <a:pt x="9164" y="25214"/>
                    </a:lnTo>
                    <a:lnTo>
                      <a:pt x="9457" y="24997"/>
                    </a:lnTo>
                    <a:lnTo>
                      <a:pt x="9741" y="24779"/>
                    </a:lnTo>
                    <a:lnTo>
                      <a:pt x="10026" y="24553"/>
                    </a:lnTo>
                    <a:lnTo>
                      <a:pt x="10302" y="24327"/>
                    </a:lnTo>
                    <a:lnTo>
                      <a:pt x="10578" y="24093"/>
                    </a:lnTo>
                    <a:lnTo>
                      <a:pt x="10846" y="23859"/>
                    </a:lnTo>
                    <a:lnTo>
                      <a:pt x="11105" y="23616"/>
                    </a:lnTo>
                    <a:lnTo>
                      <a:pt x="11365" y="23373"/>
                    </a:lnTo>
                    <a:lnTo>
                      <a:pt x="11616" y="23131"/>
                    </a:lnTo>
                    <a:lnTo>
                      <a:pt x="11867" y="22880"/>
                    </a:lnTo>
                    <a:lnTo>
                      <a:pt x="12110" y="22629"/>
                    </a:lnTo>
                    <a:lnTo>
                      <a:pt x="12352" y="22369"/>
                    </a:lnTo>
                    <a:lnTo>
                      <a:pt x="12587" y="22110"/>
                    </a:lnTo>
                    <a:lnTo>
                      <a:pt x="12813" y="21850"/>
                    </a:lnTo>
                    <a:lnTo>
                      <a:pt x="13039" y="21583"/>
                    </a:lnTo>
                    <a:lnTo>
                      <a:pt x="13264" y="21315"/>
                    </a:lnTo>
                    <a:lnTo>
                      <a:pt x="13474" y="21047"/>
                    </a:lnTo>
                    <a:lnTo>
                      <a:pt x="13900" y="20503"/>
                    </a:lnTo>
                    <a:lnTo>
                      <a:pt x="14302" y="19942"/>
                    </a:lnTo>
                    <a:lnTo>
                      <a:pt x="14687" y="19382"/>
                    </a:lnTo>
                    <a:lnTo>
                      <a:pt x="15055" y="18813"/>
                    </a:lnTo>
                    <a:lnTo>
                      <a:pt x="15407" y="18235"/>
                    </a:lnTo>
                    <a:lnTo>
                      <a:pt x="15750" y="17658"/>
                    </a:lnTo>
                    <a:lnTo>
                      <a:pt x="16068" y="17072"/>
                    </a:lnTo>
                    <a:lnTo>
                      <a:pt x="16377" y="16486"/>
                    </a:lnTo>
                    <a:lnTo>
                      <a:pt x="16670" y="15900"/>
                    </a:lnTo>
                    <a:lnTo>
                      <a:pt x="16947" y="15306"/>
                    </a:lnTo>
                    <a:lnTo>
                      <a:pt x="17206" y="14721"/>
                    </a:lnTo>
                    <a:lnTo>
                      <a:pt x="17457" y="14126"/>
                    </a:lnTo>
                    <a:lnTo>
                      <a:pt x="17691" y="13541"/>
                    </a:lnTo>
                    <a:lnTo>
                      <a:pt x="17917" y="12963"/>
                    </a:lnTo>
                    <a:lnTo>
                      <a:pt x="18126" y="12377"/>
                    </a:lnTo>
                    <a:lnTo>
                      <a:pt x="18327" y="11808"/>
                    </a:lnTo>
                    <a:lnTo>
                      <a:pt x="18511" y="11239"/>
                    </a:lnTo>
                    <a:lnTo>
                      <a:pt x="18687" y="10679"/>
                    </a:lnTo>
                    <a:lnTo>
                      <a:pt x="18854" y="10118"/>
                    </a:lnTo>
                    <a:lnTo>
                      <a:pt x="19005" y="9574"/>
                    </a:lnTo>
                    <a:lnTo>
                      <a:pt x="19156" y="9038"/>
                    </a:lnTo>
                    <a:lnTo>
                      <a:pt x="19281" y="8511"/>
                    </a:lnTo>
                    <a:lnTo>
                      <a:pt x="19407" y="8001"/>
                    </a:lnTo>
                    <a:lnTo>
                      <a:pt x="19524" y="7499"/>
                    </a:lnTo>
                    <a:lnTo>
                      <a:pt x="19624" y="7013"/>
                    </a:lnTo>
                    <a:lnTo>
                      <a:pt x="19725" y="6536"/>
                    </a:lnTo>
                    <a:lnTo>
                      <a:pt x="19808" y="6076"/>
                    </a:lnTo>
                    <a:lnTo>
                      <a:pt x="19967" y="5214"/>
                    </a:lnTo>
                    <a:lnTo>
                      <a:pt x="20093" y="4419"/>
                    </a:lnTo>
                    <a:lnTo>
                      <a:pt x="20185" y="3708"/>
                    </a:lnTo>
                    <a:lnTo>
                      <a:pt x="20260" y="3080"/>
                    </a:lnTo>
                    <a:lnTo>
                      <a:pt x="20319" y="2553"/>
                    </a:lnTo>
                    <a:lnTo>
                      <a:pt x="20352" y="2135"/>
                    </a:lnTo>
                    <a:lnTo>
                      <a:pt x="20377" y="1825"/>
                    </a:lnTo>
                    <a:lnTo>
                      <a:pt x="20394" y="1566"/>
                    </a:lnTo>
                    <a:lnTo>
                      <a:pt x="20336" y="1499"/>
                    </a:lnTo>
                    <a:lnTo>
                      <a:pt x="20260" y="1432"/>
                    </a:lnTo>
                    <a:lnTo>
                      <a:pt x="20160" y="1365"/>
                    </a:lnTo>
                    <a:lnTo>
                      <a:pt x="20051" y="1298"/>
                    </a:lnTo>
                    <a:lnTo>
                      <a:pt x="19917" y="1231"/>
                    </a:lnTo>
                    <a:lnTo>
                      <a:pt x="19783" y="1156"/>
                    </a:lnTo>
                    <a:lnTo>
                      <a:pt x="19457" y="1022"/>
                    </a:lnTo>
                    <a:lnTo>
                      <a:pt x="19106" y="888"/>
                    </a:lnTo>
                    <a:lnTo>
                      <a:pt x="18721" y="762"/>
                    </a:lnTo>
                    <a:lnTo>
                      <a:pt x="18319" y="637"/>
                    </a:lnTo>
                    <a:lnTo>
                      <a:pt x="17909" y="520"/>
                    </a:lnTo>
                    <a:lnTo>
                      <a:pt x="17516" y="411"/>
                    </a:lnTo>
                    <a:lnTo>
                      <a:pt x="17131" y="310"/>
                    </a:lnTo>
                    <a:lnTo>
                      <a:pt x="16461" y="143"/>
                    </a:lnTo>
                    <a:lnTo>
                      <a:pt x="15993" y="34"/>
                    </a:lnTo>
                    <a:lnTo>
                      <a:pt x="15817" y="1"/>
                    </a:lnTo>
                    <a:close/>
                  </a:path>
                </a:pathLst>
              </a:custGeom>
              <a:solidFill>
                <a:srgbClr val="5492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89" name="Google Shape;1163;p30">
                <a:extLst>
                  <a:ext uri="{FF2B5EF4-FFF2-40B4-BE49-F238E27FC236}">
                    <a16:creationId xmlns:a16="http://schemas.microsoft.com/office/drawing/2014/main" xmlns="" id="{8130078A-4201-66EE-9EE2-D54749AE9573}"/>
                  </a:ext>
                </a:extLst>
              </p:cNvPr>
              <p:cNvSpPr/>
              <p:nvPr/>
            </p:nvSpPr>
            <p:spPr>
              <a:xfrm>
                <a:off x="2272647" y="1897908"/>
                <a:ext cx="743500" cy="1040096"/>
              </a:xfrm>
              <a:custGeom>
                <a:avLst/>
                <a:gdLst/>
                <a:ahLst/>
                <a:cxnLst/>
                <a:rect l="l" t="t" r="r" b="b"/>
                <a:pathLst>
                  <a:path w="20395" h="28529" fill="none" extrusionOk="0">
                    <a:moveTo>
                      <a:pt x="1" y="20478"/>
                    </a:moveTo>
                    <a:lnTo>
                      <a:pt x="1" y="20478"/>
                    </a:lnTo>
                    <a:lnTo>
                      <a:pt x="143" y="20403"/>
                    </a:lnTo>
                    <a:lnTo>
                      <a:pt x="553" y="20185"/>
                    </a:lnTo>
                    <a:lnTo>
                      <a:pt x="838" y="20018"/>
                    </a:lnTo>
                    <a:lnTo>
                      <a:pt x="1189" y="19817"/>
                    </a:lnTo>
                    <a:lnTo>
                      <a:pt x="1582" y="19574"/>
                    </a:lnTo>
                    <a:lnTo>
                      <a:pt x="2018" y="19298"/>
                    </a:lnTo>
                    <a:lnTo>
                      <a:pt x="2503" y="18980"/>
                    </a:lnTo>
                    <a:lnTo>
                      <a:pt x="3022" y="18620"/>
                    </a:lnTo>
                    <a:lnTo>
                      <a:pt x="3574" y="18227"/>
                    </a:lnTo>
                    <a:lnTo>
                      <a:pt x="4151" y="17783"/>
                    </a:lnTo>
                    <a:lnTo>
                      <a:pt x="4762" y="17306"/>
                    </a:lnTo>
                    <a:lnTo>
                      <a:pt x="5390" y="16787"/>
                    </a:lnTo>
                    <a:lnTo>
                      <a:pt x="5708" y="16511"/>
                    </a:lnTo>
                    <a:lnTo>
                      <a:pt x="6034" y="16227"/>
                    </a:lnTo>
                    <a:lnTo>
                      <a:pt x="6361" y="15934"/>
                    </a:lnTo>
                    <a:lnTo>
                      <a:pt x="6695" y="15624"/>
                    </a:lnTo>
                    <a:lnTo>
                      <a:pt x="7030" y="15315"/>
                    </a:lnTo>
                    <a:lnTo>
                      <a:pt x="7365" y="14988"/>
                    </a:lnTo>
                    <a:lnTo>
                      <a:pt x="7700" y="14645"/>
                    </a:lnTo>
                    <a:lnTo>
                      <a:pt x="8043" y="14294"/>
                    </a:lnTo>
                    <a:lnTo>
                      <a:pt x="8377" y="13942"/>
                    </a:lnTo>
                    <a:lnTo>
                      <a:pt x="8712" y="13566"/>
                    </a:lnTo>
                    <a:lnTo>
                      <a:pt x="9055" y="13189"/>
                    </a:lnTo>
                    <a:lnTo>
                      <a:pt x="9390" y="12796"/>
                    </a:lnTo>
                    <a:lnTo>
                      <a:pt x="9725" y="12394"/>
                    </a:lnTo>
                    <a:lnTo>
                      <a:pt x="10059" y="11976"/>
                    </a:lnTo>
                    <a:lnTo>
                      <a:pt x="10386" y="11557"/>
                    </a:lnTo>
                    <a:lnTo>
                      <a:pt x="10712" y="11122"/>
                    </a:lnTo>
                    <a:lnTo>
                      <a:pt x="11039" y="10670"/>
                    </a:lnTo>
                    <a:lnTo>
                      <a:pt x="11357" y="10210"/>
                    </a:lnTo>
                    <a:lnTo>
                      <a:pt x="11666" y="9741"/>
                    </a:lnTo>
                    <a:lnTo>
                      <a:pt x="11976" y="9264"/>
                    </a:lnTo>
                    <a:lnTo>
                      <a:pt x="12285" y="8771"/>
                    </a:lnTo>
                    <a:lnTo>
                      <a:pt x="12578" y="8269"/>
                    </a:lnTo>
                    <a:lnTo>
                      <a:pt x="12871" y="7750"/>
                    </a:lnTo>
                    <a:lnTo>
                      <a:pt x="13156" y="7223"/>
                    </a:lnTo>
                    <a:lnTo>
                      <a:pt x="13432" y="6687"/>
                    </a:lnTo>
                    <a:lnTo>
                      <a:pt x="13700" y="6143"/>
                    </a:lnTo>
                    <a:lnTo>
                      <a:pt x="13959" y="5582"/>
                    </a:lnTo>
                    <a:lnTo>
                      <a:pt x="14210" y="5005"/>
                    </a:lnTo>
                    <a:lnTo>
                      <a:pt x="14444" y="4419"/>
                    </a:lnTo>
                    <a:lnTo>
                      <a:pt x="14679" y="3825"/>
                    </a:lnTo>
                    <a:lnTo>
                      <a:pt x="14896" y="3214"/>
                    </a:lnTo>
                    <a:lnTo>
                      <a:pt x="15105" y="2595"/>
                    </a:lnTo>
                    <a:lnTo>
                      <a:pt x="15306" y="1967"/>
                    </a:lnTo>
                    <a:lnTo>
                      <a:pt x="15490" y="1323"/>
                    </a:lnTo>
                    <a:lnTo>
                      <a:pt x="15658" y="662"/>
                    </a:lnTo>
                    <a:lnTo>
                      <a:pt x="15817" y="1"/>
                    </a:lnTo>
                    <a:lnTo>
                      <a:pt x="15817" y="1"/>
                    </a:lnTo>
                    <a:lnTo>
                      <a:pt x="15993" y="34"/>
                    </a:lnTo>
                    <a:lnTo>
                      <a:pt x="16461" y="143"/>
                    </a:lnTo>
                    <a:lnTo>
                      <a:pt x="17131" y="310"/>
                    </a:lnTo>
                    <a:lnTo>
                      <a:pt x="17516" y="411"/>
                    </a:lnTo>
                    <a:lnTo>
                      <a:pt x="17909" y="520"/>
                    </a:lnTo>
                    <a:lnTo>
                      <a:pt x="18319" y="637"/>
                    </a:lnTo>
                    <a:lnTo>
                      <a:pt x="18721" y="762"/>
                    </a:lnTo>
                    <a:lnTo>
                      <a:pt x="19106" y="888"/>
                    </a:lnTo>
                    <a:lnTo>
                      <a:pt x="19457" y="1022"/>
                    </a:lnTo>
                    <a:lnTo>
                      <a:pt x="19783" y="1156"/>
                    </a:lnTo>
                    <a:lnTo>
                      <a:pt x="19917" y="1231"/>
                    </a:lnTo>
                    <a:lnTo>
                      <a:pt x="20051" y="1298"/>
                    </a:lnTo>
                    <a:lnTo>
                      <a:pt x="20160" y="1365"/>
                    </a:lnTo>
                    <a:lnTo>
                      <a:pt x="20260" y="1432"/>
                    </a:lnTo>
                    <a:lnTo>
                      <a:pt x="20336" y="1499"/>
                    </a:lnTo>
                    <a:lnTo>
                      <a:pt x="20394" y="1566"/>
                    </a:lnTo>
                    <a:lnTo>
                      <a:pt x="20394" y="1566"/>
                    </a:lnTo>
                    <a:lnTo>
                      <a:pt x="20377" y="1825"/>
                    </a:lnTo>
                    <a:lnTo>
                      <a:pt x="20352" y="2135"/>
                    </a:lnTo>
                    <a:lnTo>
                      <a:pt x="20319" y="2553"/>
                    </a:lnTo>
                    <a:lnTo>
                      <a:pt x="20260" y="3080"/>
                    </a:lnTo>
                    <a:lnTo>
                      <a:pt x="20185" y="3708"/>
                    </a:lnTo>
                    <a:lnTo>
                      <a:pt x="20093" y="4419"/>
                    </a:lnTo>
                    <a:lnTo>
                      <a:pt x="19967" y="5214"/>
                    </a:lnTo>
                    <a:lnTo>
                      <a:pt x="19808" y="6076"/>
                    </a:lnTo>
                    <a:lnTo>
                      <a:pt x="19725" y="6536"/>
                    </a:lnTo>
                    <a:lnTo>
                      <a:pt x="19624" y="7013"/>
                    </a:lnTo>
                    <a:lnTo>
                      <a:pt x="19524" y="7499"/>
                    </a:lnTo>
                    <a:lnTo>
                      <a:pt x="19407" y="8001"/>
                    </a:lnTo>
                    <a:lnTo>
                      <a:pt x="19281" y="8511"/>
                    </a:lnTo>
                    <a:lnTo>
                      <a:pt x="19156" y="9038"/>
                    </a:lnTo>
                    <a:lnTo>
                      <a:pt x="19005" y="9574"/>
                    </a:lnTo>
                    <a:lnTo>
                      <a:pt x="18854" y="10118"/>
                    </a:lnTo>
                    <a:lnTo>
                      <a:pt x="18687" y="10679"/>
                    </a:lnTo>
                    <a:lnTo>
                      <a:pt x="18511" y="11239"/>
                    </a:lnTo>
                    <a:lnTo>
                      <a:pt x="18327" y="11808"/>
                    </a:lnTo>
                    <a:lnTo>
                      <a:pt x="18126" y="12377"/>
                    </a:lnTo>
                    <a:lnTo>
                      <a:pt x="17917" y="12963"/>
                    </a:lnTo>
                    <a:lnTo>
                      <a:pt x="17691" y="13541"/>
                    </a:lnTo>
                    <a:lnTo>
                      <a:pt x="17457" y="14126"/>
                    </a:lnTo>
                    <a:lnTo>
                      <a:pt x="17206" y="14721"/>
                    </a:lnTo>
                    <a:lnTo>
                      <a:pt x="16947" y="15306"/>
                    </a:lnTo>
                    <a:lnTo>
                      <a:pt x="16670" y="15900"/>
                    </a:lnTo>
                    <a:lnTo>
                      <a:pt x="16377" y="16486"/>
                    </a:lnTo>
                    <a:lnTo>
                      <a:pt x="16068" y="17072"/>
                    </a:lnTo>
                    <a:lnTo>
                      <a:pt x="15750" y="17658"/>
                    </a:lnTo>
                    <a:lnTo>
                      <a:pt x="15407" y="18235"/>
                    </a:lnTo>
                    <a:lnTo>
                      <a:pt x="15055" y="18813"/>
                    </a:lnTo>
                    <a:lnTo>
                      <a:pt x="14687" y="19382"/>
                    </a:lnTo>
                    <a:lnTo>
                      <a:pt x="14302" y="19942"/>
                    </a:lnTo>
                    <a:lnTo>
                      <a:pt x="13900" y="20503"/>
                    </a:lnTo>
                    <a:lnTo>
                      <a:pt x="13474" y="21047"/>
                    </a:lnTo>
                    <a:lnTo>
                      <a:pt x="13264" y="21315"/>
                    </a:lnTo>
                    <a:lnTo>
                      <a:pt x="13039" y="21583"/>
                    </a:lnTo>
                    <a:lnTo>
                      <a:pt x="12813" y="21850"/>
                    </a:lnTo>
                    <a:lnTo>
                      <a:pt x="12587" y="22110"/>
                    </a:lnTo>
                    <a:lnTo>
                      <a:pt x="12352" y="22369"/>
                    </a:lnTo>
                    <a:lnTo>
                      <a:pt x="12110" y="22629"/>
                    </a:lnTo>
                    <a:lnTo>
                      <a:pt x="11867" y="22880"/>
                    </a:lnTo>
                    <a:lnTo>
                      <a:pt x="11616" y="23131"/>
                    </a:lnTo>
                    <a:lnTo>
                      <a:pt x="11365" y="23373"/>
                    </a:lnTo>
                    <a:lnTo>
                      <a:pt x="11105" y="23616"/>
                    </a:lnTo>
                    <a:lnTo>
                      <a:pt x="10846" y="23859"/>
                    </a:lnTo>
                    <a:lnTo>
                      <a:pt x="10578" y="24093"/>
                    </a:lnTo>
                    <a:lnTo>
                      <a:pt x="10302" y="24327"/>
                    </a:lnTo>
                    <a:lnTo>
                      <a:pt x="10026" y="24553"/>
                    </a:lnTo>
                    <a:lnTo>
                      <a:pt x="9741" y="24779"/>
                    </a:lnTo>
                    <a:lnTo>
                      <a:pt x="9457" y="24997"/>
                    </a:lnTo>
                    <a:lnTo>
                      <a:pt x="9164" y="25214"/>
                    </a:lnTo>
                    <a:lnTo>
                      <a:pt x="8863" y="25424"/>
                    </a:lnTo>
                    <a:lnTo>
                      <a:pt x="8562" y="25624"/>
                    </a:lnTo>
                    <a:lnTo>
                      <a:pt x="8252" y="25834"/>
                    </a:lnTo>
                    <a:lnTo>
                      <a:pt x="7934" y="26026"/>
                    </a:lnTo>
                    <a:lnTo>
                      <a:pt x="7616" y="26219"/>
                    </a:lnTo>
                    <a:lnTo>
                      <a:pt x="7290" y="26403"/>
                    </a:lnTo>
                    <a:lnTo>
                      <a:pt x="6963" y="26587"/>
                    </a:lnTo>
                    <a:lnTo>
                      <a:pt x="6628" y="26762"/>
                    </a:lnTo>
                    <a:lnTo>
                      <a:pt x="6285" y="26938"/>
                    </a:lnTo>
                    <a:lnTo>
                      <a:pt x="5934" y="27097"/>
                    </a:lnTo>
                    <a:lnTo>
                      <a:pt x="5582" y="27265"/>
                    </a:lnTo>
                    <a:lnTo>
                      <a:pt x="5231" y="27415"/>
                    </a:lnTo>
                    <a:lnTo>
                      <a:pt x="4863" y="27566"/>
                    </a:lnTo>
                    <a:lnTo>
                      <a:pt x="4495" y="27708"/>
                    </a:lnTo>
                    <a:lnTo>
                      <a:pt x="4118" y="27842"/>
                    </a:lnTo>
                    <a:lnTo>
                      <a:pt x="3741" y="27976"/>
                    </a:lnTo>
                    <a:lnTo>
                      <a:pt x="3348" y="28093"/>
                    </a:lnTo>
                    <a:lnTo>
                      <a:pt x="2955" y="28210"/>
                    </a:lnTo>
                    <a:lnTo>
                      <a:pt x="2562" y="28327"/>
                    </a:lnTo>
                    <a:lnTo>
                      <a:pt x="2151" y="28428"/>
                    </a:lnTo>
                    <a:lnTo>
                      <a:pt x="1741" y="28528"/>
                    </a:lnTo>
                    <a:lnTo>
                      <a:pt x="1" y="2047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90" name="Google Shape;1164;p30">
                <a:extLst>
                  <a:ext uri="{FF2B5EF4-FFF2-40B4-BE49-F238E27FC236}">
                    <a16:creationId xmlns:a16="http://schemas.microsoft.com/office/drawing/2014/main" xmlns="" id="{1EABA3E9-4C19-3A20-165F-D3630ADAC0D0}"/>
                  </a:ext>
                </a:extLst>
              </p:cNvPr>
              <p:cNvSpPr/>
              <p:nvPr/>
            </p:nvSpPr>
            <p:spPr>
              <a:xfrm>
                <a:off x="2854119" y="1935458"/>
                <a:ext cx="134592" cy="50676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1390" extrusionOk="0">
                    <a:moveTo>
                      <a:pt x="1" y="0"/>
                    </a:moveTo>
                    <a:lnTo>
                      <a:pt x="210" y="126"/>
                    </a:lnTo>
                    <a:lnTo>
                      <a:pt x="427" y="251"/>
                    </a:lnTo>
                    <a:lnTo>
                      <a:pt x="653" y="360"/>
                    </a:lnTo>
                    <a:lnTo>
                      <a:pt x="871" y="469"/>
                    </a:lnTo>
                    <a:lnTo>
                      <a:pt x="1097" y="577"/>
                    </a:lnTo>
                    <a:lnTo>
                      <a:pt x="1323" y="669"/>
                    </a:lnTo>
                    <a:lnTo>
                      <a:pt x="1783" y="854"/>
                    </a:lnTo>
                    <a:lnTo>
                      <a:pt x="2252" y="1021"/>
                    </a:lnTo>
                    <a:lnTo>
                      <a:pt x="2486" y="1096"/>
                    </a:lnTo>
                    <a:lnTo>
                      <a:pt x="2720" y="1172"/>
                    </a:lnTo>
                    <a:lnTo>
                      <a:pt x="2963" y="1230"/>
                    </a:lnTo>
                    <a:lnTo>
                      <a:pt x="3197" y="1289"/>
                    </a:lnTo>
                    <a:lnTo>
                      <a:pt x="3448" y="1347"/>
                    </a:lnTo>
                    <a:lnTo>
                      <a:pt x="3691" y="1389"/>
                    </a:lnTo>
                    <a:lnTo>
                      <a:pt x="3482" y="1255"/>
                    </a:lnTo>
                    <a:lnTo>
                      <a:pt x="3264" y="1138"/>
                    </a:lnTo>
                    <a:lnTo>
                      <a:pt x="3038" y="1021"/>
                    </a:lnTo>
                    <a:lnTo>
                      <a:pt x="2821" y="912"/>
                    </a:lnTo>
                    <a:lnTo>
                      <a:pt x="2595" y="812"/>
                    </a:lnTo>
                    <a:lnTo>
                      <a:pt x="2369" y="711"/>
                    </a:lnTo>
                    <a:lnTo>
                      <a:pt x="1909" y="527"/>
                    </a:lnTo>
                    <a:lnTo>
                      <a:pt x="1440" y="368"/>
                    </a:lnTo>
                    <a:lnTo>
                      <a:pt x="1206" y="285"/>
                    </a:lnTo>
                    <a:lnTo>
                      <a:pt x="971" y="218"/>
                    </a:lnTo>
                    <a:lnTo>
                      <a:pt x="729" y="151"/>
                    </a:lnTo>
                    <a:lnTo>
                      <a:pt x="494" y="92"/>
                    </a:lnTo>
                    <a:lnTo>
                      <a:pt x="243" y="4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21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91" name="Google Shape;1165;p30">
                <a:extLst>
                  <a:ext uri="{FF2B5EF4-FFF2-40B4-BE49-F238E27FC236}">
                    <a16:creationId xmlns:a16="http://schemas.microsoft.com/office/drawing/2014/main" xmlns="" id="{9E60422A-82BC-E1C0-335B-E65FE8EA4687}"/>
                  </a:ext>
                </a:extLst>
              </p:cNvPr>
              <p:cNvSpPr/>
              <p:nvPr/>
            </p:nvSpPr>
            <p:spPr>
              <a:xfrm>
                <a:off x="2854119" y="1935458"/>
                <a:ext cx="134592" cy="50676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1390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10" y="126"/>
                    </a:lnTo>
                    <a:lnTo>
                      <a:pt x="427" y="251"/>
                    </a:lnTo>
                    <a:lnTo>
                      <a:pt x="653" y="360"/>
                    </a:lnTo>
                    <a:lnTo>
                      <a:pt x="871" y="469"/>
                    </a:lnTo>
                    <a:lnTo>
                      <a:pt x="1097" y="577"/>
                    </a:lnTo>
                    <a:lnTo>
                      <a:pt x="1323" y="669"/>
                    </a:lnTo>
                    <a:lnTo>
                      <a:pt x="1783" y="854"/>
                    </a:lnTo>
                    <a:lnTo>
                      <a:pt x="1783" y="854"/>
                    </a:lnTo>
                    <a:lnTo>
                      <a:pt x="2252" y="1021"/>
                    </a:lnTo>
                    <a:lnTo>
                      <a:pt x="2486" y="1096"/>
                    </a:lnTo>
                    <a:lnTo>
                      <a:pt x="2720" y="1172"/>
                    </a:lnTo>
                    <a:lnTo>
                      <a:pt x="2963" y="1230"/>
                    </a:lnTo>
                    <a:lnTo>
                      <a:pt x="3197" y="1289"/>
                    </a:lnTo>
                    <a:lnTo>
                      <a:pt x="3448" y="1347"/>
                    </a:lnTo>
                    <a:lnTo>
                      <a:pt x="3691" y="1389"/>
                    </a:lnTo>
                    <a:lnTo>
                      <a:pt x="3691" y="1389"/>
                    </a:lnTo>
                    <a:lnTo>
                      <a:pt x="3482" y="1255"/>
                    </a:lnTo>
                    <a:lnTo>
                      <a:pt x="3264" y="1138"/>
                    </a:lnTo>
                    <a:lnTo>
                      <a:pt x="3038" y="1021"/>
                    </a:lnTo>
                    <a:lnTo>
                      <a:pt x="2821" y="912"/>
                    </a:lnTo>
                    <a:lnTo>
                      <a:pt x="2595" y="812"/>
                    </a:lnTo>
                    <a:lnTo>
                      <a:pt x="2369" y="711"/>
                    </a:lnTo>
                    <a:lnTo>
                      <a:pt x="1909" y="527"/>
                    </a:lnTo>
                    <a:lnTo>
                      <a:pt x="1909" y="527"/>
                    </a:lnTo>
                    <a:lnTo>
                      <a:pt x="1440" y="368"/>
                    </a:lnTo>
                    <a:lnTo>
                      <a:pt x="1206" y="285"/>
                    </a:lnTo>
                    <a:lnTo>
                      <a:pt x="971" y="218"/>
                    </a:lnTo>
                    <a:lnTo>
                      <a:pt x="729" y="151"/>
                    </a:lnTo>
                    <a:lnTo>
                      <a:pt x="494" y="92"/>
                    </a:lnTo>
                    <a:lnTo>
                      <a:pt x="243" y="42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92" name="Google Shape;1166;p30">
                <a:extLst>
                  <a:ext uri="{FF2B5EF4-FFF2-40B4-BE49-F238E27FC236}">
                    <a16:creationId xmlns:a16="http://schemas.microsoft.com/office/drawing/2014/main" xmlns="" id="{691C0FF8-C8FF-6F17-DFB6-466B7E0223AD}"/>
                  </a:ext>
                </a:extLst>
              </p:cNvPr>
              <p:cNvSpPr/>
              <p:nvPr/>
            </p:nvSpPr>
            <p:spPr>
              <a:xfrm>
                <a:off x="1357748" y="1393611"/>
                <a:ext cx="1159889" cy="1173713"/>
              </a:xfrm>
              <a:custGeom>
                <a:avLst/>
                <a:gdLst/>
                <a:ahLst/>
                <a:cxnLst/>
                <a:rect l="l" t="t" r="r" b="b"/>
                <a:pathLst>
                  <a:path w="31817" h="32194" extrusionOk="0">
                    <a:moveTo>
                      <a:pt x="15674" y="1"/>
                    </a:moveTo>
                    <a:lnTo>
                      <a:pt x="15063" y="9"/>
                    </a:lnTo>
                    <a:lnTo>
                      <a:pt x="14461" y="34"/>
                    </a:lnTo>
                    <a:lnTo>
                      <a:pt x="13883" y="76"/>
                    </a:lnTo>
                    <a:lnTo>
                      <a:pt x="13314" y="126"/>
                    </a:lnTo>
                    <a:lnTo>
                      <a:pt x="12762" y="193"/>
                    </a:lnTo>
                    <a:lnTo>
                      <a:pt x="12226" y="260"/>
                    </a:lnTo>
                    <a:lnTo>
                      <a:pt x="11699" y="352"/>
                    </a:lnTo>
                    <a:lnTo>
                      <a:pt x="11197" y="453"/>
                    </a:lnTo>
                    <a:lnTo>
                      <a:pt x="10695" y="562"/>
                    </a:lnTo>
                    <a:lnTo>
                      <a:pt x="10218" y="679"/>
                    </a:lnTo>
                    <a:lnTo>
                      <a:pt x="9749" y="813"/>
                    </a:lnTo>
                    <a:lnTo>
                      <a:pt x="9298" y="955"/>
                    </a:lnTo>
                    <a:lnTo>
                      <a:pt x="8854" y="1114"/>
                    </a:lnTo>
                    <a:lnTo>
                      <a:pt x="8427" y="1273"/>
                    </a:lnTo>
                    <a:lnTo>
                      <a:pt x="8009" y="1449"/>
                    </a:lnTo>
                    <a:lnTo>
                      <a:pt x="7607" y="1633"/>
                    </a:lnTo>
                    <a:lnTo>
                      <a:pt x="7214" y="1825"/>
                    </a:lnTo>
                    <a:lnTo>
                      <a:pt x="6837" y="2026"/>
                    </a:lnTo>
                    <a:lnTo>
                      <a:pt x="6478" y="2244"/>
                    </a:lnTo>
                    <a:lnTo>
                      <a:pt x="6118" y="2461"/>
                    </a:lnTo>
                    <a:lnTo>
                      <a:pt x="5783" y="2687"/>
                    </a:lnTo>
                    <a:lnTo>
                      <a:pt x="5448" y="2930"/>
                    </a:lnTo>
                    <a:lnTo>
                      <a:pt x="5130" y="3173"/>
                    </a:lnTo>
                    <a:lnTo>
                      <a:pt x="4829" y="3432"/>
                    </a:lnTo>
                    <a:lnTo>
                      <a:pt x="4528" y="3691"/>
                    </a:lnTo>
                    <a:lnTo>
                      <a:pt x="4243" y="3959"/>
                    </a:lnTo>
                    <a:lnTo>
                      <a:pt x="3975" y="4244"/>
                    </a:lnTo>
                    <a:lnTo>
                      <a:pt x="3708" y="4528"/>
                    </a:lnTo>
                    <a:lnTo>
                      <a:pt x="3457" y="4813"/>
                    </a:lnTo>
                    <a:lnTo>
                      <a:pt x="3222" y="5114"/>
                    </a:lnTo>
                    <a:lnTo>
                      <a:pt x="2988" y="5424"/>
                    </a:lnTo>
                    <a:lnTo>
                      <a:pt x="2770" y="5733"/>
                    </a:lnTo>
                    <a:lnTo>
                      <a:pt x="2553" y="6051"/>
                    </a:lnTo>
                    <a:lnTo>
                      <a:pt x="2352" y="6369"/>
                    </a:lnTo>
                    <a:lnTo>
                      <a:pt x="2160" y="6704"/>
                    </a:lnTo>
                    <a:lnTo>
                      <a:pt x="1984" y="7039"/>
                    </a:lnTo>
                    <a:lnTo>
                      <a:pt x="1808" y="7373"/>
                    </a:lnTo>
                    <a:lnTo>
                      <a:pt x="1641" y="7717"/>
                    </a:lnTo>
                    <a:lnTo>
                      <a:pt x="1490" y="8068"/>
                    </a:lnTo>
                    <a:lnTo>
                      <a:pt x="1339" y="8419"/>
                    </a:lnTo>
                    <a:lnTo>
                      <a:pt x="1206" y="8779"/>
                    </a:lnTo>
                    <a:lnTo>
                      <a:pt x="1072" y="9139"/>
                    </a:lnTo>
                    <a:lnTo>
                      <a:pt x="954" y="9507"/>
                    </a:lnTo>
                    <a:lnTo>
                      <a:pt x="846" y="9876"/>
                    </a:lnTo>
                    <a:lnTo>
                      <a:pt x="737" y="10252"/>
                    </a:lnTo>
                    <a:lnTo>
                      <a:pt x="636" y="10629"/>
                    </a:lnTo>
                    <a:lnTo>
                      <a:pt x="553" y="11005"/>
                    </a:lnTo>
                    <a:lnTo>
                      <a:pt x="469" y="11390"/>
                    </a:lnTo>
                    <a:lnTo>
                      <a:pt x="394" y="11775"/>
                    </a:lnTo>
                    <a:lnTo>
                      <a:pt x="327" y="12160"/>
                    </a:lnTo>
                    <a:lnTo>
                      <a:pt x="268" y="12545"/>
                    </a:lnTo>
                    <a:lnTo>
                      <a:pt x="210" y="12938"/>
                    </a:lnTo>
                    <a:lnTo>
                      <a:pt x="160" y="13332"/>
                    </a:lnTo>
                    <a:lnTo>
                      <a:pt x="118" y="13725"/>
                    </a:lnTo>
                    <a:lnTo>
                      <a:pt x="84" y="14118"/>
                    </a:lnTo>
                    <a:lnTo>
                      <a:pt x="59" y="14512"/>
                    </a:lnTo>
                    <a:lnTo>
                      <a:pt x="34" y="14913"/>
                    </a:lnTo>
                    <a:lnTo>
                      <a:pt x="17" y="15307"/>
                    </a:lnTo>
                    <a:lnTo>
                      <a:pt x="9" y="15708"/>
                    </a:lnTo>
                    <a:lnTo>
                      <a:pt x="1" y="16102"/>
                    </a:lnTo>
                    <a:lnTo>
                      <a:pt x="1" y="16503"/>
                    </a:lnTo>
                    <a:lnTo>
                      <a:pt x="1" y="16897"/>
                    </a:lnTo>
                    <a:lnTo>
                      <a:pt x="26" y="17691"/>
                    </a:lnTo>
                    <a:lnTo>
                      <a:pt x="42" y="18001"/>
                    </a:lnTo>
                    <a:lnTo>
                      <a:pt x="67" y="18319"/>
                    </a:lnTo>
                    <a:lnTo>
                      <a:pt x="93" y="18629"/>
                    </a:lnTo>
                    <a:lnTo>
                      <a:pt x="126" y="18947"/>
                    </a:lnTo>
                    <a:lnTo>
                      <a:pt x="168" y="19248"/>
                    </a:lnTo>
                    <a:lnTo>
                      <a:pt x="218" y="19558"/>
                    </a:lnTo>
                    <a:lnTo>
                      <a:pt x="277" y="19867"/>
                    </a:lnTo>
                    <a:lnTo>
                      <a:pt x="335" y="20169"/>
                    </a:lnTo>
                    <a:lnTo>
                      <a:pt x="402" y="20461"/>
                    </a:lnTo>
                    <a:lnTo>
                      <a:pt x="477" y="20763"/>
                    </a:lnTo>
                    <a:lnTo>
                      <a:pt x="553" y="21056"/>
                    </a:lnTo>
                    <a:lnTo>
                      <a:pt x="636" y="21348"/>
                    </a:lnTo>
                    <a:lnTo>
                      <a:pt x="729" y="21641"/>
                    </a:lnTo>
                    <a:lnTo>
                      <a:pt x="829" y="21926"/>
                    </a:lnTo>
                    <a:lnTo>
                      <a:pt x="929" y="22210"/>
                    </a:lnTo>
                    <a:lnTo>
                      <a:pt x="1038" y="22495"/>
                    </a:lnTo>
                    <a:lnTo>
                      <a:pt x="1155" y="22779"/>
                    </a:lnTo>
                    <a:lnTo>
                      <a:pt x="1272" y="23056"/>
                    </a:lnTo>
                    <a:lnTo>
                      <a:pt x="1406" y="23332"/>
                    </a:lnTo>
                    <a:lnTo>
                      <a:pt x="1532" y="23608"/>
                    </a:lnTo>
                    <a:lnTo>
                      <a:pt x="1674" y="23876"/>
                    </a:lnTo>
                    <a:lnTo>
                      <a:pt x="1816" y="24143"/>
                    </a:lnTo>
                    <a:lnTo>
                      <a:pt x="1967" y="24411"/>
                    </a:lnTo>
                    <a:lnTo>
                      <a:pt x="2118" y="24671"/>
                    </a:lnTo>
                    <a:lnTo>
                      <a:pt x="2277" y="24930"/>
                    </a:lnTo>
                    <a:lnTo>
                      <a:pt x="2436" y="25181"/>
                    </a:lnTo>
                    <a:lnTo>
                      <a:pt x="2611" y="25432"/>
                    </a:lnTo>
                    <a:lnTo>
                      <a:pt x="2779" y="25683"/>
                    </a:lnTo>
                    <a:lnTo>
                      <a:pt x="2963" y="25926"/>
                    </a:lnTo>
                    <a:lnTo>
                      <a:pt x="3147" y="26169"/>
                    </a:lnTo>
                    <a:lnTo>
                      <a:pt x="3331" y="26403"/>
                    </a:lnTo>
                    <a:lnTo>
                      <a:pt x="3524" y="26637"/>
                    </a:lnTo>
                    <a:lnTo>
                      <a:pt x="3724" y="26871"/>
                    </a:lnTo>
                    <a:lnTo>
                      <a:pt x="3925" y="27089"/>
                    </a:lnTo>
                    <a:lnTo>
                      <a:pt x="4134" y="27315"/>
                    </a:lnTo>
                    <a:lnTo>
                      <a:pt x="4344" y="27533"/>
                    </a:lnTo>
                    <a:lnTo>
                      <a:pt x="4561" y="27742"/>
                    </a:lnTo>
                    <a:lnTo>
                      <a:pt x="4779" y="27951"/>
                    </a:lnTo>
                    <a:lnTo>
                      <a:pt x="5005" y="28160"/>
                    </a:lnTo>
                    <a:lnTo>
                      <a:pt x="5231" y="28361"/>
                    </a:lnTo>
                    <a:lnTo>
                      <a:pt x="5465" y="28554"/>
                    </a:lnTo>
                    <a:lnTo>
                      <a:pt x="5699" y="28746"/>
                    </a:lnTo>
                    <a:lnTo>
                      <a:pt x="5942" y="28930"/>
                    </a:lnTo>
                    <a:lnTo>
                      <a:pt x="6185" y="29114"/>
                    </a:lnTo>
                    <a:lnTo>
                      <a:pt x="6436" y="29298"/>
                    </a:lnTo>
                    <a:lnTo>
                      <a:pt x="6687" y="29466"/>
                    </a:lnTo>
                    <a:lnTo>
                      <a:pt x="6946" y="29633"/>
                    </a:lnTo>
                    <a:lnTo>
                      <a:pt x="7206" y="29800"/>
                    </a:lnTo>
                    <a:lnTo>
                      <a:pt x="7457" y="29951"/>
                    </a:lnTo>
                    <a:lnTo>
                      <a:pt x="7708" y="30102"/>
                    </a:lnTo>
                    <a:lnTo>
                      <a:pt x="7967" y="30244"/>
                    </a:lnTo>
                    <a:lnTo>
                      <a:pt x="8226" y="30386"/>
                    </a:lnTo>
                    <a:lnTo>
                      <a:pt x="8494" y="30520"/>
                    </a:lnTo>
                    <a:lnTo>
                      <a:pt x="8762" y="30646"/>
                    </a:lnTo>
                    <a:lnTo>
                      <a:pt x="9030" y="30771"/>
                    </a:lnTo>
                    <a:lnTo>
                      <a:pt x="9306" y="30888"/>
                    </a:lnTo>
                    <a:lnTo>
                      <a:pt x="9582" y="31005"/>
                    </a:lnTo>
                    <a:lnTo>
                      <a:pt x="9858" y="31114"/>
                    </a:lnTo>
                    <a:lnTo>
                      <a:pt x="10143" y="31223"/>
                    </a:lnTo>
                    <a:lnTo>
                      <a:pt x="10427" y="31315"/>
                    </a:lnTo>
                    <a:lnTo>
                      <a:pt x="10712" y="31415"/>
                    </a:lnTo>
                    <a:lnTo>
                      <a:pt x="10996" y="31508"/>
                    </a:lnTo>
                    <a:lnTo>
                      <a:pt x="11289" y="31591"/>
                    </a:lnTo>
                    <a:lnTo>
                      <a:pt x="11582" y="31667"/>
                    </a:lnTo>
                    <a:lnTo>
                      <a:pt x="11875" y="31742"/>
                    </a:lnTo>
                    <a:lnTo>
                      <a:pt x="12176" y="31809"/>
                    </a:lnTo>
                    <a:lnTo>
                      <a:pt x="12469" y="31876"/>
                    </a:lnTo>
                    <a:lnTo>
                      <a:pt x="12770" y="31926"/>
                    </a:lnTo>
                    <a:lnTo>
                      <a:pt x="13080" y="31985"/>
                    </a:lnTo>
                    <a:lnTo>
                      <a:pt x="13381" y="32026"/>
                    </a:lnTo>
                    <a:lnTo>
                      <a:pt x="13691" y="32068"/>
                    </a:lnTo>
                    <a:lnTo>
                      <a:pt x="14001" y="32102"/>
                    </a:lnTo>
                    <a:lnTo>
                      <a:pt x="14310" y="32135"/>
                    </a:lnTo>
                    <a:lnTo>
                      <a:pt x="14620" y="32152"/>
                    </a:lnTo>
                    <a:lnTo>
                      <a:pt x="14938" y="32177"/>
                    </a:lnTo>
                    <a:lnTo>
                      <a:pt x="15256" y="32185"/>
                    </a:lnTo>
                    <a:lnTo>
                      <a:pt x="15574" y="32194"/>
                    </a:lnTo>
                    <a:lnTo>
                      <a:pt x="15892" y="32185"/>
                    </a:lnTo>
                    <a:lnTo>
                      <a:pt x="16210" y="32185"/>
                    </a:lnTo>
                    <a:lnTo>
                      <a:pt x="16528" y="32169"/>
                    </a:lnTo>
                    <a:lnTo>
                      <a:pt x="17072" y="32135"/>
                    </a:lnTo>
                    <a:lnTo>
                      <a:pt x="17607" y="32085"/>
                    </a:lnTo>
                    <a:lnTo>
                      <a:pt x="18143" y="32018"/>
                    </a:lnTo>
                    <a:lnTo>
                      <a:pt x="18670" y="31926"/>
                    </a:lnTo>
                    <a:lnTo>
                      <a:pt x="19189" y="31826"/>
                    </a:lnTo>
                    <a:lnTo>
                      <a:pt x="19708" y="31708"/>
                    </a:lnTo>
                    <a:lnTo>
                      <a:pt x="20210" y="31574"/>
                    </a:lnTo>
                    <a:lnTo>
                      <a:pt x="20712" y="31424"/>
                    </a:lnTo>
                    <a:lnTo>
                      <a:pt x="21206" y="31265"/>
                    </a:lnTo>
                    <a:lnTo>
                      <a:pt x="21691" y="31089"/>
                    </a:lnTo>
                    <a:lnTo>
                      <a:pt x="22168" y="30888"/>
                    </a:lnTo>
                    <a:lnTo>
                      <a:pt x="22637" y="30687"/>
                    </a:lnTo>
                    <a:lnTo>
                      <a:pt x="23105" y="30461"/>
                    </a:lnTo>
                    <a:lnTo>
                      <a:pt x="23557" y="30227"/>
                    </a:lnTo>
                    <a:lnTo>
                      <a:pt x="24001" y="29984"/>
                    </a:lnTo>
                    <a:lnTo>
                      <a:pt x="24436" y="29717"/>
                    </a:lnTo>
                    <a:lnTo>
                      <a:pt x="24695" y="29549"/>
                    </a:lnTo>
                    <a:lnTo>
                      <a:pt x="24955" y="29382"/>
                    </a:lnTo>
                    <a:lnTo>
                      <a:pt x="25214" y="29206"/>
                    </a:lnTo>
                    <a:lnTo>
                      <a:pt x="25465" y="29022"/>
                    </a:lnTo>
                    <a:lnTo>
                      <a:pt x="25716" y="28838"/>
                    </a:lnTo>
                    <a:lnTo>
                      <a:pt x="25959" y="28646"/>
                    </a:lnTo>
                    <a:lnTo>
                      <a:pt x="26193" y="28453"/>
                    </a:lnTo>
                    <a:lnTo>
                      <a:pt x="26436" y="28252"/>
                    </a:lnTo>
                    <a:lnTo>
                      <a:pt x="26662" y="28051"/>
                    </a:lnTo>
                    <a:lnTo>
                      <a:pt x="26896" y="27842"/>
                    </a:lnTo>
                    <a:lnTo>
                      <a:pt x="27122" y="27625"/>
                    </a:lnTo>
                    <a:lnTo>
                      <a:pt x="27340" y="27415"/>
                    </a:lnTo>
                    <a:lnTo>
                      <a:pt x="27549" y="27189"/>
                    </a:lnTo>
                    <a:lnTo>
                      <a:pt x="27766" y="26972"/>
                    </a:lnTo>
                    <a:lnTo>
                      <a:pt x="27967" y="26738"/>
                    </a:lnTo>
                    <a:lnTo>
                      <a:pt x="28168" y="26512"/>
                    </a:lnTo>
                    <a:lnTo>
                      <a:pt x="28369" y="26277"/>
                    </a:lnTo>
                    <a:lnTo>
                      <a:pt x="28561" y="26035"/>
                    </a:lnTo>
                    <a:lnTo>
                      <a:pt x="28745" y="25792"/>
                    </a:lnTo>
                    <a:lnTo>
                      <a:pt x="28929" y="25549"/>
                    </a:lnTo>
                    <a:lnTo>
                      <a:pt x="29105" y="25298"/>
                    </a:lnTo>
                    <a:lnTo>
                      <a:pt x="29281" y="25047"/>
                    </a:lnTo>
                    <a:lnTo>
                      <a:pt x="29448" y="24788"/>
                    </a:lnTo>
                    <a:lnTo>
                      <a:pt x="29607" y="24528"/>
                    </a:lnTo>
                    <a:lnTo>
                      <a:pt x="29766" y="24261"/>
                    </a:lnTo>
                    <a:lnTo>
                      <a:pt x="29917" y="24001"/>
                    </a:lnTo>
                    <a:lnTo>
                      <a:pt x="30068" y="23725"/>
                    </a:lnTo>
                    <a:lnTo>
                      <a:pt x="30210" y="23457"/>
                    </a:lnTo>
                    <a:lnTo>
                      <a:pt x="30344" y="23181"/>
                    </a:lnTo>
                    <a:lnTo>
                      <a:pt x="30469" y="22905"/>
                    </a:lnTo>
                    <a:lnTo>
                      <a:pt x="30595" y="22620"/>
                    </a:lnTo>
                    <a:lnTo>
                      <a:pt x="30712" y="22336"/>
                    </a:lnTo>
                    <a:lnTo>
                      <a:pt x="30854" y="21976"/>
                    </a:lnTo>
                    <a:lnTo>
                      <a:pt x="30988" y="21616"/>
                    </a:lnTo>
                    <a:lnTo>
                      <a:pt x="31114" y="21248"/>
                    </a:lnTo>
                    <a:lnTo>
                      <a:pt x="31222" y="20871"/>
                    </a:lnTo>
                    <a:lnTo>
                      <a:pt x="31331" y="20495"/>
                    </a:lnTo>
                    <a:lnTo>
                      <a:pt x="31423" y="20118"/>
                    </a:lnTo>
                    <a:lnTo>
                      <a:pt x="31507" y="19733"/>
                    </a:lnTo>
                    <a:lnTo>
                      <a:pt x="31582" y="19340"/>
                    </a:lnTo>
                    <a:lnTo>
                      <a:pt x="31649" y="18955"/>
                    </a:lnTo>
                    <a:lnTo>
                      <a:pt x="31699" y="18562"/>
                    </a:lnTo>
                    <a:lnTo>
                      <a:pt x="31750" y="18168"/>
                    </a:lnTo>
                    <a:lnTo>
                      <a:pt x="31783" y="17767"/>
                    </a:lnTo>
                    <a:lnTo>
                      <a:pt x="31800" y="17365"/>
                    </a:lnTo>
                    <a:lnTo>
                      <a:pt x="31817" y="16963"/>
                    </a:lnTo>
                    <a:lnTo>
                      <a:pt x="31817" y="16562"/>
                    </a:lnTo>
                    <a:lnTo>
                      <a:pt x="31800" y="16152"/>
                    </a:lnTo>
                    <a:lnTo>
                      <a:pt x="31766" y="15365"/>
                    </a:lnTo>
                    <a:lnTo>
                      <a:pt x="31708" y="14579"/>
                    </a:lnTo>
                    <a:lnTo>
                      <a:pt x="31666" y="14194"/>
                    </a:lnTo>
                    <a:lnTo>
                      <a:pt x="31624" y="13800"/>
                    </a:lnTo>
                    <a:lnTo>
                      <a:pt x="31582" y="13415"/>
                    </a:lnTo>
                    <a:lnTo>
                      <a:pt x="31524" y="13030"/>
                    </a:lnTo>
                    <a:lnTo>
                      <a:pt x="31465" y="12654"/>
                    </a:lnTo>
                    <a:lnTo>
                      <a:pt x="31406" y="12269"/>
                    </a:lnTo>
                    <a:lnTo>
                      <a:pt x="31340" y="11892"/>
                    </a:lnTo>
                    <a:lnTo>
                      <a:pt x="31264" y="11524"/>
                    </a:lnTo>
                    <a:lnTo>
                      <a:pt x="31181" y="11148"/>
                    </a:lnTo>
                    <a:lnTo>
                      <a:pt x="31097" y="10779"/>
                    </a:lnTo>
                    <a:lnTo>
                      <a:pt x="30996" y="10419"/>
                    </a:lnTo>
                    <a:lnTo>
                      <a:pt x="30904" y="10060"/>
                    </a:lnTo>
                    <a:lnTo>
                      <a:pt x="30796" y="9700"/>
                    </a:lnTo>
                    <a:lnTo>
                      <a:pt x="30678" y="9340"/>
                    </a:lnTo>
                    <a:lnTo>
                      <a:pt x="30561" y="8997"/>
                    </a:lnTo>
                    <a:lnTo>
                      <a:pt x="30436" y="8645"/>
                    </a:lnTo>
                    <a:lnTo>
                      <a:pt x="30302" y="8302"/>
                    </a:lnTo>
                    <a:lnTo>
                      <a:pt x="30160" y="7968"/>
                    </a:lnTo>
                    <a:lnTo>
                      <a:pt x="30009" y="7633"/>
                    </a:lnTo>
                    <a:lnTo>
                      <a:pt x="29850" y="7306"/>
                    </a:lnTo>
                    <a:lnTo>
                      <a:pt x="29691" y="6980"/>
                    </a:lnTo>
                    <a:lnTo>
                      <a:pt x="29515" y="6662"/>
                    </a:lnTo>
                    <a:lnTo>
                      <a:pt x="29331" y="6352"/>
                    </a:lnTo>
                    <a:lnTo>
                      <a:pt x="29147" y="6043"/>
                    </a:lnTo>
                    <a:lnTo>
                      <a:pt x="28946" y="5742"/>
                    </a:lnTo>
                    <a:lnTo>
                      <a:pt x="28745" y="5449"/>
                    </a:lnTo>
                    <a:lnTo>
                      <a:pt x="28528" y="5156"/>
                    </a:lnTo>
                    <a:lnTo>
                      <a:pt x="28310" y="4871"/>
                    </a:lnTo>
                    <a:lnTo>
                      <a:pt x="28076" y="4595"/>
                    </a:lnTo>
                    <a:lnTo>
                      <a:pt x="27833" y="4319"/>
                    </a:lnTo>
                    <a:lnTo>
                      <a:pt x="27582" y="4060"/>
                    </a:lnTo>
                    <a:lnTo>
                      <a:pt x="27323" y="3800"/>
                    </a:lnTo>
                    <a:lnTo>
                      <a:pt x="27055" y="3549"/>
                    </a:lnTo>
                    <a:lnTo>
                      <a:pt x="26779" y="3298"/>
                    </a:lnTo>
                    <a:lnTo>
                      <a:pt x="26486" y="3064"/>
                    </a:lnTo>
                    <a:lnTo>
                      <a:pt x="26193" y="2838"/>
                    </a:lnTo>
                    <a:lnTo>
                      <a:pt x="25883" y="2612"/>
                    </a:lnTo>
                    <a:lnTo>
                      <a:pt x="25565" y="2403"/>
                    </a:lnTo>
                    <a:lnTo>
                      <a:pt x="25239" y="2193"/>
                    </a:lnTo>
                    <a:lnTo>
                      <a:pt x="24896" y="1993"/>
                    </a:lnTo>
                    <a:lnTo>
                      <a:pt x="24545" y="1809"/>
                    </a:lnTo>
                    <a:lnTo>
                      <a:pt x="24185" y="1624"/>
                    </a:lnTo>
                    <a:lnTo>
                      <a:pt x="23816" y="1449"/>
                    </a:lnTo>
                    <a:lnTo>
                      <a:pt x="23432" y="1290"/>
                    </a:lnTo>
                    <a:lnTo>
                      <a:pt x="23038" y="1131"/>
                    </a:lnTo>
                    <a:lnTo>
                      <a:pt x="22628" y="988"/>
                    </a:lnTo>
                    <a:lnTo>
                      <a:pt x="22210" y="855"/>
                    </a:lnTo>
                    <a:lnTo>
                      <a:pt x="21783" y="721"/>
                    </a:lnTo>
                    <a:lnTo>
                      <a:pt x="21339" y="603"/>
                    </a:lnTo>
                    <a:lnTo>
                      <a:pt x="20888" y="495"/>
                    </a:lnTo>
                    <a:lnTo>
                      <a:pt x="20427" y="403"/>
                    </a:lnTo>
                    <a:lnTo>
                      <a:pt x="19950" y="311"/>
                    </a:lnTo>
                    <a:lnTo>
                      <a:pt x="19457" y="235"/>
                    </a:lnTo>
                    <a:lnTo>
                      <a:pt x="18955" y="168"/>
                    </a:lnTo>
                    <a:lnTo>
                      <a:pt x="18444" y="110"/>
                    </a:lnTo>
                    <a:lnTo>
                      <a:pt x="17917" y="68"/>
                    </a:lnTo>
                    <a:lnTo>
                      <a:pt x="17373" y="34"/>
                    </a:lnTo>
                    <a:lnTo>
                      <a:pt x="16821" y="9"/>
                    </a:lnTo>
                    <a:lnTo>
                      <a:pt x="16252" y="1"/>
                    </a:lnTo>
                    <a:close/>
                  </a:path>
                </a:pathLst>
              </a:custGeom>
              <a:solidFill>
                <a:srgbClr val="F3D6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93" name="Google Shape;1167;p30">
                <a:extLst>
                  <a:ext uri="{FF2B5EF4-FFF2-40B4-BE49-F238E27FC236}">
                    <a16:creationId xmlns:a16="http://schemas.microsoft.com/office/drawing/2014/main" xmlns="" id="{EE115238-F480-108B-CD59-E53C18E5D6C8}"/>
                  </a:ext>
                </a:extLst>
              </p:cNvPr>
              <p:cNvSpPr/>
              <p:nvPr/>
            </p:nvSpPr>
            <p:spPr>
              <a:xfrm>
                <a:off x="1194535" y="1938812"/>
                <a:ext cx="288323" cy="288342"/>
              </a:xfrm>
              <a:custGeom>
                <a:avLst/>
                <a:gdLst/>
                <a:ahLst/>
                <a:cxnLst/>
                <a:rect l="l" t="t" r="r" b="b"/>
                <a:pathLst>
                  <a:path w="7909" h="7909" extrusionOk="0">
                    <a:moveTo>
                      <a:pt x="3749" y="0"/>
                    </a:moveTo>
                    <a:lnTo>
                      <a:pt x="3549" y="17"/>
                    </a:lnTo>
                    <a:lnTo>
                      <a:pt x="3348" y="42"/>
                    </a:lnTo>
                    <a:lnTo>
                      <a:pt x="3155" y="75"/>
                    </a:lnTo>
                    <a:lnTo>
                      <a:pt x="2963" y="126"/>
                    </a:lnTo>
                    <a:lnTo>
                      <a:pt x="2779" y="176"/>
                    </a:lnTo>
                    <a:lnTo>
                      <a:pt x="2595" y="234"/>
                    </a:lnTo>
                    <a:lnTo>
                      <a:pt x="2411" y="310"/>
                    </a:lnTo>
                    <a:lnTo>
                      <a:pt x="2243" y="385"/>
                    </a:lnTo>
                    <a:lnTo>
                      <a:pt x="2067" y="477"/>
                    </a:lnTo>
                    <a:lnTo>
                      <a:pt x="1900" y="569"/>
                    </a:lnTo>
                    <a:lnTo>
                      <a:pt x="1741" y="678"/>
                    </a:lnTo>
                    <a:lnTo>
                      <a:pt x="1590" y="787"/>
                    </a:lnTo>
                    <a:lnTo>
                      <a:pt x="1440" y="904"/>
                    </a:lnTo>
                    <a:lnTo>
                      <a:pt x="1298" y="1029"/>
                    </a:lnTo>
                    <a:lnTo>
                      <a:pt x="1155" y="1155"/>
                    </a:lnTo>
                    <a:lnTo>
                      <a:pt x="1030" y="1297"/>
                    </a:lnTo>
                    <a:lnTo>
                      <a:pt x="904" y="1439"/>
                    </a:lnTo>
                    <a:lnTo>
                      <a:pt x="787" y="1590"/>
                    </a:lnTo>
                    <a:lnTo>
                      <a:pt x="678" y="1741"/>
                    </a:lnTo>
                    <a:lnTo>
                      <a:pt x="570" y="1900"/>
                    </a:lnTo>
                    <a:lnTo>
                      <a:pt x="477" y="2067"/>
                    </a:lnTo>
                    <a:lnTo>
                      <a:pt x="385" y="2243"/>
                    </a:lnTo>
                    <a:lnTo>
                      <a:pt x="310" y="2410"/>
                    </a:lnTo>
                    <a:lnTo>
                      <a:pt x="243" y="2594"/>
                    </a:lnTo>
                    <a:lnTo>
                      <a:pt x="176" y="2778"/>
                    </a:lnTo>
                    <a:lnTo>
                      <a:pt x="126" y="2962"/>
                    </a:lnTo>
                    <a:lnTo>
                      <a:pt x="76" y="3155"/>
                    </a:lnTo>
                    <a:lnTo>
                      <a:pt x="42" y="3347"/>
                    </a:lnTo>
                    <a:lnTo>
                      <a:pt x="17" y="3548"/>
                    </a:lnTo>
                    <a:lnTo>
                      <a:pt x="1" y="3749"/>
                    </a:lnTo>
                    <a:lnTo>
                      <a:pt x="1" y="3950"/>
                    </a:lnTo>
                    <a:lnTo>
                      <a:pt x="1" y="4159"/>
                    </a:lnTo>
                    <a:lnTo>
                      <a:pt x="17" y="4360"/>
                    </a:lnTo>
                    <a:lnTo>
                      <a:pt x="42" y="4552"/>
                    </a:lnTo>
                    <a:lnTo>
                      <a:pt x="76" y="4753"/>
                    </a:lnTo>
                    <a:lnTo>
                      <a:pt x="126" y="4946"/>
                    </a:lnTo>
                    <a:lnTo>
                      <a:pt x="176" y="5130"/>
                    </a:lnTo>
                    <a:lnTo>
                      <a:pt x="243" y="5314"/>
                    </a:lnTo>
                    <a:lnTo>
                      <a:pt x="310" y="5490"/>
                    </a:lnTo>
                    <a:lnTo>
                      <a:pt x="385" y="5665"/>
                    </a:lnTo>
                    <a:lnTo>
                      <a:pt x="477" y="5841"/>
                    </a:lnTo>
                    <a:lnTo>
                      <a:pt x="570" y="6008"/>
                    </a:lnTo>
                    <a:lnTo>
                      <a:pt x="678" y="6167"/>
                    </a:lnTo>
                    <a:lnTo>
                      <a:pt x="787" y="6318"/>
                    </a:lnTo>
                    <a:lnTo>
                      <a:pt x="904" y="6469"/>
                    </a:lnTo>
                    <a:lnTo>
                      <a:pt x="1030" y="6611"/>
                    </a:lnTo>
                    <a:lnTo>
                      <a:pt x="1155" y="6753"/>
                    </a:lnTo>
                    <a:lnTo>
                      <a:pt x="1298" y="6879"/>
                    </a:lnTo>
                    <a:lnTo>
                      <a:pt x="1440" y="7004"/>
                    </a:lnTo>
                    <a:lnTo>
                      <a:pt x="1590" y="7121"/>
                    </a:lnTo>
                    <a:lnTo>
                      <a:pt x="1741" y="7230"/>
                    </a:lnTo>
                    <a:lnTo>
                      <a:pt x="1900" y="7339"/>
                    </a:lnTo>
                    <a:lnTo>
                      <a:pt x="2067" y="7431"/>
                    </a:lnTo>
                    <a:lnTo>
                      <a:pt x="2243" y="7515"/>
                    </a:lnTo>
                    <a:lnTo>
                      <a:pt x="2411" y="7598"/>
                    </a:lnTo>
                    <a:lnTo>
                      <a:pt x="2595" y="7665"/>
                    </a:lnTo>
                    <a:lnTo>
                      <a:pt x="2779" y="7732"/>
                    </a:lnTo>
                    <a:lnTo>
                      <a:pt x="2963" y="7783"/>
                    </a:lnTo>
                    <a:lnTo>
                      <a:pt x="3155" y="7824"/>
                    </a:lnTo>
                    <a:lnTo>
                      <a:pt x="3348" y="7866"/>
                    </a:lnTo>
                    <a:lnTo>
                      <a:pt x="3549" y="7891"/>
                    </a:lnTo>
                    <a:lnTo>
                      <a:pt x="3749" y="7900"/>
                    </a:lnTo>
                    <a:lnTo>
                      <a:pt x="3950" y="7908"/>
                    </a:lnTo>
                    <a:lnTo>
                      <a:pt x="4160" y="7900"/>
                    </a:lnTo>
                    <a:lnTo>
                      <a:pt x="4360" y="7891"/>
                    </a:lnTo>
                    <a:lnTo>
                      <a:pt x="4553" y="7866"/>
                    </a:lnTo>
                    <a:lnTo>
                      <a:pt x="4754" y="7824"/>
                    </a:lnTo>
                    <a:lnTo>
                      <a:pt x="4946" y="7783"/>
                    </a:lnTo>
                    <a:lnTo>
                      <a:pt x="5130" y="7732"/>
                    </a:lnTo>
                    <a:lnTo>
                      <a:pt x="5314" y="7665"/>
                    </a:lnTo>
                    <a:lnTo>
                      <a:pt x="5490" y="7598"/>
                    </a:lnTo>
                    <a:lnTo>
                      <a:pt x="5666" y="7515"/>
                    </a:lnTo>
                    <a:lnTo>
                      <a:pt x="5842" y="7431"/>
                    </a:lnTo>
                    <a:lnTo>
                      <a:pt x="6009" y="7339"/>
                    </a:lnTo>
                    <a:lnTo>
                      <a:pt x="6168" y="7230"/>
                    </a:lnTo>
                    <a:lnTo>
                      <a:pt x="6319" y="7121"/>
                    </a:lnTo>
                    <a:lnTo>
                      <a:pt x="6469" y="7004"/>
                    </a:lnTo>
                    <a:lnTo>
                      <a:pt x="6611" y="6879"/>
                    </a:lnTo>
                    <a:lnTo>
                      <a:pt x="6754" y="6753"/>
                    </a:lnTo>
                    <a:lnTo>
                      <a:pt x="6879" y="6611"/>
                    </a:lnTo>
                    <a:lnTo>
                      <a:pt x="7005" y="6469"/>
                    </a:lnTo>
                    <a:lnTo>
                      <a:pt x="7122" y="6318"/>
                    </a:lnTo>
                    <a:lnTo>
                      <a:pt x="7231" y="6167"/>
                    </a:lnTo>
                    <a:lnTo>
                      <a:pt x="7339" y="6008"/>
                    </a:lnTo>
                    <a:lnTo>
                      <a:pt x="7431" y="5841"/>
                    </a:lnTo>
                    <a:lnTo>
                      <a:pt x="7515" y="5665"/>
                    </a:lnTo>
                    <a:lnTo>
                      <a:pt x="7599" y="5490"/>
                    </a:lnTo>
                    <a:lnTo>
                      <a:pt x="7666" y="5314"/>
                    </a:lnTo>
                    <a:lnTo>
                      <a:pt x="7733" y="5130"/>
                    </a:lnTo>
                    <a:lnTo>
                      <a:pt x="7783" y="4946"/>
                    </a:lnTo>
                    <a:lnTo>
                      <a:pt x="7833" y="4753"/>
                    </a:lnTo>
                    <a:lnTo>
                      <a:pt x="7867" y="4552"/>
                    </a:lnTo>
                    <a:lnTo>
                      <a:pt x="7892" y="4360"/>
                    </a:lnTo>
                    <a:lnTo>
                      <a:pt x="7900" y="4159"/>
                    </a:lnTo>
                    <a:lnTo>
                      <a:pt x="7908" y="3950"/>
                    </a:lnTo>
                    <a:lnTo>
                      <a:pt x="7900" y="3749"/>
                    </a:lnTo>
                    <a:lnTo>
                      <a:pt x="7892" y="3548"/>
                    </a:lnTo>
                    <a:lnTo>
                      <a:pt x="7867" y="3347"/>
                    </a:lnTo>
                    <a:lnTo>
                      <a:pt x="7833" y="3155"/>
                    </a:lnTo>
                    <a:lnTo>
                      <a:pt x="7783" y="2962"/>
                    </a:lnTo>
                    <a:lnTo>
                      <a:pt x="7733" y="2778"/>
                    </a:lnTo>
                    <a:lnTo>
                      <a:pt x="7666" y="2594"/>
                    </a:lnTo>
                    <a:lnTo>
                      <a:pt x="7599" y="2410"/>
                    </a:lnTo>
                    <a:lnTo>
                      <a:pt x="7515" y="2243"/>
                    </a:lnTo>
                    <a:lnTo>
                      <a:pt x="7431" y="2067"/>
                    </a:lnTo>
                    <a:lnTo>
                      <a:pt x="7339" y="1900"/>
                    </a:lnTo>
                    <a:lnTo>
                      <a:pt x="7231" y="1741"/>
                    </a:lnTo>
                    <a:lnTo>
                      <a:pt x="7122" y="1590"/>
                    </a:lnTo>
                    <a:lnTo>
                      <a:pt x="7005" y="1439"/>
                    </a:lnTo>
                    <a:lnTo>
                      <a:pt x="6879" y="1297"/>
                    </a:lnTo>
                    <a:lnTo>
                      <a:pt x="6754" y="1155"/>
                    </a:lnTo>
                    <a:lnTo>
                      <a:pt x="6611" y="1029"/>
                    </a:lnTo>
                    <a:lnTo>
                      <a:pt x="6469" y="904"/>
                    </a:lnTo>
                    <a:lnTo>
                      <a:pt x="6319" y="787"/>
                    </a:lnTo>
                    <a:lnTo>
                      <a:pt x="6168" y="678"/>
                    </a:lnTo>
                    <a:lnTo>
                      <a:pt x="6009" y="569"/>
                    </a:lnTo>
                    <a:lnTo>
                      <a:pt x="5842" y="477"/>
                    </a:lnTo>
                    <a:lnTo>
                      <a:pt x="5666" y="385"/>
                    </a:lnTo>
                    <a:lnTo>
                      <a:pt x="5490" y="310"/>
                    </a:lnTo>
                    <a:lnTo>
                      <a:pt x="5314" y="234"/>
                    </a:lnTo>
                    <a:lnTo>
                      <a:pt x="5130" y="176"/>
                    </a:lnTo>
                    <a:lnTo>
                      <a:pt x="4946" y="126"/>
                    </a:lnTo>
                    <a:lnTo>
                      <a:pt x="4754" y="75"/>
                    </a:lnTo>
                    <a:lnTo>
                      <a:pt x="4553" y="42"/>
                    </a:lnTo>
                    <a:lnTo>
                      <a:pt x="4360" y="17"/>
                    </a:lnTo>
                    <a:lnTo>
                      <a:pt x="4160" y="0"/>
                    </a:lnTo>
                    <a:close/>
                  </a:path>
                </a:pathLst>
              </a:custGeom>
              <a:solidFill>
                <a:srgbClr val="F3D6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94" name="Google Shape;1168;p30">
                <a:extLst>
                  <a:ext uri="{FF2B5EF4-FFF2-40B4-BE49-F238E27FC236}">
                    <a16:creationId xmlns:a16="http://schemas.microsoft.com/office/drawing/2014/main" xmlns="" id="{58CDCE63-EC77-2D08-6D6C-DE7EE4C2554D}"/>
                  </a:ext>
                </a:extLst>
              </p:cNvPr>
              <p:cNvSpPr/>
              <p:nvPr/>
            </p:nvSpPr>
            <p:spPr>
              <a:xfrm>
                <a:off x="2392259" y="1938812"/>
                <a:ext cx="288323" cy="288342"/>
              </a:xfrm>
              <a:custGeom>
                <a:avLst/>
                <a:gdLst/>
                <a:ahLst/>
                <a:cxnLst/>
                <a:rect l="l" t="t" r="r" b="b"/>
                <a:pathLst>
                  <a:path w="7909" h="7909" extrusionOk="0">
                    <a:moveTo>
                      <a:pt x="3749" y="0"/>
                    </a:moveTo>
                    <a:lnTo>
                      <a:pt x="3548" y="17"/>
                    </a:lnTo>
                    <a:lnTo>
                      <a:pt x="3347" y="42"/>
                    </a:lnTo>
                    <a:lnTo>
                      <a:pt x="3155" y="75"/>
                    </a:lnTo>
                    <a:lnTo>
                      <a:pt x="2963" y="126"/>
                    </a:lnTo>
                    <a:lnTo>
                      <a:pt x="2778" y="176"/>
                    </a:lnTo>
                    <a:lnTo>
                      <a:pt x="2594" y="234"/>
                    </a:lnTo>
                    <a:lnTo>
                      <a:pt x="2410" y="310"/>
                    </a:lnTo>
                    <a:lnTo>
                      <a:pt x="2243" y="385"/>
                    </a:lnTo>
                    <a:lnTo>
                      <a:pt x="2067" y="477"/>
                    </a:lnTo>
                    <a:lnTo>
                      <a:pt x="1900" y="569"/>
                    </a:lnTo>
                    <a:lnTo>
                      <a:pt x="1741" y="678"/>
                    </a:lnTo>
                    <a:lnTo>
                      <a:pt x="1590" y="787"/>
                    </a:lnTo>
                    <a:lnTo>
                      <a:pt x="1440" y="904"/>
                    </a:lnTo>
                    <a:lnTo>
                      <a:pt x="1297" y="1029"/>
                    </a:lnTo>
                    <a:lnTo>
                      <a:pt x="1155" y="1155"/>
                    </a:lnTo>
                    <a:lnTo>
                      <a:pt x="1029" y="1297"/>
                    </a:lnTo>
                    <a:lnTo>
                      <a:pt x="904" y="1439"/>
                    </a:lnTo>
                    <a:lnTo>
                      <a:pt x="787" y="1590"/>
                    </a:lnTo>
                    <a:lnTo>
                      <a:pt x="678" y="1741"/>
                    </a:lnTo>
                    <a:lnTo>
                      <a:pt x="569" y="1900"/>
                    </a:lnTo>
                    <a:lnTo>
                      <a:pt x="477" y="2067"/>
                    </a:lnTo>
                    <a:lnTo>
                      <a:pt x="385" y="2243"/>
                    </a:lnTo>
                    <a:lnTo>
                      <a:pt x="310" y="2410"/>
                    </a:lnTo>
                    <a:lnTo>
                      <a:pt x="234" y="2594"/>
                    </a:lnTo>
                    <a:lnTo>
                      <a:pt x="176" y="2778"/>
                    </a:lnTo>
                    <a:lnTo>
                      <a:pt x="126" y="2962"/>
                    </a:lnTo>
                    <a:lnTo>
                      <a:pt x="75" y="3155"/>
                    </a:lnTo>
                    <a:lnTo>
                      <a:pt x="42" y="3347"/>
                    </a:lnTo>
                    <a:lnTo>
                      <a:pt x="17" y="3548"/>
                    </a:lnTo>
                    <a:lnTo>
                      <a:pt x="0" y="3749"/>
                    </a:lnTo>
                    <a:lnTo>
                      <a:pt x="0" y="3950"/>
                    </a:lnTo>
                    <a:lnTo>
                      <a:pt x="0" y="4159"/>
                    </a:lnTo>
                    <a:lnTo>
                      <a:pt x="17" y="4360"/>
                    </a:lnTo>
                    <a:lnTo>
                      <a:pt x="42" y="4552"/>
                    </a:lnTo>
                    <a:lnTo>
                      <a:pt x="75" y="4753"/>
                    </a:lnTo>
                    <a:lnTo>
                      <a:pt x="126" y="4946"/>
                    </a:lnTo>
                    <a:lnTo>
                      <a:pt x="176" y="5130"/>
                    </a:lnTo>
                    <a:lnTo>
                      <a:pt x="234" y="5314"/>
                    </a:lnTo>
                    <a:lnTo>
                      <a:pt x="310" y="5490"/>
                    </a:lnTo>
                    <a:lnTo>
                      <a:pt x="385" y="5665"/>
                    </a:lnTo>
                    <a:lnTo>
                      <a:pt x="477" y="5841"/>
                    </a:lnTo>
                    <a:lnTo>
                      <a:pt x="569" y="6008"/>
                    </a:lnTo>
                    <a:lnTo>
                      <a:pt x="678" y="6167"/>
                    </a:lnTo>
                    <a:lnTo>
                      <a:pt x="787" y="6318"/>
                    </a:lnTo>
                    <a:lnTo>
                      <a:pt x="904" y="6469"/>
                    </a:lnTo>
                    <a:lnTo>
                      <a:pt x="1029" y="6611"/>
                    </a:lnTo>
                    <a:lnTo>
                      <a:pt x="1155" y="6753"/>
                    </a:lnTo>
                    <a:lnTo>
                      <a:pt x="1297" y="6879"/>
                    </a:lnTo>
                    <a:lnTo>
                      <a:pt x="1440" y="7004"/>
                    </a:lnTo>
                    <a:lnTo>
                      <a:pt x="1590" y="7121"/>
                    </a:lnTo>
                    <a:lnTo>
                      <a:pt x="1741" y="7230"/>
                    </a:lnTo>
                    <a:lnTo>
                      <a:pt x="1900" y="7339"/>
                    </a:lnTo>
                    <a:lnTo>
                      <a:pt x="2067" y="7431"/>
                    </a:lnTo>
                    <a:lnTo>
                      <a:pt x="2243" y="7515"/>
                    </a:lnTo>
                    <a:lnTo>
                      <a:pt x="2410" y="7598"/>
                    </a:lnTo>
                    <a:lnTo>
                      <a:pt x="2594" y="7665"/>
                    </a:lnTo>
                    <a:lnTo>
                      <a:pt x="2778" y="7732"/>
                    </a:lnTo>
                    <a:lnTo>
                      <a:pt x="2963" y="7783"/>
                    </a:lnTo>
                    <a:lnTo>
                      <a:pt x="3155" y="7824"/>
                    </a:lnTo>
                    <a:lnTo>
                      <a:pt x="3347" y="7866"/>
                    </a:lnTo>
                    <a:lnTo>
                      <a:pt x="3548" y="7891"/>
                    </a:lnTo>
                    <a:lnTo>
                      <a:pt x="3749" y="7900"/>
                    </a:lnTo>
                    <a:lnTo>
                      <a:pt x="3950" y="7908"/>
                    </a:lnTo>
                    <a:lnTo>
                      <a:pt x="4159" y="7900"/>
                    </a:lnTo>
                    <a:lnTo>
                      <a:pt x="4360" y="7891"/>
                    </a:lnTo>
                    <a:lnTo>
                      <a:pt x="4552" y="7866"/>
                    </a:lnTo>
                    <a:lnTo>
                      <a:pt x="4753" y="7824"/>
                    </a:lnTo>
                    <a:lnTo>
                      <a:pt x="4946" y="7783"/>
                    </a:lnTo>
                    <a:lnTo>
                      <a:pt x="5130" y="7732"/>
                    </a:lnTo>
                    <a:lnTo>
                      <a:pt x="5314" y="7665"/>
                    </a:lnTo>
                    <a:lnTo>
                      <a:pt x="5490" y="7598"/>
                    </a:lnTo>
                    <a:lnTo>
                      <a:pt x="5665" y="7515"/>
                    </a:lnTo>
                    <a:lnTo>
                      <a:pt x="5841" y="7431"/>
                    </a:lnTo>
                    <a:lnTo>
                      <a:pt x="6009" y="7339"/>
                    </a:lnTo>
                    <a:lnTo>
                      <a:pt x="6168" y="7230"/>
                    </a:lnTo>
                    <a:lnTo>
                      <a:pt x="6318" y="7121"/>
                    </a:lnTo>
                    <a:lnTo>
                      <a:pt x="6469" y="7004"/>
                    </a:lnTo>
                    <a:lnTo>
                      <a:pt x="6611" y="6879"/>
                    </a:lnTo>
                    <a:lnTo>
                      <a:pt x="6753" y="6753"/>
                    </a:lnTo>
                    <a:lnTo>
                      <a:pt x="6879" y="6611"/>
                    </a:lnTo>
                    <a:lnTo>
                      <a:pt x="7004" y="6469"/>
                    </a:lnTo>
                    <a:lnTo>
                      <a:pt x="7122" y="6318"/>
                    </a:lnTo>
                    <a:lnTo>
                      <a:pt x="7230" y="6167"/>
                    </a:lnTo>
                    <a:lnTo>
                      <a:pt x="7339" y="6008"/>
                    </a:lnTo>
                    <a:lnTo>
                      <a:pt x="7431" y="5841"/>
                    </a:lnTo>
                    <a:lnTo>
                      <a:pt x="7515" y="5665"/>
                    </a:lnTo>
                    <a:lnTo>
                      <a:pt x="7599" y="5490"/>
                    </a:lnTo>
                    <a:lnTo>
                      <a:pt x="7665" y="5314"/>
                    </a:lnTo>
                    <a:lnTo>
                      <a:pt x="7732" y="5130"/>
                    </a:lnTo>
                    <a:lnTo>
                      <a:pt x="7783" y="4946"/>
                    </a:lnTo>
                    <a:lnTo>
                      <a:pt x="7824" y="4753"/>
                    </a:lnTo>
                    <a:lnTo>
                      <a:pt x="7866" y="4552"/>
                    </a:lnTo>
                    <a:lnTo>
                      <a:pt x="7891" y="4360"/>
                    </a:lnTo>
                    <a:lnTo>
                      <a:pt x="7900" y="4159"/>
                    </a:lnTo>
                    <a:lnTo>
                      <a:pt x="7908" y="3950"/>
                    </a:lnTo>
                    <a:lnTo>
                      <a:pt x="7900" y="3749"/>
                    </a:lnTo>
                    <a:lnTo>
                      <a:pt x="7891" y="3548"/>
                    </a:lnTo>
                    <a:lnTo>
                      <a:pt x="7866" y="3347"/>
                    </a:lnTo>
                    <a:lnTo>
                      <a:pt x="7824" y="3155"/>
                    </a:lnTo>
                    <a:lnTo>
                      <a:pt x="7783" y="2962"/>
                    </a:lnTo>
                    <a:lnTo>
                      <a:pt x="7732" y="2778"/>
                    </a:lnTo>
                    <a:lnTo>
                      <a:pt x="7665" y="2594"/>
                    </a:lnTo>
                    <a:lnTo>
                      <a:pt x="7599" y="2410"/>
                    </a:lnTo>
                    <a:lnTo>
                      <a:pt x="7515" y="2243"/>
                    </a:lnTo>
                    <a:lnTo>
                      <a:pt x="7431" y="2067"/>
                    </a:lnTo>
                    <a:lnTo>
                      <a:pt x="7339" y="1900"/>
                    </a:lnTo>
                    <a:lnTo>
                      <a:pt x="7230" y="1741"/>
                    </a:lnTo>
                    <a:lnTo>
                      <a:pt x="7122" y="1590"/>
                    </a:lnTo>
                    <a:lnTo>
                      <a:pt x="7004" y="1439"/>
                    </a:lnTo>
                    <a:lnTo>
                      <a:pt x="6879" y="1297"/>
                    </a:lnTo>
                    <a:lnTo>
                      <a:pt x="6753" y="1155"/>
                    </a:lnTo>
                    <a:lnTo>
                      <a:pt x="6611" y="1029"/>
                    </a:lnTo>
                    <a:lnTo>
                      <a:pt x="6469" y="904"/>
                    </a:lnTo>
                    <a:lnTo>
                      <a:pt x="6318" y="787"/>
                    </a:lnTo>
                    <a:lnTo>
                      <a:pt x="6168" y="678"/>
                    </a:lnTo>
                    <a:lnTo>
                      <a:pt x="6009" y="569"/>
                    </a:lnTo>
                    <a:lnTo>
                      <a:pt x="5841" y="477"/>
                    </a:lnTo>
                    <a:lnTo>
                      <a:pt x="5665" y="385"/>
                    </a:lnTo>
                    <a:lnTo>
                      <a:pt x="5490" y="310"/>
                    </a:lnTo>
                    <a:lnTo>
                      <a:pt x="5314" y="234"/>
                    </a:lnTo>
                    <a:lnTo>
                      <a:pt x="5130" y="176"/>
                    </a:lnTo>
                    <a:lnTo>
                      <a:pt x="4946" y="126"/>
                    </a:lnTo>
                    <a:lnTo>
                      <a:pt x="4753" y="75"/>
                    </a:lnTo>
                    <a:lnTo>
                      <a:pt x="4552" y="42"/>
                    </a:lnTo>
                    <a:lnTo>
                      <a:pt x="4360" y="17"/>
                    </a:lnTo>
                    <a:lnTo>
                      <a:pt x="4159" y="0"/>
                    </a:lnTo>
                    <a:close/>
                  </a:path>
                </a:pathLst>
              </a:custGeom>
              <a:solidFill>
                <a:srgbClr val="F3D6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95" name="Google Shape;1169;p30">
                <a:extLst>
                  <a:ext uri="{FF2B5EF4-FFF2-40B4-BE49-F238E27FC236}">
                    <a16:creationId xmlns:a16="http://schemas.microsoft.com/office/drawing/2014/main" xmlns="" id="{790F020F-F414-4658-EA7C-F3495858A983}"/>
                  </a:ext>
                </a:extLst>
              </p:cNvPr>
              <p:cNvSpPr/>
              <p:nvPr/>
            </p:nvSpPr>
            <p:spPr>
              <a:xfrm>
                <a:off x="1254651" y="2011396"/>
                <a:ext cx="154387" cy="100732"/>
              </a:xfrm>
              <a:custGeom>
                <a:avLst/>
                <a:gdLst/>
                <a:ahLst/>
                <a:cxnLst/>
                <a:rect l="l" t="t" r="r" b="b"/>
                <a:pathLst>
                  <a:path w="4235" h="2763" extrusionOk="0">
                    <a:moveTo>
                      <a:pt x="1381" y="1"/>
                    </a:moveTo>
                    <a:lnTo>
                      <a:pt x="1205" y="9"/>
                    </a:lnTo>
                    <a:lnTo>
                      <a:pt x="1021" y="26"/>
                    </a:lnTo>
                    <a:lnTo>
                      <a:pt x="845" y="59"/>
                    </a:lnTo>
                    <a:lnTo>
                      <a:pt x="670" y="101"/>
                    </a:lnTo>
                    <a:lnTo>
                      <a:pt x="494" y="151"/>
                    </a:lnTo>
                    <a:lnTo>
                      <a:pt x="326" y="210"/>
                    </a:lnTo>
                    <a:lnTo>
                      <a:pt x="159" y="285"/>
                    </a:lnTo>
                    <a:lnTo>
                      <a:pt x="0" y="369"/>
                    </a:lnTo>
                    <a:lnTo>
                      <a:pt x="352" y="411"/>
                    </a:lnTo>
                    <a:lnTo>
                      <a:pt x="686" y="453"/>
                    </a:lnTo>
                    <a:lnTo>
                      <a:pt x="1021" y="511"/>
                    </a:lnTo>
                    <a:lnTo>
                      <a:pt x="1339" y="570"/>
                    </a:lnTo>
                    <a:lnTo>
                      <a:pt x="1640" y="645"/>
                    </a:lnTo>
                    <a:lnTo>
                      <a:pt x="1941" y="737"/>
                    </a:lnTo>
                    <a:lnTo>
                      <a:pt x="2084" y="787"/>
                    </a:lnTo>
                    <a:lnTo>
                      <a:pt x="2226" y="838"/>
                    </a:lnTo>
                    <a:lnTo>
                      <a:pt x="2368" y="904"/>
                    </a:lnTo>
                    <a:lnTo>
                      <a:pt x="2502" y="963"/>
                    </a:lnTo>
                    <a:lnTo>
                      <a:pt x="2636" y="1030"/>
                    </a:lnTo>
                    <a:lnTo>
                      <a:pt x="2762" y="1105"/>
                    </a:lnTo>
                    <a:lnTo>
                      <a:pt x="2887" y="1189"/>
                    </a:lnTo>
                    <a:lnTo>
                      <a:pt x="3004" y="1273"/>
                    </a:lnTo>
                    <a:lnTo>
                      <a:pt x="3121" y="1373"/>
                    </a:lnTo>
                    <a:lnTo>
                      <a:pt x="3239" y="1474"/>
                    </a:lnTo>
                    <a:lnTo>
                      <a:pt x="3347" y="1574"/>
                    </a:lnTo>
                    <a:lnTo>
                      <a:pt x="3448" y="1691"/>
                    </a:lnTo>
                    <a:lnTo>
                      <a:pt x="3557" y="1800"/>
                    </a:lnTo>
                    <a:lnTo>
                      <a:pt x="3657" y="1925"/>
                    </a:lnTo>
                    <a:lnTo>
                      <a:pt x="3757" y="2051"/>
                    </a:lnTo>
                    <a:lnTo>
                      <a:pt x="3849" y="2185"/>
                    </a:lnTo>
                    <a:lnTo>
                      <a:pt x="4034" y="2469"/>
                    </a:lnTo>
                    <a:lnTo>
                      <a:pt x="4234" y="2762"/>
                    </a:lnTo>
                    <a:lnTo>
                      <a:pt x="4234" y="2578"/>
                    </a:lnTo>
                    <a:lnTo>
                      <a:pt x="4226" y="2402"/>
                    </a:lnTo>
                    <a:lnTo>
                      <a:pt x="4209" y="2227"/>
                    </a:lnTo>
                    <a:lnTo>
                      <a:pt x="4184" y="2043"/>
                    </a:lnTo>
                    <a:lnTo>
                      <a:pt x="4134" y="1867"/>
                    </a:lnTo>
                    <a:lnTo>
                      <a:pt x="4075" y="1691"/>
                    </a:lnTo>
                    <a:lnTo>
                      <a:pt x="4008" y="1524"/>
                    </a:lnTo>
                    <a:lnTo>
                      <a:pt x="3916" y="1356"/>
                    </a:lnTo>
                    <a:lnTo>
                      <a:pt x="3875" y="1273"/>
                    </a:lnTo>
                    <a:lnTo>
                      <a:pt x="3824" y="1189"/>
                    </a:lnTo>
                    <a:lnTo>
                      <a:pt x="3774" y="1114"/>
                    </a:lnTo>
                    <a:lnTo>
                      <a:pt x="3716" y="1038"/>
                    </a:lnTo>
                    <a:lnTo>
                      <a:pt x="3590" y="896"/>
                    </a:lnTo>
                    <a:lnTo>
                      <a:pt x="3464" y="745"/>
                    </a:lnTo>
                    <a:lnTo>
                      <a:pt x="3314" y="628"/>
                    </a:lnTo>
                    <a:lnTo>
                      <a:pt x="3163" y="511"/>
                    </a:lnTo>
                    <a:lnTo>
                      <a:pt x="3004" y="402"/>
                    </a:lnTo>
                    <a:lnTo>
                      <a:pt x="2829" y="310"/>
                    </a:lnTo>
                    <a:lnTo>
                      <a:pt x="2661" y="235"/>
                    </a:lnTo>
                    <a:lnTo>
                      <a:pt x="2477" y="168"/>
                    </a:lnTo>
                    <a:lnTo>
                      <a:pt x="2301" y="110"/>
                    </a:lnTo>
                    <a:lnTo>
                      <a:pt x="2117" y="68"/>
                    </a:lnTo>
                    <a:lnTo>
                      <a:pt x="1933" y="34"/>
                    </a:lnTo>
                    <a:lnTo>
                      <a:pt x="1749" y="9"/>
                    </a:lnTo>
                    <a:lnTo>
                      <a:pt x="1565" y="1"/>
                    </a:lnTo>
                    <a:close/>
                  </a:path>
                </a:pathLst>
              </a:custGeom>
              <a:solidFill>
                <a:srgbClr val="E3C4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96" name="Google Shape;1170;p30">
                <a:extLst>
                  <a:ext uri="{FF2B5EF4-FFF2-40B4-BE49-F238E27FC236}">
                    <a16:creationId xmlns:a16="http://schemas.microsoft.com/office/drawing/2014/main" xmlns="" id="{AD1D1C88-63F3-9642-B3DD-D0EB8F0EDA37}"/>
                  </a:ext>
                </a:extLst>
              </p:cNvPr>
              <p:cNvSpPr/>
              <p:nvPr/>
            </p:nvSpPr>
            <p:spPr>
              <a:xfrm>
                <a:off x="1306819" y="2041618"/>
                <a:ext cx="59823" cy="133033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3649" extrusionOk="0">
                    <a:moveTo>
                      <a:pt x="1640" y="0"/>
                    </a:moveTo>
                    <a:lnTo>
                      <a:pt x="1498" y="25"/>
                    </a:lnTo>
                    <a:lnTo>
                      <a:pt x="1347" y="59"/>
                    </a:lnTo>
                    <a:lnTo>
                      <a:pt x="1213" y="101"/>
                    </a:lnTo>
                    <a:lnTo>
                      <a:pt x="1071" y="159"/>
                    </a:lnTo>
                    <a:lnTo>
                      <a:pt x="937" y="226"/>
                    </a:lnTo>
                    <a:lnTo>
                      <a:pt x="803" y="301"/>
                    </a:lnTo>
                    <a:lnTo>
                      <a:pt x="686" y="393"/>
                    </a:lnTo>
                    <a:lnTo>
                      <a:pt x="569" y="494"/>
                    </a:lnTo>
                    <a:lnTo>
                      <a:pt x="452" y="603"/>
                    </a:lnTo>
                    <a:lnTo>
                      <a:pt x="343" y="728"/>
                    </a:lnTo>
                    <a:lnTo>
                      <a:pt x="251" y="862"/>
                    </a:lnTo>
                    <a:lnTo>
                      <a:pt x="176" y="1004"/>
                    </a:lnTo>
                    <a:lnTo>
                      <a:pt x="109" y="1155"/>
                    </a:lnTo>
                    <a:lnTo>
                      <a:pt x="59" y="1314"/>
                    </a:lnTo>
                    <a:lnTo>
                      <a:pt x="25" y="1481"/>
                    </a:lnTo>
                    <a:lnTo>
                      <a:pt x="8" y="1640"/>
                    </a:lnTo>
                    <a:lnTo>
                      <a:pt x="0" y="1808"/>
                    </a:lnTo>
                    <a:lnTo>
                      <a:pt x="17" y="1967"/>
                    </a:lnTo>
                    <a:lnTo>
                      <a:pt x="42" y="2126"/>
                    </a:lnTo>
                    <a:lnTo>
                      <a:pt x="75" y="2285"/>
                    </a:lnTo>
                    <a:lnTo>
                      <a:pt x="126" y="2435"/>
                    </a:lnTo>
                    <a:lnTo>
                      <a:pt x="176" y="2578"/>
                    </a:lnTo>
                    <a:lnTo>
                      <a:pt x="251" y="2720"/>
                    </a:lnTo>
                    <a:lnTo>
                      <a:pt x="326" y="2845"/>
                    </a:lnTo>
                    <a:lnTo>
                      <a:pt x="410" y="2971"/>
                    </a:lnTo>
                    <a:lnTo>
                      <a:pt x="494" y="3088"/>
                    </a:lnTo>
                    <a:lnTo>
                      <a:pt x="594" y="3205"/>
                    </a:lnTo>
                    <a:lnTo>
                      <a:pt x="695" y="3314"/>
                    </a:lnTo>
                    <a:lnTo>
                      <a:pt x="803" y="3406"/>
                    </a:lnTo>
                    <a:lnTo>
                      <a:pt x="921" y="3498"/>
                    </a:lnTo>
                    <a:lnTo>
                      <a:pt x="1046" y="3573"/>
                    </a:lnTo>
                    <a:lnTo>
                      <a:pt x="1180" y="3649"/>
                    </a:lnTo>
                    <a:lnTo>
                      <a:pt x="996" y="3113"/>
                    </a:lnTo>
                    <a:lnTo>
                      <a:pt x="921" y="2862"/>
                    </a:lnTo>
                    <a:lnTo>
                      <a:pt x="845" y="2611"/>
                    </a:lnTo>
                    <a:lnTo>
                      <a:pt x="795" y="2377"/>
                    </a:lnTo>
                    <a:lnTo>
                      <a:pt x="753" y="2142"/>
                    </a:lnTo>
                    <a:lnTo>
                      <a:pt x="736" y="2025"/>
                    </a:lnTo>
                    <a:lnTo>
                      <a:pt x="736" y="1917"/>
                    </a:lnTo>
                    <a:lnTo>
                      <a:pt x="736" y="1808"/>
                    </a:lnTo>
                    <a:lnTo>
                      <a:pt x="736" y="1691"/>
                    </a:lnTo>
                    <a:lnTo>
                      <a:pt x="745" y="1590"/>
                    </a:lnTo>
                    <a:lnTo>
                      <a:pt x="762" y="1481"/>
                    </a:lnTo>
                    <a:lnTo>
                      <a:pt x="787" y="1381"/>
                    </a:lnTo>
                    <a:lnTo>
                      <a:pt x="812" y="1272"/>
                    </a:lnTo>
                    <a:lnTo>
                      <a:pt x="854" y="1172"/>
                    </a:lnTo>
                    <a:lnTo>
                      <a:pt x="895" y="1063"/>
                    </a:lnTo>
                    <a:lnTo>
                      <a:pt x="946" y="963"/>
                    </a:lnTo>
                    <a:lnTo>
                      <a:pt x="1004" y="862"/>
                    </a:lnTo>
                    <a:lnTo>
                      <a:pt x="1071" y="753"/>
                    </a:lnTo>
                    <a:lnTo>
                      <a:pt x="1138" y="653"/>
                    </a:lnTo>
                    <a:lnTo>
                      <a:pt x="1289" y="444"/>
                    </a:lnTo>
                    <a:lnTo>
                      <a:pt x="1464" y="226"/>
                    </a:lnTo>
                    <a:lnTo>
                      <a:pt x="1640" y="0"/>
                    </a:lnTo>
                    <a:close/>
                  </a:path>
                </a:pathLst>
              </a:custGeom>
              <a:solidFill>
                <a:srgbClr val="E3C4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97" name="Google Shape;1171;p30">
                <a:extLst>
                  <a:ext uri="{FF2B5EF4-FFF2-40B4-BE49-F238E27FC236}">
                    <a16:creationId xmlns:a16="http://schemas.microsoft.com/office/drawing/2014/main" xmlns="" id="{2FBDAF8C-5AC6-AB92-1EAC-FD23E1D842E4}"/>
                  </a:ext>
                </a:extLst>
              </p:cNvPr>
              <p:cNvSpPr/>
              <p:nvPr/>
            </p:nvSpPr>
            <p:spPr>
              <a:xfrm>
                <a:off x="2466082" y="2011396"/>
                <a:ext cx="154095" cy="100732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2763" extrusionOk="0">
                    <a:moveTo>
                      <a:pt x="2670" y="1"/>
                    </a:moveTo>
                    <a:lnTo>
                      <a:pt x="2486" y="9"/>
                    </a:lnTo>
                    <a:lnTo>
                      <a:pt x="2302" y="34"/>
                    </a:lnTo>
                    <a:lnTo>
                      <a:pt x="2117" y="68"/>
                    </a:lnTo>
                    <a:lnTo>
                      <a:pt x="1933" y="110"/>
                    </a:lnTo>
                    <a:lnTo>
                      <a:pt x="1749" y="168"/>
                    </a:lnTo>
                    <a:lnTo>
                      <a:pt x="1574" y="235"/>
                    </a:lnTo>
                    <a:lnTo>
                      <a:pt x="1398" y="310"/>
                    </a:lnTo>
                    <a:lnTo>
                      <a:pt x="1230" y="402"/>
                    </a:lnTo>
                    <a:lnTo>
                      <a:pt x="1071" y="511"/>
                    </a:lnTo>
                    <a:lnTo>
                      <a:pt x="921" y="628"/>
                    </a:lnTo>
                    <a:lnTo>
                      <a:pt x="770" y="745"/>
                    </a:lnTo>
                    <a:lnTo>
                      <a:pt x="645" y="896"/>
                    </a:lnTo>
                    <a:lnTo>
                      <a:pt x="519" y="1038"/>
                    </a:lnTo>
                    <a:lnTo>
                      <a:pt x="461" y="1114"/>
                    </a:lnTo>
                    <a:lnTo>
                      <a:pt x="410" y="1189"/>
                    </a:lnTo>
                    <a:lnTo>
                      <a:pt x="360" y="1273"/>
                    </a:lnTo>
                    <a:lnTo>
                      <a:pt x="318" y="1356"/>
                    </a:lnTo>
                    <a:lnTo>
                      <a:pt x="226" y="1524"/>
                    </a:lnTo>
                    <a:lnTo>
                      <a:pt x="159" y="1691"/>
                    </a:lnTo>
                    <a:lnTo>
                      <a:pt x="101" y="1867"/>
                    </a:lnTo>
                    <a:lnTo>
                      <a:pt x="51" y="2043"/>
                    </a:lnTo>
                    <a:lnTo>
                      <a:pt x="25" y="2227"/>
                    </a:lnTo>
                    <a:lnTo>
                      <a:pt x="0" y="2402"/>
                    </a:lnTo>
                    <a:lnTo>
                      <a:pt x="0" y="2578"/>
                    </a:lnTo>
                    <a:lnTo>
                      <a:pt x="0" y="2762"/>
                    </a:lnTo>
                    <a:lnTo>
                      <a:pt x="201" y="2469"/>
                    </a:lnTo>
                    <a:lnTo>
                      <a:pt x="385" y="2185"/>
                    </a:lnTo>
                    <a:lnTo>
                      <a:pt x="477" y="2051"/>
                    </a:lnTo>
                    <a:lnTo>
                      <a:pt x="578" y="1925"/>
                    </a:lnTo>
                    <a:lnTo>
                      <a:pt x="678" y="1800"/>
                    </a:lnTo>
                    <a:lnTo>
                      <a:pt x="787" y="1691"/>
                    </a:lnTo>
                    <a:lnTo>
                      <a:pt x="887" y="1574"/>
                    </a:lnTo>
                    <a:lnTo>
                      <a:pt x="996" y="1474"/>
                    </a:lnTo>
                    <a:lnTo>
                      <a:pt x="1113" y="1373"/>
                    </a:lnTo>
                    <a:lnTo>
                      <a:pt x="1230" y="1273"/>
                    </a:lnTo>
                    <a:lnTo>
                      <a:pt x="1348" y="1189"/>
                    </a:lnTo>
                    <a:lnTo>
                      <a:pt x="1473" y="1105"/>
                    </a:lnTo>
                    <a:lnTo>
                      <a:pt x="1599" y="1030"/>
                    </a:lnTo>
                    <a:lnTo>
                      <a:pt x="1733" y="963"/>
                    </a:lnTo>
                    <a:lnTo>
                      <a:pt x="1866" y="904"/>
                    </a:lnTo>
                    <a:lnTo>
                      <a:pt x="2009" y="838"/>
                    </a:lnTo>
                    <a:lnTo>
                      <a:pt x="2151" y="787"/>
                    </a:lnTo>
                    <a:lnTo>
                      <a:pt x="2293" y="737"/>
                    </a:lnTo>
                    <a:lnTo>
                      <a:pt x="2586" y="645"/>
                    </a:lnTo>
                    <a:lnTo>
                      <a:pt x="2896" y="570"/>
                    </a:lnTo>
                    <a:lnTo>
                      <a:pt x="3214" y="511"/>
                    </a:lnTo>
                    <a:lnTo>
                      <a:pt x="3548" y="453"/>
                    </a:lnTo>
                    <a:lnTo>
                      <a:pt x="3883" y="411"/>
                    </a:lnTo>
                    <a:lnTo>
                      <a:pt x="4226" y="369"/>
                    </a:lnTo>
                    <a:lnTo>
                      <a:pt x="4076" y="285"/>
                    </a:lnTo>
                    <a:lnTo>
                      <a:pt x="3908" y="210"/>
                    </a:lnTo>
                    <a:lnTo>
                      <a:pt x="3741" y="151"/>
                    </a:lnTo>
                    <a:lnTo>
                      <a:pt x="3565" y="101"/>
                    </a:lnTo>
                    <a:lnTo>
                      <a:pt x="3389" y="59"/>
                    </a:lnTo>
                    <a:lnTo>
                      <a:pt x="3214" y="26"/>
                    </a:lnTo>
                    <a:lnTo>
                      <a:pt x="3030" y="9"/>
                    </a:lnTo>
                    <a:lnTo>
                      <a:pt x="2854" y="1"/>
                    </a:lnTo>
                    <a:close/>
                  </a:path>
                </a:pathLst>
              </a:custGeom>
              <a:solidFill>
                <a:srgbClr val="E3C4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98" name="Google Shape;1172;p30">
                <a:extLst>
                  <a:ext uri="{FF2B5EF4-FFF2-40B4-BE49-F238E27FC236}">
                    <a16:creationId xmlns:a16="http://schemas.microsoft.com/office/drawing/2014/main" xmlns="" id="{DE7B9211-F3B8-7F7C-6FC6-1D97AB32D8A3}"/>
                  </a:ext>
                </a:extLst>
              </p:cNvPr>
              <p:cNvSpPr/>
              <p:nvPr/>
            </p:nvSpPr>
            <p:spPr>
              <a:xfrm>
                <a:off x="2508480" y="2041618"/>
                <a:ext cx="59823" cy="133033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3649" extrusionOk="0">
                    <a:moveTo>
                      <a:pt x="0" y="0"/>
                    </a:moveTo>
                    <a:lnTo>
                      <a:pt x="176" y="226"/>
                    </a:lnTo>
                    <a:lnTo>
                      <a:pt x="344" y="444"/>
                    </a:lnTo>
                    <a:lnTo>
                      <a:pt x="503" y="653"/>
                    </a:lnTo>
                    <a:lnTo>
                      <a:pt x="570" y="753"/>
                    </a:lnTo>
                    <a:lnTo>
                      <a:pt x="636" y="862"/>
                    </a:lnTo>
                    <a:lnTo>
                      <a:pt x="695" y="963"/>
                    </a:lnTo>
                    <a:lnTo>
                      <a:pt x="745" y="1063"/>
                    </a:lnTo>
                    <a:lnTo>
                      <a:pt x="787" y="1172"/>
                    </a:lnTo>
                    <a:lnTo>
                      <a:pt x="829" y="1272"/>
                    </a:lnTo>
                    <a:lnTo>
                      <a:pt x="854" y="1381"/>
                    </a:lnTo>
                    <a:lnTo>
                      <a:pt x="879" y="1481"/>
                    </a:lnTo>
                    <a:lnTo>
                      <a:pt x="896" y="1590"/>
                    </a:lnTo>
                    <a:lnTo>
                      <a:pt x="904" y="1691"/>
                    </a:lnTo>
                    <a:lnTo>
                      <a:pt x="904" y="1808"/>
                    </a:lnTo>
                    <a:lnTo>
                      <a:pt x="904" y="1917"/>
                    </a:lnTo>
                    <a:lnTo>
                      <a:pt x="896" y="2025"/>
                    </a:lnTo>
                    <a:lnTo>
                      <a:pt x="888" y="2142"/>
                    </a:lnTo>
                    <a:lnTo>
                      <a:pt x="846" y="2377"/>
                    </a:lnTo>
                    <a:lnTo>
                      <a:pt x="795" y="2611"/>
                    </a:lnTo>
                    <a:lnTo>
                      <a:pt x="720" y="2862"/>
                    </a:lnTo>
                    <a:lnTo>
                      <a:pt x="645" y="3113"/>
                    </a:lnTo>
                    <a:lnTo>
                      <a:pt x="461" y="3649"/>
                    </a:lnTo>
                    <a:lnTo>
                      <a:pt x="595" y="3573"/>
                    </a:lnTo>
                    <a:lnTo>
                      <a:pt x="712" y="3498"/>
                    </a:lnTo>
                    <a:lnTo>
                      <a:pt x="829" y="3406"/>
                    </a:lnTo>
                    <a:lnTo>
                      <a:pt x="946" y="3314"/>
                    </a:lnTo>
                    <a:lnTo>
                      <a:pt x="1047" y="3205"/>
                    </a:lnTo>
                    <a:lnTo>
                      <a:pt x="1147" y="3088"/>
                    </a:lnTo>
                    <a:lnTo>
                      <a:pt x="1231" y="2971"/>
                    </a:lnTo>
                    <a:lnTo>
                      <a:pt x="1314" y="2845"/>
                    </a:lnTo>
                    <a:lnTo>
                      <a:pt x="1390" y="2720"/>
                    </a:lnTo>
                    <a:lnTo>
                      <a:pt x="1457" y="2578"/>
                    </a:lnTo>
                    <a:lnTo>
                      <a:pt x="1515" y="2435"/>
                    </a:lnTo>
                    <a:lnTo>
                      <a:pt x="1565" y="2285"/>
                    </a:lnTo>
                    <a:lnTo>
                      <a:pt x="1599" y="2126"/>
                    </a:lnTo>
                    <a:lnTo>
                      <a:pt x="1624" y="1967"/>
                    </a:lnTo>
                    <a:lnTo>
                      <a:pt x="1641" y="1808"/>
                    </a:lnTo>
                    <a:lnTo>
                      <a:pt x="1632" y="1640"/>
                    </a:lnTo>
                    <a:lnTo>
                      <a:pt x="1616" y="1481"/>
                    </a:lnTo>
                    <a:lnTo>
                      <a:pt x="1582" y="1314"/>
                    </a:lnTo>
                    <a:lnTo>
                      <a:pt x="1532" y="1155"/>
                    </a:lnTo>
                    <a:lnTo>
                      <a:pt x="1465" y="1004"/>
                    </a:lnTo>
                    <a:lnTo>
                      <a:pt x="1390" y="862"/>
                    </a:lnTo>
                    <a:lnTo>
                      <a:pt x="1298" y="728"/>
                    </a:lnTo>
                    <a:lnTo>
                      <a:pt x="1189" y="603"/>
                    </a:lnTo>
                    <a:lnTo>
                      <a:pt x="1072" y="494"/>
                    </a:lnTo>
                    <a:lnTo>
                      <a:pt x="954" y="393"/>
                    </a:lnTo>
                    <a:lnTo>
                      <a:pt x="829" y="301"/>
                    </a:lnTo>
                    <a:lnTo>
                      <a:pt x="703" y="226"/>
                    </a:lnTo>
                    <a:lnTo>
                      <a:pt x="570" y="159"/>
                    </a:lnTo>
                    <a:lnTo>
                      <a:pt x="427" y="101"/>
                    </a:lnTo>
                    <a:lnTo>
                      <a:pt x="285" y="59"/>
                    </a:lnTo>
                    <a:lnTo>
                      <a:pt x="143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C4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99" name="Google Shape;1173;p30">
                <a:extLst>
                  <a:ext uri="{FF2B5EF4-FFF2-40B4-BE49-F238E27FC236}">
                    <a16:creationId xmlns:a16="http://schemas.microsoft.com/office/drawing/2014/main" xmlns="" id="{A4906B5B-8116-00D0-B1E2-11E0AC816915}"/>
                  </a:ext>
                </a:extLst>
              </p:cNvPr>
              <p:cNvSpPr/>
              <p:nvPr/>
            </p:nvSpPr>
            <p:spPr>
              <a:xfrm>
                <a:off x="1861132" y="2070272"/>
                <a:ext cx="152856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4193" h="1499" extrusionOk="0">
                    <a:moveTo>
                      <a:pt x="2234" y="1"/>
                    </a:moveTo>
                    <a:lnTo>
                      <a:pt x="2084" y="9"/>
                    </a:lnTo>
                    <a:lnTo>
                      <a:pt x="1942" y="26"/>
                    </a:lnTo>
                    <a:lnTo>
                      <a:pt x="1799" y="43"/>
                    </a:lnTo>
                    <a:lnTo>
                      <a:pt x="1657" y="68"/>
                    </a:lnTo>
                    <a:lnTo>
                      <a:pt x="1523" y="101"/>
                    </a:lnTo>
                    <a:lnTo>
                      <a:pt x="1381" y="135"/>
                    </a:lnTo>
                    <a:lnTo>
                      <a:pt x="1247" y="177"/>
                    </a:lnTo>
                    <a:lnTo>
                      <a:pt x="1121" y="227"/>
                    </a:lnTo>
                    <a:lnTo>
                      <a:pt x="996" y="285"/>
                    </a:lnTo>
                    <a:lnTo>
                      <a:pt x="870" y="352"/>
                    </a:lnTo>
                    <a:lnTo>
                      <a:pt x="745" y="419"/>
                    </a:lnTo>
                    <a:lnTo>
                      <a:pt x="636" y="486"/>
                    </a:lnTo>
                    <a:lnTo>
                      <a:pt x="519" y="561"/>
                    </a:lnTo>
                    <a:lnTo>
                      <a:pt x="410" y="637"/>
                    </a:lnTo>
                    <a:lnTo>
                      <a:pt x="301" y="729"/>
                    </a:lnTo>
                    <a:lnTo>
                      <a:pt x="201" y="821"/>
                    </a:lnTo>
                    <a:lnTo>
                      <a:pt x="101" y="921"/>
                    </a:lnTo>
                    <a:lnTo>
                      <a:pt x="67" y="963"/>
                    </a:lnTo>
                    <a:lnTo>
                      <a:pt x="42" y="1005"/>
                    </a:lnTo>
                    <a:lnTo>
                      <a:pt x="25" y="1047"/>
                    </a:lnTo>
                    <a:lnTo>
                      <a:pt x="8" y="1097"/>
                    </a:lnTo>
                    <a:lnTo>
                      <a:pt x="0" y="1139"/>
                    </a:lnTo>
                    <a:lnTo>
                      <a:pt x="0" y="1189"/>
                    </a:lnTo>
                    <a:lnTo>
                      <a:pt x="8" y="1239"/>
                    </a:lnTo>
                    <a:lnTo>
                      <a:pt x="25" y="1290"/>
                    </a:lnTo>
                    <a:lnTo>
                      <a:pt x="59" y="1348"/>
                    </a:lnTo>
                    <a:lnTo>
                      <a:pt x="109" y="1407"/>
                    </a:lnTo>
                    <a:lnTo>
                      <a:pt x="159" y="1440"/>
                    </a:lnTo>
                    <a:lnTo>
                      <a:pt x="218" y="1474"/>
                    </a:lnTo>
                    <a:lnTo>
                      <a:pt x="276" y="1490"/>
                    </a:lnTo>
                    <a:lnTo>
                      <a:pt x="343" y="1499"/>
                    </a:lnTo>
                    <a:lnTo>
                      <a:pt x="410" y="1490"/>
                    </a:lnTo>
                    <a:lnTo>
                      <a:pt x="477" y="1474"/>
                    </a:lnTo>
                    <a:lnTo>
                      <a:pt x="519" y="1457"/>
                    </a:lnTo>
                    <a:lnTo>
                      <a:pt x="921" y="1298"/>
                    </a:lnTo>
                    <a:lnTo>
                      <a:pt x="1130" y="1223"/>
                    </a:lnTo>
                    <a:lnTo>
                      <a:pt x="1331" y="1156"/>
                    </a:lnTo>
                    <a:lnTo>
                      <a:pt x="1531" y="1105"/>
                    </a:lnTo>
                    <a:lnTo>
                      <a:pt x="1732" y="1064"/>
                    </a:lnTo>
                    <a:lnTo>
                      <a:pt x="1933" y="1030"/>
                    </a:lnTo>
                    <a:lnTo>
                      <a:pt x="2034" y="1022"/>
                    </a:lnTo>
                    <a:lnTo>
                      <a:pt x="2326" y="1022"/>
                    </a:lnTo>
                    <a:lnTo>
                      <a:pt x="2519" y="1038"/>
                    </a:lnTo>
                    <a:lnTo>
                      <a:pt x="2703" y="1064"/>
                    </a:lnTo>
                    <a:lnTo>
                      <a:pt x="2895" y="1114"/>
                    </a:lnTo>
                    <a:lnTo>
                      <a:pt x="2988" y="1139"/>
                    </a:lnTo>
                    <a:lnTo>
                      <a:pt x="3080" y="1172"/>
                    </a:lnTo>
                    <a:lnTo>
                      <a:pt x="3264" y="1248"/>
                    </a:lnTo>
                    <a:lnTo>
                      <a:pt x="3649" y="1440"/>
                    </a:lnTo>
                    <a:lnTo>
                      <a:pt x="3699" y="1465"/>
                    </a:lnTo>
                    <a:lnTo>
                      <a:pt x="3741" y="1482"/>
                    </a:lnTo>
                    <a:lnTo>
                      <a:pt x="3791" y="1490"/>
                    </a:lnTo>
                    <a:lnTo>
                      <a:pt x="3833" y="1499"/>
                    </a:lnTo>
                    <a:lnTo>
                      <a:pt x="3883" y="1490"/>
                    </a:lnTo>
                    <a:lnTo>
                      <a:pt x="3933" y="1482"/>
                    </a:lnTo>
                    <a:lnTo>
                      <a:pt x="3975" y="1474"/>
                    </a:lnTo>
                    <a:lnTo>
                      <a:pt x="4017" y="1449"/>
                    </a:lnTo>
                    <a:lnTo>
                      <a:pt x="4059" y="1423"/>
                    </a:lnTo>
                    <a:lnTo>
                      <a:pt x="4109" y="1373"/>
                    </a:lnTo>
                    <a:lnTo>
                      <a:pt x="4151" y="1315"/>
                    </a:lnTo>
                    <a:lnTo>
                      <a:pt x="4176" y="1256"/>
                    </a:lnTo>
                    <a:lnTo>
                      <a:pt x="4184" y="1189"/>
                    </a:lnTo>
                    <a:lnTo>
                      <a:pt x="4193" y="1131"/>
                    </a:lnTo>
                    <a:lnTo>
                      <a:pt x="4176" y="1064"/>
                    </a:lnTo>
                    <a:lnTo>
                      <a:pt x="4151" y="997"/>
                    </a:lnTo>
                    <a:lnTo>
                      <a:pt x="4117" y="938"/>
                    </a:lnTo>
                    <a:lnTo>
                      <a:pt x="4025" y="838"/>
                    </a:lnTo>
                    <a:lnTo>
                      <a:pt x="3933" y="729"/>
                    </a:lnTo>
                    <a:lnTo>
                      <a:pt x="3833" y="628"/>
                    </a:lnTo>
                    <a:lnTo>
                      <a:pt x="3724" y="536"/>
                    </a:lnTo>
                    <a:lnTo>
                      <a:pt x="3615" y="444"/>
                    </a:lnTo>
                    <a:lnTo>
                      <a:pt x="3498" y="369"/>
                    </a:lnTo>
                    <a:lnTo>
                      <a:pt x="3372" y="294"/>
                    </a:lnTo>
                    <a:lnTo>
                      <a:pt x="3239" y="227"/>
                    </a:lnTo>
                    <a:lnTo>
                      <a:pt x="3105" y="168"/>
                    </a:lnTo>
                    <a:lnTo>
                      <a:pt x="2962" y="118"/>
                    </a:lnTo>
                    <a:lnTo>
                      <a:pt x="2820" y="76"/>
                    </a:lnTo>
                    <a:lnTo>
                      <a:pt x="2678" y="43"/>
                    </a:lnTo>
                    <a:lnTo>
                      <a:pt x="2527" y="18"/>
                    </a:lnTo>
                    <a:lnTo>
                      <a:pt x="2377" y="9"/>
                    </a:lnTo>
                    <a:lnTo>
                      <a:pt x="2234" y="1"/>
                    </a:lnTo>
                    <a:close/>
                  </a:path>
                </a:pathLst>
              </a:custGeom>
              <a:solidFill>
                <a:srgbClr val="E3C4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00" name="Google Shape;1174;p30">
                <a:extLst>
                  <a:ext uri="{FF2B5EF4-FFF2-40B4-BE49-F238E27FC236}">
                    <a16:creationId xmlns:a16="http://schemas.microsoft.com/office/drawing/2014/main" xmlns="" id="{DAA6B95D-77D2-AC3E-96C5-BE55E2456134}"/>
                  </a:ext>
                </a:extLst>
              </p:cNvPr>
              <p:cNvSpPr/>
              <p:nvPr/>
            </p:nvSpPr>
            <p:spPr>
              <a:xfrm>
                <a:off x="1481006" y="2097140"/>
                <a:ext cx="244394" cy="244411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6704" extrusionOk="0">
                    <a:moveTo>
                      <a:pt x="3356" y="0"/>
                    </a:moveTo>
                    <a:lnTo>
                      <a:pt x="3180" y="9"/>
                    </a:lnTo>
                    <a:lnTo>
                      <a:pt x="3013" y="17"/>
                    </a:lnTo>
                    <a:lnTo>
                      <a:pt x="2845" y="42"/>
                    </a:lnTo>
                    <a:lnTo>
                      <a:pt x="2678" y="67"/>
                    </a:lnTo>
                    <a:lnTo>
                      <a:pt x="2519" y="109"/>
                    </a:lnTo>
                    <a:lnTo>
                      <a:pt x="2360" y="151"/>
                    </a:lnTo>
                    <a:lnTo>
                      <a:pt x="2201" y="209"/>
                    </a:lnTo>
                    <a:lnTo>
                      <a:pt x="2050" y="268"/>
                    </a:lnTo>
                    <a:lnTo>
                      <a:pt x="1900" y="335"/>
                    </a:lnTo>
                    <a:lnTo>
                      <a:pt x="1758" y="410"/>
                    </a:lnTo>
                    <a:lnTo>
                      <a:pt x="1615" y="486"/>
                    </a:lnTo>
                    <a:lnTo>
                      <a:pt x="1481" y="578"/>
                    </a:lnTo>
                    <a:lnTo>
                      <a:pt x="1348" y="670"/>
                    </a:lnTo>
                    <a:lnTo>
                      <a:pt x="1222" y="770"/>
                    </a:lnTo>
                    <a:lnTo>
                      <a:pt x="1105" y="871"/>
                    </a:lnTo>
                    <a:lnTo>
                      <a:pt x="988" y="988"/>
                    </a:lnTo>
                    <a:lnTo>
                      <a:pt x="871" y="1105"/>
                    </a:lnTo>
                    <a:lnTo>
                      <a:pt x="770" y="1222"/>
                    </a:lnTo>
                    <a:lnTo>
                      <a:pt x="670" y="1348"/>
                    </a:lnTo>
                    <a:lnTo>
                      <a:pt x="578" y="1481"/>
                    </a:lnTo>
                    <a:lnTo>
                      <a:pt x="486" y="1615"/>
                    </a:lnTo>
                    <a:lnTo>
                      <a:pt x="410" y="1758"/>
                    </a:lnTo>
                    <a:lnTo>
                      <a:pt x="335" y="1900"/>
                    </a:lnTo>
                    <a:lnTo>
                      <a:pt x="268" y="2050"/>
                    </a:lnTo>
                    <a:lnTo>
                      <a:pt x="209" y="2201"/>
                    </a:lnTo>
                    <a:lnTo>
                      <a:pt x="151" y="2360"/>
                    </a:lnTo>
                    <a:lnTo>
                      <a:pt x="109" y="2519"/>
                    </a:lnTo>
                    <a:lnTo>
                      <a:pt x="76" y="2678"/>
                    </a:lnTo>
                    <a:lnTo>
                      <a:pt x="42" y="2845"/>
                    </a:lnTo>
                    <a:lnTo>
                      <a:pt x="17" y="3013"/>
                    </a:lnTo>
                    <a:lnTo>
                      <a:pt x="9" y="3180"/>
                    </a:lnTo>
                    <a:lnTo>
                      <a:pt x="0" y="3356"/>
                    </a:lnTo>
                    <a:lnTo>
                      <a:pt x="9" y="3523"/>
                    </a:lnTo>
                    <a:lnTo>
                      <a:pt x="17" y="3699"/>
                    </a:lnTo>
                    <a:lnTo>
                      <a:pt x="42" y="3866"/>
                    </a:lnTo>
                    <a:lnTo>
                      <a:pt x="76" y="4025"/>
                    </a:lnTo>
                    <a:lnTo>
                      <a:pt x="109" y="4193"/>
                    </a:lnTo>
                    <a:lnTo>
                      <a:pt x="151" y="4352"/>
                    </a:lnTo>
                    <a:lnTo>
                      <a:pt x="209" y="4502"/>
                    </a:lnTo>
                    <a:lnTo>
                      <a:pt x="268" y="4661"/>
                    </a:lnTo>
                    <a:lnTo>
                      <a:pt x="335" y="4804"/>
                    </a:lnTo>
                    <a:lnTo>
                      <a:pt x="410" y="4954"/>
                    </a:lnTo>
                    <a:lnTo>
                      <a:pt x="486" y="5088"/>
                    </a:lnTo>
                    <a:lnTo>
                      <a:pt x="578" y="5230"/>
                    </a:lnTo>
                    <a:lnTo>
                      <a:pt x="670" y="5356"/>
                    </a:lnTo>
                    <a:lnTo>
                      <a:pt x="770" y="5481"/>
                    </a:lnTo>
                    <a:lnTo>
                      <a:pt x="871" y="5607"/>
                    </a:lnTo>
                    <a:lnTo>
                      <a:pt x="988" y="5724"/>
                    </a:lnTo>
                    <a:lnTo>
                      <a:pt x="1105" y="5833"/>
                    </a:lnTo>
                    <a:lnTo>
                      <a:pt x="1222" y="5942"/>
                    </a:lnTo>
                    <a:lnTo>
                      <a:pt x="1348" y="6042"/>
                    </a:lnTo>
                    <a:lnTo>
                      <a:pt x="1481" y="6134"/>
                    </a:lnTo>
                    <a:lnTo>
                      <a:pt x="1615" y="6218"/>
                    </a:lnTo>
                    <a:lnTo>
                      <a:pt x="1758" y="6302"/>
                    </a:lnTo>
                    <a:lnTo>
                      <a:pt x="1900" y="6377"/>
                    </a:lnTo>
                    <a:lnTo>
                      <a:pt x="2050" y="6444"/>
                    </a:lnTo>
                    <a:lnTo>
                      <a:pt x="2201" y="6502"/>
                    </a:lnTo>
                    <a:lnTo>
                      <a:pt x="2360" y="6553"/>
                    </a:lnTo>
                    <a:lnTo>
                      <a:pt x="2519" y="6603"/>
                    </a:lnTo>
                    <a:lnTo>
                      <a:pt x="2678" y="6636"/>
                    </a:lnTo>
                    <a:lnTo>
                      <a:pt x="2845" y="6670"/>
                    </a:lnTo>
                    <a:lnTo>
                      <a:pt x="3013" y="6686"/>
                    </a:lnTo>
                    <a:lnTo>
                      <a:pt x="3180" y="6703"/>
                    </a:lnTo>
                    <a:lnTo>
                      <a:pt x="3523" y="6703"/>
                    </a:lnTo>
                    <a:lnTo>
                      <a:pt x="3699" y="6686"/>
                    </a:lnTo>
                    <a:lnTo>
                      <a:pt x="3866" y="6670"/>
                    </a:lnTo>
                    <a:lnTo>
                      <a:pt x="4034" y="6636"/>
                    </a:lnTo>
                    <a:lnTo>
                      <a:pt x="4193" y="6603"/>
                    </a:lnTo>
                    <a:lnTo>
                      <a:pt x="4352" y="6553"/>
                    </a:lnTo>
                    <a:lnTo>
                      <a:pt x="4511" y="6502"/>
                    </a:lnTo>
                    <a:lnTo>
                      <a:pt x="4661" y="6444"/>
                    </a:lnTo>
                    <a:lnTo>
                      <a:pt x="4804" y="6377"/>
                    </a:lnTo>
                    <a:lnTo>
                      <a:pt x="4954" y="6302"/>
                    </a:lnTo>
                    <a:lnTo>
                      <a:pt x="5088" y="6218"/>
                    </a:lnTo>
                    <a:lnTo>
                      <a:pt x="5230" y="6134"/>
                    </a:lnTo>
                    <a:lnTo>
                      <a:pt x="5356" y="6042"/>
                    </a:lnTo>
                    <a:lnTo>
                      <a:pt x="5490" y="5942"/>
                    </a:lnTo>
                    <a:lnTo>
                      <a:pt x="5607" y="5833"/>
                    </a:lnTo>
                    <a:lnTo>
                      <a:pt x="5724" y="5724"/>
                    </a:lnTo>
                    <a:lnTo>
                      <a:pt x="5833" y="5607"/>
                    </a:lnTo>
                    <a:lnTo>
                      <a:pt x="5942" y="5481"/>
                    </a:lnTo>
                    <a:lnTo>
                      <a:pt x="6042" y="5356"/>
                    </a:lnTo>
                    <a:lnTo>
                      <a:pt x="6134" y="5230"/>
                    </a:lnTo>
                    <a:lnTo>
                      <a:pt x="6218" y="5088"/>
                    </a:lnTo>
                    <a:lnTo>
                      <a:pt x="6302" y="4954"/>
                    </a:lnTo>
                    <a:lnTo>
                      <a:pt x="6377" y="4804"/>
                    </a:lnTo>
                    <a:lnTo>
                      <a:pt x="6444" y="4661"/>
                    </a:lnTo>
                    <a:lnTo>
                      <a:pt x="6502" y="4502"/>
                    </a:lnTo>
                    <a:lnTo>
                      <a:pt x="6553" y="4352"/>
                    </a:lnTo>
                    <a:lnTo>
                      <a:pt x="6603" y="4193"/>
                    </a:lnTo>
                    <a:lnTo>
                      <a:pt x="6636" y="4025"/>
                    </a:lnTo>
                    <a:lnTo>
                      <a:pt x="6670" y="3866"/>
                    </a:lnTo>
                    <a:lnTo>
                      <a:pt x="6686" y="3699"/>
                    </a:lnTo>
                    <a:lnTo>
                      <a:pt x="6703" y="3523"/>
                    </a:lnTo>
                    <a:lnTo>
                      <a:pt x="6703" y="3356"/>
                    </a:lnTo>
                    <a:lnTo>
                      <a:pt x="6703" y="3180"/>
                    </a:lnTo>
                    <a:lnTo>
                      <a:pt x="6686" y="3013"/>
                    </a:lnTo>
                    <a:lnTo>
                      <a:pt x="6670" y="2845"/>
                    </a:lnTo>
                    <a:lnTo>
                      <a:pt x="6636" y="2678"/>
                    </a:lnTo>
                    <a:lnTo>
                      <a:pt x="6603" y="2519"/>
                    </a:lnTo>
                    <a:lnTo>
                      <a:pt x="6553" y="2360"/>
                    </a:lnTo>
                    <a:lnTo>
                      <a:pt x="6502" y="2201"/>
                    </a:lnTo>
                    <a:lnTo>
                      <a:pt x="6444" y="2050"/>
                    </a:lnTo>
                    <a:lnTo>
                      <a:pt x="6377" y="1900"/>
                    </a:lnTo>
                    <a:lnTo>
                      <a:pt x="6302" y="1758"/>
                    </a:lnTo>
                    <a:lnTo>
                      <a:pt x="6218" y="1615"/>
                    </a:lnTo>
                    <a:lnTo>
                      <a:pt x="6134" y="1481"/>
                    </a:lnTo>
                    <a:lnTo>
                      <a:pt x="6042" y="1348"/>
                    </a:lnTo>
                    <a:lnTo>
                      <a:pt x="5942" y="1222"/>
                    </a:lnTo>
                    <a:lnTo>
                      <a:pt x="5833" y="1105"/>
                    </a:lnTo>
                    <a:lnTo>
                      <a:pt x="5724" y="988"/>
                    </a:lnTo>
                    <a:lnTo>
                      <a:pt x="5607" y="871"/>
                    </a:lnTo>
                    <a:lnTo>
                      <a:pt x="5490" y="770"/>
                    </a:lnTo>
                    <a:lnTo>
                      <a:pt x="5356" y="670"/>
                    </a:lnTo>
                    <a:lnTo>
                      <a:pt x="5230" y="578"/>
                    </a:lnTo>
                    <a:lnTo>
                      <a:pt x="5088" y="486"/>
                    </a:lnTo>
                    <a:lnTo>
                      <a:pt x="4954" y="410"/>
                    </a:lnTo>
                    <a:lnTo>
                      <a:pt x="4804" y="335"/>
                    </a:lnTo>
                    <a:lnTo>
                      <a:pt x="4661" y="268"/>
                    </a:lnTo>
                    <a:lnTo>
                      <a:pt x="4511" y="209"/>
                    </a:lnTo>
                    <a:lnTo>
                      <a:pt x="4352" y="151"/>
                    </a:lnTo>
                    <a:lnTo>
                      <a:pt x="4193" y="109"/>
                    </a:lnTo>
                    <a:lnTo>
                      <a:pt x="4034" y="67"/>
                    </a:lnTo>
                    <a:lnTo>
                      <a:pt x="3866" y="42"/>
                    </a:lnTo>
                    <a:lnTo>
                      <a:pt x="3699" y="17"/>
                    </a:lnTo>
                    <a:lnTo>
                      <a:pt x="3523" y="9"/>
                    </a:lnTo>
                    <a:lnTo>
                      <a:pt x="3356" y="0"/>
                    </a:lnTo>
                    <a:close/>
                  </a:path>
                </a:pathLst>
              </a:custGeom>
              <a:solidFill>
                <a:srgbClr val="E3C4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01" name="Google Shape;1175;p30">
                <a:extLst>
                  <a:ext uri="{FF2B5EF4-FFF2-40B4-BE49-F238E27FC236}">
                    <a16:creationId xmlns:a16="http://schemas.microsoft.com/office/drawing/2014/main" xmlns="" id="{A4559E03-7DA0-68BE-153A-169CD8F9E005}"/>
                  </a:ext>
                </a:extLst>
              </p:cNvPr>
              <p:cNvSpPr/>
              <p:nvPr/>
            </p:nvSpPr>
            <p:spPr>
              <a:xfrm>
                <a:off x="2149717" y="2097140"/>
                <a:ext cx="244394" cy="244411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6704" extrusionOk="0">
                    <a:moveTo>
                      <a:pt x="3348" y="0"/>
                    </a:moveTo>
                    <a:lnTo>
                      <a:pt x="3172" y="9"/>
                    </a:lnTo>
                    <a:lnTo>
                      <a:pt x="3005" y="17"/>
                    </a:lnTo>
                    <a:lnTo>
                      <a:pt x="2837" y="42"/>
                    </a:lnTo>
                    <a:lnTo>
                      <a:pt x="2670" y="67"/>
                    </a:lnTo>
                    <a:lnTo>
                      <a:pt x="2511" y="109"/>
                    </a:lnTo>
                    <a:lnTo>
                      <a:pt x="2352" y="151"/>
                    </a:lnTo>
                    <a:lnTo>
                      <a:pt x="2193" y="209"/>
                    </a:lnTo>
                    <a:lnTo>
                      <a:pt x="2042" y="268"/>
                    </a:lnTo>
                    <a:lnTo>
                      <a:pt x="1892" y="335"/>
                    </a:lnTo>
                    <a:lnTo>
                      <a:pt x="1749" y="410"/>
                    </a:lnTo>
                    <a:lnTo>
                      <a:pt x="1607" y="486"/>
                    </a:lnTo>
                    <a:lnTo>
                      <a:pt x="1473" y="578"/>
                    </a:lnTo>
                    <a:lnTo>
                      <a:pt x="1339" y="670"/>
                    </a:lnTo>
                    <a:lnTo>
                      <a:pt x="1214" y="770"/>
                    </a:lnTo>
                    <a:lnTo>
                      <a:pt x="1097" y="871"/>
                    </a:lnTo>
                    <a:lnTo>
                      <a:pt x="980" y="988"/>
                    </a:lnTo>
                    <a:lnTo>
                      <a:pt x="871" y="1105"/>
                    </a:lnTo>
                    <a:lnTo>
                      <a:pt x="762" y="1222"/>
                    </a:lnTo>
                    <a:lnTo>
                      <a:pt x="662" y="1348"/>
                    </a:lnTo>
                    <a:lnTo>
                      <a:pt x="569" y="1481"/>
                    </a:lnTo>
                    <a:lnTo>
                      <a:pt x="486" y="1615"/>
                    </a:lnTo>
                    <a:lnTo>
                      <a:pt x="402" y="1758"/>
                    </a:lnTo>
                    <a:lnTo>
                      <a:pt x="327" y="1900"/>
                    </a:lnTo>
                    <a:lnTo>
                      <a:pt x="260" y="2050"/>
                    </a:lnTo>
                    <a:lnTo>
                      <a:pt x="201" y="2201"/>
                    </a:lnTo>
                    <a:lnTo>
                      <a:pt x="151" y="2360"/>
                    </a:lnTo>
                    <a:lnTo>
                      <a:pt x="101" y="2519"/>
                    </a:lnTo>
                    <a:lnTo>
                      <a:pt x="67" y="2678"/>
                    </a:lnTo>
                    <a:lnTo>
                      <a:pt x="34" y="2845"/>
                    </a:lnTo>
                    <a:lnTo>
                      <a:pt x="17" y="3013"/>
                    </a:lnTo>
                    <a:lnTo>
                      <a:pt x="0" y="3180"/>
                    </a:lnTo>
                    <a:lnTo>
                      <a:pt x="0" y="3356"/>
                    </a:lnTo>
                    <a:lnTo>
                      <a:pt x="0" y="3523"/>
                    </a:lnTo>
                    <a:lnTo>
                      <a:pt x="17" y="3699"/>
                    </a:lnTo>
                    <a:lnTo>
                      <a:pt x="34" y="3866"/>
                    </a:lnTo>
                    <a:lnTo>
                      <a:pt x="67" y="4025"/>
                    </a:lnTo>
                    <a:lnTo>
                      <a:pt x="101" y="4193"/>
                    </a:lnTo>
                    <a:lnTo>
                      <a:pt x="151" y="4352"/>
                    </a:lnTo>
                    <a:lnTo>
                      <a:pt x="201" y="4502"/>
                    </a:lnTo>
                    <a:lnTo>
                      <a:pt x="260" y="4661"/>
                    </a:lnTo>
                    <a:lnTo>
                      <a:pt x="327" y="4804"/>
                    </a:lnTo>
                    <a:lnTo>
                      <a:pt x="402" y="4954"/>
                    </a:lnTo>
                    <a:lnTo>
                      <a:pt x="486" y="5088"/>
                    </a:lnTo>
                    <a:lnTo>
                      <a:pt x="569" y="5230"/>
                    </a:lnTo>
                    <a:lnTo>
                      <a:pt x="662" y="5356"/>
                    </a:lnTo>
                    <a:lnTo>
                      <a:pt x="762" y="5481"/>
                    </a:lnTo>
                    <a:lnTo>
                      <a:pt x="871" y="5607"/>
                    </a:lnTo>
                    <a:lnTo>
                      <a:pt x="980" y="5724"/>
                    </a:lnTo>
                    <a:lnTo>
                      <a:pt x="1097" y="5833"/>
                    </a:lnTo>
                    <a:lnTo>
                      <a:pt x="1214" y="5942"/>
                    </a:lnTo>
                    <a:lnTo>
                      <a:pt x="1339" y="6042"/>
                    </a:lnTo>
                    <a:lnTo>
                      <a:pt x="1473" y="6134"/>
                    </a:lnTo>
                    <a:lnTo>
                      <a:pt x="1607" y="6218"/>
                    </a:lnTo>
                    <a:lnTo>
                      <a:pt x="1749" y="6302"/>
                    </a:lnTo>
                    <a:lnTo>
                      <a:pt x="1892" y="6377"/>
                    </a:lnTo>
                    <a:lnTo>
                      <a:pt x="2042" y="6444"/>
                    </a:lnTo>
                    <a:lnTo>
                      <a:pt x="2193" y="6502"/>
                    </a:lnTo>
                    <a:lnTo>
                      <a:pt x="2352" y="6553"/>
                    </a:lnTo>
                    <a:lnTo>
                      <a:pt x="2511" y="6603"/>
                    </a:lnTo>
                    <a:lnTo>
                      <a:pt x="2670" y="6636"/>
                    </a:lnTo>
                    <a:lnTo>
                      <a:pt x="2837" y="6670"/>
                    </a:lnTo>
                    <a:lnTo>
                      <a:pt x="3005" y="6686"/>
                    </a:lnTo>
                    <a:lnTo>
                      <a:pt x="3172" y="6703"/>
                    </a:lnTo>
                    <a:lnTo>
                      <a:pt x="3523" y="6703"/>
                    </a:lnTo>
                    <a:lnTo>
                      <a:pt x="3691" y="6686"/>
                    </a:lnTo>
                    <a:lnTo>
                      <a:pt x="3858" y="6670"/>
                    </a:lnTo>
                    <a:lnTo>
                      <a:pt x="4026" y="6636"/>
                    </a:lnTo>
                    <a:lnTo>
                      <a:pt x="4185" y="6603"/>
                    </a:lnTo>
                    <a:lnTo>
                      <a:pt x="4344" y="6553"/>
                    </a:lnTo>
                    <a:lnTo>
                      <a:pt x="4503" y="6502"/>
                    </a:lnTo>
                    <a:lnTo>
                      <a:pt x="4653" y="6444"/>
                    </a:lnTo>
                    <a:lnTo>
                      <a:pt x="4804" y="6377"/>
                    </a:lnTo>
                    <a:lnTo>
                      <a:pt x="4946" y="6302"/>
                    </a:lnTo>
                    <a:lnTo>
                      <a:pt x="5088" y="6218"/>
                    </a:lnTo>
                    <a:lnTo>
                      <a:pt x="5222" y="6134"/>
                    </a:lnTo>
                    <a:lnTo>
                      <a:pt x="5356" y="6042"/>
                    </a:lnTo>
                    <a:lnTo>
                      <a:pt x="5482" y="5942"/>
                    </a:lnTo>
                    <a:lnTo>
                      <a:pt x="5599" y="5833"/>
                    </a:lnTo>
                    <a:lnTo>
                      <a:pt x="5716" y="5724"/>
                    </a:lnTo>
                    <a:lnTo>
                      <a:pt x="5825" y="5607"/>
                    </a:lnTo>
                    <a:lnTo>
                      <a:pt x="5934" y="5481"/>
                    </a:lnTo>
                    <a:lnTo>
                      <a:pt x="6034" y="5356"/>
                    </a:lnTo>
                    <a:lnTo>
                      <a:pt x="6126" y="5230"/>
                    </a:lnTo>
                    <a:lnTo>
                      <a:pt x="6218" y="5088"/>
                    </a:lnTo>
                    <a:lnTo>
                      <a:pt x="6293" y="4954"/>
                    </a:lnTo>
                    <a:lnTo>
                      <a:pt x="6369" y="4804"/>
                    </a:lnTo>
                    <a:lnTo>
                      <a:pt x="6436" y="4661"/>
                    </a:lnTo>
                    <a:lnTo>
                      <a:pt x="6494" y="4502"/>
                    </a:lnTo>
                    <a:lnTo>
                      <a:pt x="6553" y="4352"/>
                    </a:lnTo>
                    <a:lnTo>
                      <a:pt x="6595" y="4193"/>
                    </a:lnTo>
                    <a:lnTo>
                      <a:pt x="6628" y="4025"/>
                    </a:lnTo>
                    <a:lnTo>
                      <a:pt x="6662" y="3866"/>
                    </a:lnTo>
                    <a:lnTo>
                      <a:pt x="6678" y="3699"/>
                    </a:lnTo>
                    <a:lnTo>
                      <a:pt x="6695" y="3523"/>
                    </a:lnTo>
                    <a:lnTo>
                      <a:pt x="6703" y="3356"/>
                    </a:lnTo>
                    <a:lnTo>
                      <a:pt x="6695" y="3180"/>
                    </a:lnTo>
                    <a:lnTo>
                      <a:pt x="6678" y="3013"/>
                    </a:lnTo>
                    <a:lnTo>
                      <a:pt x="6662" y="2845"/>
                    </a:lnTo>
                    <a:lnTo>
                      <a:pt x="6628" y="2678"/>
                    </a:lnTo>
                    <a:lnTo>
                      <a:pt x="6595" y="2519"/>
                    </a:lnTo>
                    <a:lnTo>
                      <a:pt x="6553" y="2360"/>
                    </a:lnTo>
                    <a:lnTo>
                      <a:pt x="6494" y="2201"/>
                    </a:lnTo>
                    <a:lnTo>
                      <a:pt x="6436" y="2050"/>
                    </a:lnTo>
                    <a:lnTo>
                      <a:pt x="6369" y="1900"/>
                    </a:lnTo>
                    <a:lnTo>
                      <a:pt x="6293" y="1758"/>
                    </a:lnTo>
                    <a:lnTo>
                      <a:pt x="6218" y="1615"/>
                    </a:lnTo>
                    <a:lnTo>
                      <a:pt x="6126" y="1481"/>
                    </a:lnTo>
                    <a:lnTo>
                      <a:pt x="6034" y="1348"/>
                    </a:lnTo>
                    <a:lnTo>
                      <a:pt x="5934" y="1222"/>
                    </a:lnTo>
                    <a:lnTo>
                      <a:pt x="5825" y="1105"/>
                    </a:lnTo>
                    <a:lnTo>
                      <a:pt x="5716" y="988"/>
                    </a:lnTo>
                    <a:lnTo>
                      <a:pt x="5599" y="871"/>
                    </a:lnTo>
                    <a:lnTo>
                      <a:pt x="5482" y="770"/>
                    </a:lnTo>
                    <a:lnTo>
                      <a:pt x="5356" y="670"/>
                    </a:lnTo>
                    <a:lnTo>
                      <a:pt x="5222" y="578"/>
                    </a:lnTo>
                    <a:lnTo>
                      <a:pt x="5088" y="486"/>
                    </a:lnTo>
                    <a:lnTo>
                      <a:pt x="4946" y="410"/>
                    </a:lnTo>
                    <a:lnTo>
                      <a:pt x="4804" y="335"/>
                    </a:lnTo>
                    <a:lnTo>
                      <a:pt x="4653" y="268"/>
                    </a:lnTo>
                    <a:lnTo>
                      <a:pt x="4503" y="209"/>
                    </a:lnTo>
                    <a:lnTo>
                      <a:pt x="4344" y="151"/>
                    </a:lnTo>
                    <a:lnTo>
                      <a:pt x="4185" y="109"/>
                    </a:lnTo>
                    <a:lnTo>
                      <a:pt x="4026" y="67"/>
                    </a:lnTo>
                    <a:lnTo>
                      <a:pt x="3858" y="42"/>
                    </a:lnTo>
                    <a:lnTo>
                      <a:pt x="3691" y="17"/>
                    </a:lnTo>
                    <a:lnTo>
                      <a:pt x="3523" y="9"/>
                    </a:lnTo>
                    <a:lnTo>
                      <a:pt x="3348" y="0"/>
                    </a:lnTo>
                    <a:close/>
                  </a:path>
                </a:pathLst>
              </a:custGeom>
              <a:solidFill>
                <a:srgbClr val="E3C4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02" name="Google Shape;1176;p30">
                <a:extLst>
                  <a:ext uri="{FF2B5EF4-FFF2-40B4-BE49-F238E27FC236}">
                    <a16:creationId xmlns:a16="http://schemas.microsoft.com/office/drawing/2014/main" xmlns="" id="{8B49D7A9-4721-51B2-0C86-8EC195860C59}"/>
                  </a:ext>
                </a:extLst>
              </p:cNvPr>
              <p:cNvSpPr/>
              <p:nvPr/>
            </p:nvSpPr>
            <p:spPr>
              <a:xfrm>
                <a:off x="1791246" y="2168521"/>
                <a:ext cx="292588" cy="83014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2277" extrusionOk="0">
                    <a:moveTo>
                      <a:pt x="135" y="0"/>
                    </a:moveTo>
                    <a:lnTo>
                      <a:pt x="93" y="9"/>
                    </a:lnTo>
                    <a:lnTo>
                      <a:pt x="59" y="25"/>
                    </a:lnTo>
                    <a:lnTo>
                      <a:pt x="34" y="42"/>
                    </a:lnTo>
                    <a:lnTo>
                      <a:pt x="17" y="67"/>
                    </a:lnTo>
                    <a:lnTo>
                      <a:pt x="9" y="92"/>
                    </a:lnTo>
                    <a:lnTo>
                      <a:pt x="1" y="118"/>
                    </a:lnTo>
                    <a:lnTo>
                      <a:pt x="1" y="143"/>
                    </a:lnTo>
                    <a:lnTo>
                      <a:pt x="1" y="168"/>
                    </a:lnTo>
                    <a:lnTo>
                      <a:pt x="9" y="193"/>
                    </a:lnTo>
                    <a:lnTo>
                      <a:pt x="26" y="218"/>
                    </a:lnTo>
                    <a:lnTo>
                      <a:pt x="202" y="444"/>
                    </a:lnTo>
                    <a:lnTo>
                      <a:pt x="386" y="661"/>
                    </a:lnTo>
                    <a:lnTo>
                      <a:pt x="587" y="862"/>
                    </a:lnTo>
                    <a:lnTo>
                      <a:pt x="796" y="1055"/>
                    </a:lnTo>
                    <a:lnTo>
                      <a:pt x="1022" y="1231"/>
                    </a:lnTo>
                    <a:lnTo>
                      <a:pt x="1256" y="1398"/>
                    </a:lnTo>
                    <a:lnTo>
                      <a:pt x="1499" y="1549"/>
                    </a:lnTo>
                    <a:lnTo>
                      <a:pt x="1750" y="1691"/>
                    </a:lnTo>
                    <a:lnTo>
                      <a:pt x="2009" y="1825"/>
                    </a:lnTo>
                    <a:lnTo>
                      <a:pt x="2277" y="1933"/>
                    </a:lnTo>
                    <a:lnTo>
                      <a:pt x="2553" y="2034"/>
                    </a:lnTo>
                    <a:lnTo>
                      <a:pt x="2838" y="2118"/>
                    </a:lnTo>
                    <a:lnTo>
                      <a:pt x="3130" y="2185"/>
                    </a:lnTo>
                    <a:lnTo>
                      <a:pt x="3423" y="2235"/>
                    </a:lnTo>
                    <a:lnTo>
                      <a:pt x="3716" y="2260"/>
                    </a:lnTo>
                    <a:lnTo>
                      <a:pt x="3867" y="2268"/>
                    </a:lnTo>
                    <a:lnTo>
                      <a:pt x="4009" y="2277"/>
                    </a:lnTo>
                    <a:lnTo>
                      <a:pt x="4310" y="2268"/>
                    </a:lnTo>
                    <a:lnTo>
                      <a:pt x="4603" y="2235"/>
                    </a:lnTo>
                    <a:lnTo>
                      <a:pt x="4905" y="2193"/>
                    </a:lnTo>
                    <a:lnTo>
                      <a:pt x="5189" y="2126"/>
                    </a:lnTo>
                    <a:lnTo>
                      <a:pt x="5474" y="2042"/>
                    </a:lnTo>
                    <a:lnTo>
                      <a:pt x="5750" y="1942"/>
                    </a:lnTo>
                    <a:lnTo>
                      <a:pt x="6026" y="1825"/>
                    </a:lnTo>
                    <a:lnTo>
                      <a:pt x="6285" y="1699"/>
                    </a:lnTo>
                    <a:lnTo>
                      <a:pt x="6536" y="1549"/>
                    </a:lnTo>
                    <a:lnTo>
                      <a:pt x="6771" y="1390"/>
                    </a:lnTo>
                    <a:lnTo>
                      <a:pt x="7005" y="1222"/>
                    </a:lnTo>
                    <a:lnTo>
                      <a:pt x="7223" y="1046"/>
                    </a:lnTo>
                    <a:lnTo>
                      <a:pt x="7440" y="854"/>
                    </a:lnTo>
                    <a:lnTo>
                      <a:pt x="7633" y="653"/>
                    </a:lnTo>
                    <a:lnTo>
                      <a:pt x="7825" y="444"/>
                    </a:lnTo>
                    <a:lnTo>
                      <a:pt x="8001" y="226"/>
                    </a:lnTo>
                    <a:lnTo>
                      <a:pt x="8018" y="184"/>
                    </a:lnTo>
                    <a:lnTo>
                      <a:pt x="8026" y="143"/>
                    </a:lnTo>
                    <a:lnTo>
                      <a:pt x="8018" y="101"/>
                    </a:lnTo>
                    <a:lnTo>
                      <a:pt x="8001" y="67"/>
                    </a:lnTo>
                    <a:lnTo>
                      <a:pt x="7984" y="42"/>
                    </a:lnTo>
                    <a:lnTo>
                      <a:pt x="7967" y="25"/>
                    </a:lnTo>
                    <a:lnTo>
                      <a:pt x="7942" y="9"/>
                    </a:lnTo>
                    <a:lnTo>
                      <a:pt x="7917" y="0"/>
                    </a:lnTo>
                    <a:lnTo>
                      <a:pt x="7859" y="0"/>
                    </a:lnTo>
                    <a:lnTo>
                      <a:pt x="7833" y="9"/>
                    </a:lnTo>
                    <a:lnTo>
                      <a:pt x="7808" y="25"/>
                    </a:lnTo>
                    <a:lnTo>
                      <a:pt x="7356" y="302"/>
                    </a:lnTo>
                    <a:lnTo>
                      <a:pt x="7122" y="436"/>
                    </a:lnTo>
                    <a:lnTo>
                      <a:pt x="6896" y="561"/>
                    </a:lnTo>
                    <a:lnTo>
                      <a:pt x="6662" y="687"/>
                    </a:lnTo>
                    <a:lnTo>
                      <a:pt x="6428" y="795"/>
                    </a:lnTo>
                    <a:lnTo>
                      <a:pt x="6193" y="904"/>
                    </a:lnTo>
                    <a:lnTo>
                      <a:pt x="5959" y="996"/>
                    </a:lnTo>
                    <a:lnTo>
                      <a:pt x="5725" y="1080"/>
                    </a:lnTo>
                    <a:lnTo>
                      <a:pt x="5482" y="1155"/>
                    </a:lnTo>
                    <a:lnTo>
                      <a:pt x="5239" y="1214"/>
                    </a:lnTo>
                    <a:lnTo>
                      <a:pt x="4997" y="1264"/>
                    </a:lnTo>
                    <a:lnTo>
                      <a:pt x="4754" y="1306"/>
                    </a:lnTo>
                    <a:lnTo>
                      <a:pt x="4511" y="1331"/>
                    </a:lnTo>
                    <a:lnTo>
                      <a:pt x="4269" y="1348"/>
                    </a:lnTo>
                    <a:lnTo>
                      <a:pt x="4026" y="1348"/>
                    </a:lnTo>
                    <a:lnTo>
                      <a:pt x="3775" y="1339"/>
                    </a:lnTo>
                    <a:lnTo>
                      <a:pt x="3532" y="1314"/>
                    </a:lnTo>
                    <a:lnTo>
                      <a:pt x="3289" y="1281"/>
                    </a:lnTo>
                    <a:lnTo>
                      <a:pt x="3047" y="1239"/>
                    </a:lnTo>
                    <a:lnTo>
                      <a:pt x="2804" y="1189"/>
                    </a:lnTo>
                    <a:lnTo>
                      <a:pt x="2561" y="1122"/>
                    </a:lnTo>
                    <a:lnTo>
                      <a:pt x="2319" y="1046"/>
                    </a:lnTo>
                    <a:lnTo>
                      <a:pt x="2076" y="963"/>
                    </a:lnTo>
                    <a:lnTo>
                      <a:pt x="1842" y="871"/>
                    </a:lnTo>
                    <a:lnTo>
                      <a:pt x="1607" y="770"/>
                    </a:lnTo>
                    <a:lnTo>
                      <a:pt x="1373" y="661"/>
                    </a:lnTo>
                    <a:lnTo>
                      <a:pt x="1139" y="553"/>
                    </a:lnTo>
                    <a:lnTo>
                      <a:pt x="905" y="427"/>
                    </a:lnTo>
                    <a:lnTo>
                      <a:pt x="670" y="302"/>
                    </a:lnTo>
                    <a:lnTo>
                      <a:pt x="444" y="168"/>
                    </a:lnTo>
                    <a:lnTo>
                      <a:pt x="218" y="25"/>
                    </a:lnTo>
                    <a:lnTo>
                      <a:pt x="210" y="17"/>
                    </a:lnTo>
                    <a:lnTo>
                      <a:pt x="176" y="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03" name="Google Shape;1177;p30">
                <a:extLst>
                  <a:ext uri="{FF2B5EF4-FFF2-40B4-BE49-F238E27FC236}">
                    <a16:creationId xmlns:a16="http://schemas.microsoft.com/office/drawing/2014/main" xmlns="" id="{9EFA6D6F-EDE7-37F4-5CCC-3F706C10E995}"/>
                  </a:ext>
                </a:extLst>
              </p:cNvPr>
              <p:cNvSpPr/>
              <p:nvPr/>
            </p:nvSpPr>
            <p:spPr>
              <a:xfrm>
                <a:off x="2056973" y="2148069"/>
                <a:ext cx="40903" cy="58004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591" extrusionOk="0">
                    <a:moveTo>
                      <a:pt x="134" y="1"/>
                    </a:moveTo>
                    <a:lnTo>
                      <a:pt x="93" y="9"/>
                    </a:lnTo>
                    <a:lnTo>
                      <a:pt x="51" y="34"/>
                    </a:lnTo>
                    <a:lnTo>
                      <a:pt x="17" y="68"/>
                    </a:lnTo>
                    <a:lnTo>
                      <a:pt x="9" y="93"/>
                    </a:lnTo>
                    <a:lnTo>
                      <a:pt x="0" y="118"/>
                    </a:lnTo>
                    <a:lnTo>
                      <a:pt x="0" y="143"/>
                    </a:lnTo>
                    <a:lnTo>
                      <a:pt x="9" y="176"/>
                    </a:lnTo>
                    <a:lnTo>
                      <a:pt x="17" y="193"/>
                    </a:lnTo>
                    <a:lnTo>
                      <a:pt x="34" y="218"/>
                    </a:lnTo>
                    <a:lnTo>
                      <a:pt x="51" y="235"/>
                    </a:lnTo>
                    <a:lnTo>
                      <a:pt x="76" y="252"/>
                    </a:lnTo>
                    <a:lnTo>
                      <a:pt x="93" y="268"/>
                    </a:lnTo>
                    <a:lnTo>
                      <a:pt x="159" y="310"/>
                    </a:lnTo>
                    <a:lnTo>
                      <a:pt x="235" y="361"/>
                    </a:lnTo>
                    <a:lnTo>
                      <a:pt x="302" y="419"/>
                    </a:lnTo>
                    <a:lnTo>
                      <a:pt x="369" y="478"/>
                    </a:lnTo>
                    <a:lnTo>
                      <a:pt x="436" y="545"/>
                    </a:lnTo>
                    <a:lnTo>
                      <a:pt x="494" y="612"/>
                    </a:lnTo>
                    <a:lnTo>
                      <a:pt x="553" y="687"/>
                    </a:lnTo>
                    <a:lnTo>
                      <a:pt x="603" y="762"/>
                    </a:lnTo>
                    <a:lnTo>
                      <a:pt x="645" y="846"/>
                    </a:lnTo>
                    <a:lnTo>
                      <a:pt x="687" y="930"/>
                    </a:lnTo>
                    <a:lnTo>
                      <a:pt x="729" y="1013"/>
                    </a:lnTo>
                    <a:lnTo>
                      <a:pt x="754" y="1097"/>
                    </a:lnTo>
                    <a:lnTo>
                      <a:pt x="804" y="1281"/>
                    </a:lnTo>
                    <a:lnTo>
                      <a:pt x="846" y="1474"/>
                    </a:lnTo>
                    <a:lnTo>
                      <a:pt x="846" y="1482"/>
                    </a:lnTo>
                    <a:lnTo>
                      <a:pt x="862" y="1524"/>
                    </a:lnTo>
                    <a:lnTo>
                      <a:pt x="896" y="1566"/>
                    </a:lnTo>
                    <a:lnTo>
                      <a:pt x="938" y="1582"/>
                    </a:lnTo>
                    <a:lnTo>
                      <a:pt x="988" y="1591"/>
                    </a:lnTo>
                    <a:lnTo>
                      <a:pt x="1013" y="1591"/>
                    </a:lnTo>
                    <a:lnTo>
                      <a:pt x="1038" y="1582"/>
                    </a:lnTo>
                    <a:lnTo>
                      <a:pt x="1063" y="1566"/>
                    </a:lnTo>
                    <a:lnTo>
                      <a:pt x="1080" y="1549"/>
                    </a:lnTo>
                    <a:lnTo>
                      <a:pt x="1097" y="1532"/>
                    </a:lnTo>
                    <a:lnTo>
                      <a:pt x="1105" y="1507"/>
                    </a:lnTo>
                    <a:lnTo>
                      <a:pt x="1113" y="1482"/>
                    </a:lnTo>
                    <a:lnTo>
                      <a:pt x="1122" y="1457"/>
                    </a:lnTo>
                    <a:lnTo>
                      <a:pt x="1113" y="1340"/>
                    </a:lnTo>
                    <a:lnTo>
                      <a:pt x="1105" y="1231"/>
                    </a:lnTo>
                    <a:lnTo>
                      <a:pt x="1088" y="1122"/>
                    </a:lnTo>
                    <a:lnTo>
                      <a:pt x="1063" y="1013"/>
                    </a:lnTo>
                    <a:lnTo>
                      <a:pt x="1038" y="904"/>
                    </a:lnTo>
                    <a:lnTo>
                      <a:pt x="996" y="796"/>
                    </a:lnTo>
                    <a:lnTo>
                      <a:pt x="946" y="687"/>
                    </a:lnTo>
                    <a:lnTo>
                      <a:pt x="888" y="586"/>
                    </a:lnTo>
                    <a:lnTo>
                      <a:pt x="829" y="494"/>
                    </a:lnTo>
                    <a:lnTo>
                      <a:pt x="754" y="402"/>
                    </a:lnTo>
                    <a:lnTo>
                      <a:pt x="678" y="319"/>
                    </a:lnTo>
                    <a:lnTo>
                      <a:pt x="595" y="235"/>
                    </a:lnTo>
                    <a:lnTo>
                      <a:pt x="503" y="168"/>
                    </a:lnTo>
                    <a:lnTo>
                      <a:pt x="402" y="101"/>
                    </a:lnTo>
                    <a:lnTo>
                      <a:pt x="293" y="51"/>
                    </a:lnTo>
                    <a:lnTo>
                      <a:pt x="176" y="9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04" name="Google Shape;1178;p30">
                <a:extLst>
                  <a:ext uri="{FF2B5EF4-FFF2-40B4-BE49-F238E27FC236}">
                    <a16:creationId xmlns:a16="http://schemas.microsoft.com/office/drawing/2014/main" xmlns="" id="{24344638-B115-1076-4138-51B1926A2C59}"/>
                  </a:ext>
                </a:extLst>
              </p:cNvPr>
              <p:cNvSpPr/>
              <p:nvPr/>
            </p:nvSpPr>
            <p:spPr>
              <a:xfrm>
                <a:off x="1777210" y="2148069"/>
                <a:ext cx="40939" cy="58004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1591" extrusionOk="0">
                    <a:moveTo>
                      <a:pt x="972" y="1"/>
                    </a:moveTo>
                    <a:lnTo>
                      <a:pt x="938" y="9"/>
                    </a:lnTo>
                    <a:lnTo>
                      <a:pt x="829" y="51"/>
                    </a:lnTo>
                    <a:lnTo>
                      <a:pt x="720" y="101"/>
                    </a:lnTo>
                    <a:lnTo>
                      <a:pt x="620" y="168"/>
                    </a:lnTo>
                    <a:lnTo>
                      <a:pt x="528" y="235"/>
                    </a:lnTo>
                    <a:lnTo>
                      <a:pt x="444" y="319"/>
                    </a:lnTo>
                    <a:lnTo>
                      <a:pt x="369" y="402"/>
                    </a:lnTo>
                    <a:lnTo>
                      <a:pt x="294" y="494"/>
                    </a:lnTo>
                    <a:lnTo>
                      <a:pt x="235" y="586"/>
                    </a:lnTo>
                    <a:lnTo>
                      <a:pt x="177" y="687"/>
                    </a:lnTo>
                    <a:lnTo>
                      <a:pt x="126" y="796"/>
                    </a:lnTo>
                    <a:lnTo>
                      <a:pt x="85" y="904"/>
                    </a:lnTo>
                    <a:lnTo>
                      <a:pt x="59" y="1013"/>
                    </a:lnTo>
                    <a:lnTo>
                      <a:pt x="34" y="1122"/>
                    </a:lnTo>
                    <a:lnTo>
                      <a:pt x="18" y="1231"/>
                    </a:lnTo>
                    <a:lnTo>
                      <a:pt x="9" y="1340"/>
                    </a:lnTo>
                    <a:lnTo>
                      <a:pt x="1" y="1457"/>
                    </a:lnTo>
                    <a:lnTo>
                      <a:pt x="9" y="1499"/>
                    </a:lnTo>
                    <a:lnTo>
                      <a:pt x="34" y="1540"/>
                    </a:lnTo>
                    <a:lnTo>
                      <a:pt x="76" y="1574"/>
                    </a:lnTo>
                    <a:lnTo>
                      <a:pt x="118" y="1591"/>
                    </a:lnTo>
                    <a:lnTo>
                      <a:pt x="177" y="1591"/>
                    </a:lnTo>
                    <a:lnTo>
                      <a:pt x="202" y="1582"/>
                    </a:lnTo>
                    <a:lnTo>
                      <a:pt x="218" y="1566"/>
                    </a:lnTo>
                    <a:lnTo>
                      <a:pt x="244" y="1549"/>
                    </a:lnTo>
                    <a:lnTo>
                      <a:pt x="260" y="1532"/>
                    </a:lnTo>
                    <a:lnTo>
                      <a:pt x="269" y="1507"/>
                    </a:lnTo>
                    <a:lnTo>
                      <a:pt x="277" y="1482"/>
                    </a:lnTo>
                    <a:lnTo>
                      <a:pt x="277" y="1474"/>
                    </a:lnTo>
                    <a:lnTo>
                      <a:pt x="310" y="1281"/>
                    </a:lnTo>
                    <a:lnTo>
                      <a:pt x="369" y="1097"/>
                    </a:lnTo>
                    <a:lnTo>
                      <a:pt x="394" y="1013"/>
                    </a:lnTo>
                    <a:lnTo>
                      <a:pt x="436" y="930"/>
                    </a:lnTo>
                    <a:lnTo>
                      <a:pt x="478" y="846"/>
                    </a:lnTo>
                    <a:lnTo>
                      <a:pt x="520" y="762"/>
                    </a:lnTo>
                    <a:lnTo>
                      <a:pt x="570" y="687"/>
                    </a:lnTo>
                    <a:lnTo>
                      <a:pt x="628" y="612"/>
                    </a:lnTo>
                    <a:lnTo>
                      <a:pt x="687" y="545"/>
                    </a:lnTo>
                    <a:lnTo>
                      <a:pt x="746" y="478"/>
                    </a:lnTo>
                    <a:lnTo>
                      <a:pt x="813" y="419"/>
                    </a:lnTo>
                    <a:lnTo>
                      <a:pt x="888" y="361"/>
                    </a:lnTo>
                    <a:lnTo>
                      <a:pt x="963" y="310"/>
                    </a:lnTo>
                    <a:lnTo>
                      <a:pt x="1030" y="268"/>
                    </a:lnTo>
                    <a:lnTo>
                      <a:pt x="1047" y="252"/>
                    </a:lnTo>
                    <a:lnTo>
                      <a:pt x="1089" y="227"/>
                    </a:lnTo>
                    <a:lnTo>
                      <a:pt x="1114" y="185"/>
                    </a:lnTo>
                    <a:lnTo>
                      <a:pt x="1122" y="143"/>
                    </a:lnTo>
                    <a:lnTo>
                      <a:pt x="1114" y="93"/>
                    </a:lnTo>
                    <a:lnTo>
                      <a:pt x="1105" y="68"/>
                    </a:lnTo>
                    <a:lnTo>
                      <a:pt x="1089" y="51"/>
                    </a:lnTo>
                    <a:lnTo>
                      <a:pt x="1072" y="26"/>
                    </a:lnTo>
                    <a:lnTo>
                      <a:pt x="1047" y="17"/>
                    </a:lnTo>
                    <a:lnTo>
                      <a:pt x="102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05" name="Google Shape;1179;p30">
                <a:extLst>
                  <a:ext uri="{FF2B5EF4-FFF2-40B4-BE49-F238E27FC236}">
                    <a16:creationId xmlns:a16="http://schemas.microsoft.com/office/drawing/2014/main" xmlns="" id="{E862D015-EE28-D922-697F-11576E33D6BC}"/>
                  </a:ext>
                </a:extLst>
              </p:cNvPr>
              <p:cNvSpPr/>
              <p:nvPr/>
            </p:nvSpPr>
            <p:spPr>
              <a:xfrm>
                <a:off x="1884609" y="2259443"/>
                <a:ext cx="105902" cy="21984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603" extrusionOk="0">
                    <a:moveTo>
                      <a:pt x="76" y="0"/>
                    </a:moveTo>
                    <a:lnTo>
                      <a:pt x="42" y="17"/>
                    </a:lnTo>
                    <a:lnTo>
                      <a:pt x="17" y="42"/>
                    </a:lnTo>
                    <a:lnTo>
                      <a:pt x="0" y="84"/>
                    </a:lnTo>
                    <a:lnTo>
                      <a:pt x="0" y="126"/>
                    </a:lnTo>
                    <a:lnTo>
                      <a:pt x="17" y="159"/>
                    </a:lnTo>
                    <a:lnTo>
                      <a:pt x="42" y="184"/>
                    </a:lnTo>
                    <a:lnTo>
                      <a:pt x="210" y="285"/>
                    </a:lnTo>
                    <a:lnTo>
                      <a:pt x="369" y="368"/>
                    </a:lnTo>
                    <a:lnTo>
                      <a:pt x="544" y="444"/>
                    </a:lnTo>
                    <a:lnTo>
                      <a:pt x="720" y="494"/>
                    </a:lnTo>
                    <a:lnTo>
                      <a:pt x="896" y="544"/>
                    </a:lnTo>
                    <a:lnTo>
                      <a:pt x="1080" y="578"/>
                    </a:lnTo>
                    <a:lnTo>
                      <a:pt x="1264" y="594"/>
                    </a:lnTo>
                    <a:lnTo>
                      <a:pt x="1448" y="603"/>
                    </a:lnTo>
                    <a:lnTo>
                      <a:pt x="1641" y="594"/>
                    </a:lnTo>
                    <a:lnTo>
                      <a:pt x="1825" y="578"/>
                    </a:lnTo>
                    <a:lnTo>
                      <a:pt x="2009" y="544"/>
                    </a:lnTo>
                    <a:lnTo>
                      <a:pt x="2185" y="494"/>
                    </a:lnTo>
                    <a:lnTo>
                      <a:pt x="2360" y="435"/>
                    </a:lnTo>
                    <a:lnTo>
                      <a:pt x="2528" y="368"/>
                    </a:lnTo>
                    <a:lnTo>
                      <a:pt x="2695" y="285"/>
                    </a:lnTo>
                    <a:lnTo>
                      <a:pt x="2854" y="193"/>
                    </a:lnTo>
                    <a:lnTo>
                      <a:pt x="2879" y="167"/>
                    </a:lnTo>
                    <a:lnTo>
                      <a:pt x="2896" y="134"/>
                    </a:lnTo>
                    <a:lnTo>
                      <a:pt x="2904" y="92"/>
                    </a:lnTo>
                    <a:lnTo>
                      <a:pt x="2896" y="59"/>
                    </a:lnTo>
                    <a:lnTo>
                      <a:pt x="2871" y="25"/>
                    </a:lnTo>
                    <a:lnTo>
                      <a:pt x="2837" y="8"/>
                    </a:lnTo>
                    <a:lnTo>
                      <a:pt x="2795" y="0"/>
                    </a:lnTo>
                    <a:lnTo>
                      <a:pt x="2754" y="8"/>
                    </a:lnTo>
                    <a:lnTo>
                      <a:pt x="2595" y="84"/>
                    </a:lnTo>
                    <a:lnTo>
                      <a:pt x="2436" y="142"/>
                    </a:lnTo>
                    <a:lnTo>
                      <a:pt x="2277" y="201"/>
                    </a:lnTo>
                    <a:lnTo>
                      <a:pt x="2118" y="251"/>
                    </a:lnTo>
                    <a:lnTo>
                      <a:pt x="1950" y="285"/>
                    </a:lnTo>
                    <a:lnTo>
                      <a:pt x="1783" y="310"/>
                    </a:lnTo>
                    <a:lnTo>
                      <a:pt x="1624" y="326"/>
                    </a:lnTo>
                    <a:lnTo>
                      <a:pt x="1281" y="326"/>
                    </a:lnTo>
                    <a:lnTo>
                      <a:pt x="1113" y="310"/>
                    </a:lnTo>
                    <a:lnTo>
                      <a:pt x="954" y="285"/>
                    </a:lnTo>
                    <a:lnTo>
                      <a:pt x="787" y="243"/>
                    </a:lnTo>
                    <a:lnTo>
                      <a:pt x="628" y="201"/>
                    </a:lnTo>
                    <a:lnTo>
                      <a:pt x="461" y="151"/>
                    </a:lnTo>
                    <a:lnTo>
                      <a:pt x="310" y="84"/>
                    </a:lnTo>
                    <a:lnTo>
                      <a:pt x="159" y="17"/>
                    </a:lnTo>
                    <a:lnTo>
                      <a:pt x="151" y="8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E3C4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06" name="Google Shape;1180;p30">
                <a:extLst>
                  <a:ext uri="{FF2B5EF4-FFF2-40B4-BE49-F238E27FC236}">
                    <a16:creationId xmlns:a16="http://schemas.microsoft.com/office/drawing/2014/main" xmlns="" id="{C430E390-5D65-E008-5E94-03DBF30D58BD}"/>
                  </a:ext>
                </a:extLst>
              </p:cNvPr>
              <p:cNvSpPr/>
              <p:nvPr/>
            </p:nvSpPr>
            <p:spPr>
              <a:xfrm>
                <a:off x="2029522" y="1896705"/>
                <a:ext cx="290437" cy="93076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2553" extrusionOk="0">
                    <a:moveTo>
                      <a:pt x="4034" y="0"/>
                    </a:moveTo>
                    <a:lnTo>
                      <a:pt x="3883" y="9"/>
                    </a:lnTo>
                    <a:lnTo>
                      <a:pt x="3590" y="34"/>
                    </a:lnTo>
                    <a:lnTo>
                      <a:pt x="3306" y="84"/>
                    </a:lnTo>
                    <a:lnTo>
                      <a:pt x="3021" y="151"/>
                    </a:lnTo>
                    <a:lnTo>
                      <a:pt x="2745" y="226"/>
                    </a:lnTo>
                    <a:lnTo>
                      <a:pt x="2477" y="318"/>
                    </a:lnTo>
                    <a:lnTo>
                      <a:pt x="2218" y="427"/>
                    </a:lnTo>
                    <a:lnTo>
                      <a:pt x="1959" y="544"/>
                    </a:lnTo>
                    <a:lnTo>
                      <a:pt x="1707" y="670"/>
                    </a:lnTo>
                    <a:lnTo>
                      <a:pt x="1473" y="812"/>
                    </a:lnTo>
                    <a:lnTo>
                      <a:pt x="1239" y="963"/>
                    </a:lnTo>
                    <a:lnTo>
                      <a:pt x="1013" y="1122"/>
                    </a:lnTo>
                    <a:lnTo>
                      <a:pt x="795" y="1289"/>
                    </a:lnTo>
                    <a:lnTo>
                      <a:pt x="594" y="1465"/>
                    </a:lnTo>
                    <a:lnTo>
                      <a:pt x="394" y="1657"/>
                    </a:lnTo>
                    <a:lnTo>
                      <a:pt x="210" y="1858"/>
                    </a:lnTo>
                    <a:lnTo>
                      <a:pt x="126" y="1967"/>
                    </a:lnTo>
                    <a:lnTo>
                      <a:pt x="34" y="2076"/>
                    </a:lnTo>
                    <a:lnTo>
                      <a:pt x="17" y="2117"/>
                    </a:lnTo>
                    <a:lnTo>
                      <a:pt x="0" y="2159"/>
                    </a:lnTo>
                    <a:lnTo>
                      <a:pt x="0" y="2201"/>
                    </a:lnTo>
                    <a:lnTo>
                      <a:pt x="17" y="2243"/>
                    </a:lnTo>
                    <a:lnTo>
                      <a:pt x="34" y="2276"/>
                    </a:lnTo>
                    <a:lnTo>
                      <a:pt x="51" y="2302"/>
                    </a:lnTo>
                    <a:lnTo>
                      <a:pt x="76" y="2327"/>
                    </a:lnTo>
                    <a:lnTo>
                      <a:pt x="109" y="2343"/>
                    </a:lnTo>
                    <a:lnTo>
                      <a:pt x="143" y="2352"/>
                    </a:lnTo>
                    <a:lnTo>
                      <a:pt x="176" y="2360"/>
                    </a:lnTo>
                    <a:lnTo>
                      <a:pt x="210" y="2360"/>
                    </a:lnTo>
                    <a:lnTo>
                      <a:pt x="243" y="2343"/>
                    </a:lnTo>
                    <a:lnTo>
                      <a:pt x="260" y="2343"/>
                    </a:lnTo>
                    <a:lnTo>
                      <a:pt x="318" y="2318"/>
                    </a:lnTo>
                    <a:lnTo>
                      <a:pt x="377" y="2293"/>
                    </a:lnTo>
                    <a:lnTo>
                      <a:pt x="494" y="2243"/>
                    </a:lnTo>
                    <a:lnTo>
                      <a:pt x="728" y="2143"/>
                    </a:lnTo>
                    <a:lnTo>
                      <a:pt x="963" y="2050"/>
                    </a:lnTo>
                    <a:lnTo>
                      <a:pt x="1197" y="1967"/>
                    </a:lnTo>
                    <a:lnTo>
                      <a:pt x="1423" y="1891"/>
                    </a:lnTo>
                    <a:lnTo>
                      <a:pt x="1657" y="1816"/>
                    </a:lnTo>
                    <a:lnTo>
                      <a:pt x="1892" y="1741"/>
                    </a:lnTo>
                    <a:lnTo>
                      <a:pt x="2126" y="1682"/>
                    </a:lnTo>
                    <a:lnTo>
                      <a:pt x="2352" y="1624"/>
                    </a:lnTo>
                    <a:lnTo>
                      <a:pt x="2586" y="1573"/>
                    </a:lnTo>
                    <a:lnTo>
                      <a:pt x="2812" y="1532"/>
                    </a:lnTo>
                    <a:lnTo>
                      <a:pt x="3038" y="1498"/>
                    </a:lnTo>
                    <a:lnTo>
                      <a:pt x="3264" y="1473"/>
                    </a:lnTo>
                    <a:lnTo>
                      <a:pt x="3490" y="1456"/>
                    </a:lnTo>
                    <a:lnTo>
                      <a:pt x="3716" y="1448"/>
                    </a:lnTo>
                    <a:lnTo>
                      <a:pt x="3942" y="1440"/>
                    </a:lnTo>
                    <a:lnTo>
                      <a:pt x="4159" y="1448"/>
                    </a:lnTo>
                    <a:lnTo>
                      <a:pt x="4377" y="1456"/>
                    </a:lnTo>
                    <a:lnTo>
                      <a:pt x="4595" y="1473"/>
                    </a:lnTo>
                    <a:lnTo>
                      <a:pt x="4812" y="1498"/>
                    </a:lnTo>
                    <a:lnTo>
                      <a:pt x="5021" y="1532"/>
                    </a:lnTo>
                    <a:lnTo>
                      <a:pt x="5239" y="1573"/>
                    </a:lnTo>
                    <a:lnTo>
                      <a:pt x="5456" y="1624"/>
                    </a:lnTo>
                    <a:lnTo>
                      <a:pt x="5666" y="1682"/>
                    </a:lnTo>
                    <a:lnTo>
                      <a:pt x="5875" y="1758"/>
                    </a:lnTo>
                    <a:lnTo>
                      <a:pt x="6084" y="1841"/>
                    </a:lnTo>
                    <a:lnTo>
                      <a:pt x="6293" y="1942"/>
                    </a:lnTo>
                    <a:lnTo>
                      <a:pt x="6502" y="2042"/>
                    </a:lnTo>
                    <a:lnTo>
                      <a:pt x="6603" y="2101"/>
                    </a:lnTo>
                    <a:lnTo>
                      <a:pt x="6712" y="2151"/>
                    </a:lnTo>
                    <a:lnTo>
                      <a:pt x="6812" y="2209"/>
                    </a:lnTo>
                    <a:lnTo>
                      <a:pt x="6913" y="2268"/>
                    </a:lnTo>
                    <a:lnTo>
                      <a:pt x="6971" y="2293"/>
                    </a:lnTo>
                    <a:lnTo>
                      <a:pt x="7021" y="2327"/>
                    </a:lnTo>
                    <a:lnTo>
                      <a:pt x="7130" y="2385"/>
                    </a:lnTo>
                    <a:lnTo>
                      <a:pt x="7348" y="2502"/>
                    </a:lnTo>
                    <a:lnTo>
                      <a:pt x="7373" y="2511"/>
                    </a:lnTo>
                    <a:lnTo>
                      <a:pt x="7423" y="2536"/>
                    </a:lnTo>
                    <a:lnTo>
                      <a:pt x="7473" y="2544"/>
                    </a:lnTo>
                    <a:lnTo>
                      <a:pt x="7523" y="2553"/>
                    </a:lnTo>
                    <a:lnTo>
                      <a:pt x="7582" y="2553"/>
                    </a:lnTo>
                    <a:lnTo>
                      <a:pt x="7632" y="2544"/>
                    </a:lnTo>
                    <a:lnTo>
                      <a:pt x="7682" y="2536"/>
                    </a:lnTo>
                    <a:lnTo>
                      <a:pt x="7733" y="2511"/>
                    </a:lnTo>
                    <a:lnTo>
                      <a:pt x="7783" y="2486"/>
                    </a:lnTo>
                    <a:lnTo>
                      <a:pt x="7841" y="2435"/>
                    </a:lnTo>
                    <a:lnTo>
                      <a:pt x="7892" y="2368"/>
                    </a:lnTo>
                    <a:lnTo>
                      <a:pt x="7933" y="2302"/>
                    </a:lnTo>
                    <a:lnTo>
                      <a:pt x="7959" y="2226"/>
                    </a:lnTo>
                    <a:lnTo>
                      <a:pt x="7967" y="2143"/>
                    </a:lnTo>
                    <a:lnTo>
                      <a:pt x="7959" y="2067"/>
                    </a:lnTo>
                    <a:lnTo>
                      <a:pt x="7933" y="1992"/>
                    </a:lnTo>
                    <a:lnTo>
                      <a:pt x="7892" y="1917"/>
                    </a:lnTo>
                    <a:lnTo>
                      <a:pt x="7816" y="1799"/>
                    </a:lnTo>
                    <a:lnTo>
                      <a:pt x="7733" y="1691"/>
                    </a:lnTo>
                    <a:lnTo>
                      <a:pt x="7641" y="1582"/>
                    </a:lnTo>
                    <a:lnTo>
                      <a:pt x="7548" y="1473"/>
                    </a:lnTo>
                    <a:lnTo>
                      <a:pt x="7456" y="1373"/>
                    </a:lnTo>
                    <a:lnTo>
                      <a:pt x="7356" y="1272"/>
                    </a:lnTo>
                    <a:lnTo>
                      <a:pt x="7247" y="1180"/>
                    </a:lnTo>
                    <a:lnTo>
                      <a:pt x="7138" y="1088"/>
                    </a:lnTo>
                    <a:lnTo>
                      <a:pt x="7030" y="1004"/>
                    </a:lnTo>
                    <a:lnTo>
                      <a:pt x="6913" y="912"/>
                    </a:lnTo>
                    <a:lnTo>
                      <a:pt x="6795" y="837"/>
                    </a:lnTo>
                    <a:lnTo>
                      <a:pt x="6670" y="762"/>
                    </a:lnTo>
                    <a:lnTo>
                      <a:pt x="6427" y="611"/>
                    </a:lnTo>
                    <a:lnTo>
                      <a:pt x="6168" y="477"/>
                    </a:lnTo>
                    <a:lnTo>
                      <a:pt x="5900" y="360"/>
                    </a:lnTo>
                    <a:lnTo>
                      <a:pt x="5624" y="251"/>
                    </a:lnTo>
                    <a:lnTo>
                      <a:pt x="5490" y="201"/>
                    </a:lnTo>
                    <a:lnTo>
                      <a:pt x="5348" y="159"/>
                    </a:lnTo>
                    <a:lnTo>
                      <a:pt x="5055" y="92"/>
                    </a:lnTo>
                    <a:lnTo>
                      <a:pt x="4913" y="59"/>
                    </a:lnTo>
                    <a:lnTo>
                      <a:pt x="4770" y="34"/>
                    </a:lnTo>
                    <a:lnTo>
                      <a:pt x="4620" y="17"/>
                    </a:lnTo>
                    <a:lnTo>
                      <a:pt x="4469" y="9"/>
                    </a:lnTo>
                    <a:lnTo>
                      <a:pt x="43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07" name="Google Shape;1181;p30">
                <a:extLst>
                  <a:ext uri="{FF2B5EF4-FFF2-40B4-BE49-F238E27FC236}">
                    <a16:creationId xmlns:a16="http://schemas.microsoft.com/office/drawing/2014/main" xmlns="" id="{93E45954-F661-21D6-541B-740614BAE5EA}"/>
                  </a:ext>
                </a:extLst>
              </p:cNvPr>
              <p:cNvSpPr/>
              <p:nvPr/>
            </p:nvSpPr>
            <p:spPr>
              <a:xfrm>
                <a:off x="1555121" y="1896705"/>
                <a:ext cx="290473" cy="93076"/>
              </a:xfrm>
              <a:custGeom>
                <a:avLst/>
                <a:gdLst/>
                <a:ahLst/>
                <a:cxnLst/>
                <a:rect l="l" t="t" r="r" b="b"/>
                <a:pathLst>
                  <a:path w="7968" h="2553" extrusionOk="0">
                    <a:moveTo>
                      <a:pt x="3641" y="0"/>
                    </a:moveTo>
                    <a:lnTo>
                      <a:pt x="3499" y="9"/>
                    </a:lnTo>
                    <a:lnTo>
                      <a:pt x="3348" y="17"/>
                    </a:lnTo>
                    <a:lnTo>
                      <a:pt x="3197" y="34"/>
                    </a:lnTo>
                    <a:lnTo>
                      <a:pt x="3055" y="59"/>
                    </a:lnTo>
                    <a:lnTo>
                      <a:pt x="2913" y="92"/>
                    </a:lnTo>
                    <a:lnTo>
                      <a:pt x="2620" y="159"/>
                    </a:lnTo>
                    <a:lnTo>
                      <a:pt x="2478" y="201"/>
                    </a:lnTo>
                    <a:lnTo>
                      <a:pt x="2344" y="251"/>
                    </a:lnTo>
                    <a:lnTo>
                      <a:pt x="2068" y="360"/>
                    </a:lnTo>
                    <a:lnTo>
                      <a:pt x="1800" y="477"/>
                    </a:lnTo>
                    <a:lnTo>
                      <a:pt x="1541" y="611"/>
                    </a:lnTo>
                    <a:lnTo>
                      <a:pt x="1289" y="762"/>
                    </a:lnTo>
                    <a:lnTo>
                      <a:pt x="1172" y="837"/>
                    </a:lnTo>
                    <a:lnTo>
                      <a:pt x="1055" y="912"/>
                    </a:lnTo>
                    <a:lnTo>
                      <a:pt x="938" y="1004"/>
                    </a:lnTo>
                    <a:lnTo>
                      <a:pt x="829" y="1088"/>
                    </a:lnTo>
                    <a:lnTo>
                      <a:pt x="720" y="1180"/>
                    </a:lnTo>
                    <a:lnTo>
                      <a:pt x="612" y="1272"/>
                    </a:lnTo>
                    <a:lnTo>
                      <a:pt x="511" y="1373"/>
                    </a:lnTo>
                    <a:lnTo>
                      <a:pt x="419" y="1473"/>
                    </a:lnTo>
                    <a:lnTo>
                      <a:pt x="327" y="1582"/>
                    </a:lnTo>
                    <a:lnTo>
                      <a:pt x="235" y="1691"/>
                    </a:lnTo>
                    <a:lnTo>
                      <a:pt x="151" y="1799"/>
                    </a:lnTo>
                    <a:lnTo>
                      <a:pt x="68" y="1917"/>
                    </a:lnTo>
                    <a:lnTo>
                      <a:pt x="43" y="1958"/>
                    </a:lnTo>
                    <a:lnTo>
                      <a:pt x="26" y="2009"/>
                    </a:lnTo>
                    <a:lnTo>
                      <a:pt x="9" y="2059"/>
                    </a:lnTo>
                    <a:lnTo>
                      <a:pt x="1" y="2109"/>
                    </a:lnTo>
                    <a:lnTo>
                      <a:pt x="1" y="2168"/>
                    </a:lnTo>
                    <a:lnTo>
                      <a:pt x="9" y="2218"/>
                    </a:lnTo>
                    <a:lnTo>
                      <a:pt x="26" y="2268"/>
                    </a:lnTo>
                    <a:lnTo>
                      <a:pt x="43" y="2318"/>
                    </a:lnTo>
                    <a:lnTo>
                      <a:pt x="84" y="2394"/>
                    </a:lnTo>
                    <a:lnTo>
                      <a:pt x="143" y="2452"/>
                    </a:lnTo>
                    <a:lnTo>
                      <a:pt x="210" y="2494"/>
                    </a:lnTo>
                    <a:lnTo>
                      <a:pt x="277" y="2527"/>
                    </a:lnTo>
                    <a:lnTo>
                      <a:pt x="352" y="2553"/>
                    </a:lnTo>
                    <a:lnTo>
                      <a:pt x="436" y="2553"/>
                    </a:lnTo>
                    <a:lnTo>
                      <a:pt x="511" y="2544"/>
                    </a:lnTo>
                    <a:lnTo>
                      <a:pt x="595" y="2511"/>
                    </a:lnTo>
                    <a:lnTo>
                      <a:pt x="620" y="2502"/>
                    </a:lnTo>
                    <a:lnTo>
                      <a:pt x="838" y="2385"/>
                    </a:lnTo>
                    <a:lnTo>
                      <a:pt x="946" y="2327"/>
                    </a:lnTo>
                    <a:lnTo>
                      <a:pt x="997" y="2293"/>
                    </a:lnTo>
                    <a:lnTo>
                      <a:pt x="1047" y="2268"/>
                    </a:lnTo>
                    <a:lnTo>
                      <a:pt x="1156" y="2209"/>
                    </a:lnTo>
                    <a:lnTo>
                      <a:pt x="1256" y="2151"/>
                    </a:lnTo>
                    <a:lnTo>
                      <a:pt x="1365" y="2101"/>
                    </a:lnTo>
                    <a:lnTo>
                      <a:pt x="1465" y="2042"/>
                    </a:lnTo>
                    <a:lnTo>
                      <a:pt x="1674" y="1942"/>
                    </a:lnTo>
                    <a:lnTo>
                      <a:pt x="1884" y="1841"/>
                    </a:lnTo>
                    <a:lnTo>
                      <a:pt x="2084" y="1758"/>
                    </a:lnTo>
                    <a:lnTo>
                      <a:pt x="2302" y="1682"/>
                    </a:lnTo>
                    <a:lnTo>
                      <a:pt x="2511" y="1624"/>
                    </a:lnTo>
                    <a:lnTo>
                      <a:pt x="2729" y="1573"/>
                    </a:lnTo>
                    <a:lnTo>
                      <a:pt x="2946" y="1532"/>
                    </a:lnTo>
                    <a:lnTo>
                      <a:pt x="3156" y="1498"/>
                    </a:lnTo>
                    <a:lnTo>
                      <a:pt x="3373" y="1473"/>
                    </a:lnTo>
                    <a:lnTo>
                      <a:pt x="3591" y="1456"/>
                    </a:lnTo>
                    <a:lnTo>
                      <a:pt x="3808" y="1448"/>
                    </a:lnTo>
                    <a:lnTo>
                      <a:pt x="4026" y="1440"/>
                    </a:lnTo>
                    <a:lnTo>
                      <a:pt x="4252" y="1448"/>
                    </a:lnTo>
                    <a:lnTo>
                      <a:pt x="4478" y="1456"/>
                    </a:lnTo>
                    <a:lnTo>
                      <a:pt x="4695" y="1473"/>
                    </a:lnTo>
                    <a:lnTo>
                      <a:pt x="4930" y="1498"/>
                    </a:lnTo>
                    <a:lnTo>
                      <a:pt x="5156" y="1532"/>
                    </a:lnTo>
                    <a:lnTo>
                      <a:pt x="5382" y="1573"/>
                    </a:lnTo>
                    <a:lnTo>
                      <a:pt x="5616" y="1624"/>
                    </a:lnTo>
                    <a:lnTo>
                      <a:pt x="5842" y="1682"/>
                    </a:lnTo>
                    <a:lnTo>
                      <a:pt x="6076" y="1741"/>
                    </a:lnTo>
                    <a:lnTo>
                      <a:pt x="6310" y="1816"/>
                    </a:lnTo>
                    <a:lnTo>
                      <a:pt x="6536" y="1891"/>
                    </a:lnTo>
                    <a:lnTo>
                      <a:pt x="6771" y="1967"/>
                    </a:lnTo>
                    <a:lnTo>
                      <a:pt x="7005" y="2050"/>
                    </a:lnTo>
                    <a:lnTo>
                      <a:pt x="7239" y="2143"/>
                    </a:lnTo>
                    <a:lnTo>
                      <a:pt x="7474" y="2243"/>
                    </a:lnTo>
                    <a:lnTo>
                      <a:pt x="7591" y="2293"/>
                    </a:lnTo>
                    <a:lnTo>
                      <a:pt x="7649" y="2318"/>
                    </a:lnTo>
                    <a:lnTo>
                      <a:pt x="7708" y="2343"/>
                    </a:lnTo>
                    <a:lnTo>
                      <a:pt x="7725" y="2343"/>
                    </a:lnTo>
                    <a:lnTo>
                      <a:pt x="7766" y="2360"/>
                    </a:lnTo>
                    <a:lnTo>
                      <a:pt x="7808" y="2360"/>
                    </a:lnTo>
                    <a:lnTo>
                      <a:pt x="7850" y="2343"/>
                    </a:lnTo>
                    <a:lnTo>
                      <a:pt x="7892" y="2327"/>
                    </a:lnTo>
                    <a:lnTo>
                      <a:pt x="7917" y="2302"/>
                    </a:lnTo>
                    <a:lnTo>
                      <a:pt x="7942" y="2268"/>
                    </a:lnTo>
                    <a:lnTo>
                      <a:pt x="7959" y="2243"/>
                    </a:lnTo>
                    <a:lnTo>
                      <a:pt x="7967" y="2209"/>
                    </a:lnTo>
                    <a:lnTo>
                      <a:pt x="7967" y="2176"/>
                    </a:lnTo>
                    <a:lnTo>
                      <a:pt x="7959" y="2143"/>
                    </a:lnTo>
                    <a:lnTo>
                      <a:pt x="7951" y="2109"/>
                    </a:lnTo>
                    <a:lnTo>
                      <a:pt x="7934" y="2076"/>
                    </a:lnTo>
                    <a:lnTo>
                      <a:pt x="7842" y="1967"/>
                    </a:lnTo>
                    <a:lnTo>
                      <a:pt x="7758" y="1858"/>
                    </a:lnTo>
                    <a:lnTo>
                      <a:pt x="7574" y="1657"/>
                    </a:lnTo>
                    <a:lnTo>
                      <a:pt x="7373" y="1465"/>
                    </a:lnTo>
                    <a:lnTo>
                      <a:pt x="7172" y="1289"/>
                    </a:lnTo>
                    <a:lnTo>
                      <a:pt x="6955" y="1122"/>
                    </a:lnTo>
                    <a:lnTo>
                      <a:pt x="6729" y="963"/>
                    </a:lnTo>
                    <a:lnTo>
                      <a:pt x="6494" y="812"/>
                    </a:lnTo>
                    <a:lnTo>
                      <a:pt x="6260" y="670"/>
                    </a:lnTo>
                    <a:lnTo>
                      <a:pt x="6009" y="544"/>
                    </a:lnTo>
                    <a:lnTo>
                      <a:pt x="5750" y="427"/>
                    </a:lnTo>
                    <a:lnTo>
                      <a:pt x="5490" y="318"/>
                    </a:lnTo>
                    <a:lnTo>
                      <a:pt x="5223" y="226"/>
                    </a:lnTo>
                    <a:lnTo>
                      <a:pt x="4946" y="151"/>
                    </a:lnTo>
                    <a:lnTo>
                      <a:pt x="4662" y="84"/>
                    </a:lnTo>
                    <a:lnTo>
                      <a:pt x="4377" y="34"/>
                    </a:lnTo>
                    <a:lnTo>
                      <a:pt x="4084" y="9"/>
                    </a:lnTo>
                    <a:lnTo>
                      <a:pt x="39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08" name="Google Shape;1182;p30">
                <a:extLst>
                  <a:ext uri="{FF2B5EF4-FFF2-40B4-BE49-F238E27FC236}">
                    <a16:creationId xmlns:a16="http://schemas.microsoft.com/office/drawing/2014/main" xmlns="" id="{B0A476B2-F0CF-C925-8D97-8003CD25705D}"/>
                  </a:ext>
                </a:extLst>
              </p:cNvPr>
              <p:cNvSpPr/>
              <p:nvPr/>
            </p:nvSpPr>
            <p:spPr>
              <a:xfrm>
                <a:off x="2051796" y="1735314"/>
                <a:ext cx="281615" cy="115643"/>
              </a:xfrm>
              <a:custGeom>
                <a:avLst/>
                <a:gdLst/>
                <a:ahLst/>
                <a:cxnLst/>
                <a:rect l="l" t="t" r="r" b="b"/>
                <a:pathLst>
                  <a:path w="7725" h="3172" extrusionOk="0">
                    <a:moveTo>
                      <a:pt x="2519" y="0"/>
                    </a:moveTo>
                    <a:lnTo>
                      <a:pt x="2260" y="9"/>
                    </a:lnTo>
                    <a:lnTo>
                      <a:pt x="2000" y="34"/>
                    </a:lnTo>
                    <a:lnTo>
                      <a:pt x="1749" y="59"/>
                    </a:lnTo>
                    <a:lnTo>
                      <a:pt x="1498" y="92"/>
                    </a:lnTo>
                    <a:lnTo>
                      <a:pt x="1239" y="143"/>
                    </a:lnTo>
                    <a:lnTo>
                      <a:pt x="988" y="201"/>
                    </a:lnTo>
                    <a:lnTo>
                      <a:pt x="737" y="268"/>
                    </a:lnTo>
                    <a:lnTo>
                      <a:pt x="477" y="360"/>
                    </a:lnTo>
                    <a:lnTo>
                      <a:pt x="377" y="402"/>
                    </a:lnTo>
                    <a:lnTo>
                      <a:pt x="285" y="461"/>
                    </a:lnTo>
                    <a:lnTo>
                      <a:pt x="209" y="528"/>
                    </a:lnTo>
                    <a:lnTo>
                      <a:pt x="134" y="611"/>
                    </a:lnTo>
                    <a:lnTo>
                      <a:pt x="76" y="703"/>
                    </a:lnTo>
                    <a:lnTo>
                      <a:pt x="34" y="804"/>
                    </a:lnTo>
                    <a:lnTo>
                      <a:pt x="9" y="913"/>
                    </a:lnTo>
                    <a:lnTo>
                      <a:pt x="0" y="1030"/>
                    </a:lnTo>
                    <a:lnTo>
                      <a:pt x="0" y="1105"/>
                    </a:lnTo>
                    <a:lnTo>
                      <a:pt x="9" y="1172"/>
                    </a:lnTo>
                    <a:lnTo>
                      <a:pt x="25" y="1247"/>
                    </a:lnTo>
                    <a:lnTo>
                      <a:pt x="50" y="1314"/>
                    </a:lnTo>
                    <a:lnTo>
                      <a:pt x="76" y="1373"/>
                    </a:lnTo>
                    <a:lnTo>
                      <a:pt x="117" y="1440"/>
                    </a:lnTo>
                    <a:lnTo>
                      <a:pt x="151" y="1498"/>
                    </a:lnTo>
                    <a:lnTo>
                      <a:pt x="201" y="1549"/>
                    </a:lnTo>
                    <a:lnTo>
                      <a:pt x="251" y="1599"/>
                    </a:lnTo>
                    <a:lnTo>
                      <a:pt x="310" y="1641"/>
                    </a:lnTo>
                    <a:lnTo>
                      <a:pt x="368" y="1674"/>
                    </a:lnTo>
                    <a:lnTo>
                      <a:pt x="427" y="1708"/>
                    </a:lnTo>
                    <a:lnTo>
                      <a:pt x="494" y="1733"/>
                    </a:lnTo>
                    <a:lnTo>
                      <a:pt x="569" y="1749"/>
                    </a:lnTo>
                    <a:lnTo>
                      <a:pt x="636" y="1766"/>
                    </a:lnTo>
                    <a:lnTo>
                      <a:pt x="762" y="1766"/>
                    </a:lnTo>
                    <a:lnTo>
                      <a:pt x="2519" y="1800"/>
                    </a:lnTo>
                    <a:lnTo>
                      <a:pt x="2954" y="1816"/>
                    </a:lnTo>
                    <a:lnTo>
                      <a:pt x="3389" y="1833"/>
                    </a:lnTo>
                    <a:lnTo>
                      <a:pt x="3816" y="1867"/>
                    </a:lnTo>
                    <a:lnTo>
                      <a:pt x="4025" y="1892"/>
                    </a:lnTo>
                    <a:lnTo>
                      <a:pt x="4243" y="1917"/>
                    </a:lnTo>
                    <a:lnTo>
                      <a:pt x="4653" y="1984"/>
                    </a:lnTo>
                    <a:lnTo>
                      <a:pt x="5063" y="2067"/>
                    </a:lnTo>
                    <a:lnTo>
                      <a:pt x="5473" y="2168"/>
                    </a:lnTo>
                    <a:lnTo>
                      <a:pt x="5674" y="2218"/>
                    </a:lnTo>
                    <a:lnTo>
                      <a:pt x="5875" y="2285"/>
                    </a:lnTo>
                    <a:lnTo>
                      <a:pt x="6067" y="2360"/>
                    </a:lnTo>
                    <a:lnTo>
                      <a:pt x="6260" y="2444"/>
                    </a:lnTo>
                    <a:lnTo>
                      <a:pt x="6452" y="2536"/>
                    </a:lnTo>
                    <a:lnTo>
                      <a:pt x="6645" y="2636"/>
                    </a:lnTo>
                    <a:lnTo>
                      <a:pt x="6837" y="2745"/>
                    </a:lnTo>
                    <a:lnTo>
                      <a:pt x="7030" y="2862"/>
                    </a:lnTo>
                    <a:lnTo>
                      <a:pt x="7230" y="2988"/>
                    </a:lnTo>
                    <a:lnTo>
                      <a:pt x="7423" y="3130"/>
                    </a:lnTo>
                    <a:lnTo>
                      <a:pt x="7440" y="3139"/>
                    </a:lnTo>
                    <a:lnTo>
                      <a:pt x="7473" y="3155"/>
                    </a:lnTo>
                    <a:lnTo>
                      <a:pt x="7515" y="3164"/>
                    </a:lnTo>
                    <a:lnTo>
                      <a:pt x="7557" y="3172"/>
                    </a:lnTo>
                    <a:lnTo>
                      <a:pt x="7590" y="3164"/>
                    </a:lnTo>
                    <a:lnTo>
                      <a:pt x="7624" y="3147"/>
                    </a:lnTo>
                    <a:lnTo>
                      <a:pt x="7657" y="3130"/>
                    </a:lnTo>
                    <a:lnTo>
                      <a:pt x="7682" y="3105"/>
                    </a:lnTo>
                    <a:lnTo>
                      <a:pt x="7699" y="3080"/>
                    </a:lnTo>
                    <a:lnTo>
                      <a:pt x="7716" y="3046"/>
                    </a:lnTo>
                    <a:lnTo>
                      <a:pt x="7724" y="3013"/>
                    </a:lnTo>
                    <a:lnTo>
                      <a:pt x="7724" y="2971"/>
                    </a:lnTo>
                    <a:lnTo>
                      <a:pt x="7716" y="2938"/>
                    </a:lnTo>
                    <a:lnTo>
                      <a:pt x="7682" y="2812"/>
                    </a:lnTo>
                    <a:lnTo>
                      <a:pt x="7632" y="2687"/>
                    </a:lnTo>
                    <a:lnTo>
                      <a:pt x="7582" y="2569"/>
                    </a:lnTo>
                    <a:lnTo>
                      <a:pt x="7532" y="2444"/>
                    </a:lnTo>
                    <a:lnTo>
                      <a:pt x="7473" y="2327"/>
                    </a:lnTo>
                    <a:lnTo>
                      <a:pt x="7406" y="2210"/>
                    </a:lnTo>
                    <a:lnTo>
                      <a:pt x="7331" y="2101"/>
                    </a:lnTo>
                    <a:lnTo>
                      <a:pt x="7255" y="1984"/>
                    </a:lnTo>
                    <a:lnTo>
                      <a:pt x="7096" y="1766"/>
                    </a:lnTo>
                    <a:lnTo>
                      <a:pt x="6921" y="1565"/>
                    </a:lnTo>
                    <a:lnTo>
                      <a:pt x="6728" y="1364"/>
                    </a:lnTo>
                    <a:lnTo>
                      <a:pt x="6519" y="1189"/>
                    </a:lnTo>
                    <a:lnTo>
                      <a:pt x="6302" y="1021"/>
                    </a:lnTo>
                    <a:lnTo>
                      <a:pt x="6067" y="871"/>
                    </a:lnTo>
                    <a:lnTo>
                      <a:pt x="5833" y="737"/>
                    </a:lnTo>
                    <a:lnTo>
                      <a:pt x="5590" y="611"/>
                    </a:lnTo>
                    <a:lnTo>
                      <a:pt x="5348" y="503"/>
                    </a:lnTo>
                    <a:lnTo>
                      <a:pt x="5096" y="402"/>
                    </a:lnTo>
                    <a:lnTo>
                      <a:pt x="4845" y="318"/>
                    </a:lnTo>
                    <a:lnTo>
                      <a:pt x="4586" y="243"/>
                    </a:lnTo>
                    <a:lnTo>
                      <a:pt x="4327" y="176"/>
                    </a:lnTo>
                    <a:lnTo>
                      <a:pt x="4076" y="118"/>
                    </a:lnTo>
                    <a:lnTo>
                      <a:pt x="3816" y="76"/>
                    </a:lnTo>
                    <a:lnTo>
                      <a:pt x="3557" y="42"/>
                    </a:lnTo>
                    <a:lnTo>
                      <a:pt x="3289" y="17"/>
                    </a:lnTo>
                    <a:lnTo>
                      <a:pt x="3030" y="9"/>
                    </a:lnTo>
                    <a:lnTo>
                      <a:pt x="27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09" name="Google Shape;1183;p30">
                <a:extLst>
                  <a:ext uri="{FF2B5EF4-FFF2-40B4-BE49-F238E27FC236}">
                    <a16:creationId xmlns:a16="http://schemas.microsoft.com/office/drawing/2014/main" xmlns="" id="{CBEB3F99-782D-CF62-7211-0F7BE9B92857}"/>
                  </a:ext>
                </a:extLst>
              </p:cNvPr>
              <p:cNvSpPr/>
              <p:nvPr/>
            </p:nvSpPr>
            <p:spPr>
              <a:xfrm>
                <a:off x="1541705" y="1735314"/>
                <a:ext cx="281615" cy="115643"/>
              </a:xfrm>
              <a:custGeom>
                <a:avLst/>
                <a:gdLst/>
                <a:ahLst/>
                <a:cxnLst/>
                <a:rect l="l" t="t" r="r" b="b"/>
                <a:pathLst>
                  <a:path w="7725" h="3172" extrusionOk="0">
                    <a:moveTo>
                      <a:pt x="4946" y="0"/>
                    </a:moveTo>
                    <a:lnTo>
                      <a:pt x="4687" y="9"/>
                    </a:lnTo>
                    <a:lnTo>
                      <a:pt x="4427" y="17"/>
                    </a:lnTo>
                    <a:lnTo>
                      <a:pt x="4168" y="42"/>
                    </a:lnTo>
                    <a:lnTo>
                      <a:pt x="3909" y="76"/>
                    </a:lnTo>
                    <a:lnTo>
                      <a:pt x="3649" y="118"/>
                    </a:lnTo>
                    <a:lnTo>
                      <a:pt x="3390" y="176"/>
                    </a:lnTo>
                    <a:lnTo>
                      <a:pt x="3139" y="243"/>
                    </a:lnTo>
                    <a:lnTo>
                      <a:pt x="2879" y="318"/>
                    </a:lnTo>
                    <a:lnTo>
                      <a:pt x="2628" y="402"/>
                    </a:lnTo>
                    <a:lnTo>
                      <a:pt x="2377" y="503"/>
                    </a:lnTo>
                    <a:lnTo>
                      <a:pt x="2126" y="611"/>
                    </a:lnTo>
                    <a:lnTo>
                      <a:pt x="1892" y="737"/>
                    </a:lnTo>
                    <a:lnTo>
                      <a:pt x="1657" y="871"/>
                    </a:lnTo>
                    <a:lnTo>
                      <a:pt x="1423" y="1021"/>
                    </a:lnTo>
                    <a:lnTo>
                      <a:pt x="1206" y="1189"/>
                    </a:lnTo>
                    <a:lnTo>
                      <a:pt x="996" y="1364"/>
                    </a:lnTo>
                    <a:lnTo>
                      <a:pt x="804" y="1565"/>
                    </a:lnTo>
                    <a:lnTo>
                      <a:pt x="628" y="1766"/>
                    </a:lnTo>
                    <a:lnTo>
                      <a:pt x="461" y="1984"/>
                    </a:lnTo>
                    <a:lnTo>
                      <a:pt x="394" y="2101"/>
                    </a:lnTo>
                    <a:lnTo>
                      <a:pt x="319" y="2210"/>
                    </a:lnTo>
                    <a:lnTo>
                      <a:pt x="252" y="2327"/>
                    </a:lnTo>
                    <a:lnTo>
                      <a:pt x="193" y="2444"/>
                    </a:lnTo>
                    <a:lnTo>
                      <a:pt x="143" y="2569"/>
                    </a:lnTo>
                    <a:lnTo>
                      <a:pt x="93" y="2687"/>
                    </a:lnTo>
                    <a:lnTo>
                      <a:pt x="42" y="2812"/>
                    </a:lnTo>
                    <a:lnTo>
                      <a:pt x="9" y="2938"/>
                    </a:lnTo>
                    <a:lnTo>
                      <a:pt x="1" y="2971"/>
                    </a:lnTo>
                    <a:lnTo>
                      <a:pt x="1" y="3013"/>
                    </a:lnTo>
                    <a:lnTo>
                      <a:pt x="9" y="3046"/>
                    </a:lnTo>
                    <a:lnTo>
                      <a:pt x="26" y="3080"/>
                    </a:lnTo>
                    <a:lnTo>
                      <a:pt x="42" y="3105"/>
                    </a:lnTo>
                    <a:lnTo>
                      <a:pt x="67" y="3130"/>
                    </a:lnTo>
                    <a:lnTo>
                      <a:pt x="93" y="3147"/>
                    </a:lnTo>
                    <a:lnTo>
                      <a:pt x="134" y="3164"/>
                    </a:lnTo>
                    <a:lnTo>
                      <a:pt x="168" y="3172"/>
                    </a:lnTo>
                    <a:lnTo>
                      <a:pt x="210" y="3164"/>
                    </a:lnTo>
                    <a:lnTo>
                      <a:pt x="252" y="3155"/>
                    </a:lnTo>
                    <a:lnTo>
                      <a:pt x="285" y="3139"/>
                    </a:lnTo>
                    <a:lnTo>
                      <a:pt x="293" y="3130"/>
                    </a:lnTo>
                    <a:lnTo>
                      <a:pt x="494" y="2988"/>
                    </a:lnTo>
                    <a:lnTo>
                      <a:pt x="695" y="2862"/>
                    </a:lnTo>
                    <a:lnTo>
                      <a:pt x="888" y="2745"/>
                    </a:lnTo>
                    <a:lnTo>
                      <a:pt x="1080" y="2636"/>
                    </a:lnTo>
                    <a:lnTo>
                      <a:pt x="1273" y="2536"/>
                    </a:lnTo>
                    <a:lnTo>
                      <a:pt x="1465" y="2444"/>
                    </a:lnTo>
                    <a:lnTo>
                      <a:pt x="1657" y="2360"/>
                    </a:lnTo>
                    <a:lnTo>
                      <a:pt x="1850" y="2285"/>
                    </a:lnTo>
                    <a:lnTo>
                      <a:pt x="2051" y="2218"/>
                    </a:lnTo>
                    <a:lnTo>
                      <a:pt x="2252" y="2168"/>
                    </a:lnTo>
                    <a:lnTo>
                      <a:pt x="2662" y="2067"/>
                    </a:lnTo>
                    <a:lnTo>
                      <a:pt x="3072" y="1984"/>
                    </a:lnTo>
                    <a:lnTo>
                      <a:pt x="3482" y="1917"/>
                    </a:lnTo>
                    <a:lnTo>
                      <a:pt x="3691" y="1892"/>
                    </a:lnTo>
                    <a:lnTo>
                      <a:pt x="3909" y="1867"/>
                    </a:lnTo>
                    <a:lnTo>
                      <a:pt x="4335" y="1833"/>
                    </a:lnTo>
                    <a:lnTo>
                      <a:pt x="4770" y="1816"/>
                    </a:lnTo>
                    <a:lnTo>
                      <a:pt x="5206" y="1800"/>
                    </a:lnTo>
                    <a:lnTo>
                      <a:pt x="6963" y="1766"/>
                    </a:lnTo>
                    <a:lnTo>
                      <a:pt x="7088" y="1766"/>
                    </a:lnTo>
                    <a:lnTo>
                      <a:pt x="7155" y="1749"/>
                    </a:lnTo>
                    <a:lnTo>
                      <a:pt x="7231" y="1733"/>
                    </a:lnTo>
                    <a:lnTo>
                      <a:pt x="7298" y="1708"/>
                    </a:lnTo>
                    <a:lnTo>
                      <a:pt x="7356" y="1674"/>
                    </a:lnTo>
                    <a:lnTo>
                      <a:pt x="7415" y="1641"/>
                    </a:lnTo>
                    <a:lnTo>
                      <a:pt x="7473" y="1599"/>
                    </a:lnTo>
                    <a:lnTo>
                      <a:pt x="7524" y="1549"/>
                    </a:lnTo>
                    <a:lnTo>
                      <a:pt x="7565" y="1498"/>
                    </a:lnTo>
                    <a:lnTo>
                      <a:pt x="7607" y="1440"/>
                    </a:lnTo>
                    <a:lnTo>
                      <a:pt x="7649" y="1373"/>
                    </a:lnTo>
                    <a:lnTo>
                      <a:pt x="7674" y="1314"/>
                    </a:lnTo>
                    <a:lnTo>
                      <a:pt x="7699" y="1247"/>
                    </a:lnTo>
                    <a:lnTo>
                      <a:pt x="7716" y="1172"/>
                    </a:lnTo>
                    <a:lnTo>
                      <a:pt x="7724" y="1105"/>
                    </a:lnTo>
                    <a:lnTo>
                      <a:pt x="7724" y="1030"/>
                    </a:lnTo>
                    <a:lnTo>
                      <a:pt x="7716" y="913"/>
                    </a:lnTo>
                    <a:lnTo>
                      <a:pt x="7691" y="804"/>
                    </a:lnTo>
                    <a:lnTo>
                      <a:pt x="7649" y="703"/>
                    </a:lnTo>
                    <a:lnTo>
                      <a:pt x="7591" y="611"/>
                    </a:lnTo>
                    <a:lnTo>
                      <a:pt x="7515" y="528"/>
                    </a:lnTo>
                    <a:lnTo>
                      <a:pt x="7440" y="461"/>
                    </a:lnTo>
                    <a:lnTo>
                      <a:pt x="7348" y="402"/>
                    </a:lnTo>
                    <a:lnTo>
                      <a:pt x="7247" y="360"/>
                    </a:lnTo>
                    <a:lnTo>
                      <a:pt x="6988" y="268"/>
                    </a:lnTo>
                    <a:lnTo>
                      <a:pt x="6737" y="201"/>
                    </a:lnTo>
                    <a:lnTo>
                      <a:pt x="6478" y="143"/>
                    </a:lnTo>
                    <a:lnTo>
                      <a:pt x="6227" y="92"/>
                    </a:lnTo>
                    <a:lnTo>
                      <a:pt x="5975" y="59"/>
                    </a:lnTo>
                    <a:lnTo>
                      <a:pt x="5724" y="34"/>
                    </a:lnTo>
                    <a:lnTo>
                      <a:pt x="5465" y="9"/>
                    </a:lnTo>
                    <a:lnTo>
                      <a:pt x="520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10" name="Google Shape;1184;p30">
                <a:extLst>
                  <a:ext uri="{FF2B5EF4-FFF2-40B4-BE49-F238E27FC236}">
                    <a16:creationId xmlns:a16="http://schemas.microsoft.com/office/drawing/2014/main" xmlns="" id="{348CA768-6A63-5262-C400-5E419D3F6520}"/>
                  </a:ext>
                </a:extLst>
              </p:cNvPr>
              <p:cNvSpPr/>
              <p:nvPr/>
            </p:nvSpPr>
            <p:spPr>
              <a:xfrm>
                <a:off x="1193623" y="1174875"/>
                <a:ext cx="1497899" cy="888761"/>
              </a:xfrm>
              <a:custGeom>
                <a:avLst/>
                <a:gdLst/>
                <a:ahLst/>
                <a:cxnLst/>
                <a:rect l="l" t="t" r="r" b="b"/>
                <a:pathLst>
                  <a:path w="41089" h="24378" extrusionOk="0">
                    <a:moveTo>
                      <a:pt x="22611" y="1"/>
                    </a:moveTo>
                    <a:lnTo>
                      <a:pt x="22277" y="9"/>
                    </a:lnTo>
                    <a:lnTo>
                      <a:pt x="21934" y="26"/>
                    </a:lnTo>
                    <a:lnTo>
                      <a:pt x="21607" y="51"/>
                    </a:lnTo>
                    <a:lnTo>
                      <a:pt x="21272" y="85"/>
                    </a:lnTo>
                    <a:lnTo>
                      <a:pt x="20946" y="126"/>
                    </a:lnTo>
                    <a:lnTo>
                      <a:pt x="20620" y="177"/>
                    </a:lnTo>
                    <a:lnTo>
                      <a:pt x="20302" y="235"/>
                    </a:lnTo>
                    <a:lnTo>
                      <a:pt x="19992" y="294"/>
                    </a:lnTo>
                    <a:lnTo>
                      <a:pt x="19682" y="361"/>
                    </a:lnTo>
                    <a:lnTo>
                      <a:pt x="19381" y="428"/>
                    </a:lnTo>
                    <a:lnTo>
                      <a:pt x="19088" y="503"/>
                    </a:lnTo>
                    <a:lnTo>
                      <a:pt x="18795" y="587"/>
                    </a:lnTo>
                    <a:lnTo>
                      <a:pt x="18511" y="670"/>
                    </a:lnTo>
                    <a:lnTo>
                      <a:pt x="17959" y="846"/>
                    </a:lnTo>
                    <a:lnTo>
                      <a:pt x="17440" y="1030"/>
                    </a:lnTo>
                    <a:lnTo>
                      <a:pt x="16954" y="1214"/>
                    </a:lnTo>
                    <a:lnTo>
                      <a:pt x="16503" y="1407"/>
                    </a:lnTo>
                    <a:lnTo>
                      <a:pt x="16084" y="1591"/>
                    </a:lnTo>
                    <a:lnTo>
                      <a:pt x="15716" y="1767"/>
                    </a:lnTo>
                    <a:lnTo>
                      <a:pt x="15381" y="1934"/>
                    </a:lnTo>
                    <a:lnTo>
                      <a:pt x="15088" y="2085"/>
                    </a:lnTo>
                    <a:lnTo>
                      <a:pt x="14846" y="2218"/>
                    </a:lnTo>
                    <a:lnTo>
                      <a:pt x="14511" y="2411"/>
                    </a:lnTo>
                    <a:lnTo>
                      <a:pt x="14394" y="2478"/>
                    </a:lnTo>
                    <a:lnTo>
                      <a:pt x="13883" y="2444"/>
                    </a:lnTo>
                    <a:lnTo>
                      <a:pt x="13381" y="2436"/>
                    </a:lnTo>
                    <a:lnTo>
                      <a:pt x="12896" y="2436"/>
                    </a:lnTo>
                    <a:lnTo>
                      <a:pt x="12427" y="2453"/>
                    </a:lnTo>
                    <a:lnTo>
                      <a:pt x="11975" y="2486"/>
                    </a:lnTo>
                    <a:lnTo>
                      <a:pt x="11532" y="2536"/>
                    </a:lnTo>
                    <a:lnTo>
                      <a:pt x="11105" y="2595"/>
                    </a:lnTo>
                    <a:lnTo>
                      <a:pt x="10695" y="2679"/>
                    </a:lnTo>
                    <a:lnTo>
                      <a:pt x="10293" y="2762"/>
                    </a:lnTo>
                    <a:lnTo>
                      <a:pt x="9900" y="2871"/>
                    </a:lnTo>
                    <a:lnTo>
                      <a:pt x="9532" y="2988"/>
                    </a:lnTo>
                    <a:lnTo>
                      <a:pt x="9172" y="3114"/>
                    </a:lnTo>
                    <a:lnTo>
                      <a:pt x="8821" y="3248"/>
                    </a:lnTo>
                    <a:lnTo>
                      <a:pt x="8486" y="3398"/>
                    </a:lnTo>
                    <a:lnTo>
                      <a:pt x="8159" y="3557"/>
                    </a:lnTo>
                    <a:lnTo>
                      <a:pt x="7841" y="3733"/>
                    </a:lnTo>
                    <a:lnTo>
                      <a:pt x="7540" y="3909"/>
                    </a:lnTo>
                    <a:lnTo>
                      <a:pt x="7256" y="4093"/>
                    </a:lnTo>
                    <a:lnTo>
                      <a:pt x="6971" y="4294"/>
                    </a:lnTo>
                    <a:lnTo>
                      <a:pt x="6703" y="4495"/>
                    </a:lnTo>
                    <a:lnTo>
                      <a:pt x="6452" y="4704"/>
                    </a:lnTo>
                    <a:lnTo>
                      <a:pt x="6201" y="4921"/>
                    </a:lnTo>
                    <a:lnTo>
                      <a:pt x="5967" y="5139"/>
                    </a:lnTo>
                    <a:lnTo>
                      <a:pt x="5741" y="5373"/>
                    </a:lnTo>
                    <a:lnTo>
                      <a:pt x="5523" y="5599"/>
                    </a:lnTo>
                    <a:lnTo>
                      <a:pt x="5323" y="5842"/>
                    </a:lnTo>
                    <a:lnTo>
                      <a:pt x="5122" y="6085"/>
                    </a:lnTo>
                    <a:lnTo>
                      <a:pt x="4938" y="6327"/>
                    </a:lnTo>
                    <a:lnTo>
                      <a:pt x="4754" y="6570"/>
                    </a:lnTo>
                    <a:lnTo>
                      <a:pt x="4586" y="6821"/>
                    </a:lnTo>
                    <a:lnTo>
                      <a:pt x="4427" y="7072"/>
                    </a:lnTo>
                    <a:lnTo>
                      <a:pt x="4277" y="7323"/>
                    </a:lnTo>
                    <a:lnTo>
                      <a:pt x="4126" y="7574"/>
                    </a:lnTo>
                    <a:lnTo>
                      <a:pt x="3992" y="7834"/>
                    </a:lnTo>
                    <a:lnTo>
                      <a:pt x="3867" y="8085"/>
                    </a:lnTo>
                    <a:lnTo>
                      <a:pt x="3741" y="8336"/>
                    </a:lnTo>
                    <a:lnTo>
                      <a:pt x="3624" y="8587"/>
                    </a:lnTo>
                    <a:lnTo>
                      <a:pt x="3523" y="8829"/>
                    </a:lnTo>
                    <a:lnTo>
                      <a:pt x="3423" y="9080"/>
                    </a:lnTo>
                    <a:lnTo>
                      <a:pt x="3323" y="9323"/>
                    </a:lnTo>
                    <a:lnTo>
                      <a:pt x="3155" y="9792"/>
                    </a:lnTo>
                    <a:lnTo>
                      <a:pt x="3013" y="10244"/>
                    </a:lnTo>
                    <a:lnTo>
                      <a:pt x="2887" y="10679"/>
                    </a:lnTo>
                    <a:lnTo>
                      <a:pt x="2787" y="11081"/>
                    </a:lnTo>
                    <a:lnTo>
                      <a:pt x="2703" y="11457"/>
                    </a:lnTo>
                    <a:lnTo>
                      <a:pt x="2636" y="11792"/>
                    </a:lnTo>
                    <a:lnTo>
                      <a:pt x="2586" y="12085"/>
                    </a:lnTo>
                    <a:lnTo>
                      <a:pt x="2544" y="12344"/>
                    </a:lnTo>
                    <a:lnTo>
                      <a:pt x="2502" y="12696"/>
                    </a:lnTo>
                    <a:lnTo>
                      <a:pt x="2494" y="12821"/>
                    </a:lnTo>
                    <a:lnTo>
                      <a:pt x="2302" y="13014"/>
                    </a:lnTo>
                    <a:lnTo>
                      <a:pt x="2109" y="13206"/>
                    </a:lnTo>
                    <a:lnTo>
                      <a:pt x="1933" y="13407"/>
                    </a:lnTo>
                    <a:lnTo>
                      <a:pt x="1774" y="13608"/>
                    </a:lnTo>
                    <a:lnTo>
                      <a:pt x="1615" y="13809"/>
                    </a:lnTo>
                    <a:lnTo>
                      <a:pt x="1465" y="14009"/>
                    </a:lnTo>
                    <a:lnTo>
                      <a:pt x="1323" y="14210"/>
                    </a:lnTo>
                    <a:lnTo>
                      <a:pt x="1197" y="14419"/>
                    </a:lnTo>
                    <a:lnTo>
                      <a:pt x="1072" y="14620"/>
                    </a:lnTo>
                    <a:lnTo>
                      <a:pt x="954" y="14829"/>
                    </a:lnTo>
                    <a:lnTo>
                      <a:pt x="846" y="15039"/>
                    </a:lnTo>
                    <a:lnTo>
                      <a:pt x="745" y="15248"/>
                    </a:lnTo>
                    <a:lnTo>
                      <a:pt x="653" y="15457"/>
                    </a:lnTo>
                    <a:lnTo>
                      <a:pt x="569" y="15666"/>
                    </a:lnTo>
                    <a:lnTo>
                      <a:pt x="494" y="15876"/>
                    </a:lnTo>
                    <a:lnTo>
                      <a:pt x="419" y="16085"/>
                    </a:lnTo>
                    <a:lnTo>
                      <a:pt x="352" y="16294"/>
                    </a:lnTo>
                    <a:lnTo>
                      <a:pt x="293" y="16503"/>
                    </a:lnTo>
                    <a:lnTo>
                      <a:pt x="243" y="16704"/>
                    </a:lnTo>
                    <a:lnTo>
                      <a:pt x="193" y="16913"/>
                    </a:lnTo>
                    <a:lnTo>
                      <a:pt x="151" y="17122"/>
                    </a:lnTo>
                    <a:lnTo>
                      <a:pt x="118" y="17323"/>
                    </a:lnTo>
                    <a:lnTo>
                      <a:pt x="59" y="17733"/>
                    </a:lnTo>
                    <a:lnTo>
                      <a:pt x="26" y="18127"/>
                    </a:lnTo>
                    <a:lnTo>
                      <a:pt x="9" y="18520"/>
                    </a:lnTo>
                    <a:lnTo>
                      <a:pt x="0" y="18905"/>
                    </a:lnTo>
                    <a:lnTo>
                      <a:pt x="9" y="19273"/>
                    </a:lnTo>
                    <a:lnTo>
                      <a:pt x="34" y="19633"/>
                    </a:lnTo>
                    <a:lnTo>
                      <a:pt x="67" y="19984"/>
                    </a:lnTo>
                    <a:lnTo>
                      <a:pt x="109" y="20311"/>
                    </a:lnTo>
                    <a:lnTo>
                      <a:pt x="159" y="20629"/>
                    </a:lnTo>
                    <a:lnTo>
                      <a:pt x="218" y="20930"/>
                    </a:lnTo>
                    <a:lnTo>
                      <a:pt x="277" y="21206"/>
                    </a:lnTo>
                    <a:lnTo>
                      <a:pt x="343" y="21466"/>
                    </a:lnTo>
                    <a:lnTo>
                      <a:pt x="402" y="21700"/>
                    </a:lnTo>
                    <a:lnTo>
                      <a:pt x="528" y="22110"/>
                    </a:lnTo>
                    <a:lnTo>
                      <a:pt x="628" y="22411"/>
                    </a:lnTo>
                    <a:lnTo>
                      <a:pt x="695" y="22604"/>
                    </a:lnTo>
                    <a:lnTo>
                      <a:pt x="728" y="22671"/>
                    </a:lnTo>
                    <a:lnTo>
                      <a:pt x="879" y="22486"/>
                    </a:lnTo>
                    <a:lnTo>
                      <a:pt x="1038" y="22311"/>
                    </a:lnTo>
                    <a:lnTo>
                      <a:pt x="1197" y="22152"/>
                    </a:lnTo>
                    <a:lnTo>
                      <a:pt x="1356" y="22009"/>
                    </a:lnTo>
                    <a:lnTo>
                      <a:pt x="1515" y="21876"/>
                    </a:lnTo>
                    <a:lnTo>
                      <a:pt x="1674" y="21750"/>
                    </a:lnTo>
                    <a:lnTo>
                      <a:pt x="1833" y="21641"/>
                    </a:lnTo>
                    <a:lnTo>
                      <a:pt x="2000" y="21541"/>
                    </a:lnTo>
                    <a:lnTo>
                      <a:pt x="2159" y="21449"/>
                    </a:lnTo>
                    <a:lnTo>
                      <a:pt x="2318" y="21365"/>
                    </a:lnTo>
                    <a:lnTo>
                      <a:pt x="2477" y="21298"/>
                    </a:lnTo>
                    <a:lnTo>
                      <a:pt x="2628" y="21231"/>
                    </a:lnTo>
                    <a:lnTo>
                      <a:pt x="2779" y="21181"/>
                    </a:lnTo>
                    <a:lnTo>
                      <a:pt x="2929" y="21131"/>
                    </a:lnTo>
                    <a:lnTo>
                      <a:pt x="3072" y="21089"/>
                    </a:lnTo>
                    <a:lnTo>
                      <a:pt x="3214" y="21055"/>
                    </a:lnTo>
                    <a:lnTo>
                      <a:pt x="3482" y="21005"/>
                    </a:lnTo>
                    <a:lnTo>
                      <a:pt x="3724" y="20980"/>
                    </a:lnTo>
                    <a:lnTo>
                      <a:pt x="3942" y="20963"/>
                    </a:lnTo>
                    <a:lnTo>
                      <a:pt x="4285" y="20963"/>
                    </a:lnTo>
                    <a:lnTo>
                      <a:pt x="4394" y="20980"/>
                    </a:lnTo>
                    <a:lnTo>
                      <a:pt x="4494" y="20989"/>
                    </a:lnTo>
                    <a:lnTo>
                      <a:pt x="7013" y="24378"/>
                    </a:lnTo>
                    <a:lnTo>
                      <a:pt x="7356" y="17951"/>
                    </a:lnTo>
                    <a:lnTo>
                      <a:pt x="7875" y="17901"/>
                    </a:lnTo>
                    <a:lnTo>
                      <a:pt x="8385" y="17850"/>
                    </a:lnTo>
                    <a:lnTo>
                      <a:pt x="8871" y="17792"/>
                    </a:lnTo>
                    <a:lnTo>
                      <a:pt x="9339" y="17725"/>
                    </a:lnTo>
                    <a:lnTo>
                      <a:pt x="9791" y="17658"/>
                    </a:lnTo>
                    <a:lnTo>
                      <a:pt x="10226" y="17574"/>
                    </a:lnTo>
                    <a:lnTo>
                      <a:pt x="10645" y="17491"/>
                    </a:lnTo>
                    <a:lnTo>
                      <a:pt x="11046" y="17399"/>
                    </a:lnTo>
                    <a:lnTo>
                      <a:pt x="11440" y="17307"/>
                    </a:lnTo>
                    <a:lnTo>
                      <a:pt x="11808" y="17206"/>
                    </a:lnTo>
                    <a:lnTo>
                      <a:pt x="12168" y="17097"/>
                    </a:lnTo>
                    <a:lnTo>
                      <a:pt x="12519" y="16989"/>
                    </a:lnTo>
                    <a:lnTo>
                      <a:pt x="12846" y="16880"/>
                    </a:lnTo>
                    <a:lnTo>
                      <a:pt x="13164" y="16754"/>
                    </a:lnTo>
                    <a:lnTo>
                      <a:pt x="13465" y="16637"/>
                    </a:lnTo>
                    <a:lnTo>
                      <a:pt x="13749" y="16512"/>
                    </a:lnTo>
                    <a:lnTo>
                      <a:pt x="14026" y="16378"/>
                    </a:lnTo>
                    <a:lnTo>
                      <a:pt x="14293" y="16244"/>
                    </a:lnTo>
                    <a:lnTo>
                      <a:pt x="14544" y="16110"/>
                    </a:lnTo>
                    <a:lnTo>
                      <a:pt x="14779" y="15968"/>
                    </a:lnTo>
                    <a:lnTo>
                      <a:pt x="15013" y="15825"/>
                    </a:lnTo>
                    <a:lnTo>
                      <a:pt x="15222" y="15683"/>
                    </a:lnTo>
                    <a:lnTo>
                      <a:pt x="15431" y="15541"/>
                    </a:lnTo>
                    <a:lnTo>
                      <a:pt x="15624" y="15390"/>
                    </a:lnTo>
                    <a:lnTo>
                      <a:pt x="15808" y="15248"/>
                    </a:lnTo>
                    <a:lnTo>
                      <a:pt x="15975" y="15097"/>
                    </a:lnTo>
                    <a:lnTo>
                      <a:pt x="16134" y="14947"/>
                    </a:lnTo>
                    <a:lnTo>
                      <a:pt x="16293" y="14796"/>
                    </a:lnTo>
                    <a:lnTo>
                      <a:pt x="16436" y="14645"/>
                    </a:lnTo>
                    <a:lnTo>
                      <a:pt x="16569" y="14495"/>
                    </a:lnTo>
                    <a:lnTo>
                      <a:pt x="16695" y="14336"/>
                    </a:lnTo>
                    <a:lnTo>
                      <a:pt x="16804" y="14185"/>
                    </a:lnTo>
                    <a:lnTo>
                      <a:pt x="16913" y="14035"/>
                    </a:lnTo>
                    <a:lnTo>
                      <a:pt x="17013" y="13892"/>
                    </a:lnTo>
                    <a:lnTo>
                      <a:pt x="17105" y="13742"/>
                    </a:lnTo>
                    <a:lnTo>
                      <a:pt x="17189" y="13591"/>
                    </a:lnTo>
                    <a:lnTo>
                      <a:pt x="17272" y="13449"/>
                    </a:lnTo>
                    <a:lnTo>
                      <a:pt x="17339" y="13306"/>
                    </a:lnTo>
                    <a:lnTo>
                      <a:pt x="17465" y="13022"/>
                    </a:lnTo>
                    <a:lnTo>
                      <a:pt x="17565" y="12754"/>
                    </a:lnTo>
                    <a:lnTo>
                      <a:pt x="17641" y="12503"/>
                    </a:lnTo>
                    <a:lnTo>
                      <a:pt x="17699" y="12260"/>
                    </a:lnTo>
                    <a:lnTo>
                      <a:pt x="17741" y="12034"/>
                    </a:lnTo>
                    <a:lnTo>
                      <a:pt x="17775" y="11825"/>
                    </a:lnTo>
                    <a:lnTo>
                      <a:pt x="17791" y="11641"/>
                    </a:lnTo>
                    <a:lnTo>
                      <a:pt x="17800" y="11482"/>
                    </a:lnTo>
                    <a:lnTo>
                      <a:pt x="17800" y="11340"/>
                    </a:lnTo>
                    <a:lnTo>
                      <a:pt x="17791" y="11147"/>
                    </a:lnTo>
                    <a:lnTo>
                      <a:pt x="17783" y="11081"/>
                    </a:lnTo>
                    <a:lnTo>
                      <a:pt x="17783" y="11081"/>
                    </a:lnTo>
                    <a:lnTo>
                      <a:pt x="17975" y="11206"/>
                    </a:lnTo>
                    <a:lnTo>
                      <a:pt x="18168" y="11332"/>
                    </a:lnTo>
                    <a:lnTo>
                      <a:pt x="18360" y="11440"/>
                    </a:lnTo>
                    <a:lnTo>
                      <a:pt x="18553" y="11549"/>
                    </a:lnTo>
                    <a:lnTo>
                      <a:pt x="18737" y="11650"/>
                    </a:lnTo>
                    <a:lnTo>
                      <a:pt x="18929" y="11742"/>
                    </a:lnTo>
                    <a:lnTo>
                      <a:pt x="19122" y="11825"/>
                    </a:lnTo>
                    <a:lnTo>
                      <a:pt x="19306" y="11909"/>
                    </a:lnTo>
                    <a:lnTo>
                      <a:pt x="19498" y="11984"/>
                    </a:lnTo>
                    <a:lnTo>
                      <a:pt x="19682" y="12051"/>
                    </a:lnTo>
                    <a:lnTo>
                      <a:pt x="20059" y="12168"/>
                    </a:lnTo>
                    <a:lnTo>
                      <a:pt x="20419" y="12269"/>
                    </a:lnTo>
                    <a:lnTo>
                      <a:pt x="20787" y="12352"/>
                    </a:lnTo>
                    <a:lnTo>
                      <a:pt x="21139" y="12411"/>
                    </a:lnTo>
                    <a:lnTo>
                      <a:pt x="21490" y="12453"/>
                    </a:lnTo>
                    <a:lnTo>
                      <a:pt x="21833" y="12486"/>
                    </a:lnTo>
                    <a:lnTo>
                      <a:pt x="22168" y="12495"/>
                    </a:lnTo>
                    <a:lnTo>
                      <a:pt x="22486" y="12495"/>
                    </a:lnTo>
                    <a:lnTo>
                      <a:pt x="22804" y="12486"/>
                    </a:lnTo>
                    <a:lnTo>
                      <a:pt x="23105" y="12461"/>
                    </a:lnTo>
                    <a:lnTo>
                      <a:pt x="23398" y="12428"/>
                    </a:lnTo>
                    <a:lnTo>
                      <a:pt x="23682" y="12386"/>
                    </a:lnTo>
                    <a:lnTo>
                      <a:pt x="23950" y="12344"/>
                    </a:lnTo>
                    <a:lnTo>
                      <a:pt x="24201" y="12286"/>
                    </a:lnTo>
                    <a:lnTo>
                      <a:pt x="24444" y="12235"/>
                    </a:lnTo>
                    <a:lnTo>
                      <a:pt x="24670" y="12168"/>
                    </a:lnTo>
                    <a:lnTo>
                      <a:pt x="24879" y="12110"/>
                    </a:lnTo>
                    <a:lnTo>
                      <a:pt x="25247" y="11984"/>
                    </a:lnTo>
                    <a:lnTo>
                      <a:pt x="25549" y="11875"/>
                    </a:lnTo>
                    <a:lnTo>
                      <a:pt x="25766" y="11775"/>
                    </a:lnTo>
                    <a:lnTo>
                      <a:pt x="25950" y="11691"/>
                    </a:lnTo>
                    <a:lnTo>
                      <a:pt x="26042" y="11901"/>
                    </a:lnTo>
                    <a:lnTo>
                      <a:pt x="26134" y="12110"/>
                    </a:lnTo>
                    <a:lnTo>
                      <a:pt x="26235" y="12302"/>
                    </a:lnTo>
                    <a:lnTo>
                      <a:pt x="26335" y="12503"/>
                    </a:lnTo>
                    <a:lnTo>
                      <a:pt x="26444" y="12687"/>
                    </a:lnTo>
                    <a:lnTo>
                      <a:pt x="26553" y="12871"/>
                    </a:lnTo>
                    <a:lnTo>
                      <a:pt x="26670" y="13047"/>
                    </a:lnTo>
                    <a:lnTo>
                      <a:pt x="26787" y="13223"/>
                    </a:lnTo>
                    <a:lnTo>
                      <a:pt x="26904" y="13382"/>
                    </a:lnTo>
                    <a:lnTo>
                      <a:pt x="27030" y="13549"/>
                    </a:lnTo>
                    <a:lnTo>
                      <a:pt x="27164" y="13700"/>
                    </a:lnTo>
                    <a:lnTo>
                      <a:pt x="27289" y="13850"/>
                    </a:lnTo>
                    <a:lnTo>
                      <a:pt x="27423" y="14001"/>
                    </a:lnTo>
                    <a:lnTo>
                      <a:pt x="27565" y="14143"/>
                    </a:lnTo>
                    <a:lnTo>
                      <a:pt x="27842" y="14411"/>
                    </a:lnTo>
                    <a:lnTo>
                      <a:pt x="28134" y="14662"/>
                    </a:lnTo>
                    <a:lnTo>
                      <a:pt x="28427" y="14888"/>
                    </a:lnTo>
                    <a:lnTo>
                      <a:pt x="28720" y="15106"/>
                    </a:lnTo>
                    <a:lnTo>
                      <a:pt x="29021" y="15306"/>
                    </a:lnTo>
                    <a:lnTo>
                      <a:pt x="29323" y="15482"/>
                    </a:lnTo>
                    <a:lnTo>
                      <a:pt x="29624" y="15650"/>
                    </a:lnTo>
                    <a:lnTo>
                      <a:pt x="29925" y="15809"/>
                    </a:lnTo>
                    <a:lnTo>
                      <a:pt x="30218" y="15942"/>
                    </a:lnTo>
                    <a:lnTo>
                      <a:pt x="30511" y="16068"/>
                    </a:lnTo>
                    <a:lnTo>
                      <a:pt x="30795" y="16177"/>
                    </a:lnTo>
                    <a:lnTo>
                      <a:pt x="31072" y="16277"/>
                    </a:lnTo>
                    <a:lnTo>
                      <a:pt x="31331" y="16369"/>
                    </a:lnTo>
                    <a:lnTo>
                      <a:pt x="31590" y="16445"/>
                    </a:lnTo>
                    <a:lnTo>
                      <a:pt x="31825" y="16512"/>
                    </a:lnTo>
                    <a:lnTo>
                      <a:pt x="32260" y="16620"/>
                    </a:lnTo>
                    <a:lnTo>
                      <a:pt x="32620" y="16696"/>
                    </a:lnTo>
                    <a:lnTo>
                      <a:pt x="32888" y="16746"/>
                    </a:lnTo>
                    <a:lnTo>
                      <a:pt x="33122" y="16771"/>
                    </a:lnTo>
                    <a:lnTo>
                      <a:pt x="33515" y="23507"/>
                    </a:lnTo>
                    <a:lnTo>
                      <a:pt x="36210" y="21030"/>
                    </a:lnTo>
                    <a:lnTo>
                      <a:pt x="36486" y="21014"/>
                    </a:lnTo>
                    <a:lnTo>
                      <a:pt x="36754" y="21005"/>
                    </a:lnTo>
                    <a:lnTo>
                      <a:pt x="37013" y="21014"/>
                    </a:lnTo>
                    <a:lnTo>
                      <a:pt x="37256" y="21039"/>
                    </a:lnTo>
                    <a:lnTo>
                      <a:pt x="37498" y="21072"/>
                    </a:lnTo>
                    <a:lnTo>
                      <a:pt x="37724" y="21114"/>
                    </a:lnTo>
                    <a:lnTo>
                      <a:pt x="37934" y="21173"/>
                    </a:lnTo>
                    <a:lnTo>
                      <a:pt x="38143" y="21240"/>
                    </a:lnTo>
                    <a:lnTo>
                      <a:pt x="38335" y="21307"/>
                    </a:lnTo>
                    <a:lnTo>
                      <a:pt x="38519" y="21390"/>
                    </a:lnTo>
                    <a:lnTo>
                      <a:pt x="38695" y="21482"/>
                    </a:lnTo>
                    <a:lnTo>
                      <a:pt x="38862" y="21574"/>
                    </a:lnTo>
                    <a:lnTo>
                      <a:pt x="39021" y="21666"/>
                    </a:lnTo>
                    <a:lnTo>
                      <a:pt x="39164" y="21775"/>
                    </a:lnTo>
                    <a:lnTo>
                      <a:pt x="39306" y="21876"/>
                    </a:lnTo>
                    <a:lnTo>
                      <a:pt x="39432" y="21984"/>
                    </a:lnTo>
                    <a:lnTo>
                      <a:pt x="39549" y="22093"/>
                    </a:lnTo>
                    <a:lnTo>
                      <a:pt x="39666" y="22194"/>
                    </a:lnTo>
                    <a:lnTo>
                      <a:pt x="39766" y="22302"/>
                    </a:lnTo>
                    <a:lnTo>
                      <a:pt x="39858" y="22403"/>
                    </a:lnTo>
                    <a:lnTo>
                      <a:pt x="40026" y="22604"/>
                    </a:lnTo>
                    <a:lnTo>
                      <a:pt x="40151" y="22788"/>
                    </a:lnTo>
                    <a:lnTo>
                      <a:pt x="40252" y="22938"/>
                    </a:lnTo>
                    <a:lnTo>
                      <a:pt x="40319" y="23056"/>
                    </a:lnTo>
                    <a:lnTo>
                      <a:pt x="40377" y="23164"/>
                    </a:lnTo>
                    <a:lnTo>
                      <a:pt x="40478" y="22913"/>
                    </a:lnTo>
                    <a:lnTo>
                      <a:pt x="40561" y="22662"/>
                    </a:lnTo>
                    <a:lnTo>
                      <a:pt x="40645" y="22428"/>
                    </a:lnTo>
                    <a:lnTo>
                      <a:pt x="40720" y="22185"/>
                    </a:lnTo>
                    <a:lnTo>
                      <a:pt x="40787" y="21959"/>
                    </a:lnTo>
                    <a:lnTo>
                      <a:pt x="40846" y="21733"/>
                    </a:lnTo>
                    <a:lnTo>
                      <a:pt x="40896" y="21507"/>
                    </a:lnTo>
                    <a:lnTo>
                      <a:pt x="40946" y="21290"/>
                    </a:lnTo>
                    <a:lnTo>
                      <a:pt x="40988" y="21072"/>
                    </a:lnTo>
                    <a:lnTo>
                      <a:pt x="41013" y="20863"/>
                    </a:lnTo>
                    <a:lnTo>
                      <a:pt x="41047" y="20662"/>
                    </a:lnTo>
                    <a:lnTo>
                      <a:pt x="41063" y="20461"/>
                    </a:lnTo>
                    <a:lnTo>
                      <a:pt x="41080" y="20269"/>
                    </a:lnTo>
                    <a:lnTo>
                      <a:pt x="41088" y="20076"/>
                    </a:lnTo>
                    <a:lnTo>
                      <a:pt x="41088" y="19892"/>
                    </a:lnTo>
                    <a:lnTo>
                      <a:pt x="41088" y="19708"/>
                    </a:lnTo>
                    <a:lnTo>
                      <a:pt x="41072" y="19357"/>
                    </a:lnTo>
                    <a:lnTo>
                      <a:pt x="41038" y="19022"/>
                    </a:lnTo>
                    <a:lnTo>
                      <a:pt x="40988" y="18704"/>
                    </a:lnTo>
                    <a:lnTo>
                      <a:pt x="40921" y="18403"/>
                    </a:lnTo>
                    <a:lnTo>
                      <a:pt x="40837" y="18118"/>
                    </a:lnTo>
                    <a:lnTo>
                      <a:pt x="40745" y="17850"/>
                    </a:lnTo>
                    <a:lnTo>
                      <a:pt x="40645" y="17599"/>
                    </a:lnTo>
                    <a:lnTo>
                      <a:pt x="40536" y="17357"/>
                    </a:lnTo>
                    <a:lnTo>
                      <a:pt x="40427" y="17139"/>
                    </a:lnTo>
                    <a:lnTo>
                      <a:pt x="40302" y="16938"/>
                    </a:lnTo>
                    <a:lnTo>
                      <a:pt x="40185" y="16746"/>
                    </a:lnTo>
                    <a:lnTo>
                      <a:pt x="40059" y="16570"/>
                    </a:lnTo>
                    <a:lnTo>
                      <a:pt x="39934" y="16411"/>
                    </a:lnTo>
                    <a:lnTo>
                      <a:pt x="39816" y="16269"/>
                    </a:lnTo>
                    <a:lnTo>
                      <a:pt x="39699" y="16143"/>
                    </a:lnTo>
                    <a:lnTo>
                      <a:pt x="39582" y="16026"/>
                    </a:lnTo>
                    <a:lnTo>
                      <a:pt x="39381" y="15834"/>
                    </a:lnTo>
                    <a:lnTo>
                      <a:pt x="39222" y="15708"/>
                    </a:lnTo>
                    <a:lnTo>
                      <a:pt x="39114" y="15624"/>
                    </a:lnTo>
                    <a:lnTo>
                      <a:pt x="39072" y="15599"/>
                    </a:lnTo>
                    <a:lnTo>
                      <a:pt x="39063" y="15181"/>
                    </a:lnTo>
                    <a:lnTo>
                      <a:pt x="39047" y="14763"/>
                    </a:lnTo>
                    <a:lnTo>
                      <a:pt x="39013" y="14361"/>
                    </a:lnTo>
                    <a:lnTo>
                      <a:pt x="38971" y="13968"/>
                    </a:lnTo>
                    <a:lnTo>
                      <a:pt x="38921" y="13583"/>
                    </a:lnTo>
                    <a:lnTo>
                      <a:pt x="38854" y="13206"/>
                    </a:lnTo>
                    <a:lnTo>
                      <a:pt x="38787" y="12838"/>
                    </a:lnTo>
                    <a:lnTo>
                      <a:pt x="38712" y="12486"/>
                    </a:lnTo>
                    <a:lnTo>
                      <a:pt x="38620" y="12135"/>
                    </a:lnTo>
                    <a:lnTo>
                      <a:pt x="38528" y="11800"/>
                    </a:lnTo>
                    <a:lnTo>
                      <a:pt x="38419" y="11465"/>
                    </a:lnTo>
                    <a:lnTo>
                      <a:pt x="38310" y="11147"/>
                    </a:lnTo>
                    <a:lnTo>
                      <a:pt x="38193" y="10838"/>
                    </a:lnTo>
                    <a:lnTo>
                      <a:pt x="38067" y="10528"/>
                    </a:lnTo>
                    <a:lnTo>
                      <a:pt x="37942" y="10235"/>
                    </a:lnTo>
                    <a:lnTo>
                      <a:pt x="37800" y="9942"/>
                    </a:lnTo>
                    <a:lnTo>
                      <a:pt x="37657" y="9666"/>
                    </a:lnTo>
                    <a:lnTo>
                      <a:pt x="37515" y="9398"/>
                    </a:lnTo>
                    <a:lnTo>
                      <a:pt x="37356" y="9131"/>
                    </a:lnTo>
                    <a:lnTo>
                      <a:pt x="37197" y="8880"/>
                    </a:lnTo>
                    <a:lnTo>
                      <a:pt x="37038" y="8629"/>
                    </a:lnTo>
                    <a:lnTo>
                      <a:pt x="36871" y="8394"/>
                    </a:lnTo>
                    <a:lnTo>
                      <a:pt x="36703" y="8160"/>
                    </a:lnTo>
                    <a:lnTo>
                      <a:pt x="36536" y="7934"/>
                    </a:lnTo>
                    <a:lnTo>
                      <a:pt x="36360" y="7716"/>
                    </a:lnTo>
                    <a:lnTo>
                      <a:pt x="36185" y="7507"/>
                    </a:lnTo>
                    <a:lnTo>
                      <a:pt x="36001" y="7306"/>
                    </a:lnTo>
                    <a:lnTo>
                      <a:pt x="35825" y="7114"/>
                    </a:lnTo>
                    <a:lnTo>
                      <a:pt x="35641" y="6921"/>
                    </a:lnTo>
                    <a:lnTo>
                      <a:pt x="35457" y="6746"/>
                    </a:lnTo>
                    <a:lnTo>
                      <a:pt x="35272" y="6570"/>
                    </a:lnTo>
                    <a:lnTo>
                      <a:pt x="35088" y="6403"/>
                    </a:lnTo>
                    <a:lnTo>
                      <a:pt x="34720" y="6085"/>
                    </a:lnTo>
                    <a:lnTo>
                      <a:pt x="34352" y="5800"/>
                    </a:lnTo>
                    <a:lnTo>
                      <a:pt x="33992" y="5532"/>
                    </a:lnTo>
                    <a:lnTo>
                      <a:pt x="33649" y="5298"/>
                    </a:lnTo>
                    <a:lnTo>
                      <a:pt x="33306" y="5080"/>
                    </a:lnTo>
                    <a:lnTo>
                      <a:pt x="32980" y="4888"/>
                    </a:lnTo>
                    <a:lnTo>
                      <a:pt x="32678" y="4712"/>
                    </a:lnTo>
                    <a:lnTo>
                      <a:pt x="32394" y="4570"/>
                    </a:lnTo>
                    <a:lnTo>
                      <a:pt x="32126" y="4436"/>
                    </a:lnTo>
                    <a:lnTo>
                      <a:pt x="31892" y="4327"/>
                    </a:lnTo>
                    <a:lnTo>
                      <a:pt x="31683" y="4235"/>
                    </a:lnTo>
                    <a:lnTo>
                      <a:pt x="31507" y="4168"/>
                    </a:lnTo>
                    <a:lnTo>
                      <a:pt x="31256" y="4076"/>
                    </a:lnTo>
                    <a:lnTo>
                      <a:pt x="31164" y="4043"/>
                    </a:lnTo>
                    <a:lnTo>
                      <a:pt x="30854" y="3675"/>
                    </a:lnTo>
                    <a:lnTo>
                      <a:pt x="30536" y="3331"/>
                    </a:lnTo>
                    <a:lnTo>
                      <a:pt x="30218" y="3005"/>
                    </a:lnTo>
                    <a:lnTo>
                      <a:pt x="29892" y="2695"/>
                    </a:lnTo>
                    <a:lnTo>
                      <a:pt x="29557" y="2411"/>
                    </a:lnTo>
                    <a:lnTo>
                      <a:pt x="29231" y="2135"/>
                    </a:lnTo>
                    <a:lnTo>
                      <a:pt x="28888" y="1892"/>
                    </a:lnTo>
                    <a:lnTo>
                      <a:pt x="28553" y="1658"/>
                    </a:lnTo>
                    <a:lnTo>
                      <a:pt x="28210" y="1440"/>
                    </a:lnTo>
                    <a:lnTo>
                      <a:pt x="27867" y="1248"/>
                    </a:lnTo>
                    <a:lnTo>
                      <a:pt x="27515" y="1064"/>
                    </a:lnTo>
                    <a:lnTo>
                      <a:pt x="27164" y="896"/>
                    </a:lnTo>
                    <a:lnTo>
                      <a:pt x="26821" y="754"/>
                    </a:lnTo>
                    <a:lnTo>
                      <a:pt x="26469" y="612"/>
                    </a:lnTo>
                    <a:lnTo>
                      <a:pt x="26109" y="495"/>
                    </a:lnTo>
                    <a:lnTo>
                      <a:pt x="25758" y="394"/>
                    </a:lnTo>
                    <a:lnTo>
                      <a:pt x="25406" y="302"/>
                    </a:lnTo>
                    <a:lnTo>
                      <a:pt x="25055" y="218"/>
                    </a:lnTo>
                    <a:lnTo>
                      <a:pt x="24703" y="152"/>
                    </a:lnTo>
                    <a:lnTo>
                      <a:pt x="24352" y="101"/>
                    </a:lnTo>
                    <a:lnTo>
                      <a:pt x="24000" y="59"/>
                    </a:lnTo>
                    <a:lnTo>
                      <a:pt x="23649" y="26"/>
                    </a:lnTo>
                    <a:lnTo>
                      <a:pt x="23306" y="9"/>
                    </a:lnTo>
                    <a:lnTo>
                      <a:pt x="2295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" name="Google Shape;1185;p30">
              <a:extLst>
                <a:ext uri="{FF2B5EF4-FFF2-40B4-BE49-F238E27FC236}">
                  <a16:creationId xmlns:a16="http://schemas.microsoft.com/office/drawing/2014/main" xmlns="" id="{FD32B55B-5331-33FA-2836-F998377AF6C2}"/>
                </a:ext>
              </a:extLst>
            </p:cNvPr>
            <p:cNvSpPr/>
            <p:nvPr/>
          </p:nvSpPr>
          <p:spPr>
            <a:xfrm>
              <a:off x="6876601" y="2173494"/>
              <a:ext cx="285900" cy="285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32612" name="Table 32611">
            <a:extLst>
              <a:ext uri="{FF2B5EF4-FFF2-40B4-BE49-F238E27FC236}">
                <a16:creationId xmlns:a16="http://schemas.microsoft.com/office/drawing/2014/main" xmlns="" id="{C263CE36-9E64-C8F5-50A5-97732292B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760338"/>
              </p:ext>
            </p:extLst>
          </p:nvPr>
        </p:nvGraphicFramePr>
        <p:xfrm>
          <a:off x="1977393" y="1374462"/>
          <a:ext cx="5805959" cy="2913768"/>
        </p:xfrm>
        <a:graphic>
          <a:graphicData uri="http://schemas.openxmlformats.org/drawingml/2006/table">
            <a:tbl>
              <a:tblPr firstRow="1" firstCol="1" bandRow="1"/>
              <a:tblGrid>
                <a:gridCol w="753428">
                  <a:extLst>
                    <a:ext uri="{9D8B030D-6E8A-4147-A177-3AD203B41FA5}">
                      <a16:colId xmlns:a16="http://schemas.microsoft.com/office/drawing/2014/main" xmlns="" val="1239038190"/>
                    </a:ext>
                  </a:extLst>
                </a:gridCol>
                <a:gridCol w="1765202">
                  <a:extLst>
                    <a:ext uri="{9D8B030D-6E8A-4147-A177-3AD203B41FA5}">
                      <a16:colId xmlns:a16="http://schemas.microsoft.com/office/drawing/2014/main" xmlns="" val="3733415827"/>
                    </a:ext>
                  </a:extLst>
                </a:gridCol>
                <a:gridCol w="3287329">
                  <a:extLst>
                    <a:ext uri="{9D8B030D-6E8A-4147-A177-3AD203B41FA5}">
                      <a16:colId xmlns:a16="http://schemas.microsoft.com/office/drawing/2014/main" xmlns="" val="763037768"/>
                    </a:ext>
                  </a:extLst>
                </a:gridCol>
              </a:tblGrid>
              <a:tr h="404343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Dàn ý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11" marR="42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 bài</a:t>
                      </a:r>
                      <a:endParaRPr lang="en-US" sz="2000" i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11" marR="42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11" marR="42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503990"/>
                  </a:ext>
                </a:extLst>
              </a:tr>
              <a:tr h="5428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vi-VN" sz="2000" b="1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bài</a:t>
                      </a:r>
                      <a:endParaRPr lang="en-US" sz="2000" i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11" marR="42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11" marR="42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6745212"/>
                  </a:ext>
                </a:extLst>
              </a:tr>
              <a:tr h="5428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11" marR="42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3255482"/>
                  </a:ext>
                </a:extLst>
              </a:tr>
              <a:tr h="2252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11" marR="42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1314629"/>
                  </a:ext>
                </a:extLst>
              </a:tr>
              <a:tr h="5587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2000" b="1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bài</a:t>
                      </a:r>
                      <a:endParaRPr lang="en-US" sz="2000" i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11" marR="42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11" marR="426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4281602"/>
                  </a:ext>
                </a:extLst>
              </a:tr>
            </a:tbl>
          </a:graphicData>
        </a:graphic>
      </p:graphicFrame>
      <p:pic>
        <p:nvPicPr>
          <p:cNvPr id="32611" name="Picture 32610">
            <a:extLst>
              <a:ext uri="{FF2B5EF4-FFF2-40B4-BE49-F238E27FC236}">
                <a16:creationId xmlns:a16="http://schemas.microsoft.com/office/drawing/2014/main" xmlns="" id="{6D302C06-5E49-81A9-167C-FF6FFFB52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257" y="2214986"/>
            <a:ext cx="1451731" cy="248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5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80" name="Google Shape;32580;p51"/>
          <p:cNvSpPr txBox="1">
            <a:spLocks noGrp="1"/>
          </p:cNvSpPr>
          <p:nvPr>
            <p:ph type="ctrTitle"/>
          </p:nvPr>
        </p:nvSpPr>
        <p:spPr>
          <a:xfrm>
            <a:off x="992100" y="615615"/>
            <a:ext cx="7159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3. Viết bài</a:t>
            </a:r>
            <a:endParaRPr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677" name="Google Shape;32677;p51"/>
          <p:cNvGrpSpPr/>
          <p:nvPr/>
        </p:nvGrpSpPr>
        <p:grpSpPr>
          <a:xfrm>
            <a:off x="785920" y="520447"/>
            <a:ext cx="810342" cy="520705"/>
            <a:chOff x="1577176" y="1001463"/>
            <a:chExt cx="810342" cy="520705"/>
          </a:xfrm>
        </p:grpSpPr>
        <p:sp>
          <p:nvSpPr>
            <p:cNvPr id="32678" name="Google Shape;32678;p51"/>
            <p:cNvSpPr/>
            <p:nvPr/>
          </p:nvSpPr>
          <p:spPr>
            <a:xfrm rot="1201761">
              <a:off x="1901606" y="1200793"/>
              <a:ext cx="293859" cy="279505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9" name="Google Shape;32679;p51"/>
            <p:cNvSpPr/>
            <p:nvPr/>
          </p:nvSpPr>
          <p:spPr>
            <a:xfrm rot="1201787">
              <a:off x="1604222" y="1040208"/>
              <a:ext cx="203890" cy="193930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0" name="Google Shape;32680;p51"/>
            <p:cNvSpPr/>
            <p:nvPr/>
          </p:nvSpPr>
          <p:spPr>
            <a:xfrm rot="5491767">
              <a:off x="2218718" y="1007770"/>
              <a:ext cx="170720" cy="162381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81" name="Google Shape;32681;p51"/>
          <p:cNvGrpSpPr/>
          <p:nvPr/>
        </p:nvGrpSpPr>
        <p:grpSpPr>
          <a:xfrm>
            <a:off x="7366401" y="897538"/>
            <a:ext cx="810342" cy="520705"/>
            <a:chOff x="1577176" y="1001463"/>
            <a:chExt cx="810342" cy="520705"/>
          </a:xfrm>
        </p:grpSpPr>
        <p:sp>
          <p:nvSpPr>
            <p:cNvPr id="32682" name="Google Shape;32682;p51"/>
            <p:cNvSpPr/>
            <p:nvPr/>
          </p:nvSpPr>
          <p:spPr>
            <a:xfrm rot="1201761">
              <a:off x="1901606" y="1200793"/>
              <a:ext cx="293859" cy="279505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3" name="Google Shape;32683;p51"/>
            <p:cNvSpPr/>
            <p:nvPr/>
          </p:nvSpPr>
          <p:spPr>
            <a:xfrm rot="1201787">
              <a:off x="1604222" y="1040208"/>
              <a:ext cx="203890" cy="193930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4" name="Google Shape;32684;p51"/>
            <p:cNvSpPr/>
            <p:nvPr/>
          </p:nvSpPr>
          <p:spPr>
            <a:xfrm rot="5491767">
              <a:off x="2218718" y="1007770"/>
              <a:ext cx="170720" cy="162381"/>
            </a:xfrm>
            <a:custGeom>
              <a:avLst/>
              <a:gdLst/>
              <a:ahLst/>
              <a:cxnLst/>
              <a:rect l="l" t="t" r="r" b="b"/>
              <a:pathLst>
                <a:path w="5937" h="5647" extrusionOk="0">
                  <a:moveTo>
                    <a:pt x="2968" y="0"/>
                  </a:moveTo>
                  <a:lnTo>
                    <a:pt x="2111" y="1942"/>
                  </a:lnTo>
                  <a:lnTo>
                    <a:pt x="0" y="2157"/>
                  </a:lnTo>
                  <a:lnTo>
                    <a:pt x="1581" y="3571"/>
                  </a:lnTo>
                  <a:lnTo>
                    <a:pt x="1134" y="5646"/>
                  </a:lnTo>
                  <a:lnTo>
                    <a:pt x="2968" y="4579"/>
                  </a:lnTo>
                  <a:lnTo>
                    <a:pt x="4803" y="5646"/>
                  </a:lnTo>
                  <a:lnTo>
                    <a:pt x="4354" y="3571"/>
                  </a:lnTo>
                  <a:lnTo>
                    <a:pt x="5936" y="2157"/>
                  </a:lnTo>
                  <a:lnTo>
                    <a:pt x="3824" y="1942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AA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85" name="Google Shape;32685;p51"/>
          <p:cNvGrpSpPr/>
          <p:nvPr/>
        </p:nvGrpSpPr>
        <p:grpSpPr>
          <a:xfrm rot="-1100601">
            <a:off x="4516477" y="4411514"/>
            <a:ext cx="752290" cy="391542"/>
            <a:chOff x="5150950" y="1689975"/>
            <a:chExt cx="342625" cy="178325"/>
          </a:xfrm>
        </p:grpSpPr>
        <p:sp>
          <p:nvSpPr>
            <p:cNvPr id="32686" name="Google Shape;32686;p51"/>
            <p:cNvSpPr/>
            <p:nvPr/>
          </p:nvSpPr>
          <p:spPr>
            <a:xfrm>
              <a:off x="5150950" y="1692950"/>
              <a:ext cx="255100" cy="175350"/>
            </a:xfrm>
            <a:custGeom>
              <a:avLst/>
              <a:gdLst/>
              <a:ahLst/>
              <a:cxnLst/>
              <a:rect l="l" t="t" r="r" b="b"/>
              <a:pathLst>
                <a:path w="10204" h="7014" extrusionOk="0">
                  <a:moveTo>
                    <a:pt x="9911" y="1"/>
                  </a:moveTo>
                  <a:lnTo>
                    <a:pt x="832" y="401"/>
                  </a:lnTo>
                  <a:cubicBezTo>
                    <a:pt x="362" y="421"/>
                    <a:pt x="0" y="817"/>
                    <a:pt x="21" y="1286"/>
                  </a:cubicBezTo>
                  <a:lnTo>
                    <a:pt x="238" y="6201"/>
                  </a:lnTo>
                  <a:cubicBezTo>
                    <a:pt x="258" y="6657"/>
                    <a:pt x="633" y="7013"/>
                    <a:pt x="1085" y="7013"/>
                  </a:cubicBezTo>
                  <a:cubicBezTo>
                    <a:pt x="1098" y="7013"/>
                    <a:pt x="1111" y="7013"/>
                    <a:pt x="1123" y="7012"/>
                  </a:cubicBezTo>
                  <a:lnTo>
                    <a:pt x="10203" y="6612"/>
                  </a:lnTo>
                  <a:lnTo>
                    <a:pt x="9911" y="1"/>
                  </a:lnTo>
                  <a:close/>
                </a:path>
              </a:pathLst>
            </a:custGeom>
            <a:solidFill>
              <a:srgbClr val="FBDA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7" name="Google Shape;32687;p51"/>
            <p:cNvSpPr/>
            <p:nvPr/>
          </p:nvSpPr>
          <p:spPr>
            <a:xfrm>
              <a:off x="5398725" y="1689975"/>
              <a:ext cx="94850" cy="168300"/>
            </a:xfrm>
            <a:custGeom>
              <a:avLst/>
              <a:gdLst/>
              <a:ahLst/>
              <a:cxnLst/>
              <a:rect l="l" t="t" r="r" b="b"/>
              <a:pathLst>
                <a:path w="3794" h="6732" extrusionOk="0">
                  <a:moveTo>
                    <a:pt x="2708" y="1"/>
                  </a:moveTo>
                  <a:cubicBezTo>
                    <a:pt x="2695" y="1"/>
                    <a:pt x="2683" y="1"/>
                    <a:pt x="2670" y="1"/>
                  </a:cubicBezTo>
                  <a:lnTo>
                    <a:pt x="0" y="120"/>
                  </a:lnTo>
                  <a:lnTo>
                    <a:pt x="292" y="6731"/>
                  </a:lnTo>
                  <a:lnTo>
                    <a:pt x="2962" y="6613"/>
                  </a:lnTo>
                  <a:cubicBezTo>
                    <a:pt x="3432" y="6592"/>
                    <a:pt x="3794" y="6197"/>
                    <a:pt x="3773" y="5728"/>
                  </a:cubicBezTo>
                  <a:lnTo>
                    <a:pt x="3556" y="813"/>
                  </a:lnTo>
                  <a:cubicBezTo>
                    <a:pt x="3536" y="358"/>
                    <a:pt x="3161" y="1"/>
                    <a:pt x="2708" y="1"/>
                  </a:cubicBezTo>
                  <a:close/>
                </a:path>
              </a:pathLst>
            </a:custGeom>
            <a:solidFill>
              <a:srgbClr val="F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88" name="Google Shape;32688;p51"/>
          <p:cNvGrpSpPr/>
          <p:nvPr/>
        </p:nvGrpSpPr>
        <p:grpSpPr>
          <a:xfrm rot="6506274">
            <a:off x="6633111" y="3899845"/>
            <a:ext cx="202903" cy="1264420"/>
            <a:chOff x="3620900" y="3197850"/>
            <a:chExt cx="165225" cy="1029625"/>
          </a:xfrm>
        </p:grpSpPr>
        <p:sp>
          <p:nvSpPr>
            <p:cNvPr id="32689" name="Google Shape;32689;p51"/>
            <p:cNvSpPr/>
            <p:nvPr/>
          </p:nvSpPr>
          <p:spPr>
            <a:xfrm>
              <a:off x="3620900" y="3338225"/>
              <a:ext cx="63225" cy="290950"/>
            </a:xfrm>
            <a:custGeom>
              <a:avLst/>
              <a:gdLst/>
              <a:ahLst/>
              <a:cxnLst/>
              <a:rect l="l" t="t" r="r" b="b"/>
              <a:pathLst>
                <a:path w="2529" h="11638" extrusionOk="0">
                  <a:moveTo>
                    <a:pt x="2513" y="1"/>
                  </a:moveTo>
                  <a:lnTo>
                    <a:pt x="1252" y="19"/>
                  </a:lnTo>
                  <a:cubicBezTo>
                    <a:pt x="559" y="30"/>
                    <a:pt x="1" y="606"/>
                    <a:pt x="10" y="1299"/>
                  </a:cubicBezTo>
                  <a:lnTo>
                    <a:pt x="156" y="11078"/>
                  </a:lnTo>
                  <a:cubicBezTo>
                    <a:pt x="161" y="11389"/>
                    <a:pt x="415" y="11637"/>
                    <a:pt x="727" y="11632"/>
                  </a:cubicBezTo>
                  <a:lnTo>
                    <a:pt x="727" y="11632"/>
                  </a:lnTo>
                  <a:cubicBezTo>
                    <a:pt x="1037" y="11627"/>
                    <a:pt x="1285" y="11372"/>
                    <a:pt x="1281" y="11061"/>
                  </a:cubicBezTo>
                  <a:lnTo>
                    <a:pt x="1139" y="1487"/>
                  </a:lnTo>
                  <a:cubicBezTo>
                    <a:pt x="1137" y="1301"/>
                    <a:pt x="1287" y="1144"/>
                    <a:pt x="1473" y="1142"/>
                  </a:cubicBezTo>
                  <a:lnTo>
                    <a:pt x="2528" y="1127"/>
                  </a:lnTo>
                  <a:close/>
                </a:path>
              </a:pathLst>
            </a:custGeom>
            <a:solidFill>
              <a:srgbClr val="F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0" name="Google Shape;32690;p51"/>
            <p:cNvSpPr/>
            <p:nvPr/>
          </p:nvSpPr>
          <p:spPr>
            <a:xfrm>
              <a:off x="3670175" y="3271275"/>
              <a:ext cx="115950" cy="791675"/>
            </a:xfrm>
            <a:custGeom>
              <a:avLst/>
              <a:gdLst/>
              <a:ahLst/>
              <a:cxnLst/>
              <a:rect l="l" t="t" r="r" b="b"/>
              <a:pathLst>
                <a:path w="4638" h="31667" extrusionOk="0">
                  <a:moveTo>
                    <a:pt x="3082" y="6"/>
                  </a:moveTo>
                  <a:lnTo>
                    <a:pt x="2606" y="14"/>
                  </a:lnTo>
                  <a:lnTo>
                    <a:pt x="1018" y="37"/>
                  </a:lnTo>
                  <a:cubicBezTo>
                    <a:pt x="454" y="45"/>
                    <a:pt x="0" y="514"/>
                    <a:pt x="7" y="1078"/>
                  </a:cubicBezTo>
                  <a:lnTo>
                    <a:pt x="520" y="31667"/>
                  </a:lnTo>
                  <a:lnTo>
                    <a:pt x="2578" y="31636"/>
                  </a:lnTo>
                  <a:lnTo>
                    <a:pt x="2578" y="31636"/>
                  </a:lnTo>
                  <a:lnTo>
                    <a:pt x="4637" y="31605"/>
                  </a:lnTo>
                  <a:lnTo>
                    <a:pt x="4541" y="25905"/>
                  </a:lnTo>
                  <a:lnTo>
                    <a:pt x="4124" y="1017"/>
                  </a:lnTo>
                  <a:cubicBezTo>
                    <a:pt x="4121" y="829"/>
                    <a:pt x="4067" y="654"/>
                    <a:pt x="3976" y="504"/>
                  </a:cubicBezTo>
                  <a:cubicBezTo>
                    <a:pt x="3794" y="201"/>
                    <a:pt x="3460" y="1"/>
                    <a:pt x="3082" y="6"/>
                  </a:cubicBezTo>
                  <a:close/>
                </a:path>
              </a:pathLst>
            </a:custGeom>
            <a:solidFill>
              <a:srgbClr val="655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1" name="Google Shape;32691;p51"/>
            <p:cNvSpPr/>
            <p:nvPr/>
          </p:nvSpPr>
          <p:spPr>
            <a:xfrm>
              <a:off x="3670125" y="3271200"/>
              <a:ext cx="103700" cy="67200"/>
            </a:xfrm>
            <a:custGeom>
              <a:avLst/>
              <a:gdLst/>
              <a:ahLst/>
              <a:cxnLst/>
              <a:rect l="l" t="t" r="r" b="b"/>
              <a:pathLst>
                <a:path w="4148" h="2688" extrusionOk="0">
                  <a:moveTo>
                    <a:pt x="1019" y="40"/>
                  </a:moveTo>
                  <a:lnTo>
                    <a:pt x="3083" y="9"/>
                  </a:lnTo>
                  <a:cubicBezTo>
                    <a:pt x="3648" y="1"/>
                    <a:pt x="4116" y="455"/>
                    <a:pt x="4125" y="1020"/>
                  </a:cubicBezTo>
                  <a:lnTo>
                    <a:pt x="4148" y="2627"/>
                  </a:lnTo>
                  <a:lnTo>
                    <a:pt x="32" y="2688"/>
                  </a:lnTo>
                  <a:lnTo>
                    <a:pt x="8" y="1079"/>
                  </a:lnTo>
                  <a:cubicBezTo>
                    <a:pt x="1" y="517"/>
                    <a:pt x="456" y="49"/>
                    <a:pt x="1019" y="40"/>
                  </a:cubicBezTo>
                  <a:close/>
                </a:path>
              </a:pathLst>
            </a:custGeom>
            <a:solidFill>
              <a:srgbClr val="CCC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2" name="Google Shape;32692;p51"/>
            <p:cNvSpPr/>
            <p:nvPr/>
          </p:nvSpPr>
          <p:spPr>
            <a:xfrm>
              <a:off x="3694350" y="3197850"/>
              <a:ext cx="52875" cy="74350"/>
            </a:xfrm>
            <a:custGeom>
              <a:avLst/>
              <a:gdLst/>
              <a:ahLst/>
              <a:cxnLst/>
              <a:rect l="l" t="t" r="r" b="b"/>
              <a:pathLst>
                <a:path w="2115" h="2974" extrusionOk="0">
                  <a:moveTo>
                    <a:pt x="2069" y="279"/>
                  </a:moveTo>
                  <a:cubicBezTo>
                    <a:pt x="2067" y="145"/>
                    <a:pt x="1968" y="38"/>
                    <a:pt x="1842" y="12"/>
                  </a:cubicBezTo>
                  <a:cubicBezTo>
                    <a:pt x="1822" y="8"/>
                    <a:pt x="1805" y="1"/>
                    <a:pt x="1783" y="1"/>
                  </a:cubicBezTo>
                  <a:lnTo>
                    <a:pt x="1034" y="12"/>
                  </a:lnTo>
                  <a:lnTo>
                    <a:pt x="1032" y="12"/>
                  </a:lnTo>
                  <a:lnTo>
                    <a:pt x="1032" y="12"/>
                  </a:lnTo>
                  <a:lnTo>
                    <a:pt x="281" y="23"/>
                  </a:lnTo>
                  <a:cubicBezTo>
                    <a:pt x="125" y="26"/>
                    <a:pt x="1" y="155"/>
                    <a:pt x="4" y="310"/>
                  </a:cubicBezTo>
                  <a:lnTo>
                    <a:pt x="50" y="2974"/>
                  </a:lnTo>
                  <a:lnTo>
                    <a:pt x="1082" y="2958"/>
                  </a:lnTo>
                  <a:lnTo>
                    <a:pt x="2114" y="2943"/>
                  </a:lnTo>
                  <a:lnTo>
                    <a:pt x="2069" y="279"/>
                  </a:lnTo>
                  <a:close/>
                </a:path>
              </a:pathLst>
            </a:custGeom>
            <a:solidFill>
              <a:srgbClr val="F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3" name="Google Shape;32693;p51"/>
            <p:cNvSpPr/>
            <p:nvPr/>
          </p:nvSpPr>
          <p:spPr>
            <a:xfrm>
              <a:off x="3683175" y="4061425"/>
              <a:ext cx="102950" cy="166050"/>
            </a:xfrm>
            <a:custGeom>
              <a:avLst/>
              <a:gdLst/>
              <a:ahLst/>
              <a:cxnLst/>
              <a:rect l="l" t="t" r="r" b="b"/>
              <a:pathLst>
                <a:path w="4118" h="6642" extrusionOk="0">
                  <a:moveTo>
                    <a:pt x="0" y="61"/>
                  </a:moveTo>
                  <a:lnTo>
                    <a:pt x="2144" y="6641"/>
                  </a:lnTo>
                  <a:lnTo>
                    <a:pt x="4117" y="1"/>
                  </a:lnTo>
                  <a:close/>
                </a:path>
              </a:pathLst>
            </a:custGeom>
            <a:solidFill>
              <a:srgbClr val="CCC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4" name="Google Shape;32694;p51"/>
            <p:cNvSpPr/>
            <p:nvPr/>
          </p:nvSpPr>
          <p:spPr>
            <a:xfrm>
              <a:off x="3719675" y="4174575"/>
              <a:ext cx="32775" cy="52900"/>
            </a:xfrm>
            <a:custGeom>
              <a:avLst/>
              <a:gdLst/>
              <a:ahLst/>
              <a:cxnLst/>
              <a:rect l="l" t="t" r="r" b="b"/>
              <a:pathLst>
                <a:path w="1311" h="2116" extrusionOk="0">
                  <a:moveTo>
                    <a:pt x="1311" y="1"/>
                  </a:moveTo>
                  <a:lnTo>
                    <a:pt x="683" y="2115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655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388;p4">
            <a:extLst>
              <a:ext uri="{FF2B5EF4-FFF2-40B4-BE49-F238E27FC236}">
                <a16:creationId xmlns:a16="http://schemas.microsoft.com/office/drawing/2014/main" xmlns="" id="{D40ED039-4E7F-AD7A-2312-F1F89DAB4C60}"/>
              </a:ext>
            </a:extLst>
          </p:cNvPr>
          <p:cNvGrpSpPr/>
          <p:nvPr/>
        </p:nvGrpSpPr>
        <p:grpSpPr>
          <a:xfrm rot="-5400000">
            <a:off x="110281" y="145983"/>
            <a:ext cx="465090" cy="510645"/>
            <a:chOff x="818450" y="719950"/>
            <a:chExt cx="162075" cy="177950"/>
          </a:xfrm>
        </p:grpSpPr>
        <p:sp>
          <p:nvSpPr>
            <p:cNvPr id="32576" name="Google Shape;389;p4">
              <a:extLst>
                <a:ext uri="{FF2B5EF4-FFF2-40B4-BE49-F238E27FC236}">
                  <a16:creationId xmlns:a16="http://schemas.microsoft.com/office/drawing/2014/main" xmlns="" id="{CCEAD2F6-C1A5-609F-990C-C44960218822}"/>
                </a:ext>
              </a:extLst>
            </p:cNvPr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rgbClr val="DB3B44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77" name="Google Shape;390;p4">
              <a:extLst>
                <a:ext uri="{FF2B5EF4-FFF2-40B4-BE49-F238E27FC236}">
                  <a16:creationId xmlns:a16="http://schemas.microsoft.com/office/drawing/2014/main" xmlns="" id="{4A73C214-13EA-377B-7B69-88C2668D3405}"/>
                </a:ext>
              </a:extLst>
            </p:cNvPr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rgbClr val="DB3B44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78" name="Google Shape;391;p4">
              <a:extLst>
                <a:ext uri="{FF2B5EF4-FFF2-40B4-BE49-F238E27FC236}">
                  <a16:creationId xmlns:a16="http://schemas.microsoft.com/office/drawing/2014/main" xmlns="" id="{DCA9FC09-DA31-E84A-2CA9-6EE50C4FFB76}"/>
                </a:ext>
              </a:extLst>
            </p:cNvPr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rgbClr val="DB3B44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579" name="Google Shape;392;p4">
            <a:extLst>
              <a:ext uri="{FF2B5EF4-FFF2-40B4-BE49-F238E27FC236}">
                <a16:creationId xmlns:a16="http://schemas.microsoft.com/office/drawing/2014/main" xmlns="" id="{F3F707C2-23F4-7E5D-DADA-1CA89712BCA9}"/>
              </a:ext>
            </a:extLst>
          </p:cNvPr>
          <p:cNvGrpSpPr/>
          <p:nvPr/>
        </p:nvGrpSpPr>
        <p:grpSpPr>
          <a:xfrm rot="672145">
            <a:off x="8693545" y="3507216"/>
            <a:ext cx="329643" cy="423839"/>
            <a:chOff x="3526675" y="707075"/>
            <a:chExt cx="187750" cy="241400"/>
          </a:xfrm>
        </p:grpSpPr>
        <p:sp>
          <p:nvSpPr>
            <p:cNvPr id="32695" name="Google Shape;393;p4">
              <a:extLst>
                <a:ext uri="{FF2B5EF4-FFF2-40B4-BE49-F238E27FC236}">
                  <a16:creationId xmlns:a16="http://schemas.microsoft.com/office/drawing/2014/main" xmlns="" id="{808B7A01-12F7-146A-2C55-56E695642D79}"/>
                </a:ext>
              </a:extLst>
            </p:cNvPr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rgbClr val="FEAE9D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96" name="Google Shape;394;p4">
              <a:extLst>
                <a:ext uri="{FF2B5EF4-FFF2-40B4-BE49-F238E27FC236}">
                  <a16:creationId xmlns:a16="http://schemas.microsoft.com/office/drawing/2014/main" xmlns="" id="{EAEFBB39-3533-F826-F911-FCC8358EECD0}"/>
                </a:ext>
              </a:extLst>
            </p:cNvPr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rgbClr val="FEAE9D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97" name="Google Shape;395;p4">
              <a:extLst>
                <a:ext uri="{FF2B5EF4-FFF2-40B4-BE49-F238E27FC236}">
                  <a16:creationId xmlns:a16="http://schemas.microsoft.com/office/drawing/2014/main" xmlns="" id="{3BF18188-576F-248E-9474-125E8CB2D99C}"/>
                </a:ext>
              </a:extLst>
            </p:cNvPr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rgbClr val="FEAE9D"/>
            </a:solidFill>
            <a:ln w="9525" cap="flat" cmpd="sng">
              <a:solidFill>
                <a:srgbClr val="0459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160BC3-878B-05F8-128A-887854D65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76" y="1740891"/>
            <a:ext cx="3206717" cy="3206717"/>
          </a:xfrm>
          <a:prstGeom prst="rect">
            <a:avLst/>
          </a:prstGeom>
        </p:spPr>
      </p:pic>
      <p:grpSp>
        <p:nvGrpSpPr>
          <p:cNvPr id="5" name="组合 11">
            <a:extLst>
              <a:ext uri="{FF2B5EF4-FFF2-40B4-BE49-F238E27FC236}">
                <a16:creationId xmlns:a16="http://schemas.microsoft.com/office/drawing/2014/main" xmlns="" id="{F8FF2FCA-01D6-500D-B412-E3830230C15A}"/>
              </a:ext>
            </a:extLst>
          </p:cNvPr>
          <p:cNvGrpSpPr/>
          <p:nvPr/>
        </p:nvGrpSpPr>
        <p:grpSpPr>
          <a:xfrm>
            <a:off x="4377122" y="1529316"/>
            <a:ext cx="3737024" cy="1763339"/>
            <a:chOff x="-1489" y="2170"/>
            <a:chExt cx="13172" cy="7215"/>
          </a:xfrm>
          <a:solidFill>
            <a:srgbClr val="5E8381">
              <a:lumMod val="20000"/>
              <a:lumOff val="80000"/>
            </a:srgbClr>
          </a:solidFill>
        </p:grpSpPr>
        <p:sp>
          <p:nvSpPr>
            <p:cNvPr id="6" name="椭圆形标注 12">
              <a:extLst>
                <a:ext uri="{FF2B5EF4-FFF2-40B4-BE49-F238E27FC236}">
                  <a16:creationId xmlns:a16="http://schemas.microsoft.com/office/drawing/2014/main" xmlns="" id="{86E3FF0D-AE6C-8FAE-32B0-2565AE4CE956}"/>
                </a:ext>
              </a:extLst>
            </p:cNvPr>
            <p:cNvSpPr/>
            <p:nvPr/>
          </p:nvSpPr>
          <p:spPr>
            <a:xfrm flipH="1">
              <a:off x="-1489" y="2170"/>
              <a:ext cx="13172" cy="7215"/>
            </a:xfrm>
            <a:prstGeom prst="wedgeEllipseCallout">
              <a:avLst>
                <a:gd name="adj1" fmla="val 52101"/>
                <a:gd name="adj2" fmla="val 48024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Tx/>
                <a:buFontTx/>
                <a:buNone/>
                <a:defRPr/>
              </a:pPr>
              <a:endParaRPr lang="zh-CN" altLang="en-US" sz="3200">
                <a:solidFill>
                  <a:srgbClr val="C2E5F3"/>
                </a:solidFill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7" name="文本框 13">
              <a:extLst>
                <a:ext uri="{FF2B5EF4-FFF2-40B4-BE49-F238E27FC236}">
                  <a16:creationId xmlns:a16="http://schemas.microsoft.com/office/drawing/2014/main" xmlns="" id="{AF46560D-51D9-3525-9021-9E221B849D2C}"/>
                </a:ext>
              </a:extLst>
            </p:cNvPr>
            <p:cNvSpPr txBox="1"/>
            <p:nvPr/>
          </p:nvSpPr>
          <p:spPr>
            <a:xfrm>
              <a:off x="328" y="3231"/>
              <a:ext cx="10049" cy="56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800"/>
                </a:spcAft>
              </a:pPr>
              <a:r>
                <a:rPr lang="en-US" sz="28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Hs viết thành bài hoàn chỉnh theo dàn ý</a:t>
              </a:r>
              <a:endParaRPr lang="en-US" sz="2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361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t Subject for Elementary - 1st Grade: Space, Value, Texture and Form by Slidesgo">
  <a:themeElements>
    <a:clrScheme name="Simple Light">
      <a:dk1>
        <a:srgbClr val="FFFFFF"/>
      </a:dk1>
      <a:lt1>
        <a:srgbClr val="1C1C1C"/>
      </a:lt1>
      <a:dk2>
        <a:srgbClr val="FFF2CC"/>
      </a:dk2>
      <a:lt2>
        <a:srgbClr val="FFE378"/>
      </a:lt2>
      <a:accent1>
        <a:srgbClr val="FBDAE3"/>
      </a:accent1>
      <a:accent2>
        <a:srgbClr val="FF88A7"/>
      </a:accent2>
      <a:accent3>
        <a:srgbClr val="CCCCFE"/>
      </a:accent3>
      <a:accent4>
        <a:srgbClr val="9D8AFE"/>
      </a:accent4>
      <a:accent5>
        <a:srgbClr val="A8EAFF"/>
      </a:accent5>
      <a:accent6>
        <a:srgbClr val="655EFF"/>
      </a:accent6>
      <a:hlink>
        <a:srgbClr val="1C1C1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489</Words>
  <Application>Microsoft Office PowerPoint</Application>
  <PresentationFormat>On-screen Show (16:9)</PresentationFormat>
  <Paragraphs>75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思源黑体 CN Light</vt:lpstr>
      <vt:lpstr>Chelsea Market</vt:lpstr>
      <vt:lpstr>.VnTime</vt:lpstr>
      <vt:lpstr>Lato</vt:lpstr>
      <vt:lpstr>Calibri</vt:lpstr>
      <vt:lpstr>Times New Roman</vt:lpstr>
      <vt:lpstr>Alfa Slab One</vt:lpstr>
      <vt:lpstr>Segoe UI</vt:lpstr>
      <vt:lpstr>Art Subject for Elementary - 1st Grade: Space, Value, Texture and Form by Slidesgo</vt:lpstr>
      <vt:lpstr>Viết văn bản thuyết minh về một quy tắc hoặc luật lệ trong trò chơi hay hoạt động </vt:lpstr>
      <vt:lpstr>1. Chuẩn bị trước khi viết</vt:lpstr>
      <vt:lpstr>2. Tìm ý, lập dàn ý</vt:lpstr>
      <vt:lpstr>a. Lựa chọn đề tài</vt:lpstr>
      <vt:lpstr>2. Tìm ý, lập dàn ý</vt:lpstr>
      <vt:lpstr>PowerPoint Presentation</vt:lpstr>
      <vt:lpstr>2. Tìm ý, lập dàn ý</vt:lpstr>
      <vt:lpstr>2. Tìm ý, lập dàn ý</vt:lpstr>
      <vt:lpstr>3. Viết bài</vt:lpstr>
      <vt:lpstr>PowerPoint Presentation</vt:lpstr>
      <vt:lpstr>4. Xem lại, chỉnh sửa và rút kinh nghiệm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đoạn văn tóm tắt văn bản</dc:title>
  <cp:lastModifiedBy>Windows 11</cp:lastModifiedBy>
  <cp:revision>13</cp:revision>
  <dcterms:modified xsi:type="dcterms:W3CDTF">2024-05-21T08:43:38Z</dcterms:modified>
</cp:coreProperties>
</file>