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33"/>
  </p:notesMasterIdLst>
  <p:sldIdLst>
    <p:sldId id="330" r:id="rId3"/>
    <p:sldId id="363" r:id="rId4"/>
    <p:sldId id="415" r:id="rId5"/>
    <p:sldId id="364" r:id="rId6"/>
    <p:sldId id="365" r:id="rId7"/>
    <p:sldId id="366" r:id="rId8"/>
    <p:sldId id="371" r:id="rId9"/>
    <p:sldId id="416" r:id="rId10"/>
    <p:sldId id="375" r:id="rId11"/>
    <p:sldId id="374" r:id="rId12"/>
    <p:sldId id="421" r:id="rId13"/>
    <p:sldId id="434" r:id="rId14"/>
    <p:sldId id="279" r:id="rId15"/>
    <p:sldId id="381" r:id="rId16"/>
    <p:sldId id="256" r:id="rId17"/>
    <p:sldId id="383" r:id="rId18"/>
    <p:sldId id="433" r:id="rId19"/>
    <p:sldId id="276" r:id="rId20"/>
    <p:sldId id="428" r:id="rId21"/>
    <p:sldId id="345" r:id="rId22"/>
    <p:sldId id="398" r:id="rId23"/>
    <p:sldId id="269" r:id="rId24"/>
    <p:sldId id="273" r:id="rId25"/>
    <p:sldId id="287" r:id="rId26"/>
    <p:sldId id="277" r:id="rId27"/>
    <p:sldId id="275" r:id="rId28"/>
    <p:sldId id="285" r:id="rId29"/>
    <p:sldId id="399" r:id="rId30"/>
    <p:sldId id="406" r:id="rId31"/>
    <p:sldId id="407" r:id="rId32"/>
  </p:sldIdLst>
  <p:sldSz cx="12187238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91" userDrawn="1">
          <p15:clr>
            <a:srgbClr val="A4A3A4"/>
          </p15:clr>
        </p15:guide>
        <p15:guide id="2" pos="7240" userDrawn="1">
          <p15:clr>
            <a:srgbClr val="A4A3A4"/>
          </p15:clr>
        </p15:guide>
        <p15:guide id="3" orient="horz" pos="663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orient="horz" pos="38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E5EC8"/>
    <a:srgbClr val="33CC33"/>
    <a:srgbClr val="1A7BAD"/>
    <a:srgbClr val="F3AB27"/>
    <a:srgbClr val="00FF00"/>
    <a:srgbClr val="045486"/>
    <a:srgbClr val="D5533B"/>
    <a:srgbClr val="8B9C33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iểu Trung bình 2 - Màu chủ đề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6" autoAdjust="0"/>
    <p:restoredTop sz="85158" autoAdjust="0"/>
  </p:normalViewPr>
  <p:slideViewPr>
    <p:cSldViewPr>
      <p:cViewPr varScale="1">
        <p:scale>
          <a:sx n="57" d="100"/>
          <a:sy n="57" d="100"/>
        </p:scale>
        <p:origin x="-932" y="-76"/>
      </p:cViewPr>
      <p:guideLst>
        <p:guide orient="horz" pos="663"/>
        <p:guide orient="horz" pos="712"/>
        <p:guide orient="horz" pos="3929"/>
        <p:guide orient="horz" pos="3884"/>
        <p:guide pos="391"/>
        <p:guide pos="72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A6634602-D461-48B3-8E53-F6FC94CE50A1}"/>
    <pc:docChg chg="undo custSel addSld delSld modSld sldOrd">
      <pc:chgData name="Thúy Mai" userId="222f1c7e07c9bd7a" providerId="LiveId" clId="{A6634602-D461-48B3-8E53-F6FC94CE50A1}" dt="2023-07-06T15:46:45.670" v="3591" actId="255"/>
      <pc:docMkLst>
        <pc:docMk/>
      </pc:docMkLst>
      <pc:sldChg chg="delSp modSp mod delAnim">
        <pc:chgData name="Thúy Mai" userId="222f1c7e07c9bd7a" providerId="LiveId" clId="{A6634602-D461-48B3-8E53-F6FC94CE50A1}" dt="2023-07-06T15:14:18.964" v="2963" actId="1035"/>
        <pc:sldMkLst>
          <pc:docMk/>
          <pc:sldMk cId="2456063704" sldId="273"/>
        </pc:sldMkLst>
        <pc:spChg chg="mod">
          <ac:chgData name="Thúy Mai" userId="222f1c7e07c9bd7a" providerId="LiveId" clId="{A6634602-D461-48B3-8E53-F6FC94CE50A1}" dt="2023-07-06T15:12:15.203" v="2915" actId="255"/>
          <ac:spMkLst>
            <pc:docMk/>
            <pc:sldMk cId="2456063704" sldId="273"/>
            <ac:spMk id="2" creationId="{00000000-0000-0000-0000-000000000000}"/>
          </ac:spMkLst>
        </pc:spChg>
        <pc:spChg chg="del mod">
          <ac:chgData name="Thúy Mai" userId="222f1c7e07c9bd7a" providerId="LiveId" clId="{A6634602-D461-48B3-8E53-F6FC94CE50A1}" dt="2023-07-06T15:11:35.309" v="2912" actId="478"/>
          <ac:spMkLst>
            <pc:docMk/>
            <pc:sldMk cId="2456063704" sldId="273"/>
            <ac:spMk id="10" creationId="{670CBB78-811D-2095-C502-7E611F494252}"/>
          </ac:spMkLst>
        </pc:spChg>
        <pc:spChg chg="del">
          <ac:chgData name="Thúy Mai" userId="222f1c7e07c9bd7a" providerId="LiveId" clId="{A6634602-D461-48B3-8E53-F6FC94CE50A1}" dt="2023-07-06T15:08:58.609" v="2893" actId="478"/>
          <ac:spMkLst>
            <pc:docMk/>
            <pc:sldMk cId="2456063704" sldId="273"/>
            <ac:spMk id="32" creationId="{00000000-0000-0000-0000-000000000000}"/>
          </ac:spMkLst>
        </pc:spChg>
        <pc:spChg chg="mod">
          <ac:chgData name="Thúy Mai" userId="222f1c7e07c9bd7a" providerId="LiveId" clId="{A6634602-D461-48B3-8E53-F6FC94CE50A1}" dt="2023-07-06T15:12:50.333" v="2921" actId="14100"/>
          <ac:spMkLst>
            <pc:docMk/>
            <pc:sldMk cId="2456063704" sldId="273"/>
            <ac:spMk id="36" creationId="{00000000-0000-0000-0000-000000000000}"/>
          </ac:spMkLst>
        </pc:spChg>
        <pc:spChg chg="mod">
          <ac:chgData name="Thúy Mai" userId="222f1c7e07c9bd7a" providerId="LiveId" clId="{A6634602-D461-48B3-8E53-F6FC94CE50A1}" dt="2023-07-06T15:12:15.203" v="2915" actId="255"/>
          <ac:spMkLst>
            <pc:docMk/>
            <pc:sldMk cId="2456063704" sldId="273"/>
            <ac:spMk id="44" creationId="{00000000-0000-0000-0000-000000000000}"/>
          </ac:spMkLst>
        </pc:spChg>
        <pc:spChg chg="mod">
          <ac:chgData name="Thúy Mai" userId="222f1c7e07c9bd7a" providerId="LiveId" clId="{A6634602-D461-48B3-8E53-F6FC94CE50A1}" dt="2023-07-06T15:12:15.203" v="2915" actId="255"/>
          <ac:spMkLst>
            <pc:docMk/>
            <pc:sldMk cId="2456063704" sldId="273"/>
            <ac:spMk id="47" creationId="{00000000-0000-0000-0000-000000000000}"/>
          </ac:spMkLst>
        </pc:spChg>
        <pc:spChg chg="mod">
          <ac:chgData name="Thúy Mai" userId="222f1c7e07c9bd7a" providerId="LiveId" clId="{A6634602-D461-48B3-8E53-F6FC94CE50A1}" dt="2023-07-06T15:12:15.203" v="2915" actId="255"/>
          <ac:spMkLst>
            <pc:docMk/>
            <pc:sldMk cId="2456063704" sldId="273"/>
            <ac:spMk id="50" creationId="{00000000-0000-0000-0000-000000000000}"/>
          </ac:spMkLst>
        </pc:spChg>
        <pc:grpChg chg="mod">
          <ac:chgData name="Thúy Mai" userId="222f1c7e07c9bd7a" providerId="LiveId" clId="{A6634602-D461-48B3-8E53-F6FC94CE50A1}" dt="2023-07-06T15:13:59.935" v="2961" actId="1037"/>
          <ac:grpSpMkLst>
            <pc:docMk/>
            <pc:sldMk cId="2456063704" sldId="273"/>
            <ac:grpSpMk id="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13:59.935" v="2961" actId="1037"/>
          <ac:grpSpMkLst>
            <pc:docMk/>
            <pc:sldMk cId="2456063704" sldId="273"/>
            <ac:grpSpMk id="4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14:18.964" v="2963" actId="1035"/>
          <ac:grpSpMkLst>
            <pc:docMk/>
            <pc:sldMk cId="2456063704" sldId="273"/>
            <ac:grpSpMk id="46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14:18.964" v="2963" actId="1035"/>
          <ac:grpSpMkLst>
            <pc:docMk/>
            <pc:sldMk cId="2456063704" sldId="273"/>
            <ac:grpSpMk id="49" creationId="{00000000-0000-0000-0000-000000000000}"/>
          </ac:grpSpMkLst>
        </pc:grpChg>
        <pc:picChg chg="mod">
          <ac:chgData name="Thúy Mai" userId="222f1c7e07c9bd7a" providerId="LiveId" clId="{A6634602-D461-48B3-8E53-F6FC94CE50A1}" dt="2023-07-06T15:13:59.935" v="2961" actId="1037"/>
          <ac:picMkLst>
            <pc:docMk/>
            <pc:sldMk cId="2456063704" sldId="273"/>
            <ac:picMk id="6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14:18.964" v="2963" actId="1035"/>
          <ac:picMkLst>
            <pc:docMk/>
            <pc:sldMk cId="2456063704" sldId="273"/>
            <ac:picMk id="9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13:50.893" v="2957" actId="1076"/>
          <ac:picMkLst>
            <pc:docMk/>
            <pc:sldMk cId="2456063704" sldId="273"/>
            <ac:picMk id="24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13:03.416" v="2925" actId="1076"/>
          <ac:picMkLst>
            <pc:docMk/>
            <pc:sldMk cId="2456063704" sldId="273"/>
            <ac:picMk id="33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14:18.964" v="2963" actId="1035"/>
          <ac:picMkLst>
            <pc:docMk/>
            <pc:sldMk cId="2456063704" sldId="273"/>
            <ac:picMk id="54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13:59.935" v="2961" actId="1037"/>
          <ac:picMkLst>
            <pc:docMk/>
            <pc:sldMk cId="2456063704" sldId="273"/>
            <ac:picMk id="55" creationId="{00000000-0000-0000-0000-000000000000}"/>
          </ac:picMkLst>
        </pc:picChg>
      </pc:sldChg>
      <pc:sldChg chg="delSp modSp mod delAnim">
        <pc:chgData name="Thúy Mai" userId="222f1c7e07c9bd7a" providerId="LiveId" clId="{A6634602-D461-48B3-8E53-F6FC94CE50A1}" dt="2023-07-06T15:26:13.278" v="3185" actId="1035"/>
        <pc:sldMkLst>
          <pc:docMk/>
          <pc:sldMk cId="2702438529" sldId="275"/>
        </pc:sldMkLst>
        <pc:spChg chg="mod">
          <ac:chgData name="Thúy Mai" userId="222f1c7e07c9bd7a" providerId="LiveId" clId="{A6634602-D461-48B3-8E53-F6FC94CE50A1}" dt="2023-07-06T15:23:56.006" v="3138"/>
          <ac:spMkLst>
            <pc:docMk/>
            <pc:sldMk cId="2702438529" sldId="275"/>
            <ac:spMk id="2" creationId="{00000000-0000-0000-0000-000000000000}"/>
          </ac:spMkLst>
        </pc:spChg>
        <pc:spChg chg="del mod">
          <ac:chgData name="Thúy Mai" userId="222f1c7e07c9bd7a" providerId="LiveId" clId="{A6634602-D461-48B3-8E53-F6FC94CE50A1}" dt="2023-07-06T15:25:30.075" v="3152" actId="478"/>
          <ac:spMkLst>
            <pc:docMk/>
            <pc:sldMk cId="2702438529" sldId="275"/>
            <ac:spMk id="5" creationId="{3F89275F-E6C9-8626-DBA5-E4408EA650EA}"/>
          </ac:spMkLst>
        </pc:spChg>
        <pc:spChg chg="del">
          <ac:chgData name="Thúy Mai" userId="222f1c7e07c9bd7a" providerId="LiveId" clId="{A6634602-D461-48B3-8E53-F6FC94CE50A1}" dt="2023-07-06T15:08:36.963" v="2888" actId="478"/>
          <ac:spMkLst>
            <pc:docMk/>
            <pc:sldMk cId="2702438529" sldId="275"/>
            <ac:spMk id="32" creationId="{00000000-0000-0000-0000-000000000000}"/>
          </ac:spMkLst>
        </pc:spChg>
        <pc:spChg chg="mod">
          <ac:chgData name="Thúy Mai" userId="222f1c7e07c9bd7a" providerId="LiveId" clId="{A6634602-D461-48B3-8E53-F6FC94CE50A1}" dt="2023-07-06T15:23:43.337" v="3135" actId="1076"/>
          <ac:spMkLst>
            <pc:docMk/>
            <pc:sldMk cId="2702438529" sldId="275"/>
            <ac:spMk id="36" creationId="{00000000-0000-0000-0000-000000000000}"/>
          </ac:spMkLst>
        </pc:spChg>
        <pc:spChg chg="mod">
          <ac:chgData name="Thúy Mai" userId="222f1c7e07c9bd7a" providerId="LiveId" clId="{A6634602-D461-48B3-8E53-F6FC94CE50A1}" dt="2023-07-06T15:24:24.827" v="3143"/>
          <ac:spMkLst>
            <pc:docMk/>
            <pc:sldMk cId="2702438529" sldId="275"/>
            <ac:spMk id="44" creationId="{00000000-0000-0000-0000-000000000000}"/>
          </ac:spMkLst>
        </pc:spChg>
        <pc:spChg chg="mod">
          <ac:chgData name="Thúy Mai" userId="222f1c7e07c9bd7a" providerId="LiveId" clId="{A6634602-D461-48B3-8E53-F6FC94CE50A1}" dt="2023-07-06T15:25:10.373" v="3149"/>
          <ac:spMkLst>
            <pc:docMk/>
            <pc:sldMk cId="2702438529" sldId="275"/>
            <ac:spMk id="47" creationId="{00000000-0000-0000-0000-000000000000}"/>
          </ac:spMkLst>
        </pc:spChg>
        <pc:spChg chg="mod">
          <ac:chgData name="Thúy Mai" userId="222f1c7e07c9bd7a" providerId="LiveId" clId="{A6634602-D461-48B3-8E53-F6FC94CE50A1}" dt="2023-07-06T15:25:35.865" v="3154"/>
          <ac:spMkLst>
            <pc:docMk/>
            <pc:sldMk cId="2702438529" sldId="275"/>
            <ac:spMk id="50" creationId="{00000000-0000-0000-0000-000000000000}"/>
          </ac:spMkLst>
        </pc:spChg>
        <pc:grpChg chg="mod">
          <ac:chgData name="Thúy Mai" userId="222f1c7e07c9bd7a" providerId="LiveId" clId="{A6634602-D461-48B3-8E53-F6FC94CE50A1}" dt="2023-07-06T15:25:47.753" v="3173" actId="1037"/>
          <ac:grpSpMkLst>
            <pc:docMk/>
            <pc:sldMk cId="2702438529" sldId="275"/>
            <ac:grpSpMk id="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25:47.753" v="3173" actId="1037"/>
          <ac:grpSpMkLst>
            <pc:docMk/>
            <pc:sldMk cId="2702438529" sldId="275"/>
            <ac:grpSpMk id="4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26:13.278" v="3185" actId="1035"/>
          <ac:grpSpMkLst>
            <pc:docMk/>
            <pc:sldMk cId="2702438529" sldId="275"/>
            <ac:grpSpMk id="46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26:13.278" v="3185" actId="1035"/>
          <ac:grpSpMkLst>
            <pc:docMk/>
            <pc:sldMk cId="2702438529" sldId="275"/>
            <ac:grpSpMk id="49" creationId="{00000000-0000-0000-0000-000000000000}"/>
          </ac:grpSpMkLst>
        </pc:grpChg>
        <pc:picChg chg="mod">
          <ac:chgData name="Thúy Mai" userId="222f1c7e07c9bd7a" providerId="LiveId" clId="{A6634602-D461-48B3-8E53-F6FC94CE50A1}" dt="2023-07-06T15:26:13.278" v="3185" actId="1035"/>
          <ac:picMkLst>
            <pc:docMk/>
            <pc:sldMk cId="2702438529" sldId="275"/>
            <ac:picMk id="6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26:13.278" v="3185" actId="1035"/>
          <ac:picMkLst>
            <pc:docMk/>
            <pc:sldMk cId="2702438529" sldId="275"/>
            <ac:picMk id="9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25:47.753" v="3173" actId="1037"/>
          <ac:picMkLst>
            <pc:docMk/>
            <pc:sldMk cId="2702438529" sldId="275"/>
            <ac:picMk id="54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25:47.753" v="3173" actId="1037"/>
          <ac:picMkLst>
            <pc:docMk/>
            <pc:sldMk cId="2702438529" sldId="275"/>
            <ac:picMk id="55" creationId="{00000000-0000-0000-0000-000000000000}"/>
          </ac:picMkLst>
        </pc:picChg>
      </pc:sldChg>
      <pc:sldChg chg="delSp modSp mod delAnim">
        <pc:chgData name="Thúy Mai" userId="222f1c7e07c9bd7a" providerId="LiveId" clId="{A6634602-D461-48B3-8E53-F6FC94CE50A1}" dt="2023-07-06T15:22:41.296" v="3125" actId="1035"/>
        <pc:sldMkLst>
          <pc:docMk/>
          <pc:sldMk cId="868165380" sldId="277"/>
        </pc:sldMkLst>
        <pc:spChg chg="mod">
          <ac:chgData name="Thúy Mai" userId="222f1c7e07c9bd7a" providerId="LiveId" clId="{A6634602-D461-48B3-8E53-F6FC94CE50A1}" dt="2023-07-06T15:20:29.828" v="3056"/>
          <ac:spMkLst>
            <pc:docMk/>
            <pc:sldMk cId="868165380" sldId="277"/>
            <ac:spMk id="2" creationId="{00000000-0000-0000-0000-000000000000}"/>
          </ac:spMkLst>
        </pc:spChg>
        <pc:spChg chg="del mod">
          <ac:chgData name="Thúy Mai" userId="222f1c7e07c9bd7a" providerId="LiveId" clId="{A6634602-D461-48B3-8E53-F6FC94CE50A1}" dt="2023-07-06T15:21:40.748" v="3077"/>
          <ac:spMkLst>
            <pc:docMk/>
            <pc:sldMk cId="868165380" sldId="277"/>
            <ac:spMk id="5" creationId="{550A0E5C-770E-ADC5-6673-E7F356D108B6}"/>
          </ac:spMkLst>
        </pc:spChg>
        <pc:spChg chg="del">
          <ac:chgData name="Thúy Mai" userId="222f1c7e07c9bd7a" providerId="LiveId" clId="{A6634602-D461-48B3-8E53-F6FC94CE50A1}" dt="2023-07-06T15:08:40.937" v="2889" actId="478"/>
          <ac:spMkLst>
            <pc:docMk/>
            <pc:sldMk cId="868165380" sldId="277"/>
            <ac:spMk id="32" creationId="{00000000-0000-0000-0000-000000000000}"/>
          </ac:spMkLst>
        </pc:spChg>
        <pc:spChg chg="mod">
          <ac:chgData name="Thúy Mai" userId="222f1c7e07c9bd7a" providerId="LiveId" clId="{A6634602-D461-48B3-8E53-F6FC94CE50A1}" dt="2023-07-06T15:20:16.177" v="3053" actId="1076"/>
          <ac:spMkLst>
            <pc:docMk/>
            <pc:sldMk cId="868165380" sldId="277"/>
            <ac:spMk id="36" creationId="{00000000-0000-0000-0000-000000000000}"/>
          </ac:spMkLst>
        </pc:spChg>
        <pc:spChg chg="mod">
          <ac:chgData name="Thúy Mai" userId="222f1c7e07c9bd7a" providerId="LiveId" clId="{A6634602-D461-48B3-8E53-F6FC94CE50A1}" dt="2023-07-06T15:20:52.766" v="3061"/>
          <ac:spMkLst>
            <pc:docMk/>
            <pc:sldMk cId="868165380" sldId="277"/>
            <ac:spMk id="44" creationId="{00000000-0000-0000-0000-000000000000}"/>
          </ac:spMkLst>
        </pc:spChg>
        <pc:spChg chg="mod">
          <ac:chgData name="Thúy Mai" userId="222f1c7e07c9bd7a" providerId="LiveId" clId="{A6634602-D461-48B3-8E53-F6FC94CE50A1}" dt="2023-07-06T15:21:05.408" v="3064"/>
          <ac:spMkLst>
            <pc:docMk/>
            <pc:sldMk cId="868165380" sldId="277"/>
            <ac:spMk id="47" creationId="{00000000-0000-0000-0000-000000000000}"/>
          </ac:spMkLst>
        </pc:spChg>
        <pc:spChg chg="mod">
          <ac:chgData name="Thúy Mai" userId="222f1c7e07c9bd7a" providerId="LiveId" clId="{A6634602-D461-48B3-8E53-F6FC94CE50A1}" dt="2023-07-06T15:21:37.846" v="3075"/>
          <ac:spMkLst>
            <pc:docMk/>
            <pc:sldMk cId="868165380" sldId="277"/>
            <ac:spMk id="50" creationId="{00000000-0000-0000-0000-000000000000}"/>
          </ac:spMkLst>
        </pc:spChg>
        <pc:grpChg chg="mod">
          <ac:chgData name="Thúy Mai" userId="222f1c7e07c9bd7a" providerId="LiveId" clId="{A6634602-D461-48B3-8E53-F6FC94CE50A1}" dt="2023-07-06T15:22:41.296" v="3125" actId="1035"/>
          <ac:grpSpMkLst>
            <pc:docMk/>
            <pc:sldMk cId="868165380" sldId="277"/>
            <ac:grpSpMk id="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22:41.296" v="3125" actId="1035"/>
          <ac:grpSpMkLst>
            <pc:docMk/>
            <pc:sldMk cId="868165380" sldId="277"/>
            <ac:grpSpMk id="4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22:16.744" v="3122" actId="1037"/>
          <ac:grpSpMkLst>
            <pc:docMk/>
            <pc:sldMk cId="868165380" sldId="277"/>
            <ac:grpSpMk id="46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22:16.744" v="3122" actId="1037"/>
          <ac:grpSpMkLst>
            <pc:docMk/>
            <pc:sldMk cId="868165380" sldId="277"/>
            <ac:grpSpMk id="49" creationId="{00000000-0000-0000-0000-000000000000}"/>
          </ac:grpSpMkLst>
        </pc:grpChg>
        <pc:picChg chg="mod">
          <ac:chgData name="Thúy Mai" userId="222f1c7e07c9bd7a" providerId="LiveId" clId="{A6634602-D461-48B3-8E53-F6FC94CE50A1}" dt="2023-07-06T15:22:41.296" v="3125" actId="1035"/>
          <ac:picMkLst>
            <pc:docMk/>
            <pc:sldMk cId="868165380" sldId="277"/>
            <ac:picMk id="6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22:16.744" v="3122" actId="1037"/>
          <ac:picMkLst>
            <pc:docMk/>
            <pc:sldMk cId="868165380" sldId="277"/>
            <ac:picMk id="9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22:16.744" v="3122" actId="1037"/>
          <ac:picMkLst>
            <pc:docMk/>
            <pc:sldMk cId="868165380" sldId="277"/>
            <ac:picMk id="54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22:41.296" v="3125" actId="1035"/>
          <ac:picMkLst>
            <pc:docMk/>
            <pc:sldMk cId="868165380" sldId="277"/>
            <ac:picMk id="55" creationId="{00000000-0000-0000-0000-000000000000}"/>
          </ac:picMkLst>
        </pc:picChg>
      </pc:sldChg>
      <pc:sldChg chg="addSp delSp modSp mod delAnim">
        <pc:chgData name="Thúy Mai" userId="222f1c7e07c9bd7a" providerId="LiveId" clId="{A6634602-D461-48B3-8E53-F6FC94CE50A1}" dt="2023-07-06T15:45:59.218" v="3578" actId="1076"/>
        <pc:sldMkLst>
          <pc:docMk/>
          <pc:sldMk cId="3222455650" sldId="282"/>
        </pc:sldMkLst>
        <pc:spChg chg="mod">
          <ac:chgData name="Thúy Mai" userId="222f1c7e07c9bd7a" providerId="LiveId" clId="{A6634602-D461-48B3-8E53-F6FC94CE50A1}" dt="2023-07-06T15:45:22.746" v="3566" actId="255"/>
          <ac:spMkLst>
            <pc:docMk/>
            <pc:sldMk cId="3222455650" sldId="282"/>
            <ac:spMk id="2" creationId="{00000000-0000-0000-0000-000000000000}"/>
          </ac:spMkLst>
        </pc:spChg>
        <pc:spChg chg="add del mod">
          <ac:chgData name="Thúy Mai" userId="222f1c7e07c9bd7a" providerId="LiveId" clId="{A6634602-D461-48B3-8E53-F6FC94CE50A1}" dt="2023-07-06T15:44:15.620" v="3536" actId="478"/>
          <ac:spMkLst>
            <pc:docMk/>
            <pc:sldMk cId="3222455650" sldId="282"/>
            <ac:spMk id="5" creationId="{810778AB-E529-E770-9AE8-A9792993B71C}"/>
          </ac:spMkLst>
        </pc:spChg>
        <pc:spChg chg="del">
          <ac:chgData name="Thúy Mai" userId="222f1c7e07c9bd7a" providerId="LiveId" clId="{A6634602-D461-48B3-8E53-F6FC94CE50A1}" dt="2023-07-06T15:08:14.260" v="2883" actId="478"/>
          <ac:spMkLst>
            <pc:docMk/>
            <pc:sldMk cId="3222455650" sldId="282"/>
            <ac:spMk id="32" creationId="{00000000-0000-0000-0000-000000000000}"/>
          </ac:spMkLst>
        </pc:spChg>
        <pc:spChg chg="mod">
          <ac:chgData name="Thúy Mai" userId="222f1c7e07c9bd7a" providerId="LiveId" clId="{A6634602-D461-48B3-8E53-F6FC94CE50A1}" dt="2023-07-06T15:42:36.643" v="3513" actId="1076"/>
          <ac:spMkLst>
            <pc:docMk/>
            <pc:sldMk cId="3222455650" sldId="282"/>
            <ac:spMk id="36" creationId="{00000000-0000-0000-0000-000000000000}"/>
          </ac:spMkLst>
        </pc:spChg>
        <pc:spChg chg="mod">
          <ac:chgData name="Thúy Mai" userId="222f1c7e07c9bd7a" providerId="LiveId" clId="{A6634602-D461-48B3-8E53-F6FC94CE50A1}" dt="2023-07-06T15:45:22.746" v="3566" actId="255"/>
          <ac:spMkLst>
            <pc:docMk/>
            <pc:sldMk cId="3222455650" sldId="282"/>
            <ac:spMk id="44" creationId="{00000000-0000-0000-0000-000000000000}"/>
          </ac:spMkLst>
        </pc:spChg>
        <pc:spChg chg="mod">
          <ac:chgData name="Thúy Mai" userId="222f1c7e07c9bd7a" providerId="LiveId" clId="{A6634602-D461-48B3-8E53-F6FC94CE50A1}" dt="2023-07-06T15:45:22.746" v="3566" actId="255"/>
          <ac:spMkLst>
            <pc:docMk/>
            <pc:sldMk cId="3222455650" sldId="282"/>
            <ac:spMk id="47" creationId="{00000000-0000-0000-0000-000000000000}"/>
          </ac:spMkLst>
        </pc:spChg>
        <pc:spChg chg="mod">
          <ac:chgData name="Thúy Mai" userId="222f1c7e07c9bd7a" providerId="LiveId" clId="{A6634602-D461-48B3-8E53-F6FC94CE50A1}" dt="2023-07-06T15:45:22.746" v="3566" actId="255"/>
          <ac:spMkLst>
            <pc:docMk/>
            <pc:sldMk cId="3222455650" sldId="282"/>
            <ac:spMk id="50" creationId="{00000000-0000-0000-0000-000000000000}"/>
          </ac:spMkLst>
        </pc:spChg>
        <pc:grpChg chg="mod">
          <ac:chgData name="Thúy Mai" userId="222f1c7e07c9bd7a" providerId="LiveId" clId="{A6634602-D461-48B3-8E53-F6FC94CE50A1}" dt="2023-07-06T15:45:38.996" v="3572" actId="14100"/>
          <ac:grpSpMkLst>
            <pc:docMk/>
            <pc:sldMk cId="3222455650" sldId="282"/>
            <ac:grpSpMk id="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45:38.996" v="3572" actId="14100"/>
          <ac:grpSpMkLst>
            <pc:docMk/>
            <pc:sldMk cId="3222455650" sldId="282"/>
            <ac:grpSpMk id="4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45:59.218" v="3578" actId="1076"/>
          <ac:grpSpMkLst>
            <pc:docMk/>
            <pc:sldMk cId="3222455650" sldId="282"/>
            <ac:grpSpMk id="46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45:59.218" v="3578" actId="1076"/>
          <ac:grpSpMkLst>
            <pc:docMk/>
            <pc:sldMk cId="3222455650" sldId="282"/>
            <ac:grpSpMk id="49" creationId="{00000000-0000-0000-0000-000000000000}"/>
          </ac:grpSpMkLst>
        </pc:grpChg>
        <pc:picChg chg="mod">
          <ac:chgData name="Thúy Mai" userId="222f1c7e07c9bd7a" providerId="LiveId" clId="{A6634602-D461-48B3-8E53-F6FC94CE50A1}" dt="2023-07-06T15:45:59.218" v="3578" actId="1076"/>
          <ac:picMkLst>
            <pc:docMk/>
            <pc:sldMk cId="3222455650" sldId="282"/>
            <ac:picMk id="6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45:59.218" v="3578" actId="1076"/>
          <ac:picMkLst>
            <pc:docMk/>
            <pc:sldMk cId="3222455650" sldId="282"/>
            <ac:picMk id="9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42:42.837" v="3515" actId="1076"/>
          <ac:picMkLst>
            <pc:docMk/>
            <pc:sldMk cId="3222455650" sldId="282"/>
            <ac:picMk id="33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45:38.996" v="3572" actId="14100"/>
          <ac:picMkLst>
            <pc:docMk/>
            <pc:sldMk cId="3222455650" sldId="282"/>
            <ac:picMk id="54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45:38.996" v="3572" actId="14100"/>
          <ac:picMkLst>
            <pc:docMk/>
            <pc:sldMk cId="3222455650" sldId="282"/>
            <ac:picMk id="55" creationId="{00000000-0000-0000-0000-000000000000}"/>
          </ac:picMkLst>
        </pc:picChg>
      </pc:sldChg>
      <pc:sldChg chg="delSp modSp mod delAnim">
        <pc:chgData name="Thúy Mai" userId="222f1c7e07c9bd7a" providerId="LiveId" clId="{A6634602-D461-48B3-8E53-F6FC94CE50A1}" dt="2023-07-06T15:29:18.762" v="3247" actId="1036"/>
        <pc:sldMkLst>
          <pc:docMk/>
          <pc:sldMk cId="3663574179" sldId="285"/>
        </pc:sldMkLst>
        <pc:spChg chg="mod">
          <ac:chgData name="Thúy Mai" userId="222f1c7e07c9bd7a" providerId="LiveId" clId="{A6634602-D461-48B3-8E53-F6FC94CE50A1}" dt="2023-07-06T15:27:33.437" v="3197"/>
          <ac:spMkLst>
            <pc:docMk/>
            <pc:sldMk cId="3663574179" sldId="285"/>
            <ac:spMk id="2" creationId="{00000000-0000-0000-0000-000000000000}"/>
          </ac:spMkLst>
        </pc:spChg>
        <pc:spChg chg="del mod">
          <ac:chgData name="Thúy Mai" userId="222f1c7e07c9bd7a" providerId="LiveId" clId="{A6634602-D461-48B3-8E53-F6FC94CE50A1}" dt="2023-07-06T15:28:37.933" v="3214"/>
          <ac:spMkLst>
            <pc:docMk/>
            <pc:sldMk cId="3663574179" sldId="285"/>
            <ac:spMk id="5" creationId="{73BD6DE8-36A4-755C-6420-5FFE5DDCBEB1}"/>
          </ac:spMkLst>
        </pc:spChg>
        <pc:spChg chg="del">
          <ac:chgData name="Thúy Mai" userId="222f1c7e07c9bd7a" providerId="LiveId" clId="{A6634602-D461-48B3-8E53-F6FC94CE50A1}" dt="2023-07-06T15:08:31.062" v="2887" actId="478"/>
          <ac:spMkLst>
            <pc:docMk/>
            <pc:sldMk cId="3663574179" sldId="285"/>
            <ac:spMk id="32" creationId="{00000000-0000-0000-0000-000000000000}"/>
          </ac:spMkLst>
        </pc:spChg>
        <pc:spChg chg="mod">
          <ac:chgData name="Thúy Mai" userId="222f1c7e07c9bd7a" providerId="LiveId" clId="{A6634602-D461-48B3-8E53-F6FC94CE50A1}" dt="2023-07-06T15:27:14.972" v="3194" actId="1076"/>
          <ac:spMkLst>
            <pc:docMk/>
            <pc:sldMk cId="3663574179" sldId="285"/>
            <ac:spMk id="36" creationId="{00000000-0000-0000-0000-000000000000}"/>
          </ac:spMkLst>
        </pc:spChg>
        <pc:spChg chg="mod">
          <ac:chgData name="Thúy Mai" userId="222f1c7e07c9bd7a" providerId="LiveId" clId="{A6634602-D461-48B3-8E53-F6FC94CE50A1}" dt="2023-07-06T15:27:53.295" v="3202"/>
          <ac:spMkLst>
            <pc:docMk/>
            <pc:sldMk cId="3663574179" sldId="285"/>
            <ac:spMk id="44" creationId="{00000000-0000-0000-0000-000000000000}"/>
          </ac:spMkLst>
        </pc:spChg>
        <pc:spChg chg="mod">
          <ac:chgData name="Thúy Mai" userId="222f1c7e07c9bd7a" providerId="LiveId" clId="{A6634602-D461-48B3-8E53-F6FC94CE50A1}" dt="2023-07-06T15:28:03.839" v="3205"/>
          <ac:spMkLst>
            <pc:docMk/>
            <pc:sldMk cId="3663574179" sldId="285"/>
            <ac:spMk id="47" creationId="{00000000-0000-0000-0000-000000000000}"/>
          </ac:spMkLst>
        </pc:spChg>
        <pc:spChg chg="mod">
          <ac:chgData name="Thúy Mai" userId="222f1c7e07c9bd7a" providerId="LiveId" clId="{A6634602-D461-48B3-8E53-F6FC94CE50A1}" dt="2023-07-06T15:28:34.864" v="3212"/>
          <ac:spMkLst>
            <pc:docMk/>
            <pc:sldMk cId="3663574179" sldId="285"/>
            <ac:spMk id="50" creationId="{00000000-0000-0000-0000-000000000000}"/>
          </ac:spMkLst>
        </pc:spChg>
        <pc:grpChg chg="mod">
          <ac:chgData name="Thúy Mai" userId="222f1c7e07c9bd7a" providerId="LiveId" clId="{A6634602-D461-48B3-8E53-F6FC94CE50A1}" dt="2023-07-06T15:29:18.762" v="3247" actId="1036"/>
          <ac:grpSpMkLst>
            <pc:docMk/>
            <pc:sldMk cId="3663574179" sldId="285"/>
            <ac:grpSpMk id="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29:18.762" v="3247" actId="1036"/>
          <ac:grpSpMkLst>
            <pc:docMk/>
            <pc:sldMk cId="3663574179" sldId="285"/>
            <ac:grpSpMk id="4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29:07.391" v="3245" actId="1035"/>
          <ac:grpSpMkLst>
            <pc:docMk/>
            <pc:sldMk cId="3663574179" sldId="285"/>
            <ac:grpSpMk id="46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29:07.391" v="3245" actId="1035"/>
          <ac:grpSpMkLst>
            <pc:docMk/>
            <pc:sldMk cId="3663574179" sldId="285"/>
            <ac:grpSpMk id="49" creationId="{00000000-0000-0000-0000-000000000000}"/>
          </ac:grpSpMkLst>
        </pc:grpChg>
        <pc:picChg chg="mod">
          <ac:chgData name="Thúy Mai" userId="222f1c7e07c9bd7a" providerId="LiveId" clId="{A6634602-D461-48B3-8E53-F6FC94CE50A1}" dt="2023-07-06T15:29:18.762" v="3247" actId="1036"/>
          <ac:picMkLst>
            <pc:docMk/>
            <pc:sldMk cId="3663574179" sldId="285"/>
            <ac:picMk id="6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29:07.391" v="3245" actId="1035"/>
          <ac:picMkLst>
            <pc:docMk/>
            <pc:sldMk cId="3663574179" sldId="285"/>
            <ac:picMk id="9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29:07.391" v="3245" actId="1035"/>
          <ac:picMkLst>
            <pc:docMk/>
            <pc:sldMk cId="3663574179" sldId="285"/>
            <ac:picMk id="54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29:18.762" v="3247" actId="1036"/>
          <ac:picMkLst>
            <pc:docMk/>
            <pc:sldMk cId="3663574179" sldId="285"/>
            <ac:picMk id="55" creationId="{00000000-0000-0000-0000-000000000000}"/>
          </ac:picMkLst>
        </pc:picChg>
      </pc:sldChg>
      <pc:sldChg chg="delSp modSp mod delAnim">
        <pc:chgData name="Thúy Mai" userId="222f1c7e07c9bd7a" providerId="LiveId" clId="{A6634602-D461-48B3-8E53-F6FC94CE50A1}" dt="2023-07-06T15:46:45.670" v="3591" actId="255"/>
        <pc:sldMkLst>
          <pc:docMk/>
          <pc:sldMk cId="1657383632" sldId="286"/>
        </pc:sldMkLst>
        <pc:spChg chg="mod">
          <ac:chgData name="Thúy Mai" userId="222f1c7e07c9bd7a" providerId="LiveId" clId="{A6634602-D461-48B3-8E53-F6FC94CE50A1}" dt="2023-07-06T15:46:45.670" v="3591" actId="255"/>
          <ac:spMkLst>
            <pc:docMk/>
            <pc:sldMk cId="1657383632" sldId="286"/>
            <ac:spMk id="2" creationId="{00000000-0000-0000-0000-000000000000}"/>
          </ac:spMkLst>
        </pc:spChg>
        <pc:spChg chg="del mod">
          <ac:chgData name="Thúy Mai" userId="222f1c7e07c9bd7a" providerId="LiveId" clId="{A6634602-D461-48B3-8E53-F6FC94CE50A1}" dt="2023-07-06T15:38:08.436" v="3425"/>
          <ac:spMkLst>
            <pc:docMk/>
            <pc:sldMk cId="1657383632" sldId="286"/>
            <ac:spMk id="5" creationId="{FC39D8F5-6FE7-1D15-3768-E5B2CA57EF20}"/>
          </ac:spMkLst>
        </pc:spChg>
        <pc:spChg chg="del">
          <ac:chgData name="Thúy Mai" userId="222f1c7e07c9bd7a" providerId="LiveId" clId="{A6634602-D461-48B3-8E53-F6FC94CE50A1}" dt="2023-07-06T15:08:18.733" v="2884" actId="478"/>
          <ac:spMkLst>
            <pc:docMk/>
            <pc:sldMk cId="1657383632" sldId="286"/>
            <ac:spMk id="32" creationId="{00000000-0000-0000-0000-000000000000}"/>
          </ac:spMkLst>
        </pc:spChg>
        <pc:spChg chg="mod">
          <ac:chgData name="Thúy Mai" userId="222f1c7e07c9bd7a" providerId="LiveId" clId="{A6634602-D461-48B3-8E53-F6FC94CE50A1}" dt="2023-07-06T15:36:55.967" v="3408" actId="1076"/>
          <ac:spMkLst>
            <pc:docMk/>
            <pc:sldMk cId="1657383632" sldId="286"/>
            <ac:spMk id="36" creationId="{00000000-0000-0000-0000-000000000000}"/>
          </ac:spMkLst>
        </pc:spChg>
        <pc:spChg chg="mod">
          <ac:chgData name="Thúy Mai" userId="222f1c7e07c9bd7a" providerId="LiveId" clId="{A6634602-D461-48B3-8E53-F6FC94CE50A1}" dt="2023-07-06T15:46:45.670" v="3591" actId="255"/>
          <ac:spMkLst>
            <pc:docMk/>
            <pc:sldMk cId="1657383632" sldId="286"/>
            <ac:spMk id="44" creationId="{00000000-0000-0000-0000-000000000000}"/>
          </ac:spMkLst>
        </pc:spChg>
        <pc:spChg chg="mod">
          <ac:chgData name="Thúy Mai" userId="222f1c7e07c9bd7a" providerId="LiveId" clId="{A6634602-D461-48B3-8E53-F6FC94CE50A1}" dt="2023-07-06T15:46:45.670" v="3591" actId="255"/>
          <ac:spMkLst>
            <pc:docMk/>
            <pc:sldMk cId="1657383632" sldId="286"/>
            <ac:spMk id="47" creationId="{00000000-0000-0000-0000-000000000000}"/>
          </ac:spMkLst>
        </pc:spChg>
        <pc:spChg chg="mod">
          <ac:chgData name="Thúy Mai" userId="222f1c7e07c9bd7a" providerId="LiveId" clId="{A6634602-D461-48B3-8E53-F6FC94CE50A1}" dt="2023-07-06T15:46:45.670" v="3591" actId="255"/>
          <ac:spMkLst>
            <pc:docMk/>
            <pc:sldMk cId="1657383632" sldId="286"/>
            <ac:spMk id="50" creationId="{00000000-0000-0000-0000-000000000000}"/>
          </ac:spMkLst>
        </pc:spChg>
        <pc:grpChg chg="mod">
          <ac:chgData name="Thúy Mai" userId="222f1c7e07c9bd7a" providerId="LiveId" clId="{A6634602-D461-48B3-8E53-F6FC94CE50A1}" dt="2023-07-06T15:46:44.867" v="3590" actId="1037"/>
          <ac:grpSpMkLst>
            <pc:docMk/>
            <pc:sldMk cId="1657383632" sldId="286"/>
            <ac:grpSpMk id="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40:40.963" v="3496" actId="1036"/>
          <ac:grpSpMkLst>
            <pc:docMk/>
            <pc:sldMk cId="1657383632" sldId="286"/>
            <ac:grpSpMk id="4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40:54.009" v="3497" actId="1076"/>
          <ac:grpSpMkLst>
            <pc:docMk/>
            <pc:sldMk cId="1657383632" sldId="286"/>
            <ac:grpSpMk id="46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40:04.129" v="3487" actId="14100"/>
          <ac:grpSpMkLst>
            <pc:docMk/>
            <pc:sldMk cId="1657383632" sldId="286"/>
            <ac:grpSpMk id="49" creationId="{00000000-0000-0000-0000-000000000000}"/>
          </ac:grpSpMkLst>
        </pc:grpChg>
        <pc:picChg chg="mod">
          <ac:chgData name="Thúy Mai" userId="222f1c7e07c9bd7a" providerId="LiveId" clId="{A6634602-D461-48B3-8E53-F6FC94CE50A1}" dt="2023-07-06T15:39:04.855" v="3479" actId="14100"/>
          <ac:picMkLst>
            <pc:docMk/>
            <pc:sldMk cId="1657383632" sldId="286"/>
            <ac:picMk id="6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39:59.136" v="3486" actId="1076"/>
          <ac:picMkLst>
            <pc:docMk/>
            <pc:sldMk cId="1657383632" sldId="286"/>
            <ac:picMk id="9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41:00.855" v="3498" actId="1076"/>
          <ac:picMkLst>
            <pc:docMk/>
            <pc:sldMk cId="1657383632" sldId="286"/>
            <ac:picMk id="48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46:43.586" v="3588" actId="1076"/>
          <ac:picMkLst>
            <pc:docMk/>
            <pc:sldMk cId="1657383632" sldId="286"/>
            <ac:picMk id="54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40:40.963" v="3496" actId="1036"/>
          <ac:picMkLst>
            <pc:docMk/>
            <pc:sldMk cId="1657383632" sldId="286"/>
            <ac:picMk id="55" creationId="{00000000-0000-0000-0000-000000000000}"/>
          </ac:picMkLst>
        </pc:picChg>
      </pc:sldChg>
      <pc:sldChg chg="addSp delSp modSp mod delAnim">
        <pc:chgData name="Thúy Mai" userId="222f1c7e07c9bd7a" providerId="LiveId" clId="{A6634602-D461-48B3-8E53-F6FC94CE50A1}" dt="2023-07-06T15:18:44.014" v="3045" actId="14100"/>
        <pc:sldMkLst>
          <pc:docMk/>
          <pc:sldMk cId="2042517264" sldId="287"/>
        </pc:sldMkLst>
        <pc:spChg chg="mod">
          <ac:chgData name="Thúy Mai" userId="222f1c7e07c9bd7a" providerId="LiveId" clId="{A6634602-D461-48B3-8E53-F6FC94CE50A1}" dt="2023-07-06T15:17:53.927" v="3040" actId="20577"/>
          <ac:spMkLst>
            <pc:docMk/>
            <pc:sldMk cId="2042517264" sldId="287"/>
            <ac:spMk id="2" creationId="{00000000-0000-0000-0000-000000000000}"/>
          </ac:spMkLst>
        </pc:spChg>
        <pc:spChg chg="del mod">
          <ac:chgData name="Thúy Mai" userId="222f1c7e07c9bd7a" providerId="LiveId" clId="{A6634602-D461-48B3-8E53-F6FC94CE50A1}" dt="2023-07-06T15:15:49.837" v="2985"/>
          <ac:spMkLst>
            <pc:docMk/>
            <pc:sldMk cId="2042517264" sldId="287"/>
            <ac:spMk id="5" creationId="{982A4482-1C28-DE28-E576-5ED81DC11969}"/>
          </ac:spMkLst>
        </pc:spChg>
        <pc:spChg chg="del">
          <ac:chgData name="Thúy Mai" userId="222f1c7e07c9bd7a" providerId="LiveId" clId="{A6634602-D461-48B3-8E53-F6FC94CE50A1}" dt="2023-07-06T15:08:50.932" v="2892" actId="478"/>
          <ac:spMkLst>
            <pc:docMk/>
            <pc:sldMk cId="2042517264" sldId="287"/>
            <ac:spMk id="32" creationId="{00000000-0000-0000-0000-000000000000}"/>
          </ac:spMkLst>
        </pc:spChg>
        <pc:spChg chg="mod">
          <ac:chgData name="Thúy Mai" userId="222f1c7e07c9bd7a" providerId="LiveId" clId="{A6634602-D461-48B3-8E53-F6FC94CE50A1}" dt="2023-07-06T15:18:44.014" v="3045" actId="14100"/>
          <ac:spMkLst>
            <pc:docMk/>
            <pc:sldMk cId="2042517264" sldId="287"/>
            <ac:spMk id="36" creationId="{00000000-0000-0000-0000-000000000000}"/>
          </ac:spMkLst>
        </pc:spChg>
        <pc:spChg chg="mod">
          <ac:chgData name="Thúy Mai" userId="222f1c7e07c9bd7a" providerId="LiveId" clId="{A6634602-D461-48B3-8E53-F6FC94CE50A1}" dt="2023-07-06T15:15:37.114" v="2980"/>
          <ac:spMkLst>
            <pc:docMk/>
            <pc:sldMk cId="2042517264" sldId="287"/>
            <ac:spMk id="44" creationId="{00000000-0000-0000-0000-000000000000}"/>
          </ac:spMkLst>
        </pc:spChg>
        <pc:spChg chg="mod">
          <ac:chgData name="Thúy Mai" userId="222f1c7e07c9bd7a" providerId="LiveId" clId="{A6634602-D461-48B3-8E53-F6FC94CE50A1}" dt="2023-07-06T15:17:01.757" v="3035" actId="20577"/>
          <ac:spMkLst>
            <pc:docMk/>
            <pc:sldMk cId="2042517264" sldId="287"/>
            <ac:spMk id="47" creationId="{00000000-0000-0000-0000-000000000000}"/>
          </ac:spMkLst>
        </pc:spChg>
        <pc:spChg chg="mod">
          <ac:chgData name="Thúy Mai" userId="222f1c7e07c9bd7a" providerId="LiveId" clId="{A6634602-D461-48B3-8E53-F6FC94CE50A1}" dt="2023-07-06T15:15:13.797" v="2974"/>
          <ac:spMkLst>
            <pc:docMk/>
            <pc:sldMk cId="2042517264" sldId="287"/>
            <ac:spMk id="50" creationId="{00000000-0000-0000-0000-000000000000}"/>
          </ac:spMkLst>
        </pc:spChg>
        <pc:grpChg chg="mod">
          <ac:chgData name="Thúy Mai" userId="222f1c7e07c9bd7a" providerId="LiveId" clId="{A6634602-D461-48B3-8E53-F6FC94CE50A1}" dt="2023-07-06T15:16:48.749" v="3029" actId="14100"/>
          <ac:grpSpMkLst>
            <pc:docMk/>
            <pc:sldMk cId="2042517264" sldId="287"/>
            <ac:grpSpMk id="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18:07.408" v="3043" actId="14100"/>
          <ac:grpSpMkLst>
            <pc:docMk/>
            <pc:sldMk cId="2042517264" sldId="287"/>
            <ac:grpSpMk id="4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16:26.654" v="3023" actId="14100"/>
          <ac:grpSpMkLst>
            <pc:docMk/>
            <pc:sldMk cId="2042517264" sldId="287"/>
            <ac:grpSpMk id="46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16:26.654" v="3023" actId="14100"/>
          <ac:grpSpMkLst>
            <pc:docMk/>
            <pc:sldMk cId="2042517264" sldId="287"/>
            <ac:grpSpMk id="49" creationId="{00000000-0000-0000-0000-000000000000}"/>
          </ac:grpSpMkLst>
        </pc:grpChg>
        <pc:picChg chg="mod">
          <ac:chgData name="Thúy Mai" userId="222f1c7e07c9bd7a" providerId="LiveId" clId="{A6634602-D461-48B3-8E53-F6FC94CE50A1}" dt="2023-07-06T15:16:26.654" v="3023" actId="14100"/>
          <ac:picMkLst>
            <pc:docMk/>
            <pc:sldMk cId="2042517264" sldId="287"/>
            <ac:picMk id="6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16:05.192" v="3008" actId="1037"/>
          <ac:picMkLst>
            <pc:docMk/>
            <pc:sldMk cId="2042517264" sldId="287"/>
            <ac:picMk id="9" creationId="{00000000-0000-0000-0000-000000000000}"/>
          </ac:picMkLst>
        </pc:picChg>
        <pc:picChg chg="add del">
          <ac:chgData name="Thúy Mai" userId="222f1c7e07c9bd7a" providerId="LiveId" clId="{A6634602-D461-48B3-8E53-F6FC94CE50A1}" dt="2023-07-06T15:08:47.193" v="2891" actId="478"/>
          <ac:picMkLst>
            <pc:docMk/>
            <pc:sldMk cId="2042517264" sldId="287"/>
            <ac:picMk id="31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16:26.654" v="3023" actId="14100"/>
          <ac:picMkLst>
            <pc:docMk/>
            <pc:sldMk cId="2042517264" sldId="287"/>
            <ac:picMk id="54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16:05.192" v="3008" actId="1037"/>
          <ac:picMkLst>
            <pc:docMk/>
            <pc:sldMk cId="2042517264" sldId="287"/>
            <ac:picMk id="55" creationId="{00000000-0000-0000-0000-000000000000}"/>
          </ac:picMkLst>
        </pc:picChg>
      </pc:sldChg>
      <pc:sldChg chg="delSp modSp mod delAnim">
        <pc:chgData name="Thúy Mai" userId="222f1c7e07c9bd7a" providerId="LiveId" clId="{A6634602-D461-48B3-8E53-F6FC94CE50A1}" dt="2023-07-06T15:36:04.332" v="3399" actId="1038"/>
        <pc:sldMkLst>
          <pc:docMk/>
          <pc:sldMk cId="2678579771" sldId="291"/>
        </pc:sldMkLst>
        <pc:spChg chg="mod">
          <ac:chgData name="Thúy Mai" userId="222f1c7e07c9bd7a" providerId="LiveId" clId="{A6634602-D461-48B3-8E53-F6FC94CE50A1}" dt="2023-07-06T15:35:40.347" v="3394" actId="123"/>
          <ac:spMkLst>
            <pc:docMk/>
            <pc:sldMk cId="2678579771" sldId="291"/>
            <ac:spMk id="2" creationId="{00000000-0000-0000-0000-000000000000}"/>
          </ac:spMkLst>
        </pc:spChg>
        <pc:spChg chg="mod">
          <ac:chgData name="Thúy Mai" userId="222f1c7e07c9bd7a" providerId="LiveId" clId="{A6634602-D461-48B3-8E53-F6FC94CE50A1}" dt="2023-07-06T15:34:23.631" v="3339" actId="21"/>
          <ac:spMkLst>
            <pc:docMk/>
            <pc:sldMk cId="2678579771" sldId="291"/>
            <ac:spMk id="5" creationId="{10B940BB-60DA-ED7A-4A5C-E6FF4A61995F}"/>
          </ac:spMkLst>
        </pc:spChg>
        <pc:spChg chg="del">
          <ac:chgData name="Thúy Mai" userId="222f1c7e07c9bd7a" providerId="LiveId" clId="{A6634602-D461-48B3-8E53-F6FC94CE50A1}" dt="2023-07-06T15:08:22.644" v="2885" actId="478"/>
          <ac:spMkLst>
            <pc:docMk/>
            <pc:sldMk cId="2678579771" sldId="291"/>
            <ac:spMk id="32" creationId="{00000000-0000-0000-0000-000000000000}"/>
          </ac:spMkLst>
        </pc:spChg>
        <pc:spChg chg="mod">
          <ac:chgData name="Thúy Mai" userId="222f1c7e07c9bd7a" providerId="LiveId" clId="{A6634602-D461-48B3-8E53-F6FC94CE50A1}" dt="2023-07-06T15:33:33.675" v="3329" actId="122"/>
          <ac:spMkLst>
            <pc:docMk/>
            <pc:sldMk cId="2678579771" sldId="291"/>
            <ac:spMk id="36" creationId="{00000000-0000-0000-0000-000000000000}"/>
          </ac:spMkLst>
        </pc:spChg>
        <pc:spChg chg="mod">
          <ac:chgData name="Thúy Mai" userId="222f1c7e07c9bd7a" providerId="LiveId" clId="{A6634602-D461-48B3-8E53-F6FC94CE50A1}" dt="2023-07-06T15:35:40.347" v="3394" actId="123"/>
          <ac:spMkLst>
            <pc:docMk/>
            <pc:sldMk cId="2678579771" sldId="291"/>
            <ac:spMk id="44" creationId="{00000000-0000-0000-0000-000000000000}"/>
          </ac:spMkLst>
        </pc:spChg>
        <pc:spChg chg="mod">
          <ac:chgData name="Thúy Mai" userId="222f1c7e07c9bd7a" providerId="LiveId" clId="{A6634602-D461-48B3-8E53-F6FC94CE50A1}" dt="2023-07-06T15:35:19.888" v="3387" actId="123"/>
          <ac:spMkLst>
            <pc:docMk/>
            <pc:sldMk cId="2678579771" sldId="291"/>
            <ac:spMk id="47" creationId="{00000000-0000-0000-0000-000000000000}"/>
          </ac:spMkLst>
        </pc:spChg>
        <pc:spChg chg="mod">
          <ac:chgData name="Thúy Mai" userId="222f1c7e07c9bd7a" providerId="LiveId" clId="{A6634602-D461-48B3-8E53-F6FC94CE50A1}" dt="2023-07-06T15:35:19.888" v="3387" actId="123"/>
          <ac:spMkLst>
            <pc:docMk/>
            <pc:sldMk cId="2678579771" sldId="291"/>
            <ac:spMk id="50" creationId="{00000000-0000-0000-0000-000000000000}"/>
          </ac:spMkLst>
        </pc:spChg>
        <pc:grpChg chg="mod">
          <ac:chgData name="Thúy Mai" userId="222f1c7e07c9bd7a" providerId="LiveId" clId="{A6634602-D461-48B3-8E53-F6FC94CE50A1}" dt="2023-07-06T15:35:47.336" v="3397" actId="1037"/>
          <ac:grpSpMkLst>
            <pc:docMk/>
            <pc:sldMk cId="2678579771" sldId="291"/>
            <ac:grpSpMk id="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35:47.336" v="3397" actId="1037"/>
          <ac:grpSpMkLst>
            <pc:docMk/>
            <pc:sldMk cId="2678579771" sldId="291"/>
            <ac:grpSpMk id="4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36:04.332" v="3399" actId="1038"/>
          <ac:grpSpMkLst>
            <pc:docMk/>
            <pc:sldMk cId="2678579771" sldId="291"/>
            <ac:grpSpMk id="46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36:04.332" v="3399" actId="1038"/>
          <ac:grpSpMkLst>
            <pc:docMk/>
            <pc:sldMk cId="2678579771" sldId="291"/>
            <ac:grpSpMk id="49" creationId="{00000000-0000-0000-0000-000000000000}"/>
          </ac:grpSpMkLst>
        </pc:grpChg>
        <pc:picChg chg="mod">
          <ac:chgData name="Thúy Mai" userId="222f1c7e07c9bd7a" providerId="LiveId" clId="{A6634602-D461-48B3-8E53-F6FC94CE50A1}" dt="2023-07-06T15:36:04.332" v="3399" actId="1038"/>
          <ac:picMkLst>
            <pc:docMk/>
            <pc:sldMk cId="2678579771" sldId="291"/>
            <ac:picMk id="6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35:47.336" v="3397" actId="1037"/>
          <ac:picMkLst>
            <pc:docMk/>
            <pc:sldMk cId="2678579771" sldId="291"/>
            <ac:picMk id="9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36:04.332" v="3399" actId="1038"/>
          <ac:picMkLst>
            <pc:docMk/>
            <pc:sldMk cId="2678579771" sldId="291"/>
            <ac:picMk id="54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35:47.336" v="3397" actId="1037"/>
          <ac:picMkLst>
            <pc:docMk/>
            <pc:sldMk cId="2678579771" sldId="291"/>
            <ac:picMk id="55" creationId="{00000000-0000-0000-0000-000000000000}"/>
          </ac:picMkLst>
        </pc:picChg>
      </pc:sldChg>
      <pc:sldChg chg="delSp modSp mod delAnim">
        <pc:chgData name="Thúy Mai" userId="222f1c7e07c9bd7a" providerId="LiveId" clId="{A6634602-D461-48B3-8E53-F6FC94CE50A1}" dt="2023-07-06T15:08:02.554" v="2882" actId="478"/>
        <pc:sldMkLst>
          <pc:docMk/>
          <pc:sldMk cId="1897368396" sldId="294"/>
        </pc:sldMkLst>
        <pc:spChg chg="mod">
          <ac:chgData name="Thúy Mai" userId="222f1c7e07c9bd7a" providerId="LiveId" clId="{A6634602-D461-48B3-8E53-F6FC94CE50A1}" dt="2023-07-06T15:07:47.238" v="2876" actId="2710"/>
          <ac:spMkLst>
            <pc:docMk/>
            <pc:sldMk cId="1897368396" sldId="294"/>
            <ac:spMk id="2" creationId="{00000000-0000-0000-0000-000000000000}"/>
          </ac:spMkLst>
        </pc:spChg>
        <pc:spChg chg="del mod">
          <ac:chgData name="Thúy Mai" userId="222f1c7e07c9bd7a" providerId="LiveId" clId="{A6634602-D461-48B3-8E53-F6FC94CE50A1}" dt="2023-07-06T15:07:24.752" v="2869"/>
          <ac:spMkLst>
            <pc:docMk/>
            <pc:sldMk cId="1897368396" sldId="294"/>
            <ac:spMk id="6" creationId="{6CCEC3A3-251A-F315-01ED-6F0333A1A2DC}"/>
          </ac:spMkLst>
        </pc:spChg>
        <pc:spChg chg="del mod">
          <ac:chgData name="Thúy Mai" userId="222f1c7e07c9bd7a" providerId="LiveId" clId="{A6634602-D461-48B3-8E53-F6FC94CE50A1}" dt="2023-07-06T15:07:24.752" v="2867" actId="478"/>
          <ac:spMkLst>
            <pc:docMk/>
            <pc:sldMk cId="1897368396" sldId="294"/>
            <ac:spMk id="11" creationId="{CBBF024F-8AE4-8F7D-FD4F-AB635FCE3D47}"/>
          </ac:spMkLst>
        </pc:spChg>
        <pc:spChg chg="del mod">
          <ac:chgData name="Thúy Mai" userId="222f1c7e07c9bd7a" providerId="LiveId" clId="{A6634602-D461-48B3-8E53-F6FC94CE50A1}" dt="2023-07-06T15:07:58.924" v="2881" actId="478"/>
          <ac:spMkLst>
            <pc:docMk/>
            <pc:sldMk cId="1897368396" sldId="294"/>
            <ac:spMk id="32" creationId="{00000000-0000-0000-0000-000000000000}"/>
          </ac:spMkLst>
        </pc:spChg>
        <pc:spChg chg="mod">
          <ac:chgData name="Thúy Mai" userId="222f1c7e07c9bd7a" providerId="LiveId" clId="{A6634602-D461-48B3-8E53-F6FC94CE50A1}" dt="2023-07-06T15:07:02.831" v="2863" actId="1076"/>
          <ac:spMkLst>
            <pc:docMk/>
            <pc:sldMk cId="1897368396" sldId="294"/>
            <ac:spMk id="36" creationId="{00000000-0000-0000-0000-000000000000}"/>
          </ac:spMkLst>
        </pc:spChg>
        <pc:grpChg chg="del">
          <ac:chgData name="Thúy Mai" userId="222f1c7e07c9bd7a" providerId="LiveId" clId="{A6634602-D461-48B3-8E53-F6FC94CE50A1}" dt="2023-07-06T15:08:02.554" v="2882" actId="478"/>
          <ac:grpSpMkLst>
            <pc:docMk/>
            <pc:sldMk cId="1897368396" sldId="294"/>
            <ac:grpSpMk id="35" creationId="{00000000-0000-0000-0000-000000000000}"/>
          </ac:grpSpMkLst>
        </pc:grpChg>
        <pc:graphicFrameChg chg="mod modGraphic">
          <ac:chgData name="Thúy Mai" userId="222f1c7e07c9bd7a" providerId="LiveId" clId="{A6634602-D461-48B3-8E53-F6FC94CE50A1}" dt="2023-07-06T15:07:06.951" v="2864" actId="1076"/>
          <ac:graphicFrameMkLst>
            <pc:docMk/>
            <pc:sldMk cId="1897368396" sldId="294"/>
            <ac:graphicFrameMk id="8" creationId="{E200DA1D-F33C-0E0C-6334-F44234279600}"/>
          </ac:graphicFrameMkLst>
        </pc:graphicFrameChg>
        <pc:picChg chg="mod">
          <ac:chgData name="Thúy Mai" userId="222f1c7e07c9bd7a" providerId="LiveId" clId="{A6634602-D461-48B3-8E53-F6FC94CE50A1}" dt="2023-07-06T15:07:52.702" v="2878" actId="1076"/>
          <ac:picMkLst>
            <pc:docMk/>
            <pc:sldMk cId="1897368396" sldId="294"/>
            <ac:picMk id="24" creationId="{00000000-0000-0000-0000-000000000000}"/>
          </ac:picMkLst>
        </pc:picChg>
      </pc:sldChg>
      <pc:sldChg chg="addSp delSp modSp mod delAnim modAnim">
        <pc:chgData name="Thúy Mai" userId="222f1c7e07c9bd7a" providerId="LiveId" clId="{A6634602-D461-48B3-8E53-F6FC94CE50A1}" dt="2023-07-06T01:28:56.960" v="357" actId="1076"/>
        <pc:sldMkLst>
          <pc:docMk/>
          <pc:sldMk cId="498780835" sldId="316"/>
        </pc:sldMkLst>
        <pc:spChg chg="mod">
          <ac:chgData name="Thúy Mai" userId="222f1c7e07c9bd7a" providerId="LiveId" clId="{A6634602-D461-48B3-8E53-F6FC94CE50A1}" dt="2023-07-06T01:26:04.564" v="185"/>
          <ac:spMkLst>
            <pc:docMk/>
            <pc:sldMk cId="498780835" sldId="316"/>
            <ac:spMk id="5" creationId="{D95BE174-8F99-9E05-F5DC-0D464B3FD552}"/>
          </ac:spMkLst>
        </pc:spChg>
        <pc:spChg chg="mod">
          <ac:chgData name="Thúy Mai" userId="222f1c7e07c9bd7a" providerId="LiveId" clId="{A6634602-D461-48B3-8E53-F6FC94CE50A1}" dt="2023-07-06T01:26:04.564" v="185"/>
          <ac:spMkLst>
            <pc:docMk/>
            <pc:sldMk cId="498780835" sldId="316"/>
            <ac:spMk id="8" creationId="{09D6D3D5-822D-CC4D-D10D-2E6560D21E33}"/>
          </ac:spMkLst>
        </pc:spChg>
        <pc:spChg chg="mod">
          <ac:chgData name="Thúy Mai" userId="222f1c7e07c9bd7a" providerId="LiveId" clId="{A6634602-D461-48B3-8E53-F6FC94CE50A1}" dt="2023-07-06T01:25:35.228" v="169" actId="1037"/>
          <ac:spMkLst>
            <pc:docMk/>
            <pc:sldMk cId="498780835" sldId="316"/>
            <ac:spMk id="9" creationId="{00000000-0000-0000-0000-000000000000}"/>
          </ac:spMkLst>
        </pc:spChg>
        <pc:spChg chg="mod">
          <ac:chgData name="Thúy Mai" userId="222f1c7e07c9bd7a" providerId="LiveId" clId="{A6634602-D461-48B3-8E53-F6FC94CE50A1}" dt="2023-07-06T01:26:04.564" v="185"/>
          <ac:spMkLst>
            <pc:docMk/>
            <pc:sldMk cId="498780835" sldId="316"/>
            <ac:spMk id="15" creationId="{3A84DE86-2BBB-2612-2287-1880FDAA441C}"/>
          </ac:spMkLst>
        </pc:spChg>
        <pc:spChg chg="add mod">
          <ac:chgData name="Thúy Mai" userId="222f1c7e07c9bd7a" providerId="LiveId" clId="{A6634602-D461-48B3-8E53-F6FC94CE50A1}" dt="2023-07-06T01:26:04.564" v="185"/>
          <ac:spMkLst>
            <pc:docMk/>
            <pc:sldMk cId="498780835" sldId="316"/>
            <ac:spMk id="16" creationId="{9FB29CB3-426E-9ACA-6650-3C009E95BE87}"/>
          </ac:spMkLst>
        </pc:spChg>
        <pc:spChg chg="add mod">
          <ac:chgData name="Thúy Mai" userId="222f1c7e07c9bd7a" providerId="LiveId" clId="{A6634602-D461-48B3-8E53-F6FC94CE50A1}" dt="2023-07-06T01:26:04.564" v="185"/>
          <ac:spMkLst>
            <pc:docMk/>
            <pc:sldMk cId="498780835" sldId="316"/>
            <ac:spMk id="17" creationId="{391F1629-D2B5-3EB9-33BB-CD7108CA2820}"/>
          </ac:spMkLst>
        </pc:spChg>
        <pc:spChg chg="mod">
          <ac:chgData name="Thúy Mai" userId="222f1c7e07c9bd7a" providerId="LiveId" clId="{A6634602-D461-48B3-8E53-F6FC94CE50A1}" dt="2023-07-06T01:27:28.349" v="213" actId="1076"/>
          <ac:spMkLst>
            <pc:docMk/>
            <pc:sldMk cId="498780835" sldId="316"/>
            <ac:spMk id="21" creationId="{45839B8C-226E-F941-4DAE-5B8C9C008771}"/>
          </ac:spMkLst>
        </pc:spChg>
        <pc:spChg chg="mod">
          <ac:chgData name="Thúy Mai" userId="222f1c7e07c9bd7a" providerId="LiveId" clId="{A6634602-D461-48B3-8E53-F6FC94CE50A1}" dt="2023-07-06T01:26:51.266" v="196" actId="1035"/>
          <ac:spMkLst>
            <pc:docMk/>
            <pc:sldMk cId="498780835" sldId="316"/>
            <ac:spMk id="24" creationId="{24A5A36D-3497-F1AB-5E65-40B99765F462}"/>
          </ac:spMkLst>
        </pc:spChg>
        <pc:spChg chg="mod">
          <ac:chgData name="Thúy Mai" userId="222f1c7e07c9bd7a" providerId="LiveId" clId="{A6634602-D461-48B3-8E53-F6FC94CE50A1}" dt="2023-07-06T01:25:35.228" v="169" actId="1037"/>
          <ac:spMkLst>
            <pc:docMk/>
            <pc:sldMk cId="498780835" sldId="316"/>
            <ac:spMk id="25" creationId="{00000000-0000-0000-0000-000000000000}"/>
          </ac:spMkLst>
        </pc:spChg>
        <pc:spChg chg="mod">
          <ac:chgData name="Thúy Mai" userId="222f1c7e07c9bd7a" providerId="LiveId" clId="{A6634602-D461-48B3-8E53-F6FC94CE50A1}" dt="2023-07-06T01:26:51.266" v="196" actId="1035"/>
          <ac:spMkLst>
            <pc:docMk/>
            <pc:sldMk cId="498780835" sldId="316"/>
            <ac:spMk id="26" creationId="{D3FF6607-0434-2CF9-0560-24E7560054CB}"/>
          </ac:spMkLst>
        </pc:spChg>
        <pc:spChg chg="add mod">
          <ac:chgData name="Thúy Mai" userId="222f1c7e07c9bd7a" providerId="LiveId" clId="{A6634602-D461-48B3-8E53-F6FC94CE50A1}" dt="2023-07-06T01:28:56.960" v="357" actId="1076"/>
          <ac:spMkLst>
            <pc:docMk/>
            <pc:sldMk cId="498780835" sldId="316"/>
            <ac:spMk id="27" creationId="{E6063EE7-26B4-12D8-3B4D-BAA2D1CAC99D}"/>
          </ac:spMkLst>
        </pc:spChg>
        <pc:spChg chg="del">
          <ac:chgData name="Thúy Mai" userId="222f1c7e07c9bd7a" providerId="LiveId" clId="{A6634602-D461-48B3-8E53-F6FC94CE50A1}" dt="2023-07-06T01:24:55.251" v="151" actId="478"/>
          <ac:spMkLst>
            <pc:docMk/>
            <pc:sldMk cId="498780835" sldId="316"/>
            <ac:spMk id="28" creationId="{00000000-0000-0000-0000-000000000000}"/>
          </ac:spMkLst>
        </pc:spChg>
        <pc:spChg chg="mod">
          <ac:chgData name="Thúy Mai" userId="222f1c7e07c9bd7a" providerId="LiveId" clId="{A6634602-D461-48B3-8E53-F6FC94CE50A1}" dt="2023-07-06T01:25:24.051" v="158" actId="1076"/>
          <ac:spMkLst>
            <pc:docMk/>
            <pc:sldMk cId="498780835" sldId="316"/>
            <ac:spMk id="29" creationId="{00000000-0000-0000-0000-000000000000}"/>
          </ac:spMkLst>
        </pc:spChg>
        <pc:spChg chg="add del mod">
          <ac:chgData name="Thúy Mai" userId="222f1c7e07c9bd7a" providerId="LiveId" clId="{A6634602-D461-48B3-8E53-F6FC94CE50A1}" dt="2023-07-06T01:27:38.890" v="217" actId="478"/>
          <ac:spMkLst>
            <pc:docMk/>
            <pc:sldMk cId="498780835" sldId="316"/>
            <ac:spMk id="30" creationId="{CB9D6EAE-F623-6DCA-1E03-FA466E26261C}"/>
          </ac:spMkLst>
        </pc:spChg>
        <pc:spChg chg="mod">
          <ac:chgData name="Thúy Mai" userId="222f1c7e07c9bd7a" providerId="LiveId" clId="{A6634602-D461-48B3-8E53-F6FC94CE50A1}" dt="2023-07-06T01:26:19.751" v="189" actId="1037"/>
          <ac:spMkLst>
            <pc:docMk/>
            <pc:sldMk cId="498780835" sldId="316"/>
            <ac:spMk id="34" creationId="{00000000-0000-0000-0000-000000000000}"/>
          </ac:spMkLst>
        </pc:spChg>
        <pc:spChg chg="mod">
          <ac:chgData name="Thúy Mai" userId="222f1c7e07c9bd7a" providerId="LiveId" clId="{A6634602-D461-48B3-8E53-F6FC94CE50A1}" dt="2023-07-06T01:26:19.751" v="189" actId="1037"/>
          <ac:spMkLst>
            <pc:docMk/>
            <pc:sldMk cId="498780835" sldId="316"/>
            <ac:spMk id="35" creationId="{00000000-0000-0000-0000-000000000000}"/>
          </ac:spMkLst>
        </pc:spChg>
        <pc:spChg chg="mod">
          <ac:chgData name="Thúy Mai" userId="222f1c7e07c9bd7a" providerId="LiveId" clId="{A6634602-D461-48B3-8E53-F6FC94CE50A1}" dt="2023-07-06T01:26:26.164" v="191" actId="1037"/>
          <ac:spMkLst>
            <pc:docMk/>
            <pc:sldMk cId="498780835" sldId="316"/>
            <ac:spMk id="39" creationId="{00000000-0000-0000-0000-000000000000}"/>
          </ac:spMkLst>
        </pc:spChg>
        <pc:spChg chg="mod">
          <ac:chgData name="Thúy Mai" userId="222f1c7e07c9bd7a" providerId="LiveId" clId="{A6634602-D461-48B3-8E53-F6FC94CE50A1}" dt="2023-07-06T01:26:26.164" v="191" actId="1037"/>
          <ac:spMkLst>
            <pc:docMk/>
            <pc:sldMk cId="498780835" sldId="316"/>
            <ac:spMk id="40" creationId="{00000000-0000-0000-0000-000000000000}"/>
          </ac:spMkLst>
        </pc:spChg>
        <pc:spChg chg="mod">
          <ac:chgData name="Thúy Mai" userId="222f1c7e07c9bd7a" providerId="LiveId" clId="{A6634602-D461-48B3-8E53-F6FC94CE50A1}" dt="2023-07-06T01:27:05.233" v="201" actId="1076"/>
          <ac:spMkLst>
            <pc:docMk/>
            <pc:sldMk cId="498780835" sldId="316"/>
            <ac:spMk id="41" creationId="{00000000-0000-0000-0000-000000000000}"/>
          </ac:spMkLst>
        </pc:spChg>
        <pc:spChg chg="mod">
          <ac:chgData name="Thúy Mai" userId="222f1c7e07c9bd7a" providerId="LiveId" clId="{A6634602-D461-48B3-8E53-F6FC94CE50A1}" dt="2023-07-06T01:27:12.489" v="205" actId="1076"/>
          <ac:spMkLst>
            <pc:docMk/>
            <pc:sldMk cId="498780835" sldId="316"/>
            <ac:spMk id="42" creationId="{00000000-0000-0000-0000-000000000000}"/>
          </ac:spMkLst>
        </pc:spChg>
        <pc:spChg chg="mod">
          <ac:chgData name="Thúy Mai" userId="222f1c7e07c9bd7a" providerId="LiveId" clId="{A6634602-D461-48B3-8E53-F6FC94CE50A1}" dt="2023-07-06T01:27:19.509" v="209" actId="1076"/>
          <ac:spMkLst>
            <pc:docMk/>
            <pc:sldMk cId="498780835" sldId="316"/>
            <ac:spMk id="43" creationId="{00000000-0000-0000-0000-000000000000}"/>
          </ac:spMkLst>
        </pc:spChg>
        <pc:spChg chg="mod">
          <ac:chgData name="Thúy Mai" userId="222f1c7e07c9bd7a" providerId="LiveId" clId="{A6634602-D461-48B3-8E53-F6FC94CE50A1}" dt="2023-07-06T01:27:54.972" v="248" actId="1076"/>
          <ac:spMkLst>
            <pc:docMk/>
            <pc:sldMk cId="498780835" sldId="316"/>
            <ac:spMk id="63" creationId="{00000000-0000-0000-0000-000000000000}"/>
          </ac:spMkLst>
        </pc:spChg>
        <pc:spChg chg="del mod">
          <ac:chgData name="Thúy Mai" userId="222f1c7e07c9bd7a" providerId="LiveId" clId="{A6634602-D461-48B3-8E53-F6FC94CE50A1}" dt="2023-07-06T01:27:31.731" v="214" actId="478"/>
          <ac:spMkLst>
            <pc:docMk/>
            <pc:sldMk cId="498780835" sldId="316"/>
            <ac:spMk id="64" creationId="{00000000-0000-0000-0000-000000000000}"/>
          </ac:spMkLst>
        </pc:spChg>
        <pc:spChg chg="mod">
          <ac:chgData name="Thúy Mai" userId="222f1c7e07c9bd7a" providerId="LiveId" clId="{A6634602-D461-48B3-8E53-F6FC94CE50A1}" dt="2023-07-06T01:28:31.721" v="304" actId="1076"/>
          <ac:spMkLst>
            <pc:docMk/>
            <pc:sldMk cId="498780835" sldId="316"/>
            <ac:spMk id="66" creationId="{00000000-0000-0000-0000-000000000000}"/>
          </ac:spMkLst>
        </pc:spChg>
        <pc:spChg chg="del mod">
          <ac:chgData name="Thúy Mai" userId="222f1c7e07c9bd7a" providerId="LiveId" clId="{A6634602-D461-48B3-8E53-F6FC94CE50A1}" dt="2023-07-06T01:27:34.576" v="215" actId="478"/>
          <ac:spMkLst>
            <pc:docMk/>
            <pc:sldMk cId="498780835" sldId="316"/>
            <ac:spMk id="67" creationId="{00000000-0000-0000-0000-000000000000}"/>
          </ac:spMkLst>
        </pc:spChg>
        <pc:spChg chg="mod">
          <ac:chgData name="Thúy Mai" userId="222f1c7e07c9bd7a" providerId="LiveId" clId="{A6634602-D461-48B3-8E53-F6FC94CE50A1}" dt="2023-07-06T01:28:46.961" v="333" actId="1076"/>
          <ac:spMkLst>
            <pc:docMk/>
            <pc:sldMk cId="498780835" sldId="316"/>
            <ac:spMk id="69" creationId="{00000000-0000-0000-0000-000000000000}"/>
          </ac:spMkLst>
        </pc:spChg>
        <pc:spChg chg="del mod">
          <ac:chgData name="Thúy Mai" userId="222f1c7e07c9bd7a" providerId="LiveId" clId="{A6634602-D461-48B3-8E53-F6FC94CE50A1}" dt="2023-07-06T01:27:37.041" v="216" actId="478"/>
          <ac:spMkLst>
            <pc:docMk/>
            <pc:sldMk cId="498780835" sldId="316"/>
            <ac:spMk id="70" creationId="{00000000-0000-0000-0000-000000000000}"/>
          </ac:spMkLst>
        </pc:spChg>
        <pc:grpChg chg="add mod">
          <ac:chgData name="Thúy Mai" userId="222f1c7e07c9bd7a" providerId="LiveId" clId="{A6634602-D461-48B3-8E53-F6FC94CE50A1}" dt="2023-07-06T01:26:04.564" v="185"/>
          <ac:grpSpMkLst>
            <pc:docMk/>
            <pc:sldMk cId="498780835" sldId="316"/>
            <ac:grpSpMk id="3" creationId="{BA5AAEDE-45AF-9276-AB13-E97FA49760B0}"/>
          </ac:grpSpMkLst>
        </pc:grpChg>
        <pc:grpChg chg="mod">
          <ac:chgData name="Thúy Mai" userId="222f1c7e07c9bd7a" providerId="LiveId" clId="{A6634602-D461-48B3-8E53-F6FC94CE50A1}" dt="2023-07-06T01:26:04.564" v="185"/>
          <ac:grpSpMkLst>
            <pc:docMk/>
            <pc:sldMk cId="498780835" sldId="316"/>
            <ac:grpSpMk id="4" creationId="{AA69FE1D-D93A-D7B4-C540-D8CBAD25D555}"/>
          </ac:grpSpMkLst>
        </pc:grpChg>
        <pc:grpChg chg="mod">
          <ac:chgData name="Thúy Mai" userId="222f1c7e07c9bd7a" providerId="LiveId" clId="{A6634602-D461-48B3-8E53-F6FC94CE50A1}" dt="2023-07-06T01:26:04.564" v="185"/>
          <ac:grpSpMkLst>
            <pc:docMk/>
            <pc:sldMk cId="498780835" sldId="316"/>
            <ac:grpSpMk id="6" creationId="{85745428-527C-EAAD-4F48-E0334799FEEF}"/>
          </ac:grpSpMkLst>
        </pc:grpChg>
        <pc:grpChg chg="mod">
          <ac:chgData name="Thúy Mai" userId="222f1c7e07c9bd7a" providerId="LiveId" clId="{A6634602-D461-48B3-8E53-F6FC94CE50A1}" dt="2023-07-06T01:25:35.228" v="169" actId="1037"/>
          <ac:grpSpMkLst>
            <pc:docMk/>
            <pc:sldMk cId="498780835" sldId="316"/>
            <ac:grpSpMk id="10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01:25:35.228" v="169" actId="1037"/>
          <ac:grpSpMkLst>
            <pc:docMk/>
            <pc:sldMk cId="498780835" sldId="316"/>
            <ac:grpSpMk id="11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01:25:35.228" v="169" actId="1037"/>
          <ac:grpSpMkLst>
            <pc:docMk/>
            <pc:sldMk cId="498780835" sldId="316"/>
            <ac:grpSpMk id="12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01:26:19.751" v="189" actId="1037"/>
          <ac:grpSpMkLst>
            <pc:docMk/>
            <pc:sldMk cId="498780835" sldId="316"/>
            <ac:grpSpMk id="1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01:26:26.164" v="191" actId="1037"/>
          <ac:grpSpMkLst>
            <pc:docMk/>
            <pc:sldMk cId="498780835" sldId="316"/>
            <ac:grpSpMk id="14" creationId="{00000000-0000-0000-0000-000000000000}"/>
          </ac:grpSpMkLst>
        </pc:grpChg>
        <pc:grpChg chg="add mod">
          <ac:chgData name="Thúy Mai" userId="222f1c7e07c9bd7a" providerId="LiveId" clId="{A6634602-D461-48B3-8E53-F6FC94CE50A1}" dt="2023-07-06T01:26:51.266" v="196" actId="1035"/>
          <ac:grpSpMkLst>
            <pc:docMk/>
            <pc:sldMk cId="498780835" sldId="316"/>
            <ac:grpSpMk id="19" creationId="{B70065FE-D571-47B6-0663-AD98F399DD3E}"/>
          </ac:grpSpMkLst>
        </pc:grpChg>
        <pc:grpChg chg="mod">
          <ac:chgData name="Thúy Mai" userId="222f1c7e07c9bd7a" providerId="LiveId" clId="{A6634602-D461-48B3-8E53-F6FC94CE50A1}" dt="2023-07-06T01:26:51.266" v="196" actId="1035"/>
          <ac:grpSpMkLst>
            <pc:docMk/>
            <pc:sldMk cId="498780835" sldId="316"/>
            <ac:grpSpMk id="20" creationId="{FCCB7AB3-23DD-EDFD-5E7A-F7A8DAC8DE60}"/>
          </ac:grpSpMkLst>
        </pc:grpChg>
        <pc:grpChg chg="mod">
          <ac:chgData name="Thúy Mai" userId="222f1c7e07c9bd7a" providerId="LiveId" clId="{A6634602-D461-48B3-8E53-F6FC94CE50A1}" dt="2023-07-06T01:26:51.266" v="196" actId="1035"/>
          <ac:grpSpMkLst>
            <pc:docMk/>
            <pc:sldMk cId="498780835" sldId="316"/>
            <ac:grpSpMk id="22" creationId="{4E93827A-BD17-2B1A-9357-0531132401E1}"/>
          </ac:grpSpMkLst>
        </pc:grpChg>
        <pc:grpChg chg="mod">
          <ac:chgData name="Thúy Mai" userId="222f1c7e07c9bd7a" providerId="LiveId" clId="{A6634602-D461-48B3-8E53-F6FC94CE50A1}" dt="2023-07-06T01:26:19.751" v="189" actId="1037"/>
          <ac:grpSpMkLst>
            <pc:docMk/>
            <pc:sldMk cId="498780835" sldId="316"/>
            <ac:grpSpMk id="31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01:26:19.751" v="189" actId="1037"/>
          <ac:grpSpMkLst>
            <pc:docMk/>
            <pc:sldMk cId="498780835" sldId="316"/>
            <ac:grpSpMk id="32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01:26:26.164" v="191" actId="1037"/>
          <ac:grpSpMkLst>
            <pc:docMk/>
            <pc:sldMk cId="498780835" sldId="316"/>
            <ac:grpSpMk id="36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01:26:26.164" v="191" actId="1037"/>
          <ac:grpSpMkLst>
            <pc:docMk/>
            <pc:sldMk cId="498780835" sldId="316"/>
            <ac:grpSpMk id="37" creationId="{00000000-0000-0000-0000-000000000000}"/>
          </ac:grpSpMkLst>
        </pc:grpChg>
        <pc:picChg chg="mod">
          <ac:chgData name="Thúy Mai" userId="222f1c7e07c9bd7a" providerId="LiveId" clId="{A6634602-D461-48B3-8E53-F6FC94CE50A1}" dt="2023-07-06T01:26:04.564" v="185"/>
          <ac:picMkLst>
            <pc:docMk/>
            <pc:sldMk cId="498780835" sldId="316"/>
            <ac:picMk id="7" creationId="{EA368578-C4C6-6D09-3A67-D6BEF3C1B152}"/>
          </ac:picMkLst>
        </pc:picChg>
        <pc:picChg chg="mod">
          <ac:chgData name="Thúy Mai" userId="222f1c7e07c9bd7a" providerId="LiveId" clId="{A6634602-D461-48B3-8E53-F6FC94CE50A1}" dt="2023-07-06T01:26:51.266" v="196" actId="1035"/>
          <ac:picMkLst>
            <pc:docMk/>
            <pc:sldMk cId="498780835" sldId="316"/>
            <ac:picMk id="23" creationId="{AC4E8DC8-FA04-6290-6C8A-A40238FAAE06}"/>
          </ac:picMkLst>
        </pc:picChg>
        <pc:picChg chg="mod">
          <ac:chgData name="Thúy Mai" userId="222f1c7e07c9bd7a" providerId="LiveId" clId="{A6634602-D461-48B3-8E53-F6FC94CE50A1}" dt="2023-07-06T01:26:19.751" v="189" actId="1037"/>
          <ac:picMkLst>
            <pc:docMk/>
            <pc:sldMk cId="498780835" sldId="316"/>
            <ac:picMk id="33" creationId="{00000000-0000-0000-0000-000000000000}"/>
          </ac:picMkLst>
        </pc:picChg>
        <pc:picChg chg="mod">
          <ac:chgData name="Thúy Mai" userId="222f1c7e07c9bd7a" providerId="LiveId" clId="{A6634602-D461-48B3-8E53-F6FC94CE50A1}" dt="2023-07-06T01:26:26.164" v="191" actId="1037"/>
          <ac:picMkLst>
            <pc:docMk/>
            <pc:sldMk cId="498780835" sldId="316"/>
            <ac:picMk id="38" creationId="{00000000-0000-0000-0000-000000000000}"/>
          </ac:picMkLst>
        </pc:picChg>
        <pc:picChg chg="mod">
          <ac:chgData name="Thúy Mai" userId="222f1c7e07c9bd7a" providerId="LiveId" clId="{A6634602-D461-48B3-8E53-F6FC94CE50A1}" dt="2023-07-06T01:25:24.051" v="158" actId="1076"/>
          <ac:picMkLst>
            <pc:docMk/>
            <pc:sldMk cId="498780835" sldId="316"/>
            <ac:picMk id="62" creationId="{00000000-0000-0000-0000-000000000000}"/>
          </ac:picMkLst>
        </pc:picChg>
        <pc:picChg chg="mod">
          <ac:chgData name="Thúy Mai" userId="222f1c7e07c9bd7a" providerId="LiveId" clId="{A6634602-D461-48B3-8E53-F6FC94CE50A1}" dt="2023-07-06T01:25:35.228" v="169" actId="1037"/>
          <ac:picMkLst>
            <pc:docMk/>
            <pc:sldMk cId="498780835" sldId="316"/>
            <ac:picMk id="2053" creationId="{00000000-0000-0000-0000-000000000000}"/>
          </ac:picMkLst>
        </pc:picChg>
        <pc:cxnChg chg="add mod">
          <ac:chgData name="Thúy Mai" userId="222f1c7e07c9bd7a" providerId="LiveId" clId="{A6634602-D461-48B3-8E53-F6FC94CE50A1}" dt="2023-07-06T01:26:04.564" v="185"/>
          <ac:cxnSpMkLst>
            <pc:docMk/>
            <pc:sldMk cId="498780835" sldId="316"/>
            <ac:cxnSpMk id="18" creationId="{727956F7-21CF-E6FC-8548-C83AE36080B2}"/>
          </ac:cxnSpMkLst>
        </pc:cxnChg>
        <pc:cxnChg chg="add mod">
          <ac:chgData name="Thúy Mai" userId="222f1c7e07c9bd7a" providerId="LiveId" clId="{A6634602-D461-48B3-8E53-F6FC94CE50A1}" dt="2023-07-06T01:26:51.266" v="196" actId="1035"/>
          <ac:cxnSpMkLst>
            <pc:docMk/>
            <pc:sldMk cId="498780835" sldId="316"/>
            <ac:cxnSpMk id="44" creationId="{723E9694-E989-F0CC-2582-5E76415AAEAF}"/>
          </ac:cxnSpMkLst>
        </pc:cxnChg>
        <pc:cxnChg chg="mod">
          <ac:chgData name="Thúy Mai" userId="222f1c7e07c9bd7a" providerId="LiveId" clId="{A6634602-D461-48B3-8E53-F6FC94CE50A1}" dt="2023-07-06T01:25:35.228" v="169" actId="1037"/>
          <ac:cxnSpMkLst>
            <pc:docMk/>
            <pc:sldMk cId="498780835" sldId="316"/>
            <ac:cxnSpMk id="65" creationId="{00000000-0000-0000-0000-000000000000}"/>
          </ac:cxnSpMkLst>
        </pc:cxnChg>
        <pc:cxnChg chg="mod">
          <ac:chgData name="Thúy Mai" userId="222f1c7e07c9bd7a" providerId="LiveId" clId="{A6634602-D461-48B3-8E53-F6FC94CE50A1}" dt="2023-07-06T01:28:27.761" v="303" actId="1076"/>
          <ac:cxnSpMkLst>
            <pc:docMk/>
            <pc:sldMk cId="498780835" sldId="316"/>
            <ac:cxnSpMk id="68" creationId="{00000000-0000-0000-0000-000000000000}"/>
          </ac:cxnSpMkLst>
        </pc:cxnChg>
        <pc:cxnChg chg="mod">
          <ac:chgData name="Thúy Mai" userId="222f1c7e07c9bd7a" providerId="LiveId" clId="{A6634602-D461-48B3-8E53-F6FC94CE50A1}" dt="2023-07-06T01:26:26.164" v="191" actId="1037"/>
          <ac:cxnSpMkLst>
            <pc:docMk/>
            <pc:sldMk cId="498780835" sldId="316"/>
            <ac:cxnSpMk id="71" creationId="{00000000-0000-0000-0000-000000000000}"/>
          </ac:cxnSpMkLst>
        </pc:cxnChg>
      </pc:sldChg>
      <pc:sldChg chg="delSp modSp mod delAnim">
        <pc:chgData name="Thúy Mai" userId="222f1c7e07c9bd7a" providerId="LiveId" clId="{A6634602-D461-48B3-8E53-F6FC94CE50A1}" dt="2023-07-06T01:29:35.430" v="398" actId="1076"/>
        <pc:sldMkLst>
          <pc:docMk/>
          <pc:sldMk cId="574184582" sldId="317"/>
        </pc:sldMkLst>
        <pc:spChg chg="mod">
          <ac:chgData name="Thúy Mai" userId="222f1c7e07c9bd7a" providerId="LiveId" clId="{A6634602-D461-48B3-8E53-F6FC94CE50A1}" dt="2023-07-06T01:29:14.034" v="361" actId="1076"/>
          <ac:spMkLst>
            <pc:docMk/>
            <pc:sldMk cId="574184582" sldId="317"/>
            <ac:spMk id="15" creationId="{00000000-0000-0000-0000-000000000000}"/>
          </ac:spMkLst>
        </pc:spChg>
        <pc:spChg chg="mod">
          <ac:chgData name="Thúy Mai" userId="222f1c7e07c9bd7a" providerId="LiveId" clId="{A6634602-D461-48B3-8E53-F6FC94CE50A1}" dt="2023-07-06T01:29:35.430" v="398" actId="1076"/>
          <ac:spMkLst>
            <pc:docMk/>
            <pc:sldMk cId="574184582" sldId="317"/>
            <ac:spMk id="20" creationId="{00000000-0000-0000-0000-000000000000}"/>
          </ac:spMkLst>
        </pc:spChg>
        <pc:spChg chg="del">
          <ac:chgData name="Thúy Mai" userId="222f1c7e07c9bd7a" providerId="LiveId" clId="{A6634602-D461-48B3-8E53-F6FC94CE50A1}" dt="2023-07-06T01:29:24.280" v="392" actId="478"/>
          <ac:spMkLst>
            <pc:docMk/>
            <pc:sldMk cId="574184582" sldId="317"/>
            <ac:spMk id="21" creationId="{00000000-0000-0000-0000-000000000000}"/>
          </ac:spMkLst>
        </pc:spChg>
      </pc:sldChg>
      <pc:sldChg chg="addSp delSp modSp mod delAnim modAnim">
        <pc:chgData name="Thúy Mai" userId="222f1c7e07c9bd7a" providerId="LiveId" clId="{A6634602-D461-48B3-8E53-F6FC94CE50A1}" dt="2023-07-06T04:22:54.261" v="2346"/>
        <pc:sldMkLst>
          <pc:docMk/>
          <pc:sldMk cId="3834551381" sldId="321"/>
        </pc:sldMkLst>
        <pc:spChg chg="add del mod">
          <ac:chgData name="Thúy Mai" userId="222f1c7e07c9bd7a" providerId="LiveId" clId="{A6634602-D461-48B3-8E53-F6FC94CE50A1}" dt="2023-07-06T04:22:47.638" v="2344" actId="478"/>
          <ac:spMkLst>
            <pc:docMk/>
            <pc:sldMk cId="3834551381" sldId="321"/>
            <ac:spMk id="7" creationId="{EEBD8EA5-0681-9B36-82DE-72D34A58ECEA}"/>
          </ac:spMkLst>
        </pc:spChg>
        <pc:spChg chg="del mod topLvl">
          <ac:chgData name="Thúy Mai" userId="222f1c7e07c9bd7a" providerId="LiveId" clId="{A6634602-D461-48B3-8E53-F6FC94CE50A1}" dt="2023-07-06T04:21:48.994" v="2326" actId="478"/>
          <ac:spMkLst>
            <pc:docMk/>
            <pc:sldMk cId="3834551381" sldId="321"/>
            <ac:spMk id="9" creationId="{6C87BEE8-AD76-4D9A-116B-90DEB259383F}"/>
          </ac:spMkLst>
        </pc:spChg>
        <pc:spChg chg="add mod">
          <ac:chgData name="Thúy Mai" userId="222f1c7e07c9bd7a" providerId="LiveId" clId="{A6634602-D461-48B3-8E53-F6FC94CE50A1}" dt="2023-07-06T04:22:15.530" v="2336" actId="1076"/>
          <ac:spMkLst>
            <pc:docMk/>
            <pc:sldMk cId="3834551381" sldId="321"/>
            <ac:spMk id="10" creationId="{EF7FB707-B1ED-1EB7-3FE4-048019123E9A}"/>
          </ac:spMkLst>
        </pc:spChg>
        <pc:spChg chg="mod">
          <ac:chgData name="Thúy Mai" userId="222f1c7e07c9bd7a" providerId="LiveId" clId="{A6634602-D461-48B3-8E53-F6FC94CE50A1}" dt="2023-07-06T04:18:42.688" v="2196" actId="1076"/>
          <ac:spMkLst>
            <pc:docMk/>
            <pc:sldMk cId="3834551381" sldId="321"/>
            <ac:spMk id="27" creationId="{00000000-0000-0000-0000-000000000000}"/>
          </ac:spMkLst>
        </pc:spChg>
        <pc:spChg chg="del">
          <ac:chgData name="Thúy Mai" userId="222f1c7e07c9bd7a" providerId="LiveId" clId="{A6634602-D461-48B3-8E53-F6FC94CE50A1}" dt="2023-07-06T04:21:20.583" v="2319" actId="478"/>
          <ac:spMkLst>
            <pc:docMk/>
            <pc:sldMk cId="3834551381" sldId="321"/>
            <ac:spMk id="28" creationId="{00000000-0000-0000-0000-000000000000}"/>
          </ac:spMkLst>
        </pc:spChg>
        <pc:spChg chg="mod">
          <ac:chgData name="Thúy Mai" userId="222f1c7e07c9bd7a" providerId="LiveId" clId="{A6634602-D461-48B3-8E53-F6FC94CE50A1}" dt="2023-07-06T04:20:48.596" v="2310" actId="1076"/>
          <ac:spMkLst>
            <pc:docMk/>
            <pc:sldMk cId="3834551381" sldId="321"/>
            <ac:spMk id="52" creationId="{00000000-0000-0000-0000-000000000000}"/>
          </ac:spMkLst>
        </pc:spChg>
        <pc:spChg chg="del mod">
          <ac:chgData name="Thúy Mai" userId="222f1c7e07c9bd7a" providerId="LiveId" clId="{A6634602-D461-48B3-8E53-F6FC94CE50A1}" dt="2023-07-06T04:20:13.969" v="2252" actId="478"/>
          <ac:spMkLst>
            <pc:docMk/>
            <pc:sldMk cId="3834551381" sldId="321"/>
            <ac:spMk id="53" creationId="{00000000-0000-0000-0000-000000000000}"/>
          </ac:spMkLst>
        </pc:spChg>
        <pc:spChg chg="del mod">
          <ac:chgData name="Thúy Mai" userId="222f1c7e07c9bd7a" providerId="LiveId" clId="{A6634602-D461-48B3-8E53-F6FC94CE50A1}" dt="2023-07-06T04:22:13.376" v="2334" actId="478"/>
          <ac:spMkLst>
            <pc:docMk/>
            <pc:sldMk cId="3834551381" sldId="321"/>
            <ac:spMk id="54" creationId="{00000000-0000-0000-0000-000000000000}"/>
          </ac:spMkLst>
        </pc:spChg>
        <pc:spChg chg="del mod">
          <ac:chgData name="Thúy Mai" userId="222f1c7e07c9bd7a" providerId="LiveId" clId="{A6634602-D461-48B3-8E53-F6FC94CE50A1}" dt="2023-07-06T04:22:14.524" v="2335" actId="478"/>
          <ac:spMkLst>
            <pc:docMk/>
            <pc:sldMk cId="3834551381" sldId="321"/>
            <ac:spMk id="55" creationId="{00000000-0000-0000-0000-000000000000}"/>
          </ac:spMkLst>
        </pc:spChg>
        <pc:grpChg chg="del mod">
          <ac:chgData name="Thúy Mai" userId="222f1c7e07c9bd7a" providerId="LiveId" clId="{A6634602-D461-48B3-8E53-F6FC94CE50A1}" dt="2023-07-06T04:19:28.144" v="2209" actId="478"/>
          <ac:grpSpMkLst>
            <pc:docMk/>
            <pc:sldMk cId="3834551381" sldId="321"/>
            <ac:grpSpMk id="4" creationId="{00000000-0000-0000-0000-000000000000}"/>
          </ac:grpSpMkLst>
        </pc:grpChg>
        <pc:grpChg chg="add del mod">
          <ac:chgData name="Thúy Mai" userId="222f1c7e07c9bd7a" providerId="LiveId" clId="{A6634602-D461-48B3-8E53-F6FC94CE50A1}" dt="2023-07-06T04:21:48.994" v="2326" actId="478"/>
          <ac:grpSpMkLst>
            <pc:docMk/>
            <pc:sldMk cId="3834551381" sldId="321"/>
            <ac:grpSpMk id="8" creationId="{941AB317-045E-653D-F1A3-E19B63620CDA}"/>
          </ac:grpSpMkLst>
        </pc:grpChg>
        <pc:graphicFrameChg chg="add del mod">
          <ac:chgData name="Thúy Mai" userId="222f1c7e07c9bd7a" providerId="LiveId" clId="{A6634602-D461-48B3-8E53-F6FC94CE50A1}" dt="2023-07-06T04:19:07.534" v="2199"/>
          <ac:graphicFrameMkLst>
            <pc:docMk/>
            <pc:sldMk cId="3834551381" sldId="321"/>
            <ac:graphicFrameMk id="5" creationId="{B0142688-A7DB-AB7C-2EEF-791D8B8628BD}"/>
          </ac:graphicFrameMkLst>
        </pc:graphicFrameChg>
        <pc:picChg chg="mod">
          <ac:chgData name="Thúy Mai" userId="222f1c7e07c9bd7a" providerId="LiveId" clId="{A6634602-D461-48B3-8E53-F6FC94CE50A1}" dt="2023-07-06T04:22:34.464" v="2342" actId="1076"/>
          <ac:picMkLst>
            <pc:docMk/>
            <pc:sldMk cId="3834551381" sldId="321"/>
            <ac:picMk id="26" creationId="{00000000-0000-0000-0000-000000000000}"/>
          </ac:picMkLst>
        </pc:picChg>
        <pc:picChg chg="mod">
          <ac:chgData name="Thúy Mai" userId="222f1c7e07c9bd7a" providerId="LiveId" clId="{A6634602-D461-48B3-8E53-F6FC94CE50A1}" dt="2023-07-06T04:22:36.749" v="2343" actId="1076"/>
          <ac:picMkLst>
            <pc:docMk/>
            <pc:sldMk cId="3834551381" sldId="321"/>
            <ac:picMk id="4098" creationId="{00000000-0000-0000-0000-000000000000}"/>
          </ac:picMkLst>
        </pc:picChg>
        <pc:cxnChg chg="mod">
          <ac:chgData name="Thúy Mai" userId="222f1c7e07c9bd7a" providerId="LiveId" clId="{A6634602-D461-48B3-8E53-F6FC94CE50A1}" dt="2023-07-06T04:21:31.296" v="2322" actId="1076"/>
          <ac:cxnSpMkLst>
            <pc:docMk/>
            <pc:sldMk cId="3834551381" sldId="321"/>
            <ac:cxnSpMk id="29" creationId="{00000000-0000-0000-0000-000000000000}"/>
          </ac:cxnSpMkLst>
        </pc:cxnChg>
      </pc:sldChg>
      <pc:sldChg chg="addSp delSp modSp mod delAnim modAnim">
        <pc:chgData name="Thúy Mai" userId="222f1c7e07c9bd7a" providerId="LiveId" clId="{A6634602-D461-48B3-8E53-F6FC94CE50A1}" dt="2023-07-06T01:24:24.887" v="127" actId="1076"/>
        <pc:sldMkLst>
          <pc:docMk/>
          <pc:sldMk cId="3005749854" sldId="330"/>
        </pc:sldMkLst>
        <pc:spChg chg="add mod">
          <ac:chgData name="Thúy Mai" userId="222f1c7e07c9bd7a" providerId="LiveId" clId="{A6634602-D461-48B3-8E53-F6FC94CE50A1}" dt="2023-07-06T01:24:24.887" v="127" actId="1076"/>
          <ac:spMkLst>
            <pc:docMk/>
            <pc:sldMk cId="3005749854" sldId="330"/>
            <ac:spMk id="2" creationId="{04A0AA03-7D55-40AE-97FB-9FDE87B0312D}"/>
          </ac:spMkLst>
        </pc:spChg>
        <pc:spChg chg="mod">
          <ac:chgData name="Thúy Mai" userId="222f1c7e07c9bd7a" providerId="LiveId" clId="{A6634602-D461-48B3-8E53-F6FC94CE50A1}" dt="2023-07-06T01:23:42.184" v="82" actId="207"/>
          <ac:spMkLst>
            <pc:docMk/>
            <pc:sldMk cId="3005749854" sldId="330"/>
            <ac:spMk id="3" creationId="{00000000-0000-0000-0000-000000000000}"/>
          </ac:spMkLst>
        </pc:spChg>
        <pc:spChg chg="del">
          <ac:chgData name="Thúy Mai" userId="222f1c7e07c9bd7a" providerId="LiveId" clId="{A6634602-D461-48B3-8E53-F6FC94CE50A1}" dt="2023-07-06T01:22:44.447" v="43" actId="478"/>
          <ac:spMkLst>
            <pc:docMk/>
            <pc:sldMk cId="3005749854" sldId="330"/>
            <ac:spMk id="7" creationId="{00000000-0000-0000-0000-000000000000}"/>
          </ac:spMkLst>
        </pc:spChg>
        <pc:picChg chg="mod">
          <ac:chgData name="Thúy Mai" userId="222f1c7e07c9bd7a" providerId="LiveId" clId="{A6634602-D461-48B3-8E53-F6FC94CE50A1}" dt="2023-07-06T01:22:40.989" v="42" actId="1076"/>
          <ac:picMkLst>
            <pc:docMk/>
            <pc:sldMk cId="3005749854" sldId="330"/>
            <ac:picMk id="1026" creationId="{00000000-0000-0000-0000-000000000000}"/>
          </ac:picMkLst>
        </pc:picChg>
        <pc:picChg chg="del mod">
          <ac:chgData name="Thúy Mai" userId="222f1c7e07c9bd7a" providerId="LiveId" clId="{A6634602-D461-48B3-8E53-F6FC94CE50A1}" dt="2023-07-06T01:23:45.025" v="83" actId="478"/>
          <ac:picMkLst>
            <pc:docMk/>
            <pc:sldMk cId="3005749854" sldId="330"/>
            <ac:picMk id="1028" creationId="{00000000-0000-0000-0000-000000000000}"/>
          </ac:picMkLst>
        </pc:picChg>
      </pc:sldChg>
      <pc:sldChg chg="modSp">
        <pc:chgData name="Thúy Mai" userId="222f1c7e07c9bd7a" providerId="LiveId" clId="{A6634602-D461-48B3-8E53-F6FC94CE50A1}" dt="2023-07-06T03:24:10.333" v="1488" actId="1076"/>
        <pc:sldMkLst>
          <pc:docMk/>
          <pc:sldMk cId="3351608305" sldId="337"/>
        </pc:sldMkLst>
        <pc:picChg chg="mod">
          <ac:chgData name="Thúy Mai" userId="222f1c7e07c9bd7a" providerId="LiveId" clId="{A6634602-D461-48B3-8E53-F6FC94CE50A1}" dt="2023-07-06T03:24:10.333" v="1488" actId="1076"/>
          <ac:picMkLst>
            <pc:docMk/>
            <pc:sldMk cId="3351608305" sldId="337"/>
            <ac:picMk id="10242" creationId="{00000000-0000-0000-0000-000000000000}"/>
          </ac:picMkLst>
        </pc:picChg>
      </pc:sldChg>
      <pc:sldChg chg="delSp modSp mod ord delAnim">
        <pc:chgData name="Thúy Mai" userId="222f1c7e07c9bd7a" providerId="LiveId" clId="{A6634602-D461-48B3-8E53-F6FC94CE50A1}" dt="2023-07-06T02:42:18.052" v="1191" actId="1076"/>
        <pc:sldMkLst>
          <pc:docMk/>
          <pc:sldMk cId="1526619800" sldId="343"/>
        </pc:sldMkLst>
        <pc:spChg chg="mod">
          <ac:chgData name="Thúy Mai" userId="222f1c7e07c9bd7a" providerId="LiveId" clId="{A6634602-D461-48B3-8E53-F6FC94CE50A1}" dt="2023-07-06T02:41:49.499" v="1139" actId="1076"/>
          <ac:spMkLst>
            <pc:docMk/>
            <pc:sldMk cId="1526619800" sldId="343"/>
            <ac:spMk id="15" creationId="{00000000-0000-0000-0000-000000000000}"/>
          </ac:spMkLst>
        </pc:spChg>
        <pc:spChg chg="mod">
          <ac:chgData name="Thúy Mai" userId="222f1c7e07c9bd7a" providerId="LiveId" clId="{A6634602-D461-48B3-8E53-F6FC94CE50A1}" dt="2023-07-06T02:42:18.052" v="1191" actId="1076"/>
          <ac:spMkLst>
            <pc:docMk/>
            <pc:sldMk cId="1526619800" sldId="343"/>
            <ac:spMk id="20" creationId="{00000000-0000-0000-0000-000000000000}"/>
          </ac:spMkLst>
        </pc:spChg>
        <pc:spChg chg="del">
          <ac:chgData name="Thúy Mai" userId="222f1c7e07c9bd7a" providerId="LiveId" clId="{A6634602-D461-48B3-8E53-F6FC94CE50A1}" dt="2023-07-06T02:41:52.929" v="1140" actId="478"/>
          <ac:spMkLst>
            <pc:docMk/>
            <pc:sldMk cId="1526619800" sldId="343"/>
            <ac:spMk id="21" creationId="{00000000-0000-0000-0000-000000000000}"/>
          </ac:spMkLst>
        </pc:spChg>
        <pc:cxnChg chg="mod">
          <ac:chgData name="Thúy Mai" userId="222f1c7e07c9bd7a" providerId="LiveId" clId="{A6634602-D461-48B3-8E53-F6FC94CE50A1}" dt="2023-07-06T02:42:14.599" v="1190" actId="14100"/>
          <ac:cxnSpMkLst>
            <pc:docMk/>
            <pc:sldMk cId="1526619800" sldId="343"/>
            <ac:cxnSpMk id="22" creationId="{00000000-0000-0000-0000-000000000000}"/>
          </ac:cxnSpMkLst>
        </pc:cxnChg>
      </pc:sldChg>
      <pc:sldChg chg="addSp delSp modSp new del mod delAnim modAnim">
        <pc:chgData name="Thúy Mai" userId="222f1c7e07c9bd7a" providerId="LiveId" clId="{A6634602-D461-48B3-8E53-F6FC94CE50A1}" dt="2023-07-06T02:21:23.977" v="850" actId="47"/>
        <pc:sldMkLst>
          <pc:docMk/>
          <pc:sldMk cId="2070482699" sldId="348"/>
        </pc:sldMkLst>
        <pc:spChg chg="add mod">
          <ac:chgData name="Thúy Mai" userId="222f1c7e07c9bd7a" providerId="LiveId" clId="{A6634602-D461-48B3-8E53-F6FC94CE50A1}" dt="2023-07-06T02:15:19.584" v="785" actId="1037"/>
          <ac:spMkLst>
            <pc:docMk/>
            <pc:sldMk cId="2070482699" sldId="348"/>
            <ac:spMk id="2" creationId="{9F6B269B-E05C-72EB-5E79-1460F71A4C85}"/>
          </ac:spMkLst>
        </pc:spChg>
        <pc:spChg chg="add del mod">
          <ac:chgData name="Thúy Mai" userId="222f1c7e07c9bd7a" providerId="LiveId" clId="{A6634602-D461-48B3-8E53-F6FC94CE50A1}" dt="2023-07-06T01:44:45.371" v="424"/>
          <ac:spMkLst>
            <pc:docMk/>
            <pc:sldMk cId="2070482699" sldId="348"/>
            <ac:spMk id="3" creationId="{33660744-D93B-AF9C-4E37-2AB8A9FFEE12}"/>
          </ac:spMkLst>
        </pc:spChg>
        <pc:spChg chg="add del mod">
          <ac:chgData name="Thúy Mai" userId="222f1c7e07c9bd7a" providerId="LiveId" clId="{A6634602-D461-48B3-8E53-F6FC94CE50A1}" dt="2023-07-06T01:44:10.634" v="419"/>
          <ac:spMkLst>
            <pc:docMk/>
            <pc:sldMk cId="2070482699" sldId="348"/>
            <ac:spMk id="4" creationId="{91D32250-5336-26F0-2085-17827B335DBA}"/>
          </ac:spMkLst>
        </pc:spChg>
        <pc:spChg chg="add del mod">
          <ac:chgData name="Thúy Mai" userId="222f1c7e07c9bd7a" providerId="LiveId" clId="{A6634602-D461-48B3-8E53-F6FC94CE50A1}" dt="2023-07-06T01:44:10.634" v="419"/>
          <ac:spMkLst>
            <pc:docMk/>
            <pc:sldMk cId="2070482699" sldId="348"/>
            <ac:spMk id="5" creationId="{60C2B266-EB43-95F5-3E19-BA9A1CD40253}"/>
          </ac:spMkLst>
        </pc:spChg>
        <pc:spChg chg="mod">
          <ac:chgData name="Thúy Mai" userId="222f1c7e07c9bd7a" providerId="LiveId" clId="{A6634602-D461-48B3-8E53-F6FC94CE50A1}" dt="2023-07-06T01:44:07.461" v="418"/>
          <ac:spMkLst>
            <pc:docMk/>
            <pc:sldMk cId="2070482699" sldId="348"/>
            <ac:spMk id="6" creationId="{F4CC522C-A875-2F7B-AF4E-077659AB4319}"/>
          </ac:spMkLst>
        </pc:spChg>
        <pc:spChg chg="add del mod">
          <ac:chgData name="Thúy Mai" userId="222f1c7e07c9bd7a" providerId="LiveId" clId="{A6634602-D461-48B3-8E53-F6FC94CE50A1}" dt="2023-07-06T01:44:45.371" v="424"/>
          <ac:spMkLst>
            <pc:docMk/>
            <pc:sldMk cId="2070482699" sldId="348"/>
            <ac:spMk id="7" creationId="{71C4E251-F833-E7EB-31E9-8BF78F855C5D}"/>
          </ac:spMkLst>
        </pc:spChg>
        <pc:spChg chg="mod">
          <ac:chgData name="Thúy Mai" userId="222f1c7e07c9bd7a" providerId="LiveId" clId="{A6634602-D461-48B3-8E53-F6FC94CE50A1}" dt="2023-07-06T01:44:30.887" v="423"/>
          <ac:spMkLst>
            <pc:docMk/>
            <pc:sldMk cId="2070482699" sldId="348"/>
            <ac:spMk id="8" creationId="{DC4F669F-92FB-1BD2-BF90-D4FF5E04E293}"/>
          </ac:spMkLst>
        </pc:spChg>
        <pc:spChg chg="mod">
          <ac:chgData name="Thúy Mai" userId="222f1c7e07c9bd7a" providerId="LiveId" clId="{A6634602-D461-48B3-8E53-F6FC94CE50A1}" dt="2023-07-06T01:44:30.887" v="423"/>
          <ac:spMkLst>
            <pc:docMk/>
            <pc:sldMk cId="2070482699" sldId="348"/>
            <ac:spMk id="9" creationId="{6610340E-AEA9-F0E7-6D8A-74003A61F579}"/>
          </ac:spMkLst>
        </pc:spChg>
        <pc:spChg chg="del mod">
          <ac:chgData name="Thúy Mai" userId="222f1c7e07c9bd7a" providerId="LiveId" clId="{A6634602-D461-48B3-8E53-F6FC94CE50A1}" dt="2023-07-06T01:47:08.845" v="446"/>
          <ac:spMkLst>
            <pc:docMk/>
            <pc:sldMk cId="2070482699" sldId="348"/>
            <ac:spMk id="10" creationId="{BED1733C-A5FE-CBD0-0620-A3BC7D2BD2BC}"/>
          </ac:spMkLst>
        </pc:spChg>
        <pc:spChg chg="add del mod">
          <ac:chgData name="Thúy Mai" userId="222f1c7e07c9bd7a" providerId="LiveId" clId="{A6634602-D461-48B3-8E53-F6FC94CE50A1}" dt="2023-07-06T01:45:47.480" v="433" actId="478"/>
          <ac:spMkLst>
            <pc:docMk/>
            <pc:sldMk cId="2070482699" sldId="348"/>
            <ac:spMk id="11" creationId="{15FB755F-649D-3FFA-0F7C-FB471F525223}"/>
          </ac:spMkLst>
        </pc:spChg>
        <pc:spChg chg="add del">
          <ac:chgData name="Thúy Mai" userId="222f1c7e07c9bd7a" providerId="LiveId" clId="{A6634602-D461-48B3-8E53-F6FC94CE50A1}" dt="2023-07-06T01:46:08.165" v="436"/>
          <ac:spMkLst>
            <pc:docMk/>
            <pc:sldMk cId="2070482699" sldId="348"/>
            <ac:spMk id="12" creationId="{B2337A4D-9743-E943-3E4C-9D5CF57B5AA4}"/>
          </ac:spMkLst>
        </pc:spChg>
        <pc:spChg chg="mod">
          <ac:chgData name="Thúy Mai" userId="222f1c7e07c9bd7a" providerId="LiveId" clId="{A6634602-D461-48B3-8E53-F6FC94CE50A1}" dt="2023-07-06T01:45:36.499" v="432"/>
          <ac:spMkLst>
            <pc:docMk/>
            <pc:sldMk cId="2070482699" sldId="348"/>
            <ac:spMk id="13" creationId="{4D4B837B-AC00-19F5-3AA2-73C2BA0A4B1A}"/>
          </ac:spMkLst>
        </pc:spChg>
        <pc:spChg chg="add del mod">
          <ac:chgData name="Thúy Mai" userId="222f1c7e07c9bd7a" providerId="LiveId" clId="{A6634602-D461-48B3-8E53-F6FC94CE50A1}" dt="2023-07-06T01:46:08.165" v="436"/>
          <ac:spMkLst>
            <pc:docMk/>
            <pc:sldMk cId="2070482699" sldId="348"/>
            <ac:spMk id="14" creationId="{29DD9ED7-8222-193F-228F-2021F6B62642}"/>
          </ac:spMkLst>
        </pc:spChg>
        <pc:spChg chg="mod">
          <ac:chgData name="Thúy Mai" userId="222f1c7e07c9bd7a" providerId="LiveId" clId="{A6634602-D461-48B3-8E53-F6FC94CE50A1}" dt="2023-07-06T02:15:19.584" v="785" actId="1037"/>
          <ac:spMkLst>
            <pc:docMk/>
            <pc:sldMk cId="2070482699" sldId="348"/>
            <ac:spMk id="15" creationId="{F3CA3BDB-F067-5E8F-DC66-9D54F4A52048}"/>
          </ac:spMkLst>
        </pc:spChg>
        <pc:spChg chg="add del mod">
          <ac:chgData name="Thúy Mai" userId="222f1c7e07c9bd7a" providerId="LiveId" clId="{A6634602-D461-48B3-8E53-F6FC94CE50A1}" dt="2023-07-06T01:48:18.434" v="456"/>
          <ac:spMkLst>
            <pc:docMk/>
            <pc:sldMk cId="2070482699" sldId="348"/>
            <ac:spMk id="16" creationId="{205E7454-2CE6-C935-C494-1FDE8FD25DCC}"/>
          </ac:spMkLst>
        </pc:spChg>
        <pc:spChg chg="add del mod">
          <ac:chgData name="Thúy Mai" userId="222f1c7e07c9bd7a" providerId="LiveId" clId="{A6634602-D461-48B3-8E53-F6FC94CE50A1}" dt="2023-07-06T01:47:08.845" v="446"/>
          <ac:spMkLst>
            <pc:docMk/>
            <pc:sldMk cId="2070482699" sldId="348"/>
            <ac:spMk id="17" creationId="{321B61BF-EF4C-741E-80E0-50253D112C4C}"/>
          </ac:spMkLst>
        </pc:spChg>
        <pc:spChg chg="del mod">
          <ac:chgData name="Thúy Mai" userId="222f1c7e07c9bd7a" providerId="LiveId" clId="{A6634602-D461-48B3-8E53-F6FC94CE50A1}" dt="2023-07-06T01:48:11.431" v="455"/>
          <ac:spMkLst>
            <pc:docMk/>
            <pc:sldMk cId="2070482699" sldId="348"/>
            <ac:spMk id="18" creationId="{2D3C4BE9-BBDD-013D-771B-7F871DA69E0B}"/>
          </ac:spMkLst>
        </pc:spChg>
        <pc:spChg chg="add mod">
          <ac:chgData name="Thúy Mai" userId="222f1c7e07c9bd7a" providerId="LiveId" clId="{A6634602-D461-48B3-8E53-F6FC94CE50A1}" dt="2023-07-06T02:15:19.584" v="785" actId="1037"/>
          <ac:spMkLst>
            <pc:docMk/>
            <pc:sldMk cId="2070482699" sldId="348"/>
            <ac:spMk id="19" creationId="{0AE0375B-389D-324A-CECC-552A15C33611}"/>
          </ac:spMkLst>
        </pc:spChg>
        <pc:spChg chg="add del mod">
          <ac:chgData name="Thúy Mai" userId="222f1c7e07c9bd7a" providerId="LiveId" clId="{A6634602-D461-48B3-8E53-F6FC94CE50A1}" dt="2023-07-06T02:04:29.977" v="658"/>
          <ac:spMkLst>
            <pc:docMk/>
            <pc:sldMk cId="2070482699" sldId="348"/>
            <ac:spMk id="20" creationId="{CA3A8828-2C28-A4ED-33B8-704299E2D217}"/>
          </ac:spMkLst>
        </pc:spChg>
        <pc:spChg chg="add del mod">
          <ac:chgData name="Thúy Mai" userId="222f1c7e07c9bd7a" providerId="LiveId" clId="{A6634602-D461-48B3-8E53-F6FC94CE50A1}" dt="2023-07-06T01:48:11.431" v="455"/>
          <ac:spMkLst>
            <pc:docMk/>
            <pc:sldMk cId="2070482699" sldId="348"/>
            <ac:spMk id="21" creationId="{CBCAFFEE-133D-CD04-46F1-A65F4261E7FD}"/>
          </ac:spMkLst>
        </pc:spChg>
        <pc:spChg chg="del mod">
          <ac:chgData name="Thúy Mai" userId="222f1c7e07c9bd7a" providerId="LiveId" clId="{A6634602-D461-48B3-8E53-F6FC94CE50A1}" dt="2023-07-06T01:48:18.434" v="456"/>
          <ac:spMkLst>
            <pc:docMk/>
            <pc:sldMk cId="2070482699" sldId="348"/>
            <ac:spMk id="22" creationId="{7F0CA819-EDBE-01F0-D4BF-6AD0C1DE1355}"/>
          </ac:spMkLst>
        </pc:spChg>
        <pc:spChg chg="del mod">
          <ac:chgData name="Thúy Mai" userId="222f1c7e07c9bd7a" providerId="LiveId" clId="{A6634602-D461-48B3-8E53-F6FC94CE50A1}" dt="2023-07-06T02:00:01.017" v="610" actId="478"/>
          <ac:spMkLst>
            <pc:docMk/>
            <pc:sldMk cId="2070482699" sldId="348"/>
            <ac:spMk id="23" creationId="{C14586E3-713A-CA49-B2B3-FBC2650ECF92}"/>
          </ac:spMkLst>
        </pc:spChg>
        <pc:spChg chg="add mod">
          <ac:chgData name="Thúy Mai" userId="222f1c7e07c9bd7a" providerId="LiveId" clId="{A6634602-D461-48B3-8E53-F6FC94CE50A1}" dt="2023-07-06T02:15:19.584" v="785" actId="1037"/>
          <ac:spMkLst>
            <pc:docMk/>
            <pc:sldMk cId="2070482699" sldId="348"/>
            <ac:spMk id="24" creationId="{7E866625-6917-B000-E972-41DDF2FDE0F5}"/>
          </ac:spMkLst>
        </pc:spChg>
        <pc:spChg chg="add del mod">
          <ac:chgData name="Thúy Mai" userId="222f1c7e07c9bd7a" providerId="LiveId" clId="{A6634602-D461-48B3-8E53-F6FC94CE50A1}" dt="2023-07-06T02:03:49.837" v="648" actId="478"/>
          <ac:spMkLst>
            <pc:docMk/>
            <pc:sldMk cId="2070482699" sldId="348"/>
            <ac:spMk id="26" creationId="{407BB63D-2504-A259-AD25-C5F58E476A92}"/>
          </ac:spMkLst>
        </pc:spChg>
        <pc:spChg chg="add del">
          <ac:chgData name="Thúy Mai" userId="222f1c7e07c9bd7a" providerId="LiveId" clId="{A6634602-D461-48B3-8E53-F6FC94CE50A1}" dt="2023-07-06T02:00:38.259" v="622"/>
          <ac:spMkLst>
            <pc:docMk/>
            <pc:sldMk cId="2070482699" sldId="348"/>
            <ac:spMk id="27" creationId="{6A69FD4E-D2E5-2974-D5DC-507337E954A0}"/>
          </ac:spMkLst>
        </pc:spChg>
        <pc:spChg chg="add mod">
          <ac:chgData name="Thúy Mai" userId="222f1c7e07c9bd7a" providerId="LiveId" clId="{A6634602-D461-48B3-8E53-F6FC94CE50A1}" dt="2023-07-06T02:00:17.186" v="615"/>
          <ac:spMkLst>
            <pc:docMk/>
            <pc:sldMk cId="2070482699" sldId="348"/>
            <ac:spMk id="28" creationId="{3F6103CE-9A4E-0A02-5214-4114A266A921}"/>
          </ac:spMkLst>
        </pc:spChg>
        <pc:spChg chg="add del mod">
          <ac:chgData name="Thúy Mai" userId="222f1c7e07c9bd7a" providerId="LiveId" clId="{A6634602-D461-48B3-8E53-F6FC94CE50A1}" dt="2023-07-06T02:00:38.259" v="622"/>
          <ac:spMkLst>
            <pc:docMk/>
            <pc:sldMk cId="2070482699" sldId="348"/>
            <ac:spMk id="29" creationId="{586A236A-2683-833C-927C-56A3B6E65C51}"/>
          </ac:spMkLst>
        </pc:spChg>
        <pc:spChg chg="add mod">
          <ac:chgData name="Thúy Mai" userId="222f1c7e07c9bd7a" providerId="LiveId" clId="{A6634602-D461-48B3-8E53-F6FC94CE50A1}" dt="2023-07-06T02:00:21.467" v="618"/>
          <ac:spMkLst>
            <pc:docMk/>
            <pc:sldMk cId="2070482699" sldId="348"/>
            <ac:spMk id="30" creationId="{914BA538-3177-F078-A2B5-DC6B1D4A0D51}"/>
          </ac:spMkLst>
        </pc:spChg>
        <pc:spChg chg="del mod">
          <ac:chgData name="Thúy Mai" userId="222f1c7e07c9bd7a" providerId="LiveId" clId="{A6634602-D461-48B3-8E53-F6FC94CE50A1}" dt="2023-07-06T02:04:29.977" v="658"/>
          <ac:spMkLst>
            <pc:docMk/>
            <pc:sldMk cId="2070482699" sldId="348"/>
            <ac:spMk id="31" creationId="{62138F7C-2976-404D-8C1C-9065B1F78531}"/>
          </ac:spMkLst>
        </pc:spChg>
        <pc:spChg chg="add del mod">
          <ac:chgData name="Thúy Mai" userId="222f1c7e07c9bd7a" providerId="LiveId" clId="{A6634602-D461-48B3-8E53-F6FC94CE50A1}" dt="2023-07-06T02:04:21.377" v="656" actId="478"/>
          <ac:spMkLst>
            <pc:docMk/>
            <pc:sldMk cId="2070482699" sldId="348"/>
            <ac:spMk id="32" creationId="{DCE51235-CD49-D735-CE77-1D9E056B55E6}"/>
          </ac:spMkLst>
        </pc:spChg>
        <pc:spChg chg="add del mod">
          <ac:chgData name="Thúy Mai" userId="222f1c7e07c9bd7a" providerId="LiveId" clId="{A6634602-D461-48B3-8E53-F6FC94CE50A1}" dt="2023-07-06T02:05:09.511" v="671"/>
          <ac:spMkLst>
            <pc:docMk/>
            <pc:sldMk cId="2070482699" sldId="348"/>
            <ac:spMk id="33" creationId="{6E710161-9959-48AD-5316-65BC0BFDCFAC}"/>
          </ac:spMkLst>
        </pc:spChg>
        <pc:spChg chg="mod">
          <ac:chgData name="Thúy Mai" userId="222f1c7e07c9bd7a" providerId="LiveId" clId="{A6634602-D461-48B3-8E53-F6FC94CE50A1}" dt="2023-07-06T02:16:06.951" v="799" actId="1076"/>
          <ac:spMkLst>
            <pc:docMk/>
            <pc:sldMk cId="2070482699" sldId="348"/>
            <ac:spMk id="34" creationId="{AE70BD9D-11FF-4BBB-25D2-EF45A17EEFB8}"/>
          </ac:spMkLst>
        </pc:spChg>
        <pc:spChg chg="add del mod">
          <ac:chgData name="Thúy Mai" userId="222f1c7e07c9bd7a" providerId="LiveId" clId="{A6634602-D461-48B3-8E53-F6FC94CE50A1}" dt="2023-07-06T02:05:09.511" v="671"/>
          <ac:spMkLst>
            <pc:docMk/>
            <pc:sldMk cId="2070482699" sldId="348"/>
            <ac:spMk id="35" creationId="{CF7B9E3D-E03C-D232-3AAC-27FC41F234C0}"/>
          </ac:spMkLst>
        </pc:spChg>
        <pc:spChg chg="mod">
          <ac:chgData name="Thúy Mai" userId="222f1c7e07c9bd7a" providerId="LiveId" clId="{A6634602-D461-48B3-8E53-F6FC94CE50A1}" dt="2023-07-06T02:15:19.584" v="785" actId="1037"/>
          <ac:spMkLst>
            <pc:docMk/>
            <pc:sldMk cId="2070482699" sldId="348"/>
            <ac:spMk id="36" creationId="{D3231BD3-AAB4-8F9A-EA5F-95E044B23910}"/>
          </ac:spMkLst>
        </pc:spChg>
        <pc:spChg chg="add mod">
          <ac:chgData name="Thúy Mai" userId="222f1c7e07c9bd7a" providerId="LiveId" clId="{A6634602-D461-48B3-8E53-F6FC94CE50A1}" dt="2023-07-06T02:15:19.584" v="785" actId="1037"/>
          <ac:spMkLst>
            <pc:docMk/>
            <pc:sldMk cId="2070482699" sldId="348"/>
            <ac:spMk id="37" creationId="{46977353-F5B3-7A3D-5FE5-607D809F5A00}"/>
          </ac:spMkLst>
        </pc:spChg>
        <pc:spChg chg="add mod">
          <ac:chgData name="Thúy Mai" userId="222f1c7e07c9bd7a" providerId="LiveId" clId="{A6634602-D461-48B3-8E53-F6FC94CE50A1}" dt="2023-07-06T02:15:19.584" v="785" actId="1037"/>
          <ac:spMkLst>
            <pc:docMk/>
            <pc:sldMk cId="2070482699" sldId="348"/>
            <ac:spMk id="38" creationId="{CA40BF3C-A223-48A8-A09F-A56DB291C0D3}"/>
          </ac:spMkLst>
        </pc:spChg>
        <pc:spChg chg="add mod">
          <ac:chgData name="Thúy Mai" userId="222f1c7e07c9bd7a" providerId="LiveId" clId="{A6634602-D461-48B3-8E53-F6FC94CE50A1}" dt="2023-07-06T02:15:19.584" v="785" actId="1037"/>
          <ac:spMkLst>
            <pc:docMk/>
            <pc:sldMk cId="2070482699" sldId="348"/>
            <ac:spMk id="39" creationId="{5527E1AE-C585-7BE9-A6B2-9B29EF29DBEF}"/>
          </ac:spMkLst>
        </pc:spChg>
        <pc:spChg chg="add mod">
          <ac:chgData name="Thúy Mai" userId="222f1c7e07c9bd7a" providerId="LiveId" clId="{A6634602-D461-48B3-8E53-F6FC94CE50A1}" dt="2023-07-06T02:15:40.444" v="791" actId="1076"/>
          <ac:spMkLst>
            <pc:docMk/>
            <pc:sldMk cId="2070482699" sldId="348"/>
            <ac:spMk id="42" creationId="{9E32A5B6-AB22-2AC5-0AE4-7EE9073B80C5}"/>
          </ac:spMkLst>
        </pc:spChg>
        <pc:spChg chg="add mod">
          <ac:chgData name="Thúy Mai" userId="222f1c7e07c9bd7a" providerId="LiveId" clId="{A6634602-D461-48B3-8E53-F6FC94CE50A1}" dt="2023-07-06T02:18:31.013" v="834" actId="1076"/>
          <ac:spMkLst>
            <pc:docMk/>
            <pc:sldMk cId="2070482699" sldId="348"/>
            <ac:spMk id="45" creationId="{965A5941-1F5A-13FA-AD8F-7AD04E8728DA}"/>
          </ac:spMkLst>
        </pc:spChg>
        <pc:spChg chg="add mod">
          <ac:chgData name="Thúy Mai" userId="222f1c7e07c9bd7a" providerId="LiveId" clId="{A6634602-D461-48B3-8E53-F6FC94CE50A1}" dt="2023-07-06T02:18:32.792" v="835" actId="1076"/>
          <ac:spMkLst>
            <pc:docMk/>
            <pc:sldMk cId="2070482699" sldId="348"/>
            <ac:spMk id="46" creationId="{FF063221-3259-58E7-759C-E5DD6D4E1730}"/>
          </ac:spMkLst>
        </pc:spChg>
        <pc:grpChg chg="add mod">
          <ac:chgData name="Thúy Mai" userId="222f1c7e07c9bd7a" providerId="LiveId" clId="{A6634602-D461-48B3-8E53-F6FC94CE50A1}" dt="2023-07-06T01:54:27.271" v="556" actId="164"/>
          <ac:grpSpMkLst>
            <pc:docMk/>
            <pc:sldMk cId="2070482699" sldId="348"/>
            <ac:grpSpMk id="25" creationId="{8B98EC8B-BFA2-77FF-9CE8-114B88870B6F}"/>
          </ac:grpSpMkLst>
        </pc:grpChg>
        <pc:graphicFrameChg chg="add del mod">
          <ac:chgData name="Thúy Mai" userId="222f1c7e07c9bd7a" providerId="LiveId" clId="{A6634602-D461-48B3-8E53-F6FC94CE50A1}" dt="2023-07-06T02:14:24.170" v="732"/>
          <ac:graphicFrameMkLst>
            <pc:docMk/>
            <pc:sldMk cId="2070482699" sldId="348"/>
            <ac:graphicFrameMk id="40" creationId="{B8A474CA-817D-0F05-3C6B-99BF089FD01D}"/>
          </ac:graphicFrameMkLst>
        </pc:graphicFrameChg>
        <pc:graphicFrameChg chg="add del mod">
          <ac:chgData name="Thúy Mai" userId="222f1c7e07c9bd7a" providerId="LiveId" clId="{A6634602-D461-48B3-8E53-F6FC94CE50A1}" dt="2023-07-06T02:16:03.314" v="795"/>
          <ac:graphicFrameMkLst>
            <pc:docMk/>
            <pc:sldMk cId="2070482699" sldId="348"/>
            <ac:graphicFrameMk id="43" creationId="{F7BF7358-F67D-D66E-4B26-4D7F388DB812}"/>
          </ac:graphicFrameMkLst>
        </pc:graphicFrameChg>
      </pc:sldChg>
      <pc:sldChg chg="addSp delSp modSp new del mod ord">
        <pc:chgData name="Thúy Mai" userId="222f1c7e07c9bd7a" providerId="LiveId" clId="{A6634602-D461-48B3-8E53-F6FC94CE50A1}" dt="2023-07-06T02:25:02.174" v="876" actId="47"/>
        <pc:sldMkLst>
          <pc:docMk/>
          <pc:sldMk cId="4064239250" sldId="349"/>
        </pc:sldMkLst>
        <pc:spChg chg="add del mod">
          <ac:chgData name="Thúy Mai" userId="222f1c7e07c9bd7a" providerId="LiveId" clId="{A6634602-D461-48B3-8E53-F6FC94CE50A1}" dt="2023-07-06T02:05:21.484" v="672" actId="478"/>
          <ac:spMkLst>
            <pc:docMk/>
            <pc:sldMk cId="4064239250" sldId="349"/>
            <ac:spMk id="2" creationId="{5A559192-38E0-35DE-26E0-13A0E687D4E7}"/>
          </ac:spMkLst>
        </pc:spChg>
        <pc:spChg chg="add del mod">
          <ac:chgData name="Thúy Mai" userId="222f1c7e07c9bd7a" providerId="LiveId" clId="{A6634602-D461-48B3-8E53-F6FC94CE50A1}" dt="2023-07-06T02:23:45.677" v="865" actId="21"/>
          <ac:spMkLst>
            <pc:docMk/>
            <pc:sldMk cId="4064239250" sldId="349"/>
            <ac:spMk id="3" creationId="{C34A4E3B-3B65-8D40-55D7-97E15BA6A6CD}"/>
          </ac:spMkLst>
        </pc:spChg>
        <pc:spChg chg="add del mod">
          <ac:chgData name="Thúy Mai" userId="222f1c7e07c9bd7a" providerId="LiveId" clId="{A6634602-D461-48B3-8E53-F6FC94CE50A1}" dt="2023-07-06T02:23:45.677" v="865" actId="21"/>
          <ac:spMkLst>
            <pc:docMk/>
            <pc:sldMk cId="4064239250" sldId="349"/>
            <ac:spMk id="5" creationId="{0F082293-F24E-4A4F-BC30-26994F1C0ED1}"/>
          </ac:spMkLst>
        </pc:spChg>
      </pc:sldChg>
      <pc:sldChg chg="addSp delSp modSp new del mod">
        <pc:chgData name="Thúy Mai" userId="222f1c7e07c9bd7a" providerId="LiveId" clId="{A6634602-D461-48B3-8E53-F6FC94CE50A1}" dt="2023-07-06T02:33:01.735" v="967" actId="47"/>
        <pc:sldMkLst>
          <pc:docMk/>
          <pc:sldMk cId="4111673833" sldId="350"/>
        </pc:sldMkLst>
        <pc:spChg chg="add del mod">
          <ac:chgData name="Thúy Mai" userId="222f1c7e07c9bd7a" providerId="LiveId" clId="{A6634602-D461-48B3-8E53-F6FC94CE50A1}" dt="2023-07-06T02:05:23.934" v="673" actId="478"/>
          <ac:spMkLst>
            <pc:docMk/>
            <pc:sldMk cId="4111673833" sldId="350"/>
            <ac:spMk id="2" creationId="{69669187-ABFE-17B5-8A0E-7586670410F3}"/>
          </ac:spMkLst>
        </pc:spChg>
        <pc:spChg chg="add mod">
          <ac:chgData name="Thúy Mai" userId="222f1c7e07c9bd7a" providerId="LiveId" clId="{A6634602-D461-48B3-8E53-F6FC94CE50A1}" dt="2023-07-06T02:06:00.088" v="677"/>
          <ac:spMkLst>
            <pc:docMk/>
            <pc:sldMk cId="4111673833" sldId="350"/>
            <ac:spMk id="3" creationId="{A3CD9455-0A9F-3781-9126-EF92C9F59D56}"/>
          </ac:spMkLst>
        </pc:spChg>
        <pc:spChg chg="add del mod">
          <ac:chgData name="Thúy Mai" userId="222f1c7e07c9bd7a" providerId="LiveId" clId="{A6634602-D461-48B3-8E53-F6FC94CE50A1}" dt="2023-07-06T02:32:11.164" v="944"/>
          <ac:spMkLst>
            <pc:docMk/>
            <pc:sldMk cId="4111673833" sldId="350"/>
            <ac:spMk id="5" creationId="{B197797C-4027-4110-8C48-31C9A4C72C20}"/>
          </ac:spMkLst>
        </pc:spChg>
      </pc:sldChg>
      <pc:sldChg chg="addSp delSp modSp new del mod">
        <pc:chgData name="Thúy Mai" userId="222f1c7e07c9bd7a" providerId="LiveId" clId="{A6634602-D461-48B3-8E53-F6FC94CE50A1}" dt="2023-07-06T02:34:24.359" v="1000" actId="47"/>
        <pc:sldMkLst>
          <pc:docMk/>
          <pc:sldMk cId="472371904" sldId="351"/>
        </pc:sldMkLst>
        <pc:spChg chg="add mod">
          <ac:chgData name="Thúy Mai" userId="222f1c7e07c9bd7a" providerId="LiveId" clId="{A6634602-D461-48B3-8E53-F6FC94CE50A1}" dt="2023-07-06T02:06:03.515" v="678"/>
          <ac:spMkLst>
            <pc:docMk/>
            <pc:sldMk cId="472371904" sldId="351"/>
            <ac:spMk id="2" creationId="{2572B0C8-F113-3469-2C32-9A505EC8FD9B}"/>
          </ac:spMkLst>
        </pc:spChg>
        <pc:spChg chg="add del mod">
          <ac:chgData name="Thúy Mai" userId="222f1c7e07c9bd7a" providerId="LiveId" clId="{A6634602-D461-48B3-8E53-F6FC94CE50A1}" dt="2023-07-06T02:33:06.712" v="970"/>
          <ac:spMkLst>
            <pc:docMk/>
            <pc:sldMk cId="472371904" sldId="351"/>
            <ac:spMk id="3" creationId="{6BFD0221-4B18-4F71-86FF-A159BA072CE4}"/>
          </ac:spMkLst>
        </pc:spChg>
        <pc:picChg chg="add mod">
          <ac:chgData name="Thúy Mai" userId="222f1c7e07c9bd7a" providerId="LiveId" clId="{A6634602-D461-48B3-8E53-F6FC94CE50A1}" dt="2023-07-06T02:06:43.206" v="685" actId="1076"/>
          <ac:picMkLst>
            <pc:docMk/>
            <pc:sldMk cId="472371904" sldId="351"/>
            <ac:picMk id="1025" creationId="{7DE66A4C-9727-DD02-1C8A-364CCE832E06}"/>
          </ac:picMkLst>
        </pc:picChg>
      </pc:sldChg>
      <pc:sldChg chg="addSp delSp modSp new del mod">
        <pc:chgData name="Thúy Mai" userId="222f1c7e07c9bd7a" providerId="LiveId" clId="{A6634602-D461-48B3-8E53-F6FC94CE50A1}" dt="2023-07-06T02:35:15.766" v="1044" actId="47"/>
        <pc:sldMkLst>
          <pc:docMk/>
          <pc:sldMk cId="423038664" sldId="352"/>
        </pc:sldMkLst>
        <pc:spChg chg="add mod">
          <ac:chgData name="Thúy Mai" userId="222f1c7e07c9bd7a" providerId="LiveId" clId="{A6634602-D461-48B3-8E53-F6FC94CE50A1}" dt="2023-07-06T02:06:04.744" v="679"/>
          <ac:spMkLst>
            <pc:docMk/>
            <pc:sldMk cId="423038664" sldId="352"/>
            <ac:spMk id="2" creationId="{BE87A933-BDF0-63B7-C0D5-F80306299985}"/>
          </ac:spMkLst>
        </pc:spChg>
        <pc:spChg chg="add del mod">
          <ac:chgData name="Thúy Mai" userId="222f1c7e07c9bd7a" providerId="LiveId" clId="{A6634602-D461-48B3-8E53-F6FC94CE50A1}" dt="2023-07-06T02:34:32.674" v="1006"/>
          <ac:spMkLst>
            <pc:docMk/>
            <pc:sldMk cId="423038664" sldId="352"/>
            <ac:spMk id="4" creationId="{9A43E101-D70A-1DB6-C1E4-A08A8AF1B4F5}"/>
          </ac:spMkLst>
        </pc:spChg>
      </pc:sldChg>
      <pc:sldChg chg="addSp delSp modSp new mod modAnim">
        <pc:chgData name="Thúy Mai" userId="222f1c7e07c9bd7a" providerId="LiveId" clId="{A6634602-D461-48B3-8E53-F6FC94CE50A1}" dt="2023-07-06T14:45:01.008" v="2510" actId="2711"/>
        <pc:sldMkLst>
          <pc:docMk/>
          <pc:sldMk cId="3085099988" sldId="353"/>
        </pc:sldMkLst>
        <pc:spChg chg="add del mod">
          <ac:chgData name="Thúy Mai" userId="222f1c7e07c9bd7a" providerId="LiveId" clId="{A6634602-D461-48B3-8E53-F6FC94CE50A1}" dt="2023-07-06T02:35:56.737" v="1074" actId="478"/>
          <ac:spMkLst>
            <pc:docMk/>
            <pc:sldMk cId="3085099988" sldId="353"/>
            <ac:spMk id="2" creationId="{8D17CBC4-74DA-287A-24FE-99EA892F2165}"/>
          </ac:spMkLst>
        </pc:spChg>
        <pc:spChg chg="add mod">
          <ac:chgData name="Thúy Mai" userId="222f1c7e07c9bd7a" providerId="LiveId" clId="{A6634602-D461-48B3-8E53-F6FC94CE50A1}" dt="2023-07-06T02:36:24.885" v="1086" actId="164"/>
          <ac:spMkLst>
            <pc:docMk/>
            <pc:sldMk cId="3085099988" sldId="353"/>
            <ac:spMk id="3" creationId="{E51A1A66-B0A2-1052-3176-0C30BD712FEB}"/>
          </ac:spMkLst>
        </pc:spChg>
        <pc:spChg chg="add mod">
          <ac:chgData name="Thúy Mai" userId="222f1c7e07c9bd7a" providerId="LiveId" clId="{A6634602-D461-48B3-8E53-F6FC94CE50A1}" dt="2023-07-06T02:36:24.885" v="1086" actId="164"/>
          <ac:spMkLst>
            <pc:docMk/>
            <pc:sldMk cId="3085099988" sldId="353"/>
            <ac:spMk id="4" creationId="{1EBE0E6B-C78A-9280-D178-13E8DE0443A8}"/>
          </ac:spMkLst>
        </pc:spChg>
        <pc:spChg chg="add mod">
          <ac:chgData name="Thúy Mai" userId="222f1c7e07c9bd7a" providerId="LiveId" clId="{A6634602-D461-48B3-8E53-F6FC94CE50A1}" dt="2023-07-06T02:36:24.885" v="1086" actId="164"/>
          <ac:spMkLst>
            <pc:docMk/>
            <pc:sldMk cId="3085099988" sldId="353"/>
            <ac:spMk id="5" creationId="{1E6C5332-6840-DC25-7715-61BAEA9ECC63}"/>
          </ac:spMkLst>
        </pc:spChg>
        <pc:spChg chg="add mod">
          <ac:chgData name="Thúy Mai" userId="222f1c7e07c9bd7a" providerId="LiveId" clId="{A6634602-D461-48B3-8E53-F6FC94CE50A1}" dt="2023-07-06T02:36:24.885" v="1086" actId="164"/>
          <ac:spMkLst>
            <pc:docMk/>
            <pc:sldMk cId="3085099988" sldId="353"/>
            <ac:spMk id="6" creationId="{EE8DFD50-1CDF-1A95-A95D-D0DC8D5280D4}"/>
          </ac:spMkLst>
        </pc:spChg>
        <pc:spChg chg="add mod">
          <ac:chgData name="Thúy Mai" userId="222f1c7e07c9bd7a" providerId="LiveId" clId="{A6634602-D461-48B3-8E53-F6FC94CE50A1}" dt="2023-07-06T02:36:24.885" v="1086" actId="164"/>
          <ac:spMkLst>
            <pc:docMk/>
            <pc:sldMk cId="3085099988" sldId="353"/>
            <ac:spMk id="7" creationId="{222F6B0D-7546-05D7-6DD1-A5868802DD76}"/>
          </ac:spMkLst>
        </pc:spChg>
        <pc:spChg chg="add mod">
          <ac:chgData name="Thúy Mai" userId="222f1c7e07c9bd7a" providerId="LiveId" clId="{A6634602-D461-48B3-8E53-F6FC94CE50A1}" dt="2023-07-06T02:36:44.644" v="1088" actId="1076"/>
          <ac:spMkLst>
            <pc:docMk/>
            <pc:sldMk cId="3085099988" sldId="353"/>
            <ac:spMk id="8" creationId="{B01CCAC4-72CA-CBA2-71CB-766707099B3F}"/>
          </ac:spMkLst>
        </pc:spChg>
        <pc:spChg chg="add mod">
          <ac:chgData name="Thúy Mai" userId="222f1c7e07c9bd7a" providerId="LiveId" clId="{A6634602-D461-48B3-8E53-F6FC94CE50A1}" dt="2023-07-06T02:36:24.885" v="1086" actId="164"/>
          <ac:spMkLst>
            <pc:docMk/>
            <pc:sldMk cId="3085099988" sldId="353"/>
            <ac:spMk id="9" creationId="{66F43617-F591-D7DB-CF27-AECA7836B3A1}"/>
          </ac:spMkLst>
        </pc:spChg>
        <pc:spChg chg="add mod">
          <ac:chgData name="Thúy Mai" userId="222f1c7e07c9bd7a" providerId="LiveId" clId="{A6634602-D461-48B3-8E53-F6FC94CE50A1}" dt="2023-07-06T02:36:24.885" v="1086" actId="164"/>
          <ac:spMkLst>
            <pc:docMk/>
            <pc:sldMk cId="3085099988" sldId="353"/>
            <ac:spMk id="10" creationId="{243EF617-875E-8FC5-2087-47F8124093EC}"/>
          </ac:spMkLst>
        </pc:spChg>
        <pc:spChg chg="add mod">
          <ac:chgData name="Thúy Mai" userId="222f1c7e07c9bd7a" providerId="LiveId" clId="{A6634602-D461-48B3-8E53-F6FC94CE50A1}" dt="2023-07-06T02:21:20.675" v="849"/>
          <ac:spMkLst>
            <pc:docMk/>
            <pc:sldMk cId="3085099988" sldId="353"/>
            <ac:spMk id="11" creationId="{C79ECB0D-AF6B-8007-3DFC-CE0587A443AA}"/>
          </ac:spMkLst>
        </pc:spChg>
        <pc:spChg chg="add mod">
          <ac:chgData name="Thúy Mai" userId="222f1c7e07c9bd7a" providerId="LiveId" clId="{A6634602-D461-48B3-8E53-F6FC94CE50A1}" dt="2023-07-06T14:45:01.008" v="2510" actId="2711"/>
          <ac:spMkLst>
            <pc:docMk/>
            <pc:sldMk cId="3085099988" sldId="353"/>
            <ac:spMk id="12" creationId="{E41794B5-6E6C-ABAA-4D10-E61654FC82FD}"/>
          </ac:spMkLst>
        </pc:spChg>
        <pc:spChg chg="add mod">
          <ac:chgData name="Thúy Mai" userId="222f1c7e07c9bd7a" providerId="LiveId" clId="{A6634602-D461-48B3-8E53-F6FC94CE50A1}" dt="2023-07-06T02:21:20.675" v="849"/>
          <ac:spMkLst>
            <pc:docMk/>
            <pc:sldMk cId="3085099988" sldId="353"/>
            <ac:spMk id="13" creationId="{F7ED3C85-144F-34C6-5456-2FEB35F1E2D0}"/>
          </ac:spMkLst>
        </pc:spChg>
        <pc:grpChg chg="add mod">
          <ac:chgData name="Thúy Mai" userId="222f1c7e07c9bd7a" providerId="LiveId" clId="{A6634602-D461-48B3-8E53-F6FC94CE50A1}" dt="2023-07-06T02:36:30.036" v="1087" actId="1076"/>
          <ac:grpSpMkLst>
            <pc:docMk/>
            <pc:sldMk cId="3085099988" sldId="353"/>
            <ac:grpSpMk id="14" creationId="{2C3E0AC0-5186-E404-CF66-EB18EC60B8FE}"/>
          </ac:grpSpMkLst>
        </pc:grpChg>
      </pc:sldChg>
      <pc:sldChg chg="addSp delSp modSp new del mod">
        <pc:chgData name="Thúy Mai" userId="222f1c7e07c9bd7a" providerId="LiveId" clId="{A6634602-D461-48B3-8E53-F6FC94CE50A1}" dt="2023-07-06T02:25:08.600" v="877" actId="47"/>
        <pc:sldMkLst>
          <pc:docMk/>
          <pc:sldMk cId="2706566345" sldId="354"/>
        </pc:sldMkLst>
        <pc:spChg chg="add del mod">
          <ac:chgData name="Thúy Mai" userId="222f1c7e07c9bd7a" providerId="LiveId" clId="{A6634602-D461-48B3-8E53-F6FC94CE50A1}" dt="2023-07-06T02:24:38.767" v="873" actId="21"/>
          <ac:spMkLst>
            <pc:docMk/>
            <pc:sldMk cId="2706566345" sldId="354"/>
            <ac:spMk id="2" creationId="{58BDAD61-F9B0-C87B-91D5-98509D1E4CE7}"/>
          </ac:spMkLst>
        </pc:spChg>
        <pc:spChg chg="add del mod">
          <ac:chgData name="Thúy Mai" userId="222f1c7e07c9bd7a" providerId="LiveId" clId="{A6634602-D461-48B3-8E53-F6FC94CE50A1}" dt="2023-07-06T02:24:38.767" v="873" actId="21"/>
          <ac:spMkLst>
            <pc:docMk/>
            <pc:sldMk cId="2706566345" sldId="354"/>
            <ac:spMk id="3" creationId="{F7CA4566-1343-E838-3AA1-C5DC5ABBBAFC}"/>
          </ac:spMkLst>
        </pc:spChg>
      </pc:sldChg>
      <pc:sldChg chg="addSp delSp modSp new mod ord modAnim">
        <pc:chgData name="Thúy Mai" userId="222f1c7e07c9bd7a" providerId="LiveId" clId="{A6634602-D461-48B3-8E53-F6FC94CE50A1}" dt="2023-07-06T14:46:32.451" v="2522" actId="114"/>
        <pc:sldMkLst>
          <pc:docMk/>
          <pc:sldMk cId="3312253477" sldId="355"/>
        </pc:sldMkLst>
        <pc:spChg chg="add del mod">
          <ac:chgData name="Thúy Mai" userId="222f1c7e07c9bd7a" providerId="LiveId" clId="{A6634602-D461-48B3-8E53-F6FC94CE50A1}" dt="2023-07-06T02:27:33.494" v="891" actId="478"/>
          <ac:spMkLst>
            <pc:docMk/>
            <pc:sldMk cId="3312253477" sldId="355"/>
            <ac:spMk id="2" creationId="{504D1337-9183-5112-A043-1F1C3CE157D0}"/>
          </ac:spMkLst>
        </pc:spChg>
        <pc:spChg chg="add mod">
          <ac:chgData name="Thúy Mai" userId="222f1c7e07c9bd7a" providerId="LiveId" clId="{A6634602-D461-48B3-8E53-F6FC94CE50A1}" dt="2023-07-06T14:46:32.451" v="2522" actId="114"/>
          <ac:spMkLst>
            <pc:docMk/>
            <pc:sldMk cId="3312253477" sldId="355"/>
            <ac:spMk id="3" creationId="{E17C6E17-DCAF-A527-6348-6CE4FAC767C5}"/>
          </ac:spMkLst>
        </pc:spChg>
        <pc:spChg chg="add mod">
          <ac:chgData name="Thúy Mai" userId="222f1c7e07c9bd7a" providerId="LiveId" clId="{A6634602-D461-48B3-8E53-F6FC94CE50A1}" dt="2023-07-06T02:32:50.796" v="964" actId="14100"/>
          <ac:spMkLst>
            <pc:docMk/>
            <pc:sldMk cId="3312253477" sldId="355"/>
            <ac:spMk id="4" creationId="{081CB4EA-9457-8D65-F7C6-33E42A177E72}"/>
          </ac:spMkLst>
        </pc:spChg>
        <pc:spChg chg="add mod">
          <ac:chgData name="Thúy Mai" userId="222f1c7e07c9bd7a" providerId="LiveId" clId="{A6634602-D461-48B3-8E53-F6FC94CE50A1}" dt="2023-07-06T02:32:57.740" v="965"/>
          <ac:spMkLst>
            <pc:docMk/>
            <pc:sldMk cId="3312253477" sldId="355"/>
            <ac:spMk id="5" creationId="{58983F38-7665-2D83-0B41-67D6068D2093}"/>
          </ac:spMkLst>
        </pc:spChg>
        <pc:spChg chg="add mod">
          <ac:chgData name="Thúy Mai" userId="222f1c7e07c9bd7a" providerId="LiveId" clId="{A6634602-D461-48B3-8E53-F6FC94CE50A1}" dt="2023-07-06T02:32:46.695" v="963" actId="20577"/>
          <ac:spMkLst>
            <pc:docMk/>
            <pc:sldMk cId="3312253477" sldId="355"/>
            <ac:spMk id="8" creationId="{7B63D09D-AFC1-B9B7-B570-D4A3D224C0AF}"/>
          </ac:spMkLst>
        </pc:spChg>
        <pc:graphicFrameChg chg="add del mod">
          <ac:chgData name="Thúy Mai" userId="222f1c7e07c9bd7a" providerId="LiveId" clId="{A6634602-D461-48B3-8E53-F6FC94CE50A1}" dt="2023-07-06T02:27:56.257" v="896"/>
          <ac:graphicFrameMkLst>
            <pc:docMk/>
            <pc:sldMk cId="3312253477" sldId="355"/>
            <ac:graphicFrameMk id="6" creationId="{51FACC97-44F3-F936-7F26-1C758FE83C4D}"/>
          </ac:graphicFrameMkLst>
        </pc:graphicFrameChg>
      </pc:sldChg>
      <pc:sldChg chg="addSp delSp modSp add mod delAnim modAnim">
        <pc:chgData name="Thúy Mai" userId="222f1c7e07c9bd7a" providerId="LiveId" clId="{A6634602-D461-48B3-8E53-F6FC94CE50A1}" dt="2023-07-06T14:45:51.542" v="2517" actId="1076"/>
        <pc:sldMkLst>
          <pc:docMk/>
          <pc:sldMk cId="2281717489" sldId="356"/>
        </pc:sldMkLst>
        <pc:spChg chg="mod">
          <ac:chgData name="Thúy Mai" userId="222f1c7e07c9bd7a" providerId="LiveId" clId="{A6634602-D461-48B3-8E53-F6FC94CE50A1}" dt="2023-07-06T02:30:48.768" v="939" actId="14100"/>
          <ac:spMkLst>
            <pc:docMk/>
            <pc:sldMk cId="2281717489" sldId="356"/>
            <ac:spMk id="4" creationId="{1EBE0E6B-C78A-9280-D178-13E8DE0443A8}"/>
          </ac:spMkLst>
        </pc:spChg>
        <pc:spChg chg="mod">
          <ac:chgData name="Thúy Mai" userId="222f1c7e07c9bd7a" providerId="LiveId" clId="{A6634602-D461-48B3-8E53-F6FC94CE50A1}" dt="2023-07-06T02:30:44.404" v="938" actId="14100"/>
          <ac:spMkLst>
            <pc:docMk/>
            <pc:sldMk cId="2281717489" sldId="356"/>
            <ac:spMk id="5" creationId="{1E6C5332-6840-DC25-7715-61BAEA9ECC63}"/>
          </ac:spMkLst>
        </pc:spChg>
        <pc:spChg chg="mod">
          <ac:chgData name="Thúy Mai" userId="222f1c7e07c9bd7a" providerId="LiveId" clId="{A6634602-D461-48B3-8E53-F6FC94CE50A1}" dt="2023-07-06T02:37:24.482" v="1091"/>
          <ac:spMkLst>
            <pc:docMk/>
            <pc:sldMk cId="2281717489" sldId="356"/>
            <ac:spMk id="6" creationId="{EE8DFD50-1CDF-1A95-A95D-D0DC8D5280D4}"/>
          </ac:spMkLst>
        </pc:spChg>
        <pc:spChg chg="mod">
          <ac:chgData name="Thúy Mai" userId="222f1c7e07c9bd7a" providerId="LiveId" clId="{A6634602-D461-48B3-8E53-F6FC94CE50A1}" dt="2023-07-06T02:37:35.057" v="1092"/>
          <ac:spMkLst>
            <pc:docMk/>
            <pc:sldMk cId="2281717489" sldId="356"/>
            <ac:spMk id="8" creationId="{B01CCAC4-72CA-CBA2-71CB-766707099B3F}"/>
          </ac:spMkLst>
        </pc:spChg>
        <pc:spChg chg="del">
          <ac:chgData name="Thúy Mai" userId="222f1c7e07c9bd7a" providerId="LiveId" clId="{A6634602-D461-48B3-8E53-F6FC94CE50A1}" dt="2023-07-06T02:30:15.821" v="927" actId="478"/>
          <ac:spMkLst>
            <pc:docMk/>
            <pc:sldMk cId="2281717489" sldId="356"/>
            <ac:spMk id="12" creationId="{E41794B5-6E6C-ABAA-4D10-E61654FC82FD}"/>
          </ac:spMkLst>
        </pc:spChg>
        <pc:spChg chg="mod">
          <ac:chgData name="Thúy Mai" userId="222f1c7e07c9bd7a" providerId="LiveId" clId="{A6634602-D461-48B3-8E53-F6FC94CE50A1}" dt="2023-07-06T02:39:13.593" v="1094" actId="1076"/>
          <ac:spMkLst>
            <pc:docMk/>
            <pc:sldMk cId="2281717489" sldId="356"/>
            <ac:spMk id="13" creationId="{F7ED3C85-144F-34C6-5456-2FEB35F1E2D0}"/>
          </ac:spMkLst>
        </pc:spChg>
        <pc:spChg chg="add mod">
          <ac:chgData name="Thúy Mai" userId="222f1c7e07c9bd7a" providerId="LiveId" clId="{A6634602-D461-48B3-8E53-F6FC94CE50A1}" dt="2023-07-06T14:45:51.542" v="2517" actId="1076"/>
          <ac:spMkLst>
            <pc:docMk/>
            <pc:sldMk cId="2281717489" sldId="356"/>
            <ac:spMk id="16" creationId="{8208CF47-4720-275D-646F-1FC27CDC9A81}"/>
          </ac:spMkLst>
        </pc:spChg>
        <pc:graphicFrameChg chg="add del mod">
          <ac:chgData name="Thúy Mai" userId="222f1c7e07c9bd7a" providerId="LiveId" clId="{A6634602-D461-48B3-8E53-F6FC94CE50A1}" dt="2023-07-06T02:39:23.407" v="1097"/>
          <ac:graphicFrameMkLst>
            <pc:docMk/>
            <pc:sldMk cId="2281717489" sldId="356"/>
            <ac:graphicFrameMk id="14" creationId="{118B239F-1C07-3211-5AFD-758D5357CC02}"/>
          </ac:graphicFrameMkLst>
        </pc:graphicFrameChg>
      </pc:sldChg>
      <pc:sldChg chg="add ord">
        <pc:chgData name="Thúy Mai" userId="222f1c7e07c9bd7a" providerId="LiveId" clId="{A6634602-D461-48B3-8E53-F6FC94CE50A1}" dt="2023-07-06T02:37:07.201" v="1090"/>
        <pc:sldMkLst>
          <pc:docMk/>
          <pc:sldMk cId="959616747" sldId="357"/>
        </pc:sldMkLst>
      </pc:sldChg>
      <pc:sldChg chg="addSp modSp add mod">
        <pc:chgData name="Thúy Mai" userId="222f1c7e07c9bd7a" providerId="LiveId" clId="{A6634602-D461-48B3-8E53-F6FC94CE50A1}" dt="2023-07-06T02:34:21.757" v="999" actId="1076"/>
        <pc:sldMkLst>
          <pc:docMk/>
          <pc:sldMk cId="3702157844" sldId="358"/>
        </pc:sldMkLst>
        <pc:spChg chg="mod">
          <ac:chgData name="Thúy Mai" userId="222f1c7e07c9bd7a" providerId="LiveId" clId="{A6634602-D461-48B3-8E53-F6FC94CE50A1}" dt="2023-07-06T02:33:39.816" v="980" actId="1076"/>
          <ac:spMkLst>
            <pc:docMk/>
            <pc:sldMk cId="3702157844" sldId="358"/>
            <ac:spMk id="3" creationId="{E17C6E17-DCAF-A527-6348-6CE4FAC767C5}"/>
          </ac:spMkLst>
        </pc:spChg>
        <pc:spChg chg="mod">
          <ac:chgData name="Thúy Mai" userId="222f1c7e07c9bd7a" providerId="LiveId" clId="{A6634602-D461-48B3-8E53-F6FC94CE50A1}" dt="2023-07-06T02:33:50.342" v="983" actId="1076"/>
          <ac:spMkLst>
            <pc:docMk/>
            <pc:sldMk cId="3702157844" sldId="358"/>
            <ac:spMk id="4" creationId="{081CB4EA-9457-8D65-F7C6-33E42A177E72}"/>
          </ac:spMkLst>
        </pc:spChg>
        <pc:spChg chg="mod">
          <ac:chgData name="Thúy Mai" userId="222f1c7e07c9bd7a" providerId="LiveId" clId="{A6634602-D461-48B3-8E53-F6FC94CE50A1}" dt="2023-07-06T02:34:21.757" v="999" actId="1076"/>
          <ac:spMkLst>
            <pc:docMk/>
            <pc:sldMk cId="3702157844" sldId="358"/>
            <ac:spMk id="5" creationId="{58983F38-7665-2D83-0B41-67D6068D2093}"/>
          </ac:spMkLst>
        </pc:spChg>
        <pc:spChg chg="mod">
          <ac:chgData name="Thúy Mai" userId="222f1c7e07c9bd7a" providerId="LiveId" clId="{A6634602-D461-48B3-8E53-F6FC94CE50A1}" dt="2023-07-06T02:34:18.061" v="998" actId="122"/>
          <ac:spMkLst>
            <pc:docMk/>
            <pc:sldMk cId="3702157844" sldId="358"/>
            <ac:spMk id="8" creationId="{7B63D09D-AFC1-B9B7-B570-D4A3D224C0AF}"/>
          </ac:spMkLst>
        </pc:spChg>
        <pc:picChg chg="add mod">
          <ac:chgData name="Thúy Mai" userId="222f1c7e07c9bd7a" providerId="LiveId" clId="{A6634602-D461-48B3-8E53-F6FC94CE50A1}" dt="2023-07-06T02:34:09.923" v="990" actId="1076"/>
          <ac:picMkLst>
            <pc:docMk/>
            <pc:sldMk cId="3702157844" sldId="358"/>
            <ac:picMk id="2" creationId="{461080BC-9CA3-4E6B-A26D-0670F249FB60}"/>
          </ac:picMkLst>
        </pc:picChg>
      </pc:sldChg>
      <pc:sldChg chg="modSp add mod ord">
        <pc:chgData name="Thúy Mai" userId="222f1c7e07c9bd7a" providerId="LiveId" clId="{A6634602-D461-48B3-8E53-F6FC94CE50A1}" dt="2023-07-06T02:35:12.119" v="1043" actId="1076"/>
        <pc:sldMkLst>
          <pc:docMk/>
          <pc:sldMk cId="3987013187" sldId="359"/>
        </pc:sldMkLst>
        <pc:spChg chg="mod">
          <ac:chgData name="Thúy Mai" userId="222f1c7e07c9bd7a" providerId="LiveId" clId="{A6634602-D461-48B3-8E53-F6FC94CE50A1}" dt="2023-07-06T02:34:48.369" v="1012" actId="1076"/>
          <ac:spMkLst>
            <pc:docMk/>
            <pc:sldMk cId="3987013187" sldId="359"/>
            <ac:spMk id="3" creationId="{E17C6E17-DCAF-A527-6348-6CE4FAC767C5}"/>
          </ac:spMkLst>
        </pc:spChg>
        <pc:spChg chg="mod">
          <ac:chgData name="Thúy Mai" userId="222f1c7e07c9bd7a" providerId="LiveId" clId="{A6634602-D461-48B3-8E53-F6FC94CE50A1}" dt="2023-07-06T02:35:09.659" v="1042" actId="14100"/>
          <ac:spMkLst>
            <pc:docMk/>
            <pc:sldMk cId="3987013187" sldId="359"/>
            <ac:spMk id="4" creationId="{081CB4EA-9457-8D65-F7C6-33E42A177E72}"/>
          </ac:spMkLst>
        </pc:spChg>
        <pc:spChg chg="mod">
          <ac:chgData name="Thúy Mai" userId="222f1c7e07c9bd7a" providerId="LiveId" clId="{A6634602-D461-48B3-8E53-F6FC94CE50A1}" dt="2023-07-06T02:35:12.119" v="1043" actId="1076"/>
          <ac:spMkLst>
            <pc:docMk/>
            <pc:sldMk cId="3987013187" sldId="359"/>
            <ac:spMk id="8" creationId="{7B63D09D-AFC1-B9B7-B570-D4A3D224C0AF}"/>
          </ac:spMkLst>
        </pc:spChg>
      </pc:sldChg>
      <pc:sldChg chg="addSp delSp modSp new del mod">
        <pc:chgData name="Thúy Mai" userId="222f1c7e07c9bd7a" providerId="LiveId" clId="{A6634602-D461-48B3-8E53-F6FC94CE50A1}" dt="2023-07-06T02:57:53.728" v="1393" actId="47"/>
        <pc:sldMkLst>
          <pc:docMk/>
          <pc:sldMk cId="3675922543" sldId="360"/>
        </pc:sldMkLst>
        <pc:spChg chg="add del mod">
          <ac:chgData name="Thúy Mai" userId="222f1c7e07c9bd7a" providerId="LiveId" clId="{A6634602-D461-48B3-8E53-F6FC94CE50A1}" dt="2023-07-06T02:51:51.572" v="1313"/>
          <ac:spMkLst>
            <pc:docMk/>
            <pc:sldMk cId="3675922543" sldId="360"/>
            <ac:spMk id="4" creationId="{C174CCB6-8AF3-27A3-0F79-B240F7CF4968}"/>
          </ac:spMkLst>
        </pc:spChg>
        <pc:graphicFrameChg chg="add del mod">
          <ac:chgData name="Thúy Mai" userId="222f1c7e07c9bd7a" providerId="LiveId" clId="{A6634602-D461-48B3-8E53-F6FC94CE50A1}" dt="2023-07-06T02:45:54.812" v="1195"/>
          <ac:graphicFrameMkLst>
            <pc:docMk/>
            <pc:sldMk cId="3675922543" sldId="360"/>
            <ac:graphicFrameMk id="2" creationId="{8E7CDECB-38C1-B3EB-C844-45783C9E33BE}"/>
          </ac:graphicFrameMkLst>
        </pc:graphicFrameChg>
        <pc:graphicFrameChg chg="add del mod">
          <ac:chgData name="Thúy Mai" userId="222f1c7e07c9bd7a" providerId="LiveId" clId="{A6634602-D461-48B3-8E53-F6FC94CE50A1}" dt="2023-07-06T02:46:07.106" v="1201"/>
          <ac:graphicFrameMkLst>
            <pc:docMk/>
            <pc:sldMk cId="3675922543" sldId="360"/>
            <ac:graphicFrameMk id="5" creationId="{6B46A576-1FA7-E54E-DCB2-7656DD59B82A}"/>
          </ac:graphicFrameMkLst>
        </pc:graphicFrameChg>
        <pc:graphicFrameChg chg="add mod modGraphic">
          <ac:chgData name="Thúy Mai" userId="222f1c7e07c9bd7a" providerId="LiveId" clId="{A6634602-D461-48B3-8E53-F6FC94CE50A1}" dt="2023-07-06T02:49:31.708" v="1258" actId="21"/>
          <ac:graphicFrameMkLst>
            <pc:docMk/>
            <pc:sldMk cId="3675922543" sldId="360"/>
            <ac:graphicFrameMk id="6" creationId="{391AE2B3-B7E5-4B77-43B1-0FCB494FF5FB}"/>
          </ac:graphicFrameMkLst>
        </pc:graphicFrameChg>
      </pc:sldChg>
      <pc:sldChg chg="new del">
        <pc:chgData name="Thúy Mai" userId="222f1c7e07c9bd7a" providerId="LiveId" clId="{A6634602-D461-48B3-8E53-F6FC94CE50A1}" dt="2023-07-06T02:47:55.857" v="1225" actId="47"/>
        <pc:sldMkLst>
          <pc:docMk/>
          <pc:sldMk cId="30965808" sldId="361"/>
        </pc:sldMkLst>
      </pc:sldChg>
      <pc:sldChg chg="addSp delSp modSp new mod">
        <pc:chgData name="Thúy Mai" userId="222f1c7e07c9bd7a" providerId="LiveId" clId="{A6634602-D461-48B3-8E53-F6FC94CE50A1}" dt="2023-07-06T02:57:42.923" v="1392" actId="1076"/>
        <pc:sldMkLst>
          <pc:docMk/>
          <pc:sldMk cId="3769971955" sldId="362"/>
        </pc:sldMkLst>
        <pc:spChg chg="add mod">
          <ac:chgData name="Thúy Mai" userId="222f1c7e07c9bd7a" providerId="LiveId" clId="{A6634602-D461-48B3-8E53-F6FC94CE50A1}" dt="2023-07-06T02:57:32.300" v="1388" actId="14100"/>
          <ac:spMkLst>
            <pc:docMk/>
            <pc:sldMk cId="3769971955" sldId="362"/>
            <ac:spMk id="3" creationId="{61D671CF-E90F-DC7B-BBC2-595C95D9EDFB}"/>
          </ac:spMkLst>
        </pc:spChg>
        <pc:spChg chg="add mod ord">
          <ac:chgData name="Thúy Mai" userId="222f1c7e07c9bd7a" providerId="LiveId" clId="{A6634602-D461-48B3-8E53-F6FC94CE50A1}" dt="2023-07-06T02:54:31.804" v="1350" actId="14100"/>
          <ac:spMkLst>
            <pc:docMk/>
            <pc:sldMk cId="3769971955" sldId="362"/>
            <ac:spMk id="4" creationId="{B1BB8D16-87E9-1A76-604C-2FA1ECFE9ED8}"/>
          </ac:spMkLst>
        </pc:spChg>
        <pc:spChg chg="add mod">
          <ac:chgData name="Thúy Mai" userId="222f1c7e07c9bd7a" providerId="LiveId" clId="{A6634602-D461-48B3-8E53-F6FC94CE50A1}" dt="2023-07-06T02:57:17.672" v="1382" actId="1076"/>
          <ac:spMkLst>
            <pc:docMk/>
            <pc:sldMk cId="3769971955" sldId="362"/>
            <ac:spMk id="6" creationId="{074DB0D1-3B23-FCE2-ACEA-D0391F3ADC94}"/>
          </ac:spMkLst>
        </pc:spChg>
        <pc:spChg chg="add del mod">
          <ac:chgData name="Thúy Mai" userId="222f1c7e07c9bd7a" providerId="LiveId" clId="{A6634602-D461-48B3-8E53-F6FC94CE50A1}" dt="2023-07-06T02:53:47.103" v="1340" actId="478"/>
          <ac:spMkLst>
            <pc:docMk/>
            <pc:sldMk cId="3769971955" sldId="362"/>
            <ac:spMk id="7" creationId="{37FFF165-8522-587A-DDBD-028F9B33567E}"/>
          </ac:spMkLst>
        </pc:spChg>
        <pc:spChg chg="add mod">
          <ac:chgData name="Thúy Mai" userId="222f1c7e07c9bd7a" providerId="LiveId" clId="{A6634602-D461-48B3-8E53-F6FC94CE50A1}" dt="2023-07-06T02:55:03.744" v="1360" actId="207"/>
          <ac:spMkLst>
            <pc:docMk/>
            <pc:sldMk cId="3769971955" sldId="362"/>
            <ac:spMk id="10" creationId="{7C52C45C-51F7-0F31-AB41-09A57E20508A}"/>
          </ac:spMkLst>
        </pc:spChg>
        <pc:spChg chg="add del mod">
          <ac:chgData name="Thúy Mai" userId="222f1c7e07c9bd7a" providerId="LiveId" clId="{A6634602-D461-48B3-8E53-F6FC94CE50A1}" dt="2023-07-06T02:56:54.893" v="1377" actId="478"/>
          <ac:spMkLst>
            <pc:docMk/>
            <pc:sldMk cId="3769971955" sldId="362"/>
            <ac:spMk id="11" creationId="{79849430-96EA-9024-0595-51F54D1C1C64}"/>
          </ac:spMkLst>
        </pc:spChg>
        <pc:spChg chg="add mod">
          <ac:chgData name="Thúy Mai" userId="222f1c7e07c9bd7a" providerId="LiveId" clId="{A6634602-D461-48B3-8E53-F6FC94CE50A1}" dt="2023-07-06T02:57:42.923" v="1392" actId="1076"/>
          <ac:spMkLst>
            <pc:docMk/>
            <pc:sldMk cId="3769971955" sldId="362"/>
            <ac:spMk id="12" creationId="{2267A799-3452-2E77-6409-308E601A73FE}"/>
          </ac:spMkLst>
        </pc:spChg>
        <pc:graphicFrameChg chg="add del mod">
          <ac:chgData name="Thúy Mai" userId="222f1c7e07c9bd7a" providerId="LiveId" clId="{A6634602-D461-48B3-8E53-F6FC94CE50A1}" dt="2023-07-06T02:51:45.818" v="1308"/>
          <ac:graphicFrameMkLst>
            <pc:docMk/>
            <pc:sldMk cId="3769971955" sldId="362"/>
            <ac:graphicFrameMk id="8" creationId="{F10707F2-A9B0-4798-4FBE-B33CB5159BD4}"/>
          </ac:graphicFrameMkLst>
        </pc:graphicFrameChg>
        <pc:picChg chg="add mod">
          <ac:chgData name="Thúy Mai" userId="222f1c7e07c9bd7a" providerId="LiveId" clId="{A6634602-D461-48B3-8E53-F6FC94CE50A1}" dt="2023-07-06T02:57:41.261" v="1391" actId="14100"/>
          <ac:picMkLst>
            <pc:docMk/>
            <pc:sldMk cId="3769971955" sldId="362"/>
            <ac:picMk id="13" creationId="{BAF91123-4A79-F4BE-49CE-392E44728EA8}"/>
          </ac:picMkLst>
        </pc:picChg>
      </pc:sldChg>
      <pc:sldChg chg="add del">
        <pc:chgData name="Thúy Mai" userId="222f1c7e07c9bd7a" providerId="LiveId" clId="{A6634602-D461-48B3-8E53-F6FC94CE50A1}" dt="2023-07-06T02:51:45.818" v="1308"/>
        <pc:sldMkLst>
          <pc:docMk/>
          <pc:sldMk cId="1455629511" sldId="363"/>
        </pc:sldMkLst>
      </pc:sldChg>
      <pc:sldChg chg="addSp delSp modSp new mod">
        <pc:chgData name="Thúy Mai" userId="222f1c7e07c9bd7a" providerId="LiveId" clId="{A6634602-D461-48B3-8E53-F6FC94CE50A1}" dt="2023-07-06T03:21:14.744" v="1487" actId="1076"/>
        <pc:sldMkLst>
          <pc:docMk/>
          <pc:sldMk cId="2574177172" sldId="363"/>
        </pc:sldMkLst>
        <pc:spChg chg="add mod">
          <ac:chgData name="Thúy Mai" userId="222f1c7e07c9bd7a" providerId="LiveId" clId="{A6634602-D461-48B3-8E53-F6FC94CE50A1}" dt="2023-07-06T03:16:21.196" v="1413" actId="207"/>
          <ac:spMkLst>
            <pc:docMk/>
            <pc:sldMk cId="2574177172" sldId="363"/>
            <ac:spMk id="3" creationId="{89F8B276-325B-F785-2BF6-7EEA6C0E54C0}"/>
          </ac:spMkLst>
        </pc:spChg>
        <pc:spChg chg="add mod">
          <ac:chgData name="Thúy Mai" userId="222f1c7e07c9bd7a" providerId="LiveId" clId="{A6634602-D461-48B3-8E53-F6FC94CE50A1}" dt="2023-07-06T03:21:14.744" v="1487" actId="1076"/>
          <ac:spMkLst>
            <pc:docMk/>
            <pc:sldMk cId="2574177172" sldId="363"/>
            <ac:spMk id="4" creationId="{06C9385B-AA5B-7A11-AEE3-D9535F40A427}"/>
          </ac:spMkLst>
        </pc:spChg>
        <pc:spChg chg="add mod">
          <ac:chgData name="Thúy Mai" userId="222f1c7e07c9bd7a" providerId="LiveId" clId="{A6634602-D461-48B3-8E53-F6FC94CE50A1}" dt="2023-07-06T03:20:55.618" v="1483" actId="1076"/>
          <ac:spMkLst>
            <pc:docMk/>
            <pc:sldMk cId="2574177172" sldId="363"/>
            <ac:spMk id="7" creationId="{1483F0DF-65F5-07F7-297E-27CD51AEEA91}"/>
          </ac:spMkLst>
        </pc:spChg>
        <pc:spChg chg="add del mod">
          <ac:chgData name="Thúy Mai" userId="222f1c7e07c9bd7a" providerId="LiveId" clId="{A6634602-D461-48B3-8E53-F6FC94CE50A1}" dt="2023-07-06T03:20:30.480" v="1477" actId="478"/>
          <ac:spMkLst>
            <pc:docMk/>
            <pc:sldMk cId="2574177172" sldId="363"/>
            <ac:spMk id="9" creationId="{E6F5C389-D464-891F-F67F-0F7900D1EAA8}"/>
          </ac:spMkLst>
        </pc:spChg>
        <pc:spChg chg="add mod">
          <ac:chgData name="Thúy Mai" userId="222f1c7e07c9bd7a" providerId="LiveId" clId="{A6634602-D461-48B3-8E53-F6FC94CE50A1}" dt="2023-07-06T03:21:09.728" v="1486" actId="14100"/>
          <ac:spMkLst>
            <pc:docMk/>
            <pc:sldMk cId="2574177172" sldId="363"/>
            <ac:spMk id="10" creationId="{839B2691-F1AA-9570-633D-7E260560CCB5}"/>
          </ac:spMkLst>
        </pc:spChg>
        <pc:graphicFrameChg chg="add del mod">
          <ac:chgData name="Thúy Mai" userId="222f1c7e07c9bd7a" providerId="LiveId" clId="{A6634602-D461-48B3-8E53-F6FC94CE50A1}" dt="2023-07-06T03:18:06.766" v="1423"/>
          <ac:graphicFrameMkLst>
            <pc:docMk/>
            <pc:sldMk cId="2574177172" sldId="363"/>
            <ac:graphicFrameMk id="5" creationId="{3BFF23B1-79CD-DF78-77C1-062A76282CC5}"/>
          </ac:graphicFrameMkLst>
        </pc:graphicFrameChg>
        <pc:picChg chg="add del mod">
          <ac:chgData name="Thúy Mai" userId="222f1c7e07c9bd7a" providerId="LiveId" clId="{A6634602-D461-48B3-8E53-F6FC94CE50A1}" dt="2023-07-06T03:20:01.207" v="1469" actId="478"/>
          <ac:picMkLst>
            <pc:docMk/>
            <pc:sldMk cId="2574177172" sldId="363"/>
            <ac:picMk id="8" creationId="{FA120D33-5255-14BF-BD6C-B787875E00F0}"/>
          </ac:picMkLst>
        </pc:picChg>
      </pc:sldChg>
      <pc:sldChg chg="addSp delSp modSp add mod ord delAnim modAnim">
        <pc:chgData name="Thúy Mai" userId="222f1c7e07c9bd7a" providerId="LiveId" clId="{A6634602-D461-48B3-8E53-F6FC94CE50A1}" dt="2023-07-06T03:54:46.394" v="2002" actId="478"/>
        <pc:sldMkLst>
          <pc:docMk/>
          <pc:sldMk cId="380402602" sldId="364"/>
        </pc:sldMkLst>
        <pc:spChg chg="mod">
          <ac:chgData name="Thúy Mai" userId="222f1c7e07c9bd7a" providerId="LiveId" clId="{A6634602-D461-48B3-8E53-F6FC94CE50A1}" dt="2023-07-06T03:36:21.051" v="1697" actId="11530"/>
          <ac:spMkLst>
            <pc:docMk/>
            <pc:sldMk cId="380402602" sldId="364"/>
            <ac:spMk id="3" creationId="{00000000-0000-0000-0000-000000000000}"/>
          </ac:spMkLst>
        </pc:spChg>
        <pc:spChg chg="add del mod">
          <ac:chgData name="Thúy Mai" userId="222f1c7e07c9bd7a" providerId="LiveId" clId="{A6634602-D461-48B3-8E53-F6FC94CE50A1}" dt="2023-07-06T03:40:19.264" v="1757" actId="478"/>
          <ac:spMkLst>
            <pc:docMk/>
            <pc:sldMk cId="380402602" sldId="364"/>
            <ac:spMk id="6" creationId="{2C9FC493-BF06-DF8E-422B-897FA878A753}"/>
          </ac:spMkLst>
        </pc:spChg>
        <pc:spChg chg="add mod">
          <ac:chgData name="Thúy Mai" userId="222f1c7e07c9bd7a" providerId="LiveId" clId="{A6634602-D461-48B3-8E53-F6FC94CE50A1}" dt="2023-07-06T03:39:09.340" v="1740" actId="14100"/>
          <ac:spMkLst>
            <pc:docMk/>
            <pc:sldMk cId="380402602" sldId="364"/>
            <ac:spMk id="7" creationId="{8346B34B-9EF0-1B2D-FDD6-E409AFDC95D0}"/>
          </ac:spMkLst>
        </pc:spChg>
        <pc:spChg chg="add mod">
          <ac:chgData name="Thúy Mai" userId="222f1c7e07c9bd7a" providerId="LiveId" clId="{A6634602-D461-48B3-8E53-F6FC94CE50A1}" dt="2023-07-06T03:39:11.567" v="1741" actId="1076"/>
          <ac:spMkLst>
            <pc:docMk/>
            <pc:sldMk cId="380402602" sldId="364"/>
            <ac:spMk id="8" creationId="{B02B9D8F-0C5D-8A46-1E91-FCF5932009EF}"/>
          </ac:spMkLst>
        </pc:spChg>
        <pc:spChg chg="add mod">
          <ac:chgData name="Thúy Mai" userId="222f1c7e07c9bd7a" providerId="LiveId" clId="{A6634602-D461-48B3-8E53-F6FC94CE50A1}" dt="2023-07-06T03:39:59.072" v="1753" actId="1076"/>
          <ac:spMkLst>
            <pc:docMk/>
            <pc:sldMk cId="380402602" sldId="364"/>
            <ac:spMk id="10" creationId="{B9BCE4FB-53F3-41F4-443D-2341E55168A2}"/>
          </ac:spMkLst>
        </pc:spChg>
        <pc:spChg chg="add mod">
          <ac:chgData name="Thúy Mai" userId="222f1c7e07c9bd7a" providerId="LiveId" clId="{A6634602-D461-48B3-8E53-F6FC94CE50A1}" dt="2023-07-06T03:40:04.634" v="1754" actId="1076"/>
          <ac:spMkLst>
            <pc:docMk/>
            <pc:sldMk cId="380402602" sldId="364"/>
            <ac:spMk id="11" creationId="{73031D96-9721-035A-4912-C579FDEAF53B}"/>
          </ac:spMkLst>
        </pc:spChg>
        <pc:spChg chg="mod">
          <ac:chgData name="Thúy Mai" userId="222f1c7e07c9bd7a" providerId="LiveId" clId="{A6634602-D461-48B3-8E53-F6FC94CE50A1}" dt="2023-07-06T03:37:21.513" v="1709" actId="1076"/>
          <ac:spMkLst>
            <pc:docMk/>
            <pc:sldMk cId="380402602" sldId="364"/>
            <ac:spMk id="17" creationId="{00000000-0000-0000-0000-000000000000}"/>
          </ac:spMkLst>
        </pc:spChg>
        <pc:spChg chg="del mod">
          <ac:chgData name="Thúy Mai" userId="222f1c7e07c9bd7a" providerId="LiveId" clId="{A6634602-D461-48B3-8E53-F6FC94CE50A1}" dt="2023-07-06T03:34:35.858" v="1669" actId="478"/>
          <ac:spMkLst>
            <pc:docMk/>
            <pc:sldMk cId="380402602" sldId="364"/>
            <ac:spMk id="25" creationId="{00000000-0000-0000-0000-000000000000}"/>
          </ac:spMkLst>
        </pc:spChg>
        <pc:spChg chg="mod">
          <ac:chgData name="Thúy Mai" userId="222f1c7e07c9bd7a" providerId="LiveId" clId="{A6634602-D461-48B3-8E53-F6FC94CE50A1}" dt="2023-07-06T03:36:05.743" v="1695" actId="122"/>
          <ac:spMkLst>
            <pc:docMk/>
            <pc:sldMk cId="380402602" sldId="364"/>
            <ac:spMk id="26" creationId="{00000000-0000-0000-0000-000000000000}"/>
          </ac:spMkLst>
        </pc:spChg>
        <pc:spChg chg="del mod">
          <ac:chgData name="Thúy Mai" userId="222f1c7e07c9bd7a" providerId="LiveId" clId="{A6634602-D461-48B3-8E53-F6FC94CE50A1}" dt="2023-07-06T03:36:10.913" v="1696" actId="478"/>
          <ac:spMkLst>
            <pc:docMk/>
            <pc:sldMk cId="380402602" sldId="364"/>
            <ac:spMk id="27" creationId="{00000000-0000-0000-0000-000000000000}"/>
          </ac:spMkLst>
        </pc:spChg>
        <pc:spChg chg="mod">
          <ac:chgData name="Thúy Mai" userId="222f1c7e07c9bd7a" providerId="LiveId" clId="{A6634602-D461-48B3-8E53-F6FC94CE50A1}" dt="2023-07-06T03:37:14.357" v="1706" actId="1076"/>
          <ac:spMkLst>
            <pc:docMk/>
            <pc:sldMk cId="380402602" sldId="364"/>
            <ac:spMk id="28" creationId="{00000000-0000-0000-0000-000000000000}"/>
          </ac:spMkLst>
        </pc:spChg>
        <pc:spChg chg="mod">
          <ac:chgData name="Thúy Mai" userId="222f1c7e07c9bd7a" providerId="LiveId" clId="{A6634602-D461-48B3-8E53-F6FC94CE50A1}" dt="2023-07-06T03:24:52.609" v="1545" actId="1076"/>
          <ac:spMkLst>
            <pc:docMk/>
            <pc:sldMk cId="380402602" sldId="364"/>
            <ac:spMk id="31" creationId="{00000000-0000-0000-0000-000000000000}"/>
          </ac:spMkLst>
        </pc:spChg>
        <pc:spChg chg="mod">
          <ac:chgData name="Thúy Mai" userId="222f1c7e07c9bd7a" providerId="LiveId" clId="{A6634602-D461-48B3-8E53-F6FC94CE50A1}" dt="2023-07-06T03:26:47.354" v="1631" actId="1035"/>
          <ac:spMkLst>
            <pc:docMk/>
            <pc:sldMk cId="380402602" sldId="364"/>
            <ac:spMk id="32" creationId="{00000000-0000-0000-0000-000000000000}"/>
          </ac:spMkLst>
        </pc:spChg>
        <pc:graphicFrameChg chg="add del mod">
          <ac:chgData name="Thúy Mai" userId="222f1c7e07c9bd7a" providerId="LiveId" clId="{A6634602-D461-48B3-8E53-F6FC94CE50A1}" dt="2023-07-06T03:32:09.744" v="1638"/>
          <ac:graphicFrameMkLst>
            <pc:docMk/>
            <pc:sldMk cId="380402602" sldId="364"/>
            <ac:graphicFrameMk id="2" creationId="{72097DAF-05B0-BBFB-712B-1CC96FB9D014}"/>
          </ac:graphicFrameMkLst>
        </pc:graphicFrameChg>
        <pc:graphicFrameChg chg="add del mod">
          <ac:chgData name="Thúy Mai" userId="222f1c7e07c9bd7a" providerId="LiveId" clId="{A6634602-D461-48B3-8E53-F6FC94CE50A1}" dt="2023-07-06T03:33:33.518" v="1660"/>
          <ac:graphicFrameMkLst>
            <pc:docMk/>
            <pc:sldMk cId="380402602" sldId="364"/>
            <ac:graphicFrameMk id="4" creationId="{B49DA2CD-6975-6E51-85C5-A46B2B7976A4}"/>
          </ac:graphicFrameMkLst>
        </pc:graphicFrameChg>
        <pc:picChg chg="add del mod">
          <ac:chgData name="Thúy Mai" userId="222f1c7e07c9bd7a" providerId="LiveId" clId="{A6634602-D461-48B3-8E53-F6FC94CE50A1}" dt="2023-07-06T03:54:46.394" v="2002" actId="478"/>
          <ac:picMkLst>
            <pc:docMk/>
            <pc:sldMk cId="380402602" sldId="364"/>
            <ac:picMk id="9" creationId="{B005ADFF-DF3C-6595-3A36-0A2D86561FC7}"/>
          </ac:picMkLst>
        </pc:picChg>
        <pc:picChg chg="add del mod">
          <ac:chgData name="Thúy Mai" userId="222f1c7e07c9bd7a" providerId="LiveId" clId="{A6634602-D461-48B3-8E53-F6FC94CE50A1}" dt="2023-07-06T03:54:43.037" v="2000" actId="478"/>
          <ac:picMkLst>
            <pc:docMk/>
            <pc:sldMk cId="380402602" sldId="364"/>
            <ac:picMk id="12" creationId="{06051384-7F3D-988C-19F9-7F36933CE1A6}"/>
          </ac:picMkLst>
        </pc:picChg>
        <pc:picChg chg="add mod">
          <ac:chgData name="Thúy Mai" userId="222f1c7e07c9bd7a" providerId="LiveId" clId="{A6634602-D461-48B3-8E53-F6FC94CE50A1}" dt="2023-07-06T03:40:08.027" v="1756" actId="1076"/>
          <ac:picMkLst>
            <pc:docMk/>
            <pc:sldMk cId="380402602" sldId="364"/>
            <ac:picMk id="4098" creationId="{CA04771A-E4BB-F7A9-F17F-AD8D7A38AD6B}"/>
          </ac:picMkLst>
        </pc:picChg>
        <pc:picChg chg="del mod">
          <ac:chgData name="Thúy Mai" userId="222f1c7e07c9bd7a" providerId="LiveId" clId="{A6634602-D461-48B3-8E53-F6FC94CE50A1}" dt="2023-07-06T03:54:45.587" v="2001" actId="478"/>
          <ac:picMkLst>
            <pc:docMk/>
            <pc:sldMk cId="380402602" sldId="364"/>
            <ac:picMk id="10242" creationId="{00000000-0000-0000-0000-000000000000}"/>
          </ac:picMkLst>
        </pc:picChg>
        <pc:picChg chg="del mod">
          <ac:chgData name="Thúy Mai" userId="222f1c7e07c9bd7a" providerId="LiveId" clId="{A6634602-D461-48B3-8E53-F6FC94CE50A1}" dt="2023-07-06T03:54:41.411" v="1999" actId="478"/>
          <ac:picMkLst>
            <pc:docMk/>
            <pc:sldMk cId="380402602" sldId="364"/>
            <ac:picMk id="10243" creationId="{00000000-0000-0000-0000-000000000000}"/>
          </ac:picMkLst>
        </pc:picChg>
        <pc:cxnChg chg="mod">
          <ac:chgData name="Thúy Mai" userId="222f1c7e07c9bd7a" providerId="LiveId" clId="{A6634602-D461-48B3-8E53-F6FC94CE50A1}" dt="2023-07-06T03:26:35.106" v="1627" actId="1076"/>
          <ac:cxnSpMkLst>
            <pc:docMk/>
            <pc:sldMk cId="380402602" sldId="364"/>
            <ac:cxnSpMk id="33" creationId="{00000000-0000-0000-0000-000000000000}"/>
          </ac:cxnSpMkLst>
        </pc:cxnChg>
      </pc:sldChg>
      <pc:sldChg chg="addSp modSp new del mod ord">
        <pc:chgData name="Thúy Mai" userId="222f1c7e07c9bd7a" providerId="LiveId" clId="{A6634602-D461-48B3-8E53-F6FC94CE50A1}" dt="2023-07-06T03:18:43.542" v="1459" actId="47"/>
        <pc:sldMkLst>
          <pc:docMk/>
          <pc:sldMk cId="3150942781" sldId="364"/>
        </pc:sldMkLst>
        <pc:spChg chg="add mod">
          <ac:chgData name="Thúy Mai" userId="222f1c7e07c9bd7a" providerId="LiveId" clId="{A6634602-D461-48B3-8E53-F6FC94CE50A1}" dt="2023-07-06T02:59:05.665" v="1408" actId="1076"/>
          <ac:spMkLst>
            <pc:docMk/>
            <pc:sldMk cId="3150942781" sldId="364"/>
            <ac:spMk id="3" creationId="{7DDAB789-EC89-8656-7137-17E8C20B8E74}"/>
          </ac:spMkLst>
        </pc:spChg>
      </pc:sldChg>
      <pc:sldChg chg="addSp delSp modSp add mod delAnim modAnim">
        <pc:chgData name="Thúy Mai" userId="222f1c7e07c9bd7a" providerId="LiveId" clId="{A6634602-D461-48B3-8E53-F6FC94CE50A1}" dt="2023-07-06T03:52:29.219" v="1998" actId="1036"/>
        <pc:sldMkLst>
          <pc:docMk/>
          <pc:sldMk cId="1766224552" sldId="365"/>
        </pc:sldMkLst>
        <pc:spChg chg="mod">
          <ac:chgData name="Thúy Mai" userId="222f1c7e07c9bd7a" providerId="LiveId" clId="{A6634602-D461-48B3-8E53-F6FC94CE50A1}" dt="2023-07-06T03:51:42.044" v="1981" actId="1076"/>
          <ac:spMkLst>
            <pc:docMk/>
            <pc:sldMk cId="1766224552" sldId="365"/>
            <ac:spMk id="3" creationId="{00000000-0000-0000-0000-000000000000}"/>
          </ac:spMkLst>
        </pc:spChg>
        <pc:spChg chg="add del mod">
          <ac:chgData name="Thúy Mai" userId="222f1c7e07c9bd7a" providerId="LiveId" clId="{A6634602-D461-48B3-8E53-F6FC94CE50A1}" dt="2023-07-06T03:51:02.466" v="1969" actId="478"/>
          <ac:spMkLst>
            <pc:docMk/>
            <pc:sldMk cId="1766224552" sldId="365"/>
            <ac:spMk id="5" creationId="{C7BDB539-422E-E34A-059F-0B0FF1B31966}"/>
          </ac:spMkLst>
        </pc:spChg>
        <pc:spChg chg="add del mod">
          <ac:chgData name="Thúy Mai" userId="222f1c7e07c9bd7a" providerId="LiveId" clId="{A6634602-D461-48B3-8E53-F6FC94CE50A1}" dt="2023-07-06T03:48:39.645" v="1846" actId="478"/>
          <ac:spMkLst>
            <pc:docMk/>
            <pc:sldMk cId="1766224552" sldId="365"/>
            <ac:spMk id="6" creationId="{75073486-9BA8-7AF5-FC6C-16EBB6C85ABC}"/>
          </ac:spMkLst>
        </pc:spChg>
        <pc:spChg chg="del mod">
          <ac:chgData name="Thúy Mai" userId="222f1c7e07c9bd7a" providerId="LiveId" clId="{A6634602-D461-48B3-8E53-F6FC94CE50A1}" dt="2023-07-06T03:49:57.821" v="1947" actId="478"/>
          <ac:spMkLst>
            <pc:docMk/>
            <pc:sldMk cId="1766224552" sldId="365"/>
            <ac:spMk id="7" creationId="{8346B34B-9EF0-1B2D-FDD6-E409AFDC95D0}"/>
          </ac:spMkLst>
        </pc:spChg>
        <pc:spChg chg="del mod">
          <ac:chgData name="Thúy Mai" userId="222f1c7e07c9bd7a" providerId="LiveId" clId="{A6634602-D461-48B3-8E53-F6FC94CE50A1}" dt="2023-07-06T03:49:59.372" v="1948" actId="478"/>
          <ac:spMkLst>
            <pc:docMk/>
            <pc:sldMk cId="1766224552" sldId="365"/>
            <ac:spMk id="8" creationId="{B02B9D8F-0C5D-8A46-1E91-FCF5932009EF}"/>
          </ac:spMkLst>
        </pc:spChg>
        <pc:spChg chg="mod">
          <ac:chgData name="Thúy Mai" userId="222f1c7e07c9bd7a" providerId="LiveId" clId="{A6634602-D461-48B3-8E53-F6FC94CE50A1}" dt="2023-07-06T03:52:29.219" v="1998" actId="1036"/>
          <ac:spMkLst>
            <pc:docMk/>
            <pc:sldMk cId="1766224552" sldId="365"/>
            <ac:spMk id="10" creationId="{B9BCE4FB-53F3-41F4-443D-2341E55168A2}"/>
          </ac:spMkLst>
        </pc:spChg>
        <pc:spChg chg="mod">
          <ac:chgData name="Thúy Mai" userId="222f1c7e07c9bd7a" providerId="LiveId" clId="{A6634602-D461-48B3-8E53-F6FC94CE50A1}" dt="2023-07-06T03:52:29.219" v="1998" actId="1036"/>
          <ac:spMkLst>
            <pc:docMk/>
            <pc:sldMk cId="1766224552" sldId="365"/>
            <ac:spMk id="11" creationId="{73031D96-9721-035A-4912-C579FDEAF53B}"/>
          </ac:spMkLst>
        </pc:spChg>
        <pc:spChg chg="mod">
          <ac:chgData name="Thúy Mai" userId="222f1c7e07c9bd7a" providerId="LiveId" clId="{A6634602-D461-48B3-8E53-F6FC94CE50A1}" dt="2023-07-06T03:48:40.648" v="1847"/>
          <ac:spMkLst>
            <pc:docMk/>
            <pc:sldMk cId="1766224552" sldId="365"/>
            <ac:spMk id="14" creationId="{B92D7A28-8D6C-4089-5638-778084F4544E}"/>
          </ac:spMkLst>
        </pc:spChg>
        <pc:spChg chg="mod">
          <ac:chgData name="Thúy Mai" userId="222f1c7e07c9bd7a" providerId="LiveId" clId="{A6634602-D461-48B3-8E53-F6FC94CE50A1}" dt="2023-07-06T03:51:47.825" v="1983" actId="1076"/>
          <ac:spMkLst>
            <pc:docMk/>
            <pc:sldMk cId="1766224552" sldId="365"/>
            <ac:spMk id="17" creationId="{00000000-0000-0000-0000-000000000000}"/>
          </ac:spMkLst>
        </pc:spChg>
        <pc:spChg chg="mod">
          <ac:chgData name="Thúy Mai" userId="222f1c7e07c9bd7a" providerId="LiveId" clId="{A6634602-D461-48B3-8E53-F6FC94CE50A1}" dt="2023-07-06T03:50:13.826" v="1954" actId="14100"/>
          <ac:spMkLst>
            <pc:docMk/>
            <pc:sldMk cId="1766224552" sldId="365"/>
            <ac:spMk id="26" creationId="{00000000-0000-0000-0000-000000000000}"/>
          </ac:spMkLst>
        </pc:spChg>
        <pc:spChg chg="mod">
          <ac:chgData name="Thúy Mai" userId="222f1c7e07c9bd7a" providerId="LiveId" clId="{A6634602-D461-48B3-8E53-F6FC94CE50A1}" dt="2023-07-06T03:51:54.805" v="1984" actId="1076"/>
          <ac:spMkLst>
            <pc:docMk/>
            <pc:sldMk cId="1766224552" sldId="365"/>
            <ac:spMk id="28" creationId="{00000000-0000-0000-0000-000000000000}"/>
          </ac:spMkLst>
        </pc:spChg>
        <pc:spChg chg="mod">
          <ac:chgData name="Thúy Mai" userId="222f1c7e07c9bd7a" providerId="LiveId" clId="{A6634602-D461-48B3-8E53-F6FC94CE50A1}" dt="2023-07-06T03:49:28.680" v="1943" actId="1076"/>
          <ac:spMkLst>
            <pc:docMk/>
            <pc:sldMk cId="1766224552" sldId="365"/>
            <ac:spMk id="32" creationId="{00000000-0000-0000-0000-000000000000}"/>
          </ac:spMkLst>
        </pc:spChg>
        <pc:grpChg chg="add mod">
          <ac:chgData name="Thúy Mai" userId="222f1c7e07c9bd7a" providerId="LiveId" clId="{A6634602-D461-48B3-8E53-F6FC94CE50A1}" dt="2023-07-06T03:51:32.709" v="1978" actId="1076"/>
          <ac:grpSpMkLst>
            <pc:docMk/>
            <pc:sldMk cId="1766224552" sldId="365"/>
            <ac:grpSpMk id="13" creationId="{BE703295-6B61-C6D9-985B-83347F727489}"/>
          </ac:grpSpMkLst>
        </pc:grpChg>
        <pc:graphicFrameChg chg="add del mod">
          <ac:chgData name="Thúy Mai" userId="222f1c7e07c9bd7a" providerId="LiveId" clId="{A6634602-D461-48B3-8E53-F6FC94CE50A1}" dt="2023-07-06T03:42:30.877" v="1775"/>
          <ac:graphicFrameMkLst>
            <pc:docMk/>
            <pc:sldMk cId="1766224552" sldId="365"/>
            <ac:graphicFrameMk id="2" creationId="{04407F15-7FBF-7863-79B8-48B4507848DD}"/>
          </ac:graphicFrameMkLst>
        </pc:graphicFrameChg>
        <pc:picChg chg="del mod">
          <ac:chgData name="Thúy Mai" userId="222f1c7e07c9bd7a" providerId="LiveId" clId="{A6634602-D461-48B3-8E53-F6FC94CE50A1}" dt="2023-07-06T03:50:01.302" v="1949" actId="478"/>
          <ac:picMkLst>
            <pc:docMk/>
            <pc:sldMk cId="1766224552" sldId="365"/>
            <ac:picMk id="9" creationId="{B005ADFF-DF3C-6595-3A36-0A2D86561FC7}"/>
          </ac:picMkLst>
        </pc:picChg>
        <pc:picChg chg="mod">
          <ac:chgData name="Thúy Mai" userId="222f1c7e07c9bd7a" providerId="LiveId" clId="{A6634602-D461-48B3-8E53-F6FC94CE50A1}" dt="2023-07-06T03:51:57.744" v="1985" actId="1076"/>
          <ac:picMkLst>
            <pc:docMk/>
            <pc:sldMk cId="1766224552" sldId="365"/>
            <ac:picMk id="12" creationId="{06051384-7F3D-988C-19F9-7F36933CE1A6}"/>
          </ac:picMkLst>
        </pc:picChg>
        <pc:picChg chg="add mod">
          <ac:chgData name="Thúy Mai" userId="222f1c7e07c9bd7a" providerId="LiveId" clId="{A6634602-D461-48B3-8E53-F6FC94CE50A1}" dt="2023-07-06T03:52:29.219" v="1998" actId="1036"/>
          <ac:picMkLst>
            <pc:docMk/>
            <pc:sldMk cId="1766224552" sldId="365"/>
            <ac:picMk id="15" creationId="{74E410A7-D12E-7483-44EA-205DD6FD3C2D}"/>
          </ac:picMkLst>
        </pc:picChg>
        <pc:picChg chg="del">
          <ac:chgData name="Thúy Mai" userId="222f1c7e07c9bd7a" providerId="LiveId" clId="{A6634602-D461-48B3-8E53-F6FC94CE50A1}" dt="2023-07-06T03:43:30.398" v="1836" actId="478"/>
          <ac:picMkLst>
            <pc:docMk/>
            <pc:sldMk cId="1766224552" sldId="365"/>
            <ac:picMk id="4098" creationId="{CA04771A-E4BB-F7A9-F17F-AD8D7A38AD6B}"/>
          </ac:picMkLst>
        </pc:picChg>
        <pc:picChg chg="mod">
          <ac:chgData name="Thúy Mai" userId="222f1c7e07c9bd7a" providerId="LiveId" clId="{A6634602-D461-48B3-8E53-F6FC94CE50A1}" dt="2023-07-06T03:51:45.558" v="1982" actId="1076"/>
          <ac:picMkLst>
            <pc:docMk/>
            <pc:sldMk cId="1766224552" sldId="365"/>
            <ac:picMk id="10242" creationId="{00000000-0000-0000-0000-000000000000}"/>
          </ac:picMkLst>
        </pc:picChg>
        <pc:picChg chg="del mod">
          <ac:chgData name="Thúy Mai" userId="222f1c7e07c9bd7a" providerId="LiveId" clId="{A6634602-D461-48B3-8E53-F6FC94CE50A1}" dt="2023-07-06T03:52:08.402" v="1990" actId="478"/>
          <ac:picMkLst>
            <pc:docMk/>
            <pc:sldMk cId="1766224552" sldId="365"/>
            <ac:picMk id="10243" creationId="{00000000-0000-0000-0000-000000000000}"/>
          </ac:picMkLst>
        </pc:picChg>
        <pc:cxnChg chg="mod">
          <ac:chgData name="Thúy Mai" userId="222f1c7e07c9bd7a" providerId="LiveId" clId="{A6634602-D461-48B3-8E53-F6FC94CE50A1}" dt="2023-07-06T03:49:22.814" v="1942" actId="1037"/>
          <ac:cxnSpMkLst>
            <pc:docMk/>
            <pc:sldMk cId="1766224552" sldId="365"/>
            <ac:cxnSpMk id="33" creationId="{00000000-0000-0000-0000-000000000000}"/>
          </ac:cxnSpMkLst>
        </pc:cxnChg>
      </pc:sldChg>
      <pc:sldChg chg="addSp delSp modSp add mod delAnim modAnim">
        <pc:chgData name="Thúy Mai" userId="222f1c7e07c9bd7a" providerId="LiveId" clId="{A6634602-D461-48B3-8E53-F6FC94CE50A1}" dt="2023-07-06T03:56:39.580" v="2024"/>
        <pc:sldMkLst>
          <pc:docMk/>
          <pc:sldMk cId="1892808943" sldId="366"/>
        </pc:sldMkLst>
        <pc:spChg chg="del">
          <ac:chgData name="Thúy Mai" userId="222f1c7e07c9bd7a" providerId="LiveId" clId="{A6634602-D461-48B3-8E53-F6FC94CE50A1}" dt="2023-07-06T03:55:53.825" v="2004" actId="478"/>
          <ac:spMkLst>
            <pc:docMk/>
            <pc:sldMk cId="1892808943" sldId="366"/>
            <ac:spMk id="3" creationId="{00000000-0000-0000-0000-000000000000}"/>
          </ac:spMkLst>
        </pc:spChg>
        <pc:spChg chg="add mod">
          <ac:chgData name="Thúy Mai" userId="222f1c7e07c9bd7a" providerId="LiveId" clId="{A6634602-D461-48B3-8E53-F6FC94CE50A1}" dt="2023-07-06T03:56:34.625" v="2022" actId="1076"/>
          <ac:spMkLst>
            <pc:docMk/>
            <pc:sldMk cId="1892808943" sldId="366"/>
            <ac:spMk id="5" creationId="{48D63CE8-F2FE-C25F-365D-CEFBAE07B906}"/>
          </ac:spMkLst>
        </pc:spChg>
        <pc:spChg chg="del">
          <ac:chgData name="Thúy Mai" userId="222f1c7e07c9bd7a" providerId="LiveId" clId="{A6634602-D461-48B3-8E53-F6FC94CE50A1}" dt="2023-07-06T03:55:53.825" v="2004" actId="478"/>
          <ac:spMkLst>
            <pc:docMk/>
            <pc:sldMk cId="1892808943" sldId="366"/>
            <ac:spMk id="10" creationId="{B9BCE4FB-53F3-41F4-443D-2341E55168A2}"/>
          </ac:spMkLst>
        </pc:spChg>
        <pc:spChg chg="del">
          <ac:chgData name="Thúy Mai" userId="222f1c7e07c9bd7a" providerId="LiveId" clId="{A6634602-D461-48B3-8E53-F6FC94CE50A1}" dt="2023-07-06T03:55:53.825" v="2004" actId="478"/>
          <ac:spMkLst>
            <pc:docMk/>
            <pc:sldMk cId="1892808943" sldId="366"/>
            <ac:spMk id="11" creationId="{73031D96-9721-035A-4912-C579FDEAF53B}"/>
          </ac:spMkLst>
        </pc:spChg>
        <pc:spChg chg="del">
          <ac:chgData name="Thúy Mai" userId="222f1c7e07c9bd7a" providerId="LiveId" clId="{A6634602-D461-48B3-8E53-F6FC94CE50A1}" dt="2023-07-06T03:55:53.825" v="2004" actId="478"/>
          <ac:spMkLst>
            <pc:docMk/>
            <pc:sldMk cId="1892808943" sldId="366"/>
            <ac:spMk id="17" creationId="{00000000-0000-0000-0000-000000000000}"/>
          </ac:spMkLst>
        </pc:spChg>
        <pc:spChg chg="del">
          <ac:chgData name="Thúy Mai" userId="222f1c7e07c9bd7a" providerId="LiveId" clId="{A6634602-D461-48B3-8E53-F6FC94CE50A1}" dt="2023-07-06T03:55:53.825" v="2004" actId="478"/>
          <ac:spMkLst>
            <pc:docMk/>
            <pc:sldMk cId="1892808943" sldId="366"/>
            <ac:spMk id="26" creationId="{00000000-0000-0000-0000-000000000000}"/>
          </ac:spMkLst>
        </pc:spChg>
        <pc:spChg chg="del">
          <ac:chgData name="Thúy Mai" userId="222f1c7e07c9bd7a" providerId="LiveId" clId="{A6634602-D461-48B3-8E53-F6FC94CE50A1}" dt="2023-07-06T03:55:53.825" v="2004" actId="478"/>
          <ac:spMkLst>
            <pc:docMk/>
            <pc:sldMk cId="1892808943" sldId="366"/>
            <ac:spMk id="28" creationId="{00000000-0000-0000-0000-000000000000}"/>
          </ac:spMkLst>
        </pc:spChg>
        <pc:spChg chg="del">
          <ac:chgData name="Thúy Mai" userId="222f1c7e07c9bd7a" providerId="LiveId" clId="{A6634602-D461-48B3-8E53-F6FC94CE50A1}" dt="2023-07-06T03:55:57.396" v="2005" actId="478"/>
          <ac:spMkLst>
            <pc:docMk/>
            <pc:sldMk cId="1892808943" sldId="366"/>
            <ac:spMk id="32" creationId="{00000000-0000-0000-0000-000000000000}"/>
          </ac:spMkLst>
        </pc:spChg>
        <pc:graphicFrameChg chg="add del mod">
          <ac:chgData name="Thúy Mai" userId="222f1c7e07c9bd7a" providerId="LiveId" clId="{A6634602-D461-48B3-8E53-F6FC94CE50A1}" dt="2023-07-06T03:55:58.761" v="2008"/>
          <ac:graphicFrameMkLst>
            <pc:docMk/>
            <pc:sldMk cId="1892808943" sldId="366"/>
            <ac:graphicFrameMk id="2" creationId="{0A2C4E6B-40C6-1573-4555-7FD5871D8A65}"/>
          </ac:graphicFrameMkLst>
        </pc:graphicFrameChg>
        <pc:picChg chg="del">
          <ac:chgData name="Thúy Mai" userId="222f1c7e07c9bd7a" providerId="LiveId" clId="{A6634602-D461-48B3-8E53-F6FC94CE50A1}" dt="2023-07-06T03:55:53.825" v="2004" actId="478"/>
          <ac:picMkLst>
            <pc:docMk/>
            <pc:sldMk cId="1892808943" sldId="366"/>
            <ac:picMk id="12" creationId="{06051384-7F3D-988C-19F9-7F36933CE1A6}"/>
          </ac:picMkLst>
        </pc:picChg>
        <pc:picChg chg="del">
          <ac:chgData name="Thúy Mai" userId="222f1c7e07c9bd7a" providerId="LiveId" clId="{A6634602-D461-48B3-8E53-F6FC94CE50A1}" dt="2023-07-06T03:56:03.189" v="2012" actId="478"/>
          <ac:picMkLst>
            <pc:docMk/>
            <pc:sldMk cId="1892808943" sldId="366"/>
            <ac:picMk id="15" creationId="{74E410A7-D12E-7483-44EA-205DD6FD3C2D}"/>
          </ac:picMkLst>
        </pc:picChg>
        <pc:picChg chg="mod">
          <ac:chgData name="Thúy Mai" userId="222f1c7e07c9bd7a" providerId="LiveId" clId="{A6634602-D461-48B3-8E53-F6FC94CE50A1}" dt="2023-07-06T03:56:19.292" v="2017" actId="1076"/>
          <ac:picMkLst>
            <pc:docMk/>
            <pc:sldMk cId="1892808943" sldId="366"/>
            <ac:picMk id="10242" creationId="{00000000-0000-0000-0000-000000000000}"/>
          </ac:picMkLst>
        </pc:picChg>
        <pc:cxnChg chg="del">
          <ac:chgData name="Thúy Mai" userId="222f1c7e07c9bd7a" providerId="LiveId" clId="{A6634602-D461-48B3-8E53-F6FC94CE50A1}" dt="2023-07-06T03:55:53.825" v="2004" actId="478"/>
          <ac:cxnSpMkLst>
            <pc:docMk/>
            <pc:sldMk cId="1892808943" sldId="366"/>
            <ac:cxnSpMk id="33" creationId="{00000000-0000-0000-0000-000000000000}"/>
          </ac:cxnSpMkLst>
        </pc:cxnChg>
      </pc:sldChg>
      <pc:sldChg chg="addSp delSp modSp new mod modAnim">
        <pc:chgData name="Thúy Mai" userId="222f1c7e07c9bd7a" providerId="LiveId" clId="{A6634602-D461-48B3-8E53-F6FC94CE50A1}" dt="2023-07-06T14:48:30.745" v="2544" actId="1076"/>
        <pc:sldMkLst>
          <pc:docMk/>
          <pc:sldMk cId="2747282452" sldId="367"/>
        </pc:sldMkLst>
        <pc:spChg chg="add mod">
          <ac:chgData name="Thúy Mai" userId="222f1c7e07c9bd7a" providerId="LiveId" clId="{A6634602-D461-48B3-8E53-F6FC94CE50A1}" dt="2023-07-06T14:48:30.745" v="2544" actId="1076"/>
          <ac:spMkLst>
            <pc:docMk/>
            <pc:sldMk cId="2747282452" sldId="367"/>
            <ac:spMk id="4" creationId="{281100EB-AD7B-A846-4EA1-87CCD5816522}"/>
          </ac:spMkLst>
        </pc:spChg>
        <pc:graphicFrameChg chg="add del mod">
          <ac:chgData name="Thúy Mai" userId="222f1c7e07c9bd7a" providerId="LiveId" clId="{A6634602-D461-48B3-8E53-F6FC94CE50A1}" dt="2023-07-06T03:57:42.706" v="2030"/>
          <ac:graphicFrameMkLst>
            <pc:docMk/>
            <pc:sldMk cId="2747282452" sldId="367"/>
            <ac:graphicFrameMk id="2" creationId="{85ED2F14-50C0-7FA7-AA94-449728F6C2DF}"/>
          </ac:graphicFrameMkLst>
        </pc:graphicFrameChg>
        <pc:picChg chg="add mod">
          <ac:chgData name="Thúy Mai" userId="222f1c7e07c9bd7a" providerId="LiveId" clId="{A6634602-D461-48B3-8E53-F6FC94CE50A1}" dt="2023-07-06T04:08:27.455" v="2155" actId="1076"/>
          <ac:picMkLst>
            <pc:docMk/>
            <pc:sldMk cId="2747282452" sldId="367"/>
            <ac:picMk id="5" creationId="{45436791-5F2D-D84D-DE43-440249AAB2E7}"/>
          </ac:picMkLst>
        </pc:picChg>
        <pc:picChg chg="add del mod">
          <ac:chgData name="Thúy Mai" userId="222f1c7e07c9bd7a" providerId="LiveId" clId="{A6634602-D461-48B3-8E53-F6FC94CE50A1}" dt="2023-07-06T04:02:21.183" v="2090" actId="478"/>
          <ac:picMkLst>
            <pc:docMk/>
            <pc:sldMk cId="2747282452" sldId="367"/>
            <ac:picMk id="5122" creationId="{1093B77B-CD44-0037-D441-1D90F686E751}"/>
          </ac:picMkLst>
        </pc:picChg>
        <pc:picChg chg="add mod">
          <ac:chgData name="Thúy Mai" userId="222f1c7e07c9bd7a" providerId="LiveId" clId="{A6634602-D461-48B3-8E53-F6FC94CE50A1}" dt="2023-07-06T04:01:52.421" v="2076" actId="1076"/>
          <ac:picMkLst>
            <pc:docMk/>
            <pc:sldMk cId="2747282452" sldId="367"/>
            <ac:picMk id="5124" creationId="{108EF50C-4130-1E4A-4E82-D4E8BF2075DA}"/>
          </ac:picMkLst>
        </pc:picChg>
        <pc:picChg chg="add mod">
          <ac:chgData name="Thúy Mai" userId="222f1c7e07c9bd7a" providerId="LiveId" clId="{A6634602-D461-48B3-8E53-F6FC94CE50A1}" dt="2023-07-06T04:02:04.728" v="2083" actId="14100"/>
          <ac:picMkLst>
            <pc:docMk/>
            <pc:sldMk cId="2747282452" sldId="367"/>
            <ac:picMk id="5126" creationId="{5F6198C2-D51E-D76F-56CE-C848C0AAB231}"/>
          </ac:picMkLst>
        </pc:picChg>
        <pc:picChg chg="add mod">
          <ac:chgData name="Thúy Mai" userId="222f1c7e07c9bd7a" providerId="LiveId" clId="{A6634602-D461-48B3-8E53-F6FC94CE50A1}" dt="2023-07-06T04:02:16.814" v="2089" actId="1076"/>
          <ac:picMkLst>
            <pc:docMk/>
            <pc:sldMk cId="2747282452" sldId="367"/>
            <ac:picMk id="5128" creationId="{C8E14802-F4AC-9244-A9BC-7F50F8110F01}"/>
          </ac:picMkLst>
        </pc:picChg>
        <pc:picChg chg="add mod">
          <ac:chgData name="Thúy Mai" userId="222f1c7e07c9bd7a" providerId="LiveId" clId="{A6634602-D461-48B3-8E53-F6FC94CE50A1}" dt="2023-07-06T04:02:14.812" v="2088" actId="1076"/>
          <ac:picMkLst>
            <pc:docMk/>
            <pc:sldMk cId="2747282452" sldId="367"/>
            <ac:picMk id="5130" creationId="{713D8C5D-CDC8-FE80-6183-0B9983B50E27}"/>
          </ac:picMkLst>
        </pc:picChg>
      </pc:sldChg>
      <pc:sldChg chg="new del">
        <pc:chgData name="Thúy Mai" userId="222f1c7e07c9bd7a" providerId="LiveId" clId="{A6634602-D461-48B3-8E53-F6FC94CE50A1}" dt="2023-07-06T03:56:55.018" v="2026" actId="47"/>
        <pc:sldMkLst>
          <pc:docMk/>
          <pc:sldMk cId="3455467069" sldId="367"/>
        </pc:sldMkLst>
      </pc:sldChg>
      <pc:sldChg chg="add">
        <pc:chgData name="Thúy Mai" userId="222f1c7e07c9bd7a" providerId="LiveId" clId="{A6634602-D461-48B3-8E53-F6FC94CE50A1}" dt="2023-07-06T04:18:19.760" v="2156" actId="2890"/>
        <pc:sldMkLst>
          <pc:docMk/>
          <pc:sldMk cId="1879766909" sldId="368"/>
        </pc:sldMkLst>
      </pc:sldChg>
      <pc:sldChg chg="addSp delSp modSp add mod delAnim modAnim">
        <pc:chgData name="Thúy Mai" userId="222f1c7e07c9bd7a" providerId="LiveId" clId="{A6634602-D461-48B3-8E53-F6FC94CE50A1}" dt="2023-07-06T04:25:34.728" v="2432"/>
        <pc:sldMkLst>
          <pc:docMk/>
          <pc:sldMk cId="488739845" sldId="369"/>
        </pc:sldMkLst>
        <pc:spChg chg="add del mod">
          <ac:chgData name="Thúy Mai" userId="222f1c7e07c9bd7a" providerId="LiveId" clId="{A6634602-D461-48B3-8E53-F6FC94CE50A1}" dt="2023-07-06T04:23:08.439" v="2350" actId="478"/>
          <ac:spMkLst>
            <pc:docMk/>
            <pc:sldMk cId="488739845" sldId="369"/>
            <ac:spMk id="2" creationId="{AF12C0C7-CA79-4DDB-DD51-AE0A7A363257}"/>
          </ac:spMkLst>
        </pc:spChg>
        <pc:spChg chg="del">
          <ac:chgData name="Thúy Mai" userId="222f1c7e07c9bd7a" providerId="LiveId" clId="{A6634602-D461-48B3-8E53-F6FC94CE50A1}" dt="2023-07-06T04:22:59.703" v="2347" actId="478"/>
          <ac:spMkLst>
            <pc:docMk/>
            <pc:sldMk cId="488739845" sldId="369"/>
            <ac:spMk id="10" creationId="{EF7FB707-B1ED-1EB7-3FE4-048019123E9A}"/>
          </ac:spMkLst>
        </pc:spChg>
        <pc:spChg chg="del">
          <ac:chgData name="Thúy Mai" userId="222f1c7e07c9bd7a" providerId="LiveId" clId="{A6634602-D461-48B3-8E53-F6FC94CE50A1}" dt="2023-07-06T04:24:47.965" v="2352" actId="478"/>
          <ac:spMkLst>
            <pc:docMk/>
            <pc:sldMk cId="488739845" sldId="369"/>
            <ac:spMk id="52" creationId="{00000000-0000-0000-0000-000000000000}"/>
          </ac:spMkLst>
        </pc:spChg>
        <pc:spChg chg="mod">
          <ac:chgData name="Thúy Mai" userId="222f1c7e07c9bd7a" providerId="LiveId" clId="{A6634602-D461-48B3-8E53-F6FC94CE50A1}" dt="2023-07-06T04:25:26.002" v="2429" actId="1076"/>
          <ac:spMkLst>
            <pc:docMk/>
            <pc:sldMk cId="488739845" sldId="369"/>
            <ac:spMk id="54" creationId="{00000000-0000-0000-0000-000000000000}"/>
          </ac:spMkLst>
        </pc:spChg>
      </pc:sldChg>
      <pc:sldChg chg="addSp delSp modSp add mod ord delAnim modAnim">
        <pc:chgData name="Thúy Mai" userId="222f1c7e07c9bd7a" providerId="LiveId" clId="{A6634602-D461-48B3-8E53-F6FC94CE50A1}" dt="2023-07-06T04:28:06.707" v="2509" actId="1076"/>
        <pc:sldMkLst>
          <pc:docMk/>
          <pc:sldMk cId="3294245016" sldId="370"/>
        </pc:sldMkLst>
        <pc:spChg chg="add mod">
          <ac:chgData name="Thúy Mai" userId="222f1c7e07c9bd7a" providerId="LiveId" clId="{A6634602-D461-48B3-8E53-F6FC94CE50A1}" dt="2023-07-06T04:27:46.592" v="2503"/>
          <ac:spMkLst>
            <pc:docMk/>
            <pc:sldMk cId="3294245016" sldId="370"/>
            <ac:spMk id="4" creationId="{B347B72E-63A0-1D01-BAD2-D5D5C9F2E142}"/>
          </ac:spMkLst>
        </pc:spChg>
        <pc:spChg chg="add mod">
          <ac:chgData name="Thúy Mai" userId="222f1c7e07c9bd7a" providerId="LiveId" clId="{A6634602-D461-48B3-8E53-F6FC94CE50A1}" dt="2023-07-06T04:28:06.707" v="2509" actId="1076"/>
          <ac:spMkLst>
            <pc:docMk/>
            <pc:sldMk cId="3294245016" sldId="370"/>
            <ac:spMk id="6" creationId="{5FE350FF-D2C1-C872-A2C8-967F2B7872F5}"/>
          </ac:spMkLst>
        </pc:spChg>
        <pc:spChg chg="del mod">
          <ac:chgData name="Thúy Mai" userId="222f1c7e07c9bd7a" providerId="LiveId" clId="{A6634602-D461-48B3-8E53-F6FC94CE50A1}" dt="2023-07-06T04:27:07.555" v="2495" actId="478"/>
          <ac:spMkLst>
            <pc:docMk/>
            <pc:sldMk cId="3294245016" sldId="370"/>
            <ac:spMk id="27" creationId="{00000000-0000-0000-0000-000000000000}"/>
          </ac:spMkLst>
        </pc:spChg>
        <pc:spChg chg="mod">
          <ac:chgData name="Thúy Mai" userId="222f1c7e07c9bd7a" providerId="LiveId" clId="{A6634602-D461-48B3-8E53-F6FC94CE50A1}" dt="2023-07-06T04:27:31.404" v="2501" actId="1076"/>
          <ac:spMkLst>
            <pc:docMk/>
            <pc:sldMk cId="3294245016" sldId="370"/>
            <ac:spMk id="28" creationId="{00000000-0000-0000-0000-000000000000}"/>
          </ac:spMkLst>
        </pc:spChg>
        <pc:spChg chg="del mod">
          <ac:chgData name="Thúy Mai" userId="222f1c7e07c9bd7a" providerId="LiveId" clId="{A6634602-D461-48B3-8E53-F6FC94CE50A1}" dt="2023-07-06T04:26:43.785" v="2485" actId="478"/>
          <ac:spMkLst>
            <pc:docMk/>
            <pc:sldMk cId="3294245016" sldId="370"/>
            <ac:spMk id="31" creationId="{00000000-0000-0000-0000-000000000000}"/>
          </ac:spMkLst>
        </pc:spChg>
        <pc:spChg chg="del">
          <ac:chgData name="Thúy Mai" userId="222f1c7e07c9bd7a" providerId="LiveId" clId="{A6634602-D461-48B3-8E53-F6FC94CE50A1}" dt="2023-07-06T04:26:40.636" v="2483" actId="478"/>
          <ac:spMkLst>
            <pc:docMk/>
            <pc:sldMk cId="3294245016" sldId="370"/>
            <ac:spMk id="32" creationId="{00000000-0000-0000-0000-000000000000}"/>
          </ac:spMkLst>
        </pc:spChg>
        <pc:spChg chg="mod">
          <ac:chgData name="Thúy Mai" userId="222f1c7e07c9bd7a" providerId="LiveId" clId="{A6634602-D461-48B3-8E53-F6FC94CE50A1}" dt="2023-07-06T04:27:18.596" v="2498" actId="113"/>
          <ac:spMkLst>
            <pc:docMk/>
            <pc:sldMk cId="3294245016" sldId="370"/>
            <ac:spMk id="34" creationId="{00000000-0000-0000-0000-000000000000}"/>
          </ac:spMkLst>
        </pc:spChg>
        <pc:spChg chg="mod">
          <ac:chgData name="Thúy Mai" userId="222f1c7e07c9bd7a" providerId="LiveId" clId="{A6634602-D461-48B3-8E53-F6FC94CE50A1}" dt="2023-07-06T04:28:00.348" v="2507" actId="20577"/>
          <ac:spMkLst>
            <pc:docMk/>
            <pc:sldMk cId="3294245016" sldId="370"/>
            <ac:spMk id="35" creationId="{00000000-0000-0000-0000-000000000000}"/>
          </ac:spMkLst>
        </pc:spChg>
        <pc:spChg chg="mod">
          <ac:chgData name="Thúy Mai" userId="222f1c7e07c9bd7a" providerId="LiveId" clId="{A6634602-D461-48B3-8E53-F6FC94CE50A1}" dt="2023-07-06T04:27:35.301" v="2502" actId="1076"/>
          <ac:spMkLst>
            <pc:docMk/>
            <pc:sldMk cId="3294245016" sldId="370"/>
            <ac:spMk id="36" creationId="{00000000-0000-0000-0000-000000000000}"/>
          </ac:spMkLst>
        </pc:spChg>
        <pc:spChg chg="del">
          <ac:chgData name="Thúy Mai" userId="222f1c7e07c9bd7a" providerId="LiveId" clId="{A6634602-D461-48B3-8E53-F6FC94CE50A1}" dt="2023-07-06T04:26:40.636" v="2483" actId="478"/>
          <ac:spMkLst>
            <pc:docMk/>
            <pc:sldMk cId="3294245016" sldId="370"/>
            <ac:spMk id="38" creationId="{00000000-0000-0000-0000-000000000000}"/>
          </ac:spMkLst>
        </pc:spChg>
        <pc:spChg chg="del">
          <ac:chgData name="Thúy Mai" userId="222f1c7e07c9bd7a" providerId="LiveId" clId="{A6634602-D461-48B3-8E53-F6FC94CE50A1}" dt="2023-07-06T04:26:40.636" v="2483" actId="478"/>
          <ac:spMkLst>
            <pc:docMk/>
            <pc:sldMk cId="3294245016" sldId="370"/>
            <ac:spMk id="39" creationId="{00000000-0000-0000-0000-000000000000}"/>
          </ac:spMkLst>
        </pc:spChg>
        <pc:spChg chg="del">
          <ac:chgData name="Thúy Mai" userId="222f1c7e07c9bd7a" providerId="LiveId" clId="{A6634602-D461-48B3-8E53-F6FC94CE50A1}" dt="2023-07-06T04:26:40.636" v="2483" actId="478"/>
          <ac:spMkLst>
            <pc:docMk/>
            <pc:sldMk cId="3294245016" sldId="370"/>
            <ac:spMk id="40" creationId="{00000000-0000-0000-0000-000000000000}"/>
          </ac:spMkLst>
        </pc:spChg>
        <pc:spChg chg="del">
          <ac:chgData name="Thúy Mai" userId="222f1c7e07c9bd7a" providerId="LiveId" clId="{A6634602-D461-48B3-8E53-F6FC94CE50A1}" dt="2023-07-06T04:26:40.636" v="2483" actId="478"/>
          <ac:spMkLst>
            <pc:docMk/>
            <pc:sldMk cId="3294245016" sldId="370"/>
            <ac:spMk id="44" creationId="{00000000-0000-0000-0000-000000000000}"/>
          </ac:spMkLst>
        </pc:spChg>
        <pc:spChg chg="del">
          <ac:chgData name="Thúy Mai" userId="222f1c7e07c9bd7a" providerId="LiveId" clId="{A6634602-D461-48B3-8E53-F6FC94CE50A1}" dt="2023-07-06T04:26:40.636" v="2483" actId="478"/>
          <ac:spMkLst>
            <pc:docMk/>
            <pc:sldMk cId="3294245016" sldId="370"/>
            <ac:spMk id="45" creationId="{00000000-0000-0000-0000-000000000000}"/>
          </ac:spMkLst>
        </pc:spChg>
        <pc:spChg chg="del">
          <ac:chgData name="Thúy Mai" userId="222f1c7e07c9bd7a" providerId="LiveId" clId="{A6634602-D461-48B3-8E53-F6FC94CE50A1}" dt="2023-07-06T04:26:40.636" v="2483" actId="478"/>
          <ac:spMkLst>
            <pc:docMk/>
            <pc:sldMk cId="3294245016" sldId="370"/>
            <ac:spMk id="52" creationId="{00000000-0000-0000-0000-000000000000}"/>
          </ac:spMkLst>
        </pc:spChg>
        <pc:grpChg chg="add mod">
          <ac:chgData name="Thúy Mai" userId="222f1c7e07c9bd7a" providerId="LiveId" clId="{A6634602-D461-48B3-8E53-F6FC94CE50A1}" dt="2023-07-06T04:27:18.596" v="2498" actId="113"/>
          <ac:grpSpMkLst>
            <pc:docMk/>
            <pc:sldMk cId="3294245016" sldId="370"/>
            <ac:grpSpMk id="2" creationId="{2B266ADA-EBC3-28D2-3AE4-D877435CEBEF}"/>
          </ac:grpSpMkLst>
        </pc:grpChg>
        <pc:grpChg chg="del">
          <ac:chgData name="Thúy Mai" userId="222f1c7e07c9bd7a" providerId="LiveId" clId="{A6634602-D461-48B3-8E53-F6FC94CE50A1}" dt="2023-07-06T04:26:40.636" v="2483" actId="478"/>
          <ac:grpSpMkLst>
            <pc:docMk/>
            <pc:sldMk cId="3294245016" sldId="370"/>
            <ac:grpSpMk id="56" creationId="{00000000-0000-0000-0000-000000000000}"/>
          </ac:grpSpMkLst>
        </pc:grpChg>
        <pc:picChg chg="add mod">
          <ac:chgData name="Thúy Mai" userId="222f1c7e07c9bd7a" providerId="LiveId" clId="{A6634602-D461-48B3-8E53-F6FC94CE50A1}" dt="2023-07-06T04:27:46.592" v="2503"/>
          <ac:picMkLst>
            <pc:docMk/>
            <pc:sldMk cId="3294245016" sldId="370"/>
            <ac:picMk id="3" creationId="{5CE9DB38-A6A7-F07B-1C91-3396B13FF5E8}"/>
          </ac:picMkLst>
        </pc:picChg>
        <pc:picChg chg="mod">
          <ac:chgData name="Thúy Mai" userId="222f1c7e07c9bd7a" providerId="LiveId" clId="{A6634602-D461-48B3-8E53-F6FC94CE50A1}" dt="2023-07-06T04:27:18.596" v="2498" actId="113"/>
          <ac:picMkLst>
            <pc:docMk/>
            <pc:sldMk cId="3294245016" sldId="370"/>
            <ac:picMk id="24" creationId="{00000000-0000-0000-0000-000000000000}"/>
          </ac:picMkLst>
        </pc:picChg>
        <pc:picChg chg="del">
          <ac:chgData name="Thúy Mai" userId="222f1c7e07c9bd7a" providerId="LiveId" clId="{A6634602-D461-48B3-8E53-F6FC94CE50A1}" dt="2023-07-06T04:26:40.636" v="2483" actId="478"/>
          <ac:picMkLst>
            <pc:docMk/>
            <pc:sldMk cId="3294245016" sldId="370"/>
            <ac:picMk id="37" creationId="{00000000-0000-0000-0000-000000000000}"/>
          </ac:picMkLst>
        </pc:picChg>
        <pc:picChg chg="del">
          <ac:chgData name="Thúy Mai" userId="222f1c7e07c9bd7a" providerId="LiveId" clId="{A6634602-D461-48B3-8E53-F6FC94CE50A1}" dt="2023-07-06T04:26:40.636" v="2483" actId="478"/>
          <ac:picMkLst>
            <pc:docMk/>
            <pc:sldMk cId="3294245016" sldId="370"/>
            <ac:picMk id="51" creationId="{00000000-0000-0000-0000-000000000000}"/>
          </ac:picMkLst>
        </pc:picChg>
        <pc:cxnChg chg="add mod">
          <ac:chgData name="Thúy Mai" userId="222f1c7e07c9bd7a" providerId="LiveId" clId="{A6634602-D461-48B3-8E53-F6FC94CE50A1}" dt="2023-07-06T04:27:46.592" v="2503"/>
          <ac:cxnSpMkLst>
            <pc:docMk/>
            <pc:sldMk cId="3294245016" sldId="370"/>
            <ac:cxnSpMk id="5" creationId="{B04A2607-475C-9312-6142-561F596AA00C}"/>
          </ac:cxnSpMkLst>
        </pc:cxnChg>
        <pc:cxnChg chg="del">
          <ac:chgData name="Thúy Mai" userId="222f1c7e07c9bd7a" providerId="LiveId" clId="{A6634602-D461-48B3-8E53-F6FC94CE50A1}" dt="2023-07-06T04:26:40.636" v="2483" actId="478"/>
          <ac:cxnSpMkLst>
            <pc:docMk/>
            <pc:sldMk cId="3294245016" sldId="370"/>
            <ac:cxnSpMk id="33" creationId="{00000000-0000-0000-0000-000000000000}"/>
          </ac:cxnSpMkLst>
        </pc:cxnChg>
      </pc:sldChg>
      <pc:sldChg chg="add">
        <pc:chgData name="Thúy Mai" userId="222f1c7e07c9bd7a" providerId="LiveId" clId="{A6634602-D461-48B3-8E53-F6FC94CE50A1}" dt="2023-07-06T04:26:35.415" v="2482" actId="2890"/>
        <pc:sldMkLst>
          <pc:docMk/>
          <pc:sldMk cId="2157279802" sldId="371"/>
        </pc:sldMkLst>
      </pc:sldChg>
      <pc:sldChg chg="addSp modSp mod">
        <pc:chgData name="Thúy Mai" userId="222f1c7e07c9bd7a" providerId="LiveId" clId="{A6634602-D461-48B3-8E53-F6FC94CE50A1}" dt="2023-07-06T14:51:17.299" v="2572" actId="1076"/>
        <pc:sldMkLst>
          <pc:docMk/>
          <pc:sldMk cId="4199881393" sldId="398"/>
        </pc:sldMkLst>
        <pc:spChg chg="add mod">
          <ac:chgData name="Thúy Mai" userId="222f1c7e07c9bd7a" providerId="LiveId" clId="{A6634602-D461-48B3-8E53-F6FC94CE50A1}" dt="2023-07-06T14:51:15.197" v="2571" actId="1076"/>
          <ac:spMkLst>
            <pc:docMk/>
            <pc:sldMk cId="4199881393" sldId="398"/>
            <ac:spMk id="2" creationId="{4EEF3546-2087-4B1C-B26D-8EB1E4793350}"/>
          </ac:spMkLst>
        </pc:spChg>
        <pc:spChg chg="add mod">
          <ac:chgData name="Thúy Mai" userId="222f1c7e07c9bd7a" providerId="LiveId" clId="{A6634602-D461-48B3-8E53-F6FC94CE50A1}" dt="2023-07-06T14:51:17.299" v="2572" actId="1076"/>
          <ac:spMkLst>
            <pc:docMk/>
            <pc:sldMk cId="4199881393" sldId="398"/>
            <ac:spMk id="3" creationId="{CCDB0534-6963-E9A0-AAD6-59DF3BDD34B2}"/>
          </ac:spMkLst>
        </pc:spChg>
        <pc:spChg chg="mod">
          <ac:chgData name="Thúy Mai" userId="222f1c7e07c9bd7a" providerId="LiveId" clId="{A6634602-D461-48B3-8E53-F6FC94CE50A1}" dt="2023-07-06T14:51:12.263" v="2570" actId="1076"/>
          <ac:spMkLst>
            <pc:docMk/>
            <pc:sldMk cId="4199881393" sldId="398"/>
            <ac:spMk id="4" creationId="{7F05951F-9352-D3C0-1255-4BD4B2366D40}"/>
          </ac:spMkLst>
        </pc:spChg>
      </pc:sldChg>
      <pc:sldChg chg="delSp modSp mod delAnim">
        <pc:chgData name="Thúy Mai" userId="222f1c7e07c9bd7a" providerId="LiveId" clId="{A6634602-D461-48B3-8E53-F6FC94CE50A1}" dt="2023-07-06T15:32:28.149" v="3318" actId="1035"/>
        <pc:sldMkLst>
          <pc:docMk/>
          <pc:sldMk cId="403181579" sldId="399"/>
        </pc:sldMkLst>
        <pc:spChg chg="mod">
          <ac:chgData name="Thúy Mai" userId="222f1c7e07c9bd7a" providerId="LiveId" clId="{A6634602-D461-48B3-8E53-F6FC94CE50A1}" dt="2023-07-06T15:30:24.447" v="3261"/>
          <ac:spMkLst>
            <pc:docMk/>
            <pc:sldMk cId="403181579" sldId="399"/>
            <ac:spMk id="2" creationId="{00000000-0000-0000-0000-000000000000}"/>
          </ac:spMkLst>
        </pc:spChg>
        <pc:spChg chg="del mod">
          <ac:chgData name="Thúy Mai" userId="222f1c7e07c9bd7a" providerId="LiveId" clId="{A6634602-D461-48B3-8E53-F6FC94CE50A1}" dt="2023-07-06T15:31:18.867" v="3271" actId="478"/>
          <ac:spMkLst>
            <pc:docMk/>
            <pc:sldMk cId="403181579" sldId="399"/>
            <ac:spMk id="5" creationId="{C28B3853-6218-9BB9-9651-39AF26F9EAD1}"/>
          </ac:spMkLst>
        </pc:spChg>
        <pc:spChg chg="del">
          <ac:chgData name="Thúy Mai" userId="222f1c7e07c9bd7a" providerId="LiveId" clId="{A6634602-D461-48B3-8E53-F6FC94CE50A1}" dt="2023-07-06T15:08:26.243" v="2886" actId="478"/>
          <ac:spMkLst>
            <pc:docMk/>
            <pc:sldMk cId="403181579" sldId="399"/>
            <ac:spMk id="32" creationId="{00000000-0000-0000-0000-000000000000}"/>
          </ac:spMkLst>
        </pc:spChg>
        <pc:spChg chg="mod">
          <ac:chgData name="Thúy Mai" userId="222f1c7e07c9bd7a" providerId="LiveId" clId="{A6634602-D461-48B3-8E53-F6FC94CE50A1}" dt="2023-07-06T15:30:10.311" v="3258" actId="14100"/>
          <ac:spMkLst>
            <pc:docMk/>
            <pc:sldMk cId="403181579" sldId="399"/>
            <ac:spMk id="36" creationId="{00000000-0000-0000-0000-000000000000}"/>
          </ac:spMkLst>
        </pc:spChg>
        <pc:spChg chg="mod">
          <ac:chgData name="Thúy Mai" userId="222f1c7e07c9bd7a" providerId="LiveId" clId="{A6634602-D461-48B3-8E53-F6FC94CE50A1}" dt="2023-07-06T15:30:44.602" v="3266"/>
          <ac:spMkLst>
            <pc:docMk/>
            <pc:sldMk cId="403181579" sldId="399"/>
            <ac:spMk id="44" creationId="{00000000-0000-0000-0000-000000000000}"/>
          </ac:spMkLst>
        </pc:spChg>
        <pc:spChg chg="mod">
          <ac:chgData name="Thúy Mai" userId="222f1c7e07c9bd7a" providerId="LiveId" clId="{A6634602-D461-48B3-8E53-F6FC94CE50A1}" dt="2023-07-06T15:31:01.799" v="3269"/>
          <ac:spMkLst>
            <pc:docMk/>
            <pc:sldMk cId="403181579" sldId="399"/>
            <ac:spMk id="47" creationId="{00000000-0000-0000-0000-000000000000}"/>
          </ac:spMkLst>
        </pc:spChg>
        <pc:spChg chg="mod">
          <ac:chgData name="Thúy Mai" userId="222f1c7e07c9bd7a" providerId="LiveId" clId="{A6634602-D461-48B3-8E53-F6FC94CE50A1}" dt="2023-07-06T15:31:24.871" v="3273"/>
          <ac:spMkLst>
            <pc:docMk/>
            <pc:sldMk cId="403181579" sldId="399"/>
            <ac:spMk id="50" creationId="{00000000-0000-0000-0000-000000000000}"/>
          </ac:spMkLst>
        </pc:spChg>
        <pc:grpChg chg="mod">
          <ac:chgData name="Thúy Mai" userId="222f1c7e07c9bd7a" providerId="LiveId" clId="{A6634602-D461-48B3-8E53-F6FC94CE50A1}" dt="2023-07-06T15:32:28.149" v="3318" actId="1035"/>
          <ac:grpSpMkLst>
            <pc:docMk/>
            <pc:sldMk cId="403181579" sldId="399"/>
            <ac:grpSpMk id="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32:28.149" v="3318" actId="1035"/>
          <ac:grpSpMkLst>
            <pc:docMk/>
            <pc:sldMk cId="403181579" sldId="399"/>
            <ac:grpSpMk id="43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32:08.637" v="3314" actId="14100"/>
          <ac:grpSpMkLst>
            <pc:docMk/>
            <pc:sldMk cId="403181579" sldId="399"/>
            <ac:grpSpMk id="46" creationId="{00000000-0000-0000-0000-000000000000}"/>
          </ac:grpSpMkLst>
        </pc:grpChg>
        <pc:grpChg chg="mod">
          <ac:chgData name="Thúy Mai" userId="222f1c7e07c9bd7a" providerId="LiveId" clId="{A6634602-D461-48B3-8E53-F6FC94CE50A1}" dt="2023-07-06T15:32:08.637" v="3314" actId="14100"/>
          <ac:grpSpMkLst>
            <pc:docMk/>
            <pc:sldMk cId="403181579" sldId="399"/>
            <ac:grpSpMk id="49" creationId="{00000000-0000-0000-0000-000000000000}"/>
          </ac:grpSpMkLst>
        </pc:grpChg>
        <pc:picChg chg="mod">
          <ac:chgData name="Thúy Mai" userId="222f1c7e07c9bd7a" providerId="LiveId" clId="{A6634602-D461-48B3-8E53-F6FC94CE50A1}" dt="2023-07-06T15:32:28.149" v="3318" actId="1035"/>
          <ac:picMkLst>
            <pc:docMk/>
            <pc:sldMk cId="403181579" sldId="399"/>
            <ac:picMk id="6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32:08.637" v="3314" actId="14100"/>
          <ac:picMkLst>
            <pc:docMk/>
            <pc:sldMk cId="403181579" sldId="399"/>
            <ac:picMk id="9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31:56.766" v="3311" actId="1076"/>
          <ac:picMkLst>
            <pc:docMk/>
            <pc:sldMk cId="403181579" sldId="399"/>
            <ac:picMk id="31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32:14.711" v="3316" actId="1076"/>
          <ac:picMkLst>
            <pc:docMk/>
            <pc:sldMk cId="403181579" sldId="399"/>
            <ac:picMk id="33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32:08.637" v="3314" actId="14100"/>
          <ac:picMkLst>
            <pc:docMk/>
            <pc:sldMk cId="403181579" sldId="399"/>
            <ac:picMk id="54" creationId="{00000000-0000-0000-0000-000000000000}"/>
          </ac:picMkLst>
        </pc:picChg>
        <pc:picChg chg="mod">
          <ac:chgData name="Thúy Mai" userId="222f1c7e07c9bd7a" providerId="LiveId" clId="{A6634602-D461-48B3-8E53-F6FC94CE50A1}" dt="2023-07-06T15:32:28.149" v="3318" actId="1035"/>
          <ac:picMkLst>
            <pc:docMk/>
            <pc:sldMk cId="403181579" sldId="399"/>
            <ac:picMk id="55" creationId="{00000000-0000-0000-0000-000000000000}"/>
          </ac:picMkLst>
        </pc:picChg>
      </pc:sldChg>
      <pc:sldChg chg="delSp modSp del mod">
        <pc:chgData name="Thúy Mai" userId="222f1c7e07c9bd7a" providerId="LiveId" clId="{A6634602-D461-48B3-8E53-F6FC94CE50A1}" dt="2023-07-06T14:53:41.399" v="2670" actId="47"/>
        <pc:sldMkLst>
          <pc:docMk/>
          <pc:sldMk cId="3228305172" sldId="400"/>
        </pc:sldMkLst>
        <pc:spChg chg="del mod">
          <ac:chgData name="Thúy Mai" userId="222f1c7e07c9bd7a" providerId="LiveId" clId="{A6634602-D461-48B3-8E53-F6FC94CE50A1}" dt="2023-07-06T14:51:30.366" v="2578"/>
          <ac:spMkLst>
            <pc:docMk/>
            <pc:sldMk cId="3228305172" sldId="400"/>
            <ac:spMk id="5" creationId="{CE64D18B-65DF-FB96-0613-CB58577C2A29}"/>
          </ac:spMkLst>
        </pc:spChg>
        <pc:spChg chg="del">
          <ac:chgData name="Thúy Mai" userId="222f1c7e07c9bd7a" providerId="LiveId" clId="{A6634602-D461-48B3-8E53-F6FC94CE50A1}" dt="2023-07-06T14:52:16.903" v="2649" actId="21"/>
          <ac:spMkLst>
            <pc:docMk/>
            <pc:sldMk cId="3228305172" sldId="400"/>
            <ac:spMk id="8" creationId="{4AAF653F-106F-2A44-088A-B22FB69EFF36}"/>
          </ac:spMkLst>
        </pc:spChg>
      </pc:sldChg>
      <pc:sldChg chg="modSp mod">
        <pc:chgData name="Thúy Mai" userId="222f1c7e07c9bd7a" providerId="LiveId" clId="{A6634602-D461-48B3-8E53-F6FC94CE50A1}" dt="2023-07-06T14:56:12.025" v="2711" actId="113"/>
        <pc:sldMkLst>
          <pc:docMk/>
          <pc:sldMk cId="3207373887" sldId="401"/>
        </pc:sldMkLst>
        <pc:spChg chg="mod">
          <ac:chgData name="Thúy Mai" userId="222f1c7e07c9bd7a" providerId="LiveId" clId="{A6634602-D461-48B3-8E53-F6FC94CE50A1}" dt="2023-07-06T14:55:57.615" v="2706" actId="1036"/>
          <ac:spMkLst>
            <pc:docMk/>
            <pc:sldMk cId="3207373887" sldId="401"/>
            <ac:spMk id="4" creationId="{34E30211-1F60-B53B-0A99-B4048AD37469}"/>
          </ac:spMkLst>
        </pc:spChg>
        <pc:graphicFrameChg chg="mod modGraphic">
          <ac:chgData name="Thúy Mai" userId="222f1c7e07c9bd7a" providerId="LiveId" clId="{A6634602-D461-48B3-8E53-F6FC94CE50A1}" dt="2023-07-06T14:56:12.025" v="2711" actId="113"/>
          <ac:graphicFrameMkLst>
            <pc:docMk/>
            <pc:sldMk cId="3207373887" sldId="401"/>
            <ac:graphicFrameMk id="6" creationId="{BF500EA6-65DA-AA24-7D28-87A1D7C9DA9E}"/>
          </ac:graphicFrameMkLst>
        </pc:graphicFrameChg>
      </pc:sldChg>
      <pc:sldChg chg="addSp modSp mod">
        <pc:chgData name="Thúy Mai" userId="222f1c7e07c9bd7a" providerId="LiveId" clId="{A6634602-D461-48B3-8E53-F6FC94CE50A1}" dt="2023-07-06T14:57:05.480" v="2726" actId="1076"/>
        <pc:sldMkLst>
          <pc:docMk/>
          <pc:sldMk cId="2303328631" sldId="404"/>
        </pc:sldMkLst>
        <pc:spChg chg="add mod">
          <ac:chgData name="Thúy Mai" userId="222f1c7e07c9bd7a" providerId="LiveId" clId="{A6634602-D461-48B3-8E53-F6FC94CE50A1}" dt="2023-07-06T14:56:42.938" v="2720" actId="255"/>
          <ac:spMkLst>
            <pc:docMk/>
            <pc:sldMk cId="2303328631" sldId="404"/>
            <ac:spMk id="3" creationId="{B1AFC5B9-3121-1D7C-1AF7-B69EAC508960}"/>
          </ac:spMkLst>
        </pc:spChg>
        <pc:spChg chg="mod">
          <ac:chgData name="Thúy Mai" userId="222f1c7e07c9bd7a" providerId="LiveId" clId="{A6634602-D461-48B3-8E53-F6FC94CE50A1}" dt="2023-07-06T14:57:05.480" v="2726" actId="1076"/>
          <ac:spMkLst>
            <pc:docMk/>
            <pc:sldMk cId="2303328631" sldId="404"/>
            <ac:spMk id="4" creationId="{409D8301-1F33-B221-4BC6-5CAC15778D42}"/>
          </ac:spMkLst>
        </pc:spChg>
      </pc:sldChg>
      <pc:sldChg chg="modSp mod">
        <pc:chgData name="Thúy Mai" userId="222f1c7e07c9bd7a" providerId="LiveId" clId="{A6634602-D461-48B3-8E53-F6FC94CE50A1}" dt="2023-07-06T14:58:26.460" v="2746" actId="21"/>
        <pc:sldMkLst>
          <pc:docMk/>
          <pc:sldMk cId="1871160957" sldId="405"/>
        </pc:sldMkLst>
        <pc:spChg chg="mod">
          <ac:chgData name="Thúy Mai" userId="222f1c7e07c9bd7a" providerId="LiveId" clId="{A6634602-D461-48B3-8E53-F6FC94CE50A1}" dt="2023-07-06T14:58:26.460" v="2746" actId="21"/>
          <ac:spMkLst>
            <pc:docMk/>
            <pc:sldMk cId="1871160957" sldId="405"/>
            <ac:spMk id="5" creationId="{C2369180-E86D-F0BE-24AC-980ED062E18D}"/>
          </ac:spMkLst>
        </pc:spChg>
      </pc:sldChg>
      <pc:sldChg chg="modSp mod">
        <pc:chgData name="Thúy Mai" userId="222f1c7e07c9bd7a" providerId="LiveId" clId="{A6634602-D461-48B3-8E53-F6FC94CE50A1}" dt="2023-07-06T14:59:48.270" v="2764" actId="1076"/>
        <pc:sldMkLst>
          <pc:docMk/>
          <pc:sldMk cId="1320566782" sldId="407"/>
        </pc:sldMkLst>
        <pc:spChg chg="mod">
          <ac:chgData name="Thúy Mai" userId="222f1c7e07c9bd7a" providerId="LiveId" clId="{A6634602-D461-48B3-8E53-F6FC94CE50A1}" dt="2023-07-06T14:59:45.757" v="2763" actId="1076"/>
          <ac:spMkLst>
            <pc:docMk/>
            <pc:sldMk cId="1320566782" sldId="407"/>
            <ac:spMk id="3" creationId="{C9D86BA1-AFFC-032A-28F7-733A2F1A6BAD}"/>
          </ac:spMkLst>
        </pc:spChg>
        <pc:spChg chg="mod">
          <ac:chgData name="Thúy Mai" userId="222f1c7e07c9bd7a" providerId="LiveId" clId="{A6634602-D461-48B3-8E53-F6FC94CE50A1}" dt="2023-07-06T14:59:48.270" v="2764" actId="1076"/>
          <ac:spMkLst>
            <pc:docMk/>
            <pc:sldMk cId="1320566782" sldId="407"/>
            <ac:spMk id="4" creationId="{99E2A9B4-A8DC-0C9A-E064-695095B9A919}"/>
          </ac:spMkLst>
        </pc:spChg>
      </pc:sldChg>
      <pc:sldChg chg="addSp delSp modSp mod">
        <pc:chgData name="Thúy Mai" userId="222f1c7e07c9bd7a" providerId="LiveId" clId="{A6634602-D461-48B3-8E53-F6FC94CE50A1}" dt="2023-07-06T15:02:12.177" v="2797" actId="403"/>
        <pc:sldMkLst>
          <pc:docMk/>
          <pc:sldMk cId="522682125" sldId="408"/>
        </pc:sldMkLst>
        <pc:spChg chg="add del mod">
          <ac:chgData name="Thúy Mai" userId="222f1c7e07c9bd7a" providerId="LiveId" clId="{A6634602-D461-48B3-8E53-F6FC94CE50A1}" dt="2023-07-06T15:01:19.444" v="2781" actId="478"/>
          <ac:spMkLst>
            <pc:docMk/>
            <pc:sldMk cId="522682125" sldId="408"/>
            <ac:spMk id="3" creationId="{3F08A010-529C-2AF1-95C4-524634CF2D37}"/>
          </ac:spMkLst>
        </pc:spChg>
        <pc:spChg chg="mod">
          <ac:chgData name="Thúy Mai" userId="222f1c7e07c9bd7a" providerId="LiveId" clId="{A6634602-D461-48B3-8E53-F6FC94CE50A1}" dt="2023-07-06T15:02:12.177" v="2797" actId="403"/>
          <ac:spMkLst>
            <pc:docMk/>
            <pc:sldMk cId="522682125" sldId="408"/>
            <ac:spMk id="4" creationId="{5802CF44-DB9A-C989-39A5-12E5FE0164FD}"/>
          </ac:spMkLst>
        </pc:spChg>
      </pc:sldChg>
      <pc:sldChg chg="addSp modSp mod modAnim">
        <pc:chgData name="Thúy Mai" userId="222f1c7e07c9bd7a" providerId="LiveId" clId="{A6634602-D461-48B3-8E53-F6FC94CE50A1}" dt="2023-07-06T15:03:34.880" v="2821"/>
        <pc:sldMkLst>
          <pc:docMk/>
          <pc:sldMk cId="2183609968" sldId="410"/>
        </pc:sldMkLst>
        <pc:spChg chg="add mod">
          <ac:chgData name="Thúy Mai" userId="222f1c7e07c9bd7a" providerId="LiveId" clId="{A6634602-D461-48B3-8E53-F6FC94CE50A1}" dt="2023-07-06T15:02:48.048" v="2811" actId="1076"/>
          <ac:spMkLst>
            <pc:docMk/>
            <pc:sldMk cId="2183609968" sldId="410"/>
            <ac:spMk id="3" creationId="{71EF2795-27BC-6BD2-11B8-17EBDDA8CD42}"/>
          </ac:spMkLst>
        </pc:spChg>
        <pc:spChg chg="mod">
          <ac:chgData name="Thúy Mai" userId="222f1c7e07c9bd7a" providerId="LiveId" clId="{A6634602-D461-48B3-8E53-F6FC94CE50A1}" dt="2023-07-06T15:03:28.971" v="2820" actId="2711"/>
          <ac:spMkLst>
            <pc:docMk/>
            <pc:sldMk cId="2183609968" sldId="410"/>
            <ac:spMk id="4" creationId="{94F896BF-0492-BD7F-5D60-EB8530520794}"/>
          </ac:spMkLst>
        </pc:spChg>
      </pc:sldChg>
      <pc:sldChg chg="addSp delSp modSp add mod ord">
        <pc:chgData name="Thúy Mai" userId="222f1c7e07c9bd7a" providerId="LiveId" clId="{A6634602-D461-48B3-8E53-F6FC94CE50A1}" dt="2023-07-06T14:53:38.330" v="2669" actId="1076"/>
        <pc:sldMkLst>
          <pc:docMk/>
          <pc:sldMk cId="4189455970" sldId="411"/>
        </pc:sldMkLst>
        <pc:spChg chg="del">
          <ac:chgData name="Thúy Mai" userId="222f1c7e07c9bd7a" providerId="LiveId" clId="{A6634602-D461-48B3-8E53-F6FC94CE50A1}" dt="2023-07-06T14:52:12.230" v="2648" actId="478"/>
          <ac:spMkLst>
            <pc:docMk/>
            <pc:sldMk cId="4189455970" sldId="411"/>
            <ac:spMk id="2" creationId="{4EEF3546-2087-4B1C-B26D-8EB1E4793350}"/>
          </ac:spMkLst>
        </pc:spChg>
        <pc:spChg chg="del">
          <ac:chgData name="Thúy Mai" userId="222f1c7e07c9bd7a" providerId="LiveId" clId="{A6634602-D461-48B3-8E53-F6FC94CE50A1}" dt="2023-07-06T14:52:18.730" v="2650" actId="478"/>
          <ac:spMkLst>
            <pc:docMk/>
            <pc:sldMk cId="4189455970" sldId="411"/>
            <ac:spMk id="3" creationId="{CCDB0534-6963-E9A0-AAD6-59DF3BDD34B2}"/>
          </ac:spMkLst>
        </pc:spChg>
        <pc:spChg chg="mod">
          <ac:chgData name="Thúy Mai" userId="222f1c7e07c9bd7a" providerId="LiveId" clId="{A6634602-D461-48B3-8E53-F6FC94CE50A1}" dt="2023-07-06T14:52:07.205" v="2647" actId="1076"/>
          <ac:spMkLst>
            <pc:docMk/>
            <pc:sldMk cId="4189455970" sldId="411"/>
            <ac:spMk id="4" creationId="{7F05951F-9352-D3C0-1255-4BD4B2366D40}"/>
          </ac:spMkLst>
        </pc:spChg>
        <pc:spChg chg="add mod">
          <ac:chgData name="Thúy Mai" userId="222f1c7e07c9bd7a" providerId="LiveId" clId="{A6634602-D461-48B3-8E53-F6FC94CE50A1}" dt="2023-07-06T14:53:36.250" v="2668" actId="1076"/>
          <ac:spMkLst>
            <pc:docMk/>
            <pc:sldMk cId="4189455970" sldId="411"/>
            <ac:spMk id="5" creationId="{AEA5ACA3-B8AF-EE62-C970-BEA080E548C6}"/>
          </ac:spMkLst>
        </pc:spChg>
        <pc:spChg chg="add mod">
          <ac:chgData name="Thúy Mai" userId="222f1c7e07c9bd7a" providerId="LiveId" clId="{A6634602-D461-48B3-8E53-F6FC94CE50A1}" dt="2023-07-06T14:53:38.330" v="2669" actId="1076"/>
          <ac:spMkLst>
            <pc:docMk/>
            <pc:sldMk cId="4189455970" sldId="411"/>
            <ac:spMk id="6" creationId="{66355B38-EEEA-82E8-1FED-48D4BC5F1DEB}"/>
          </ac:spMkLst>
        </pc:spChg>
      </pc:sldChg>
      <pc:sldChg chg="modSp add mod ord">
        <pc:chgData name="Thúy Mai" userId="222f1c7e07c9bd7a" providerId="LiveId" clId="{A6634602-D461-48B3-8E53-F6FC94CE50A1}" dt="2023-07-06T14:58:32.320" v="2749" actId="20577"/>
        <pc:sldMkLst>
          <pc:docMk/>
          <pc:sldMk cId="1868876111" sldId="412"/>
        </pc:sldMkLst>
        <pc:spChg chg="mod">
          <ac:chgData name="Thúy Mai" userId="222f1c7e07c9bd7a" providerId="LiveId" clId="{A6634602-D461-48B3-8E53-F6FC94CE50A1}" dt="2023-07-06T14:58:32.320" v="2749" actId="20577"/>
          <ac:spMkLst>
            <pc:docMk/>
            <pc:sldMk cId="1868876111" sldId="412"/>
            <ac:spMk id="5" creationId="{C2369180-E86D-F0BE-24AC-980ED062E18D}"/>
          </ac:spMkLst>
        </pc:spChg>
      </pc:sldChg>
      <pc:sldChg chg="delSp modSp add mod">
        <pc:chgData name="Thúy Mai" userId="222f1c7e07c9bd7a" providerId="LiveId" clId="{A6634602-D461-48B3-8E53-F6FC94CE50A1}" dt="2023-07-06T15:02:07.462" v="2796" actId="1076"/>
        <pc:sldMkLst>
          <pc:docMk/>
          <pc:sldMk cId="3919787902" sldId="413"/>
        </pc:sldMkLst>
        <pc:spChg chg="mod">
          <ac:chgData name="Thúy Mai" userId="222f1c7e07c9bd7a" providerId="LiveId" clId="{A6634602-D461-48B3-8E53-F6FC94CE50A1}" dt="2023-07-06T15:02:07.462" v="2796" actId="1076"/>
          <ac:spMkLst>
            <pc:docMk/>
            <pc:sldMk cId="3919787902" sldId="413"/>
            <ac:spMk id="3" creationId="{3F08A010-529C-2AF1-95C4-524634CF2D37}"/>
          </ac:spMkLst>
        </pc:spChg>
        <pc:spChg chg="del">
          <ac:chgData name="Thúy Mai" userId="222f1c7e07c9bd7a" providerId="LiveId" clId="{A6634602-D461-48B3-8E53-F6FC94CE50A1}" dt="2023-07-06T15:01:42.435" v="2787" actId="478"/>
          <ac:spMkLst>
            <pc:docMk/>
            <pc:sldMk cId="3919787902" sldId="413"/>
            <ac:spMk id="4" creationId="{5802CF44-DB9A-C989-39A5-12E5FE0164FD}"/>
          </ac:spMkLst>
        </pc:spChg>
      </pc:sldChg>
      <pc:sldChg chg="modSp add mod">
        <pc:chgData name="Thúy Mai" userId="222f1c7e07c9bd7a" providerId="LiveId" clId="{A6634602-D461-48B3-8E53-F6FC94CE50A1}" dt="2023-07-06T15:04:21.629" v="2828" actId="14100"/>
        <pc:sldMkLst>
          <pc:docMk/>
          <pc:sldMk cId="2547427758" sldId="414"/>
        </pc:sldMkLst>
        <pc:spChg chg="mod">
          <ac:chgData name="Thúy Mai" userId="222f1c7e07c9bd7a" providerId="LiveId" clId="{A6634602-D461-48B3-8E53-F6FC94CE50A1}" dt="2023-07-06T15:04:21.629" v="2828" actId="14100"/>
          <ac:spMkLst>
            <pc:docMk/>
            <pc:sldMk cId="2547427758" sldId="414"/>
            <ac:spMk id="4" creationId="{94F896BF-0492-BD7F-5D60-EB853052079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C1F03-67B0-4025-93A4-24F4EA4A43F4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FB314-9EA7-4039-99DD-0C64E08E4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847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B314-9EA7-4039-99DD-0C64E08E45C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209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A2E5-EB40-4990-8AA2-58A481BAF5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64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A2E5-EB40-4990-8AA2-58A481BAF50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61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B314-9EA7-4039-99DD-0C64E08E45C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088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B314-9EA7-4039-99DD-0C64E08E45C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123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FB314-9EA7-4039-99DD-0C64E08E45C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720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A2E5-EB40-4990-8AA2-58A481BAF5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82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A2E5-EB40-4990-8AA2-58A481BAF5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A2E5-EB40-4990-8AA2-58A481BAF5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70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A2E5-EB40-4990-8AA2-58A481BAF5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64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A2E5-EB40-4990-8AA2-58A481BAF50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1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87238" cy="6858000"/>
          </a:xfrm>
          <a:prstGeom prst="rect">
            <a:avLst/>
          </a:prstGeom>
          <a:pattFill prst="ltVert">
            <a:fgClr>
              <a:schemeClr val="bg1"/>
            </a:fgClr>
            <a:bgClr>
              <a:srgbClr val="E7DAE7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grpSp>
        <p:nvGrpSpPr>
          <p:cNvPr id="15" name="组合 14"/>
          <p:cNvGrpSpPr/>
          <p:nvPr userDrawn="1"/>
        </p:nvGrpSpPr>
        <p:grpSpPr>
          <a:xfrm flipH="1">
            <a:off x="10099006" y="4932412"/>
            <a:ext cx="2088232" cy="1944216"/>
            <a:chOff x="80899" y="-176139"/>
            <a:chExt cx="2088232" cy="1944216"/>
          </a:xfrm>
        </p:grpSpPr>
        <p:pic>
          <p:nvPicPr>
            <p:cNvPr id="16" name="Picture 3" descr="C:\Documents and Settings\Administrator\桌面\花\图层 3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99" y="-176139"/>
              <a:ext cx="1368152" cy="1805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Documents and Settings\Administrator\桌面\花\图层 3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144" y="615949"/>
              <a:ext cx="872987" cy="1152128"/>
            </a:xfrm>
            <a:prstGeom prst="rect">
              <a:avLst/>
            </a:prstGeom>
            <a:ln>
              <a:noFill/>
            </a:ln>
            <a:effectLst>
              <a:outerShdw blurRad="292100" dist="139700" dir="2700000" sx="88000" sy="88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 userDrawn="1"/>
        </p:nvSpPr>
        <p:spPr>
          <a:xfrm>
            <a:off x="693019" y="677838"/>
            <a:ext cx="10801200" cy="5472608"/>
          </a:xfrm>
          <a:prstGeom prst="rect">
            <a:avLst/>
          </a:prstGeom>
          <a:pattFill prst="ltUpDiag">
            <a:fgClr>
              <a:srgbClr val="F9F5F9"/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076" name="Picture 4" descr="C:\Documents and Settings\Administrator\桌面\花\花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1353" y="350316"/>
            <a:ext cx="3312368" cy="261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825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1644C9-3780-481E-B8BB-04162B0F0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405" y="1122363"/>
            <a:ext cx="914042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F5008A3-AA64-2974-AF2F-A9EFC0A8B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405" y="3602038"/>
            <a:ext cx="914042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17" indent="0" algn="ctr">
              <a:buNone/>
              <a:defRPr sz="1999"/>
            </a:lvl2pPr>
            <a:lvl3pPr marL="914034" indent="0" algn="ctr">
              <a:buNone/>
              <a:defRPr sz="1799"/>
            </a:lvl3pPr>
            <a:lvl4pPr marL="1371051" indent="0" algn="ctr">
              <a:buNone/>
              <a:defRPr sz="1599"/>
            </a:lvl4pPr>
            <a:lvl5pPr marL="1828068" indent="0" algn="ctr">
              <a:buNone/>
              <a:defRPr sz="1599"/>
            </a:lvl5pPr>
            <a:lvl6pPr marL="2285086" indent="0" algn="ctr">
              <a:buNone/>
              <a:defRPr sz="1599"/>
            </a:lvl6pPr>
            <a:lvl7pPr marL="2742103" indent="0" algn="ctr">
              <a:buNone/>
              <a:defRPr sz="1599"/>
            </a:lvl7pPr>
            <a:lvl8pPr marL="3199120" indent="0" algn="ctr">
              <a:buNone/>
              <a:defRPr sz="1599"/>
            </a:lvl8pPr>
            <a:lvl9pPr marL="365613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056A4B-DCDB-600D-03E0-532AC4E0F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F36-1183-4E19-AA2B-273A1CCA4D5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514C69-B33E-12F6-B2F8-CC29C730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3BD65F-C454-99DA-295E-C1716AAB5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678E-B19D-4131-905B-3FBC9F92D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14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9CBA9-A3B2-95EA-BF36-AC06B6DE5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BB59D7-9B33-7ACC-2A57-3988E77C3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32CB75-D5D7-2F9C-06A1-DE459D7A3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F36-1183-4E19-AA2B-273A1CCA4D5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8DB615-2070-D63A-BE46-67E24D2D8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CE6A47-2F80-A47A-E4A3-8ABEE3EA2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678E-B19D-4131-905B-3FBC9F92D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64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298DDD-AAAA-B618-0194-5AC3B065E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25" y="1709739"/>
            <a:ext cx="10511493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9949C0-C0E5-4C2E-2FD3-A2A673D90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525" y="4589464"/>
            <a:ext cx="10511493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17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05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08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10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13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BA1233-864B-FE9E-961B-702FD7B72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F36-1183-4E19-AA2B-273A1CCA4D5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0DE88-D725-531B-B715-1D98AC34A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785C6E-BD10-815F-F408-4244D39A2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678E-B19D-4131-905B-3FBC9F92D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98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50C0D5-D61A-343C-8D61-C6641D8E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A8EB0E-09A3-E517-AC9F-AF1807368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873" y="1825625"/>
            <a:ext cx="51795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31849F-D5ED-BCA6-5427-A98CB194E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789" y="1825625"/>
            <a:ext cx="517957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28755D-64DB-6F73-9437-E787EFD4A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F36-1183-4E19-AA2B-273A1CCA4D5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70B4E3-A592-73C7-E93B-3072145C6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DBFBCA-7708-EAB6-432F-9E8F4096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678E-B19D-4131-905B-3FBC9F92D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81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C8D990-90F8-23C3-B1E8-808375353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60" y="365126"/>
            <a:ext cx="1051149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030D31-6D8A-E5AF-C7B4-690A44355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461" y="1681163"/>
            <a:ext cx="5155772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17" indent="0">
              <a:buNone/>
              <a:defRPr sz="1999" b="1"/>
            </a:lvl2pPr>
            <a:lvl3pPr marL="914034" indent="0">
              <a:buNone/>
              <a:defRPr sz="1799" b="1"/>
            </a:lvl3pPr>
            <a:lvl4pPr marL="1371051" indent="0">
              <a:buNone/>
              <a:defRPr sz="1599" b="1"/>
            </a:lvl4pPr>
            <a:lvl5pPr marL="1828068" indent="0">
              <a:buNone/>
              <a:defRPr sz="1599" b="1"/>
            </a:lvl5pPr>
            <a:lvl6pPr marL="2285086" indent="0">
              <a:buNone/>
              <a:defRPr sz="1599" b="1"/>
            </a:lvl6pPr>
            <a:lvl7pPr marL="2742103" indent="0">
              <a:buNone/>
              <a:defRPr sz="1599" b="1"/>
            </a:lvl7pPr>
            <a:lvl8pPr marL="3199120" indent="0">
              <a:buNone/>
              <a:defRPr sz="1599" b="1"/>
            </a:lvl8pPr>
            <a:lvl9pPr marL="365613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2B11CC-C0DE-9E4F-60C4-3B218FAB2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461" y="2505075"/>
            <a:ext cx="5155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C3BE9D7-D620-7B50-C1BB-3968AAB07D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789" y="1681163"/>
            <a:ext cx="518116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17" indent="0">
              <a:buNone/>
              <a:defRPr sz="1999" b="1"/>
            </a:lvl2pPr>
            <a:lvl3pPr marL="914034" indent="0">
              <a:buNone/>
              <a:defRPr sz="1799" b="1"/>
            </a:lvl3pPr>
            <a:lvl4pPr marL="1371051" indent="0">
              <a:buNone/>
              <a:defRPr sz="1599" b="1"/>
            </a:lvl4pPr>
            <a:lvl5pPr marL="1828068" indent="0">
              <a:buNone/>
              <a:defRPr sz="1599" b="1"/>
            </a:lvl5pPr>
            <a:lvl6pPr marL="2285086" indent="0">
              <a:buNone/>
              <a:defRPr sz="1599" b="1"/>
            </a:lvl6pPr>
            <a:lvl7pPr marL="2742103" indent="0">
              <a:buNone/>
              <a:defRPr sz="1599" b="1"/>
            </a:lvl7pPr>
            <a:lvl8pPr marL="3199120" indent="0">
              <a:buNone/>
              <a:defRPr sz="1599" b="1"/>
            </a:lvl8pPr>
            <a:lvl9pPr marL="365613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198E49-2B9C-E14A-DBC6-D4C54CBE2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789" y="2505075"/>
            <a:ext cx="518116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8D90281-A211-B0CE-6171-FCD82B43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F36-1183-4E19-AA2B-273A1CCA4D5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CAD7A7-C502-67D3-27E1-E08B31B83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C18AE00-DDDC-9499-3198-5D1AC8BA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678E-B19D-4131-905B-3FBC9F92D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0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7D0972-DB94-8B6B-1467-27FEDE360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20C503-F6E0-4DB2-E3C1-1103C9478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F36-1183-4E19-AA2B-273A1CCA4D5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34012A-3ECA-5C95-981C-840D6F602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500284A-C4D9-C314-5D06-B825DF706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678E-B19D-4131-905B-3FBC9F92D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76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45C7BC3-7E72-B604-59AA-97F2EF929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F36-1183-4E19-AA2B-273A1CCA4D5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8601AB8-643B-E99E-0BC9-54A2EBAB9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898171-9783-D4A9-6F05-05E6A5E45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678E-B19D-4131-905B-3FBC9F92D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15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02FC4F-285E-A9BA-9918-6F385D1E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61" y="457200"/>
            <a:ext cx="3930701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D012CD-6468-17A9-608C-4BC3BB6C0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164" y="987426"/>
            <a:ext cx="6169789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EA1740-94B8-5FD5-5A6A-B8EFC745E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461" y="2057400"/>
            <a:ext cx="3930701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7017" indent="0">
              <a:buNone/>
              <a:defRPr sz="1399"/>
            </a:lvl2pPr>
            <a:lvl3pPr marL="914034" indent="0">
              <a:buNone/>
              <a:defRPr sz="1200"/>
            </a:lvl3pPr>
            <a:lvl4pPr marL="1371051" indent="0">
              <a:buNone/>
              <a:defRPr sz="1000"/>
            </a:lvl4pPr>
            <a:lvl5pPr marL="1828068" indent="0">
              <a:buNone/>
              <a:defRPr sz="1000"/>
            </a:lvl5pPr>
            <a:lvl6pPr marL="2285086" indent="0">
              <a:buNone/>
              <a:defRPr sz="1000"/>
            </a:lvl6pPr>
            <a:lvl7pPr marL="2742103" indent="0">
              <a:buNone/>
              <a:defRPr sz="1000"/>
            </a:lvl7pPr>
            <a:lvl8pPr marL="3199120" indent="0">
              <a:buNone/>
              <a:defRPr sz="1000"/>
            </a:lvl8pPr>
            <a:lvl9pPr marL="365613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0E887E-1CA4-D026-F34A-0F2AE084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F36-1183-4E19-AA2B-273A1CCA4D5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CF6711-ABF8-5892-49EE-319A45AE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D33981-56FA-9024-603A-5B571567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678E-B19D-4131-905B-3FBC9F92D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73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6CCFCA-9ACB-683C-B3C8-242F1C339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61" y="457200"/>
            <a:ext cx="3930701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C3A8EAB-3852-0044-C243-5A3560F74E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164" y="987426"/>
            <a:ext cx="6169789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17" indent="0">
              <a:buNone/>
              <a:defRPr sz="2799"/>
            </a:lvl2pPr>
            <a:lvl3pPr marL="914034" indent="0">
              <a:buNone/>
              <a:defRPr sz="2399"/>
            </a:lvl3pPr>
            <a:lvl4pPr marL="1371051" indent="0">
              <a:buNone/>
              <a:defRPr sz="1999"/>
            </a:lvl4pPr>
            <a:lvl5pPr marL="1828068" indent="0">
              <a:buNone/>
              <a:defRPr sz="1999"/>
            </a:lvl5pPr>
            <a:lvl6pPr marL="2285086" indent="0">
              <a:buNone/>
              <a:defRPr sz="1999"/>
            </a:lvl6pPr>
            <a:lvl7pPr marL="2742103" indent="0">
              <a:buNone/>
              <a:defRPr sz="1999"/>
            </a:lvl7pPr>
            <a:lvl8pPr marL="3199120" indent="0">
              <a:buNone/>
              <a:defRPr sz="1999"/>
            </a:lvl8pPr>
            <a:lvl9pPr marL="3656137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BDE4E0-400E-48D4-8277-4F4084BDB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461" y="2057400"/>
            <a:ext cx="3930701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7017" indent="0">
              <a:buNone/>
              <a:defRPr sz="1399"/>
            </a:lvl2pPr>
            <a:lvl3pPr marL="914034" indent="0">
              <a:buNone/>
              <a:defRPr sz="1200"/>
            </a:lvl3pPr>
            <a:lvl4pPr marL="1371051" indent="0">
              <a:buNone/>
              <a:defRPr sz="1000"/>
            </a:lvl4pPr>
            <a:lvl5pPr marL="1828068" indent="0">
              <a:buNone/>
              <a:defRPr sz="1000"/>
            </a:lvl5pPr>
            <a:lvl6pPr marL="2285086" indent="0">
              <a:buNone/>
              <a:defRPr sz="1000"/>
            </a:lvl6pPr>
            <a:lvl7pPr marL="2742103" indent="0">
              <a:buNone/>
              <a:defRPr sz="1000"/>
            </a:lvl7pPr>
            <a:lvl8pPr marL="3199120" indent="0">
              <a:buNone/>
              <a:defRPr sz="1000"/>
            </a:lvl8pPr>
            <a:lvl9pPr marL="365613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5BC1CC-0C1E-8694-0513-0F4688345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F36-1183-4E19-AA2B-273A1CCA4D5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1CEFD2-22D1-33B3-79CC-3E1FEBBC9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56EF4D-5640-6EF3-37B8-C7F0A9CF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678E-B19D-4131-905B-3FBC9F92D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15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03FC79-7CF9-A868-67F3-1811FD73C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AEB638-AFD2-DC70-D2F9-8EEF5DBFB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2C7480-AF04-B23B-3CBE-011E5BA9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F36-1183-4E19-AA2B-273A1CCA4D5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910047-97A8-A9C0-3E4F-A51061DF5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5EA885-7965-3167-0A1C-F0E53AA9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678E-B19D-4131-905B-3FBC9F92D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9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87238" cy="6858000"/>
          </a:xfrm>
          <a:prstGeom prst="rect">
            <a:avLst/>
          </a:prstGeom>
          <a:pattFill prst="ltVert">
            <a:fgClr>
              <a:schemeClr val="bg1"/>
            </a:fgClr>
            <a:bgClr>
              <a:srgbClr val="E7DAE7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3" name="Picture 19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77" b="22911"/>
          <a:stretch/>
        </p:blipFill>
        <p:spPr bwMode="auto">
          <a:xfrm>
            <a:off x="9294192" y="5314950"/>
            <a:ext cx="2925267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 userDrawn="1"/>
        </p:nvSpPr>
        <p:spPr>
          <a:xfrm>
            <a:off x="693019" y="677838"/>
            <a:ext cx="10801200" cy="5472608"/>
          </a:xfrm>
          <a:prstGeom prst="rect">
            <a:avLst/>
          </a:prstGeom>
          <a:pattFill prst="ltUpDiag">
            <a:fgClr>
              <a:srgbClr val="F9F5F9"/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3357315" y="836712"/>
            <a:ext cx="5544618" cy="1157692"/>
            <a:chOff x="3141291" y="116632"/>
            <a:chExt cx="5544618" cy="1157692"/>
          </a:xfrm>
        </p:grpSpPr>
        <p:sp>
          <p:nvSpPr>
            <p:cNvPr id="2" name="圆角矩形 1"/>
            <p:cNvSpPr/>
            <p:nvPr userDrawn="1"/>
          </p:nvSpPr>
          <p:spPr>
            <a:xfrm>
              <a:off x="4149403" y="404664"/>
              <a:ext cx="3744416" cy="648072"/>
            </a:xfrm>
            <a:prstGeom prst="roundRect">
              <a:avLst/>
            </a:prstGeom>
            <a:noFill/>
            <a:ln w="12700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Picture 23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497033" y="81370"/>
              <a:ext cx="1153614" cy="122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组合 2"/>
            <p:cNvGrpSpPr/>
            <p:nvPr userDrawn="1"/>
          </p:nvGrpSpPr>
          <p:grpSpPr>
            <a:xfrm>
              <a:off x="3141291" y="188640"/>
              <a:ext cx="1656184" cy="1085684"/>
              <a:chOff x="3141291" y="188640"/>
              <a:chExt cx="1656184" cy="1085684"/>
            </a:xfrm>
          </p:grpSpPr>
          <p:pic>
            <p:nvPicPr>
              <p:cNvPr id="12" name="Picture 19"/>
              <p:cNvPicPr>
                <a:picLocks noChangeAspect="1" noChangeArrowheads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1291" y="188640"/>
                <a:ext cx="1656184" cy="10856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9"/>
              <p:cNvPicPr>
                <a:picLocks noChangeAspect="1" noChangeArrowheads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302"/>
              <a:stretch/>
            </p:blipFill>
            <p:spPr bwMode="auto">
              <a:xfrm>
                <a:off x="3141291" y="723900"/>
                <a:ext cx="1656184" cy="5504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898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1908B6-0EBE-DFBB-3C08-22DF63421F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1492" y="365125"/>
            <a:ext cx="2627873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965B0B-A9A3-8786-2988-50B99232E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873" y="365125"/>
            <a:ext cx="773127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D9BAFF-4557-8D62-525D-D87FACFC6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2F36-1183-4E19-AA2B-273A1CCA4D5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F079FC-79DA-E978-A6D8-BD2DBAF51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40CC0B-A68D-AE0F-F252-CF4081F7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1678E-B19D-4131-905B-3FBC9F92D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87238" cy="6858000"/>
          </a:xfrm>
          <a:prstGeom prst="rect">
            <a:avLst/>
          </a:prstGeom>
          <a:pattFill prst="ltVert">
            <a:fgClr>
              <a:schemeClr val="bg1"/>
            </a:fgClr>
            <a:bgClr>
              <a:srgbClr val="E7DAE7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1" name="Picture 2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78445" y="3012232"/>
            <a:ext cx="460851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 userDrawn="1"/>
        </p:nvSpPr>
        <p:spPr>
          <a:xfrm>
            <a:off x="693019" y="677838"/>
            <a:ext cx="10801200" cy="5472608"/>
          </a:xfrm>
          <a:prstGeom prst="rect">
            <a:avLst/>
          </a:prstGeom>
          <a:pattFill prst="ltUpDiag">
            <a:fgClr>
              <a:srgbClr val="F9F5F9"/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3357315" y="836712"/>
            <a:ext cx="5544618" cy="1157692"/>
            <a:chOff x="3141291" y="116632"/>
            <a:chExt cx="5544618" cy="1157692"/>
          </a:xfrm>
        </p:grpSpPr>
        <p:sp>
          <p:nvSpPr>
            <p:cNvPr id="2" name="圆角矩形 1"/>
            <p:cNvSpPr/>
            <p:nvPr userDrawn="1"/>
          </p:nvSpPr>
          <p:spPr>
            <a:xfrm>
              <a:off x="4149403" y="404664"/>
              <a:ext cx="3744416" cy="648072"/>
            </a:xfrm>
            <a:prstGeom prst="roundRect">
              <a:avLst/>
            </a:prstGeom>
            <a:noFill/>
            <a:ln w="12700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Picture 23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497033" y="81370"/>
              <a:ext cx="1153614" cy="122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组合 2"/>
            <p:cNvGrpSpPr/>
            <p:nvPr userDrawn="1"/>
          </p:nvGrpSpPr>
          <p:grpSpPr>
            <a:xfrm>
              <a:off x="3141291" y="188640"/>
              <a:ext cx="1656184" cy="1085684"/>
              <a:chOff x="3141291" y="188640"/>
              <a:chExt cx="1656184" cy="1085684"/>
            </a:xfrm>
          </p:grpSpPr>
          <p:pic>
            <p:nvPicPr>
              <p:cNvPr id="12" name="Picture 19"/>
              <p:cNvPicPr>
                <a:picLocks noChangeAspect="1" noChangeArrowheads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1291" y="188640"/>
                <a:ext cx="1656184" cy="10856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9"/>
              <p:cNvPicPr>
                <a:picLocks noChangeAspect="1" noChangeArrowheads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302"/>
              <a:stretch/>
            </p:blipFill>
            <p:spPr bwMode="auto">
              <a:xfrm>
                <a:off x="3141291" y="723900"/>
                <a:ext cx="1656184" cy="5504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6034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87238" cy="6858000"/>
          </a:xfrm>
          <a:prstGeom prst="rect">
            <a:avLst/>
          </a:prstGeom>
          <a:pattFill prst="ltVert">
            <a:fgClr>
              <a:schemeClr val="bg1"/>
            </a:fgClr>
            <a:bgClr>
              <a:srgbClr val="E7DAE7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icture 2" descr="C:\Documents and Settings\Administrator\桌面\鸟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6"/>
            <a:ext cx="12205253" cy="685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47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87238" cy="6858000"/>
          </a:xfrm>
          <a:prstGeom prst="rect">
            <a:avLst/>
          </a:prstGeom>
          <a:pattFill prst="ltVert">
            <a:fgClr>
              <a:schemeClr val="bg1"/>
            </a:fgClr>
            <a:bgClr>
              <a:srgbClr val="E7DAE7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52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87238" cy="6858000"/>
          </a:xfrm>
          <a:prstGeom prst="rect">
            <a:avLst/>
          </a:prstGeom>
          <a:pattFill prst="ltVert">
            <a:fgClr>
              <a:schemeClr val="bg1"/>
            </a:fgClr>
            <a:bgClr>
              <a:srgbClr val="E7DAE7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693019" y="677838"/>
            <a:ext cx="10801200" cy="5472608"/>
          </a:xfrm>
          <a:prstGeom prst="rect">
            <a:avLst/>
          </a:prstGeom>
          <a:pattFill prst="ltUpDiag">
            <a:fgClr>
              <a:srgbClr val="F9F5F9"/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967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57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36A2932-848A-AD94-D532-7115EAC0B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E30F89B-D4F6-DD6E-A28E-8530379D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EF69DA2-49D4-F435-99F1-CAA87ACAD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455ED-48E7-EB4A-BF72-C7D0B68C78FC}" type="datetimeFigureOut">
              <a:rPr lang="vi-VN" smtClean="0"/>
              <a:t>01/02/2024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4E2C51C-F3E2-BC8E-2F70-51EC45F3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83DA94E-C0D3-F5EB-DC92-FA8C4AFD1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8DE5-1E92-DA4A-BF44-5D1993039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775218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2187238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5243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12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9" r:id="rId2"/>
    <p:sldLayoutId id="2147483660" r:id="rId3"/>
    <p:sldLayoutId id="2147483658" r:id="rId4"/>
    <p:sldLayoutId id="2147483662" r:id="rId5"/>
    <p:sldLayoutId id="2147483661" r:id="rId6"/>
    <p:sldLayoutId id="2147483675" r:id="rId7"/>
    <p:sldLayoutId id="2147483688" r:id="rId8"/>
    <p:sldLayoutId id="2147483689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47FE276-D6B1-577C-B9DF-ECF8CAA23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73" y="365126"/>
            <a:ext cx="105114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FB307F-465A-F0C5-A087-A691BDB6F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873" y="1825625"/>
            <a:ext cx="1051149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439980-505B-8319-8C89-D336E4A49F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872" y="6356351"/>
            <a:ext cx="27421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12F36-1183-4E19-AA2B-273A1CCA4D5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2CB694-F5A4-6222-CE70-C3B6FB2CD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23" y="6356351"/>
            <a:ext cx="4113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59841D-C285-5DAE-E78E-9AA25BD51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7237" y="6356351"/>
            <a:ext cx="27421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1678E-B19D-4131-905B-3FBC9F92D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4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034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9" indent="-228509" algn="l" defTabSz="9140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509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3" indent="-228509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0" indent="-228509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7" indent="-228509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4" indent="-228509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1" indent="-228509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628" indent="-228509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09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17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1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6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3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7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svg"/><Relationship Id="rId10" Type="http://schemas.openxmlformats.org/officeDocument/2006/relationships/image" Target="../media/image35.gif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02454" y="2051625"/>
            <a:ext cx="67823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0000FF"/>
                </a:solidFill>
                <a:latin typeface="Sitka Small Semibold" pitchFamily="2" charset="0"/>
                <a:ea typeface="微软雅黑" pitchFamily="34" charset="-122"/>
              </a:rPr>
              <a:t>THU ĐIẾU</a:t>
            </a:r>
          </a:p>
          <a:p>
            <a:pPr algn="ctr"/>
            <a:r>
              <a:rPr lang="en-US" altLang="zh-CN" sz="6000" b="1">
                <a:solidFill>
                  <a:srgbClr val="0E5EC8"/>
                </a:solidFill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(Mùa thu câu cá)</a:t>
            </a:r>
            <a:endParaRPr lang="zh-CN" altLang="en-US" sz="6000" b="1" dirty="0">
              <a:solidFill>
                <a:srgbClr val="0E5EC8"/>
              </a:solidFill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213299" y="4509120"/>
            <a:ext cx="5400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9">
            <a:extLst>
              <a:ext uri="{FF2B5EF4-FFF2-40B4-BE49-F238E27FC236}">
                <a16:creationId xmlns:a16="http://schemas.microsoft.com/office/drawing/2014/main" xmlns="" id="{04A0AA03-7D55-40AE-97FB-9FDE87B0312D}"/>
              </a:ext>
            </a:extLst>
          </p:cNvPr>
          <p:cNvSpPr/>
          <p:nvPr/>
        </p:nvSpPr>
        <p:spPr>
          <a:xfrm>
            <a:off x="3465326" y="4293096"/>
            <a:ext cx="5256584" cy="76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NGUYỄN KHUYẾN-  </a:t>
            </a:r>
            <a:endParaRPr lang="en-US" altLang="zh-CN" sz="4000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7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25625 0.02361 C 0.16927 -0.10023 0.10781 0.09723 0 -0.000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8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8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2FA05721-3D9C-86C4-8D30-89F98A38A475}"/>
              </a:ext>
            </a:extLst>
          </p:cNvPr>
          <p:cNvSpPr txBox="1"/>
          <p:nvPr/>
        </p:nvSpPr>
        <p:spPr>
          <a:xfrm>
            <a:off x="1557115" y="144006"/>
            <a:ext cx="80869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602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 đồ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vi-VN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bài thơ “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điếu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lang="en-US" sz="36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b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047C4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090588-3E05-2822-2D03-56DFA711C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79" y="4509120"/>
            <a:ext cx="4145639" cy="1889924"/>
          </a:xfrm>
          <a:prstGeom prst="rect">
            <a:avLst/>
          </a:prstGeom>
        </p:spPr>
      </p:pic>
      <p:graphicFrame>
        <p:nvGraphicFramePr>
          <p:cNvPr id="29" name="Bảng 28">
            <a:extLst>
              <a:ext uri="{FF2B5EF4-FFF2-40B4-BE49-F238E27FC236}">
                <a16:creationId xmlns:a16="http://schemas.microsoft.com/office/drawing/2014/main" xmlns="" id="{20ADB6E0-F0E2-DF6A-1D26-75DEF34F2E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305811"/>
              </p:ext>
            </p:extLst>
          </p:nvPr>
        </p:nvGraphicFramePr>
        <p:xfrm>
          <a:off x="94481" y="1344335"/>
          <a:ext cx="11998276" cy="493776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428950">
                  <a:extLst>
                    <a:ext uri="{9D8B030D-6E8A-4147-A177-3AD203B41FA5}">
                      <a16:colId xmlns:a16="http://schemas.microsoft.com/office/drawing/2014/main" xmlns="" val="1571636324"/>
                    </a:ext>
                  </a:extLst>
                </a:gridCol>
                <a:gridCol w="3640867">
                  <a:extLst>
                    <a:ext uri="{9D8B030D-6E8A-4147-A177-3AD203B41FA5}">
                      <a16:colId xmlns:a16="http://schemas.microsoft.com/office/drawing/2014/main" xmlns="" val="2681562906"/>
                    </a:ext>
                  </a:extLst>
                </a:gridCol>
                <a:gridCol w="2557978">
                  <a:extLst>
                    <a:ext uri="{9D8B030D-6E8A-4147-A177-3AD203B41FA5}">
                      <a16:colId xmlns:a16="http://schemas.microsoft.com/office/drawing/2014/main" xmlns="" val="1821337789"/>
                    </a:ext>
                  </a:extLst>
                </a:gridCol>
                <a:gridCol w="2106655">
                  <a:extLst>
                    <a:ext uri="{9D8B030D-6E8A-4147-A177-3AD203B41FA5}">
                      <a16:colId xmlns:a16="http://schemas.microsoft.com/office/drawing/2014/main" xmlns="" val="2570165269"/>
                    </a:ext>
                  </a:extLst>
                </a:gridCol>
                <a:gridCol w="2263826">
                  <a:extLst>
                    <a:ext uri="{9D8B030D-6E8A-4147-A177-3AD203B41FA5}">
                      <a16:colId xmlns:a16="http://schemas.microsoft.com/office/drawing/2014/main" xmlns="" val="4218639998"/>
                    </a:ext>
                  </a:extLst>
                </a:gridCol>
              </a:tblGrid>
              <a:tr h="44519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Câu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Luật bằng trắc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Niêm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Vần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Đối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0275270"/>
                  </a:ext>
                </a:extLst>
              </a:tr>
              <a:tr h="39440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36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</a:t>
                      </a:r>
                      <a:r>
                        <a:rPr lang="vi-VN" sz="36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vi-VN" sz="36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T </a:t>
                      </a:r>
                      <a:r>
                        <a:rPr lang="vi-VN" sz="36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36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36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lang="vi-VN" sz="36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B </a:t>
                      </a:r>
                      <a:r>
                        <a:rPr lang="vi-VN" sz="36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veo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600" b="1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3792392"/>
                  </a:ext>
                </a:extLst>
              </a:tr>
              <a:tr h="39440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US" sz="36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T B B T T B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Câu 2 và 3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1592672"/>
                  </a:ext>
                </a:extLst>
              </a:tr>
              <a:tr h="39440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US" sz="36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T B B B T T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Đối</a:t>
                      </a:r>
                      <a:endParaRPr lang="en-US" sz="36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5368199"/>
                  </a:ext>
                </a:extLst>
              </a:tr>
              <a:tr h="39440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36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B T T T B B</a:t>
                      </a:r>
                      <a:endParaRPr lang="en-US" sz="36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Câu 4 và 5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vèo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1544840"/>
                  </a:ext>
                </a:extLst>
              </a:tr>
              <a:tr h="39440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en-US" sz="36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B B B T B B T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Đối</a:t>
                      </a:r>
                      <a:endParaRPr lang="en-US" sz="36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7597750"/>
                  </a:ext>
                </a:extLst>
              </a:tr>
              <a:tr h="39440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US" sz="36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T B B T T B</a:t>
                      </a:r>
                      <a:endParaRPr lang="en-US" sz="36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Câu 6 và 7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22925793"/>
                  </a:ext>
                </a:extLst>
              </a:tr>
              <a:tr h="39440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en-US" sz="3600" b="1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T B B B T T</a:t>
                      </a:r>
                      <a:endParaRPr lang="en-US" sz="36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3472176"/>
                  </a:ext>
                </a:extLst>
              </a:tr>
              <a:tr h="394400">
                <a:tc>
                  <a:txBody>
                    <a:bodyPr/>
                    <a:lstStyle/>
                    <a:p>
                      <a:pPr marL="0" marR="0" indent="2540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T B T T T B B</a:t>
                      </a:r>
                      <a:endParaRPr lang="en-US" sz="3600" b="1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6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bèo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36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9110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41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320CE39-446D-71D3-5AF1-15F86C534871}"/>
              </a:ext>
            </a:extLst>
          </p:cNvPr>
          <p:cNvSpPr txBox="1"/>
          <p:nvPr/>
        </p:nvSpPr>
        <p:spPr>
          <a:xfrm>
            <a:off x="1143634" y="-119701"/>
            <a:ext cx="1099016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  SỐ 2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xmlns="" id="{C7D2BF05-4F5E-00CA-175F-60E4247134FF}"/>
              </a:ext>
            </a:extLst>
          </p:cNvPr>
          <p:cNvSpPr/>
          <p:nvPr/>
        </p:nvSpPr>
        <p:spPr>
          <a:xfrm>
            <a:off x="1441352" y="922555"/>
            <a:ext cx="3066489" cy="725205"/>
          </a:xfrm>
          <a:custGeom>
            <a:avLst/>
            <a:gdLst/>
            <a:ahLst/>
            <a:cxnLst/>
            <a:rect l="l" t="t" r="r" b="b"/>
            <a:pathLst>
              <a:path w="694994" h="407440">
                <a:moveTo>
                  <a:pt x="0" y="0"/>
                </a:moveTo>
                <a:lnTo>
                  <a:pt x="694995" y="0"/>
                </a:lnTo>
                <a:lnTo>
                  <a:pt x="694995" y="407441"/>
                </a:lnTo>
                <a:lnTo>
                  <a:pt x="0" y="407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xmlns="" id="{7D31BCAB-0980-21EE-F129-A6823B3F1AD3}"/>
              </a:ext>
            </a:extLst>
          </p:cNvPr>
          <p:cNvSpPr txBox="1"/>
          <p:nvPr/>
        </p:nvSpPr>
        <p:spPr>
          <a:xfrm>
            <a:off x="2133179" y="901833"/>
            <a:ext cx="1872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4CACB64-0C64-F7AF-E87B-74C3D6EC8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04" y="2672571"/>
            <a:ext cx="3770172" cy="211515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Hộp Văn bản 7">
            <a:extLst>
              <a:ext uri="{FF2B5EF4-FFF2-40B4-BE49-F238E27FC236}">
                <a16:creationId xmlns:a16="http://schemas.microsoft.com/office/drawing/2014/main" xmlns="" id="{9732EC14-9840-9116-4984-2E62C34B8C76}"/>
              </a:ext>
            </a:extLst>
          </p:cNvPr>
          <p:cNvSpPr txBox="1"/>
          <p:nvPr/>
        </p:nvSpPr>
        <p:spPr>
          <a:xfrm>
            <a:off x="570944" y="2240928"/>
            <a:ext cx="3679489" cy="3166824"/>
          </a:xfrm>
          <a:prstGeom prst="roundRect">
            <a:avLst/>
          </a:prstGeom>
          <a:ln>
            <a:solidFill>
              <a:srgbClr val="0E5EC8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Xác định điểm nhìn của tác giả khi quan sát bức tranh thiên nhiên mùa thu.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22">
            <a:extLst>
              <a:ext uri="{FF2B5EF4-FFF2-40B4-BE49-F238E27FC236}">
                <a16:creationId xmlns:a16="http://schemas.microsoft.com/office/drawing/2014/main" xmlns="" id="{368BB092-E857-5E67-FF45-B88BAA1433B5}"/>
              </a:ext>
            </a:extLst>
          </p:cNvPr>
          <p:cNvSpPr/>
          <p:nvPr/>
        </p:nvSpPr>
        <p:spPr>
          <a:xfrm>
            <a:off x="6515172" y="950010"/>
            <a:ext cx="2498538" cy="725205"/>
          </a:xfrm>
          <a:custGeom>
            <a:avLst/>
            <a:gdLst/>
            <a:ahLst/>
            <a:cxnLst/>
            <a:rect l="l" t="t" r="r" b="b"/>
            <a:pathLst>
              <a:path w="2197026" h="562988">
                <a:moveTo>
                  <a:pt x="0" y="0"/>
                </a:moveTo>
                <a:lnTo>
                  <a:pt x="2197026" y="0"/>
                </a:lnTo>
                <a:lnTo>
                  <a:pt x="2197026" y="562988"/>
                </a:lnTo>
                <a:lnTo>
                  <a:pt x="0" y="5629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6D6461A-183D-1CA0-6ED8-3AEC9F6A4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291" y="2213575"/>
            <a:ext cx="5178789" cy="336690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" name="Hộp Văn bản 15">
            <a:extLst>
              <a:ext uri="{FF2B5EF4-FFF2-40B4-BE49-F238E27FC236}">
                <a16:creationId xmlns:a16="http://schemas.microsoft.com/office/drawing/2014/main" xmlns="" id="{4D0312F1-65F0-A6D3-23F4-FB2B10EC33DC}"/>
              </a:ext>
            </a:extLst>
          </p:cNvPr>
          <p:cNvSpPr txBox="1"/>
          <p:nvPr/>
        </p:nvSpPr>
        <p:spPr>
          <a:xfrm>
            <a:off x="6845441" y="904022"/>
            <a:ext cx="1753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13">
            <a:extLst>
              <a:ext uri="{FF2B5EF4-FFF2-40B4-BE49-F238E27FC236}">
                <a16:creationId xmlns:a16="http://schemas.microsoft.com/office/drawing/2014/main" xmlns="" id="{ACA73A6C-A56E-59E5-ADDD-DC98A1772FA9}"/>
              </a:ext>
            </a:extLst>
          </p:cNvPr>
          <p:cNvSpPr txBox="1"/>
          <p:nvPr/>
        </p:nvSpPr>
        <p:spPr>
          <a:xfrm>
            <a:off x="4531046" y="1596341"/>
            <a:ext cx="7488491" cy="5647492"/>
          </a:xfrm>
          <a:prstGeom prst="roundRect">
            <a:avLst>
              <a:gd name="adj" fmla="val 19262"/>
            </a:avLst>
          </a:prstGeom>
          <a:ln>
            <a:solidFill>
              <a:srgbClr val="0E5EC8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Tìm các chi tiết miêu tả hình dáng, màu sắc, âm thanh, chuyển động, … của các sự vật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Phân tích nét đặc sắc về nghệ thuật. Từ đó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hãy khái quát những nét đẹp điển hình của mùa thu nông thôn đồng bằng Bắc Bộ?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Hai câu đề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(N1)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Hai câu thực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Hai câu luận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5715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152400" algn="l"/>
              </a:tabLst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05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20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4B37B7B-DC60-1792-1B2D-4E49A9FE3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1A433B2-83DD-A42F-EB1C-77A4D1FAD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B076E17-482E-A8F7-1679-2A74F7610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"/>
            <a:ext cx="11889988" cy="685532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1B9F58F-5F3D-727E-4EAF-902383C4A531}"/>
              </a:ext>
            </a:extLst>
          </p:cNvPr>
          <p:cNvSpPr txBox="1"/>
          <p:nvPr/>
        </p:nvSpPr>
        <p:spPr>
          <a:xfrm>
            <a:off x="2311130" y="217123"/>
            <a:ext cx="6654914" cy="907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29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 MÙA THU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468827D-E408-07F2-D10A-05C3BE37DBBE}"/>
              </a:ext>
            </a:extLst>
          </p:cNvPr>
          <p:cNvSpPr txBox="1"/>
          <p:nvPr/>
        </p:nvSpPr>
        <p:spPr>
          <a:xfrm>
            <a:off x="909043" y="1124744"/>
            <a:ext cx="945908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439604" algn="just"/>
            <a:r>
              <a:rPr lang="vi-VN" sz="4000">
                <a:solidFill>
                  <a:srgbClr val="333333"/>
                </a:solidFill>
                <a:latin typeface="+mj-lt"/>
              </a:rPr>
              <a:t>Ao thu lạnh lẽo nước trong veo,</a:t>
            </a:r>
          </a:p>
          <a:p>
            <a:pPr indent="1439604" algn="just"/>
            <a:r>
              <a:rPr lang="vi-VN" sz="4000">
                <a:solidFill>
                  <a:srgbClr val="333333"/>
                </a:solidFill>
                <a:latin typeface="+mj-lt"/>
              </a:rPr>
              <a:t>Một chiếc thuyền câu bé tẻo teo.</a:t>
            </a:r>
          </a:p>
          <a:p>
            <a:pPr indent="1439604" algn="just"/>
            <a:r>
              <a:rPr lang="vi-VN" sz="4000">
                <a:solidFill>
                  <a:srgbClr val="333333"/>
                </a:solidFill>
                <a:latin typeface="+mj-lt"/>
              </a:rPr>
              <a:t>Sóng biếc theo làn hơi gợn tí,</a:t>
            </a:r>
          </a:p>
          <a:p>
            <a:pPr indent="1439604" algn="just"/>
            <a:r>
              <a:rPr lang="vi-VN" sz="4000">
                <a:solidFill>
                  <a:srgbClr val="333333"/>
                </a:solidFill>
                <a:latin typeface="+mj-lt"/>
              </a:rPr>
              <a:t>Là vàng trước gió sẽ đưa vèo.</a:t>
            </a:r>
          </a:p>
          <a:p>
            <a:pPr indent="1439604" algn="just"/>
            <a:r>
              <a:rPr lang="vi-VN" sz="4000">
                <a:solidFill>
                  <a:srgbClr val="333333"/>
                </a:solidFill>
                <a:latin typeface="+mj-lt"/>
              </a:rPr>
              <a:t>Tầng mây lơ lửng trời xanh ngắt,</a:t>
            </a:r>
          </a:p>
          <a:p>
            <a:pPr indent="1439604" algn="just"/>
            <a:r>
              <a:rPr lang="vi-VN" sz="4000">
                <a:solidFill>
                  <a:srgbClr val="333333"/>
                </a:solidFill>
                <a:latin typeface="+mj-lt"/>
              </a:rPr>
              <a:t>Ngõ trúc quanh co khách vắng teo.</a:t>
            </a:r>
          </a:p>
          <a:p>
            <a:pPr indent="1439604" algn="just"/>
            <a:r>
              <a:rPr lang="vi-VN" sz="4000">
                <a:solidFill>
                  <a:srgbClr val="333333"/>
                </a:solidFill>
                <a:latin typeface="+mj-lt"/>
              </a:rPr>
              <a:t>Tựa gối, buông cần lâu chẳng được,</a:t>
            </a:r>
          </a:p>
          <a:p>
            <a:pPr indent="1439604" algn="just"/>
            <a:r>
              <a:rPr lang="vi-VN" sz="4000">
                <a:solidFill>
                  <a:srgbClr val="333333"/>
                </a:solidFill>
                <a:latin typeface="+mj-lt"/>
              </a:rPr>
              <a:t>Cá đâu đớp động dưới chân bèo.</a:t>
            </a:r>
          </a:p>
        </p:txBody>
      </p:sp>
    </p:spTree>
    <p:extLst>
      <p:ext uri="{BB962C8B-B14F-4D97-AF65-F5344CB8AC3E}">
        <p14:creationId xmlns:p14="http://schemas.microsoft.com/office/powerpoint/2010/main" val="329917165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AC942A5-3C05-3D02-5A09-5FB8EA820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731545C5-BEC7-AD3B-F869-9C4358CF8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58" y="3539869"/>
            <a:ext cx="2754823" cy="1409149"/>
          </a:xfr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824ED310-2B32-7E94-9BB9-D2245AD29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741784"/>
            <a:ext cx="12664075" cy="8948454"/>
          </a:xfrm>
          <a:prstGeom prst="rect">
            <a:avLst/>
          </a:prstGeom>
        </p:spPr>
      </p:pic>
      <p:sp>
        <p:nvSpPr>
          <p:cNvPr id="14" name="Cung 13">
            <a:extLst>
              <a:ext uri="{FF2B5EF4-FFF2-40B4-BE49-F238E27FC236}">
                <a16:creationId xmlns:a16="http://schemas.microsoft.com/office/drawing/2014/main" xmlns="" id="{FEB7A1E5-F1BF-E6FE-38E4-967A2CA8DC23}"/>
              </a:ext>
            </a:extLst>
          </p:cNvPr>
          <p:cNvSpPr/>
          <p:nvPr/>
        </p:nvSpPr>
        <p:spPr>
          <a:xfrm>
            <a:off x="7298640" y="-5171525"/>
            <a:ext cx="1828086" cy="1828086"/>
          </a:xfrm>
          <a:prstGeom prst="arc">
            <a:avLst>
              <a:gd name="adj1" fmla="val 17916150"/>
              <a:gd name="adj2" fmla="val 335578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1799"/>
          </a:p>
        </p:txBody>
      </p:sp>
      <p:cxnSp>
        <p:nvCxnSpPr>
          <p:cNvPr id="17" name="Đường kết nối Mũi tên Thẳng 16">
            <a:extLst>
              <a:ext uri="{FF2B5EF4-FFF2-40B4-BE49-F238E27FC236}">
                <a16:creationId xmlns:a16="http://schemas.microsoft.com/office/drawing/2014/main" xmlns="" id="{B142BBB9-E480-03BD-52F7-DE0033ACB86A}"/>
              </a:ext>
            </a:extLst>
          </p:cNvPr>
          <p:cNvCxnSpPr>
            <a:cxnSpLocks/>
          </p:cNvCxnSpPr>
          <p:nvPr/>
        </p:nvCxnSpPr>
        <p:spPr>
          <a:xfrm>
            <a:off x="216745" y="3035764"/>
            <a:ext cx="11363608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C37E53BE-C95B-B8DC-FCB6-89627FCFC452}"/>
              </a:ext>
            </a:extLst>
          </p:cNvPr>
          <p:cNvSpPr/>
          <p:nvPr/>
        </p:nvSpPr>
        <p:spPr>
          <a:xfrm>
            <a:off x="1501112" y="2607848"/>
            <a:ext cx="821152" cy="82115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799"/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E3523A22-8D9B-620D-9E98-E90D905F7F8E}"/>
              </a:ext>
            </a:extLst>
          </p:cNvPr>
          <p:cNvSpPr/>
          <p:nvPr/>
        </p:nvSpPr>
        <p:spPr>
          <a:xfrm>
            <a:off x="4734903" y="2607845"/>
            <a:ext cx="821152" cy="82115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799"/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xmlns="" id="{547AC637-4D59-75ED-D9EE-AD744554EC60}"/>
              </a:ext>
            </a:extLst>
          </p:cNvPr>
          <p:cNvSpPr/>
          <p:nvPr/>
        </p:nvSpPr>
        <p:spPr>
          <a:xfrm>
            <a:off x="7476277" y="2607844"/>
            <a:ext cx="821152" cy="82115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799"/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xmlns="" id="{98AE9A26-92FF-997F-EDF9-C79459319C7F}"/>
              </a:ext>
            </a:extLst>
          </p:cNvPr>
          <p:cNvSpPr/>
          <p:nvPr/>
        </p:nvSpPr>
        <p:spPr>
          <a:xfrm>
            <a:off x="10443221" y="2607846"/>
            <a:ext cx="821152" cy="82115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799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3848124C-F9F2-52AF-3418-59F115713183}"/>
              </a:ext>
            </a:extLst>
          </p:cNvPr>
          <p:cNvSpPr txBox="1"/>
          <p:nvPr/>
        </p:nvSpPr>
        <p:spPr>
          <a:xfrm>
            <a:off x="675462" y="3378500"/>
            <a:ext cx="4045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Trên thuyền câu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349DBED4-962B-C56C-CF05-5E35F3B406B9}"/>
              </a:ext>
            </a:extLst>
          </p:cNvPr>
          <p:cNvSpPr txBox="1"/>
          <p:nvPr/>
        </p:nvSpPr>
        <p:spPr>
          <a:xfrm>
            <a:off x="2853259" y="1188495"/>
            <a:ext cx="41630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Nhìn ra mặt ao</a:t>
            </a:r>
          </a:p>
          <a:p>
            <a:pPr algn="ctr"/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Nhìn lên bầu trời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xmlns="" id="{728F149C-2358-F228-28B2-37BF3581D6E3}"/>
              </a:ext>
            </a:extLst>
          </p:cNvPr>
          <p:cNvSpPr txBox="1"/>
          <p:nvPr/>
        </p:nvSpPr>
        <p:spPr>
          <a:xfrm>
            <a:off x="6209209" y="3557186"/>
            <a:ext cx="3355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Nhìn tới ngõ vắng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xmlns="" id="{1939F7E4-A8CF-9903-31E5-CB3A7F93AF08}"/>
              </a:ext>
            </a:extLst>
          </p:cNvPr>
          <p:cNvSpPr txBox="1"/>
          <p:nvPr/>
        </p:nvSpPr>
        <p:spPr>
          <a:xfrm>
            <a:off x="9176153" y="1888097"/>
            <a:ext cx="3355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Về ao thu</a:t>
            </a:r>
          </a:p>
        </p:txBody>
      </p:sp>
      <p:sp>
        <p:nvSpPr>
          <p:cNvPr id="37" name="Mũi tên: Cong Phải 36">
            <a:extLst>
              <a:ext uri="{FF2B5EF4-FFF2-40B4-BE49-F238E27FC236}">
                <a16:creationId xmlns:a16="http://schemas.microsoft.com/office/drawing/2014/main" xmlns="" id="{D929D5F5-C223-16D0-7EF8-3CF80E3015F4}"/>
              </a:ext>
            </a:extLst>
          </p:cNvPr>
          <p:cNvSpPr/>
          <p:nvPr/>
        </p:nvSpPr>
        <p:spPr>
          <a:xfrm>
            <a:off x="1364875" y="4754045"/>
            <a:ext cx="1045193" cy="1737633"/>
          </a:xfrm>
          <a:prstGeom prst="curvedRightArrow">
            <a:avLst>
              <a:gd name="adj1" fmla="val 25000"/>
              <a:gd name="adj2" fmla="val 50000"/>
              <a:gd name="adj3" fmla="val 54641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799">
              <a:solidFill>
                <a:schemeClr val="tx1"/>
              </a:solidFill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9A24BE6B-F1AF-B255-57DC-9E1E66B62520}"/>
              </a:ext>
            </a:extLst>
          </p:cNvPr>
          <p:cNvSpPr txBox="1"/>
          <p:nvPr/>
        </p:nvSpPr>
        <p:spPr>
          <a:xfrm>
            <a:off x="2609384" y="5024431"/>
            <a:ext cx="937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1" i="1">
                <a:solidFill>
                  <a:srgbClr val="0E5E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thu được đón nhận từ gần —&gt; cao xa —&gt; gần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xmlns="" id="{6CA68D71-C1C2-5F19-1633-B5A72E124E30}"/>
              </a:ext>
            </a:extLst>
          </p:cNvPr>
          <p:cNvSpPr txBox="1"/>
          <p:nvPr/>
        </p:nvSpPr>
        <p:spPr>
          <a:xfrm>
            <a:off x="1298184" y="121234"/>
            <a:ext cx="4795435" cy="83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798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nhìn:</a:t>
            </a:r>
          </a:p>
        </p:txBody>
      </p:sp>
    </p:spTree>
    <p:extLst>
      <p:ext uri="{BB962C8B-B14F-4D97-AF65-F5344CB8AC3E}">
        <p14:creationId xmlns:p14="http://schemas.microsoft.com/office/powerpoint/2010/main" val="828079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 animBg="1"/>
      <p:bldP spid="31" grpId="0"/>
      <p:bldP spid="32" grpId="0"/>
      <p:bldP spid="34" grpId="0"/>
      <p:bldP spid="36" grpId="0"/>
      <p:bldP spid="37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89F8B276-325B-F785-2BF6-7EEA6C0E54C0}"/>
              </a:ext>
            </a:extLst>
          </p:cNvPr>
          <p:cNvSpPr txBox="1"/>
          <p:nvPr/>
        </p:nvSpPr>
        <p:spPr>
          <a:xfrm>
            <a:off x="1557115" y="14723"/>
            <a:ext cx="10209942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tabLst>
                <a:tab pos="990600" algn="l"/>
              </a:tabLst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“Thu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điếu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xmlns="" id="{ECC07320-C2CA-4E29-8481-9D9E143C7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340"/>
            <a:ext cx="12184191" cy="68553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78FB36B-5BFE-42CA-BC60-1115E0D95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340"/>
            <a:ext cx="7064217" cy="6855321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34"/>
            <a:endParaRPr lang="en-US" sz="1799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4E64FCF-5C3A-126A-6C0B-3F4418737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88" b="95254" l="2987" r="93429">
                        <a14:foregroundMark x1="7288" y1="47461" x2="7288" y2="47461"/>
                        <a14:foregroundMark x1="2987" y1="47903" x2="2987" y2="47903"/>
                        <a14:foregroundMark x1="65950" y1="7837" x2="65950" y2="7837"/>
                        <a14:foregroundMark x1="66667" y1="5298" x2="66667" y2="5298"/>
                        <a14:foregroundMark x1="93429" y1="45254" x2="93429" y2="45254"/>
                        <a14:foregroundMark x1="39904" y1="79581" x2="39904" y2="79581"/>
                        <a14:foregroundMark x1="37993" y1="95254" x2="37993" y2="952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825336" y="-978174"/>
            <a:ext cx="1509739" cy="38007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17262C2-0D56-11EB-FF97-6CFD35C01192}"/>
              </a:ext>
            </a:extLst>
          </p:cNvPr>
          <p:cNvGrpSpPr/>
          <p:nvPr/>
        </p:nvGrpSpPr>
        <p:grpSpPr>
          <a:xfrm>
            <a:off x="4664720" y="36798"/>
            <a:ext cx="2140944" cy="1749802"/>
            <a:chOff x="1911095" y="764704"/>
            <a:chExt cx="2412370" cy="2556153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xmlns="" id="{750251A5-B7BD-78A3-A459-D9B5E30E2FCD}"/>
                </a:ext>
              </a:extLst>
            </p:cNvPr>
            <p:cNvSpPr/>
            <p:nvPr/>
          </p:nvSpPr>
          <p:spPr>
            <a:xfrm>
              <a:off x="1911095" y="764704"/>
              <a:ext cx="2412370" cy="2556153"/>
            </a:xfrm>
            <a:custGeom>
              <a:avLst/>
              <a:gdLst/>
              <a:ahLst/>
              <a:cxnLst/>
              <a:rect l="l" t="t" r="r" b="b"/>
              <a:pathLst>
                <a:path w="2412370" h="2556153">
                  <a:moveTo>
                    <a:pt x="0" y="0"/>
                  </a:moveTo>
                  <a:lnTo>
                    <a:pt x="2412370" y="0"/>
                  </a:lnTo>
                  <a:lnTo>
                    <a:pt x="2412370" y="2556153"/>
                  </a:lnTo>
                  <a:lnTo>
                    <a:pt x="0" y="2556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DAFD35BD-A240-87AE-8020-85CAFE65BBAE}"/>
                </a:ext>
              </a:extLst>
            </p:cNvPr>
            <p:cNvSpPr/>
            <p:nvPr/>
          </p:nvSpPr>
          <p:spPr>
            <a:xfrm>
              <a:off x="2077671" y="1052513"/>
              <a:ext cx="2105262" cy="1917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88F599-E575-226F-CFA4-FFB7011B058E}"/>
              </a:ext>
            </a:extLst>
          </p:cNvPr>
          <p:cNvSpPr txBox="1"/>
          <p:nvPr/>
        </p:nvSpPr>
        <p:spPr>
          <a:xfrm>
            <a:off x="1809733" y="565380"/>
            <a:ext cx="20717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BEBEB2C7-FDA5-D090-BB95-76EC88CEA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165" y="0"/>
            <a:ext cx="840006" cy="118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Hộp Văn bản 20">
            <a:extLst>
              <a:ext uri="{FF2B5EF4-FFF2-40B4-BE49-F238E27FC236}">
                <a16:creationId xmlns:a16="http://schemas.microsoft.com/office/drawing/2014/main" xmlns="" id="{6D1DFCB2-7185-2087-ED9E-1249D8C777D9}"/>
              </a:ext>
            </a:extLst>
          </p:cNvPr>
          <p:cNvSpPr txBox="1"/>
          <p:nvPr/>
        </p:nvSpPr>
        <p:spPr>
          <a:xfrm>
            <a:off x="1132413" y="2866699"/>
            <a:ext cx="7344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" algn="just">
              <a:tabLst>
                <a:tab pos="478790" algn="l"/>
              </a:tabLst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 ảnh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20">
            <a:extLst>
              <a:ext uri="{FF2B5EF4-FFF2-40B4-BE49-F238E27FC236}">
                <a16:creationId xmlns:a16="http://schemas.microsoft.com/office/drawing/2014/main" xmlns="" id="{EFB57470-0D46-81D7-A59B-EBEB10B0A9EF}"/>
              </a:ext>
            </a:extLst>
          </p:cNvPr>
          <p:cNvSpPr txBox="1"/>
          <p:nvPr/>
        </p:nvSpPr>
        <p:spPr>
          <a:xfrm>
            <a:off x="1252675" y="3960078"/>
            <a:ext cx="73681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" algn="just">
              <a:tabLst>
                <a:tab pos="478790" algn="l"/>
              </a:tabLst>
            </a:pP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Ao thu: 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lạnh lẽo, trong veo </a:t>
            </a: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20">
            <a:extLst>
              <a:ext uri="{FF2B5EF4-FFF2-40B4-BE49-F238E27FC236}">
                <a16:creationId xmlns:a16="http://schemas.microsoft.com/office/drawing/2014/main" xmlns="" id="{DF8766AA-655A-F224-D2E3-82D05A5EB07A}"/>
              </a:ext>
            </a:extLst>
          </p:cNvPr>
          <p:cNvSpPr txBox="1"/>
          <p:nvPr/>
        </p:nvSpPr>
        <p:spPr>
          <a:xfrm>
            <a:off x="1266750" y="4916593"/>
            <a:ext cx="7060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" algn="just">
              <a:tabLst>
                <a:tab pos="478790" algn="l"/>
              </a:tabLst>
            </a:pP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Thuyền câu: 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bé tẻo teo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EF47C98-19B9-1BCD-4315-CA3D7BA2B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843" y="3104986"/>
            <a:ext cx="373216" cy="381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EB8A57D-51F5-BAED-08D3-A80FCD619F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1" y="4031560"/>
            <a:ext cx="414564" cy="3932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79AB997-C481-9A8B-2C75-B067AA1EF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628" y="4916593"/>
            <a:ext cx="414564" cy="393226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xmlns="" id="{8EBCDCCD-344B-4C15-5343-59AA2D269D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69104" y="2192816"/>
            <a:ext cx="595650" cy="396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D53B417-B571-4959-A90A-F1AB81F3B143}"/>
              </a:ext>
            </a:extLst>
          </p:cNvPr>
          <p:cNvSpPr txBox="1"/>
          <p:nvPr/>
        </p:nvSpPr>
        <p:spPr>
          <a:xfrm>
            <a:off x="1125067" y="1916832"/>
            <a:ext cx="2906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* Hai câu đề</a:t>
            </a:r>
            <a:endParaRPr lang="vi-V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ình chữ nhật: Góc Tròn 8">
            <a:extLst>
              <a:ext uri="{FF2B5EF4-FFF2-40B4-BE49-F238E27FC236}">
                <a16:creationId xmlns:a16="http://schemas.microsoft.com/office/drawing/2014/main" xmlns="" id="{4042BBA4-7A19-4812-B884-D7B625DAA57C}"/>
              </a:ext>
            </a:extLst>
          </p:cNvPr>
          <p:cNvSpPr/>
          <p:nvPr/>
        </p:nvSpPr>
        <p:spPr>
          <a:xfrm>
            <a:off x="4812554" y="609314"/>
            <a:ext cx="7371636" cy="13743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thu lạnh lẽo nước trong veo</a:t>
            </a:r>
          </a:p>
          <a:p>
            <a:pPr algn="ctr"/>
            <a:r>
              <a:rPr lang="vi-VN" sz="4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chiếc thuyền câu bé tẻo teo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1C7A9CF-337F-4AC6-B5D0-E69FFB75227E}"/>
              </a:ext>
            </a:extLst>
          </p:cNvPr>
          <p:cNvSpPr txBox="1"/>
          <p:nvPr/>
        </p:nvSpPr>
        <p:spPr>
          <a:xfrm>
            <a:off x="823661" y="5820337"/>
            <a:ext cx="6099716" cy="742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" algn="just">
              <a:lnSpc>
                <a:spcPct val="115000"/>
              </a:lnSpc>
              <a:spcAft>
                <a:spcPts val="400"/>
              </a:spcAft>
              <a:tabLst>
                <a:tab pos="478790" algn="l"/>
              </a:tabLst>
            </a:pPr>
            <a:r>
              <a:rPr lang="en-US" sz="40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&gt;NT: Từ láy tượng hình</a:t>
            </a:r>
            <a:endParaRPr lang="vi-VN" sz="400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81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>
            <a:extLst>
              <a:ext uri="{FF2B5EF4-FFF2-40B4-BE49-F238E27FC236}">
                <a16:creationId xmlns:a16="http://schemas.microsoft.com/office/drawing/2014/main" xmlns="" id="{2FCE7A9D-C0B1-2DB7-A112-E50E9A7E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7235" y="520656"/>
            <a:ext cx="840006" cy="118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FC5955-C1B5-1FA7-6424-615EA8737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1736" y="-17175"/>
            <a:ext cx="2743275" cy="241246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DE88B01C-EE9F-488D-BB54-6F66AC3BC6D4}"/>
              </a:ext>
            </a:extLst>
          </p:cNvPr>
          <p:cNvSpPr/>
          <p:nvPr/>
        </p:nvSpPr>
        <p:spPr>
          <a:xfrm>
            <a:off x="4356763" y="1193932"/>
            <a:ext cx="6795221" cy="1389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biếc theo làn hơi gợn tí</a:t>
            </a:r>
          </a:p>
          <a:p>
            <a:pPr algn="ctr"/>
            <a:r>
              <a:rPr lang="vi-VN" sz="4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vàng trước gió sẽ đưa vèo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84F7F4-D115-4A59-89EB-5B99E98D9A25}"/>
              </a:ext>
            </a:extLst>
          </p:cNvPr>
          <p:cNvSpPr txBox="1"/>
          <p:nvPr/>
        </p:nvSpPr>
        <p:spPr>
          <a:xfrm>
            <a:off x="4368313" y="2790986"/>
            <a:ext cx="7701970" cy="33287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12700" algn="just">
              <a:lnSpc>
                <a:spcPct val="115000"/>
              </a:lnSpc>
              <a:spcAft>
                <a:spcPts val="400"/>
              </a:spcAft>
              <a:tabLst>
                <a:tab pos="481965" algn="l"/>
              </a:tabLst>
            </a:pPr>
            <a:r>
              <a:rPr lang="en-US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Hình ảnh, màu sắc: </a:t>
            </a:r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Sóng biếc, lá vàng</a:t>
            </a:r>
            <a:endParaRPr lang="vi-VN" sz="36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12700" algn="just">
              <a:lnSpc>
                <a:spcPct val="115000"/>
              </a:lnSpc>
              <a:spcAft>
                <a:spcPts val="400"/>
              </a:spcAft>
              <a:tabLst>
                <a:tab pos="481965" algn="l"/>
              </a:tabLst>
            </a:pPr>
            <a:r>
              <a:rPr lang="en-US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Chuyển động: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sóng “hơi gợn tí”</a:t>
            </a:r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; lá vàng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ẽ đưa vèo</a:t>
            </a:r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”, gió nhẹ nhàng</a:t>
            </a:r>
            <a:endParaRPr lang="vi-VN" sz="36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12700" algn="just">
              <a:lnSpc>
                <a:spcPct val="115000"/>
              </a:lnSpc>
              <a:spcAft>
                <a:spcPts val="400"/>
              </a:spcAft>
              <a:tabLst>
                <a:tab pos="481965" algn="l"/>
              </a:tabLst>
            </a:pPr>
            <a:r>
              <a:rPr lang="en-US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NT: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Phép đối</a:t>
            </a:r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l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ấy động tả tĩnh</a:t>
            </a:r>
            <a:endParaRPr lang="vi-VN" sz="36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60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7F98C61-344D-53C2-B8A8-E68E33011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D474DD7-EB99-6F9D-9596-BF3A847BF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73E09281-0956-7010-C665-53FBB753041F}"/>
              </a:ext>
            </a:extLst>
          </p:cNvPr>
          <p:cNvSpPr txBox="1"/>
          <p:nvPr/>
        </p:nvSpPr>
        <p:spPr>
          <a:xfrm>
            <a:off x="448352" y="831367"/>
            <a:ext cx="401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Hai câu luận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8EA3E697-2FAC-9366-0D4A-8AA700363DEE}"/>
              </a:ext>
            </a:extLst>
          </p:cNvPr>
          <p:cNvSpPr/>
          <p:nvPr/>
        </p:nvSpPr>
        <p:spPr>
          <a:xfrm>
            <a:off x="237694" y="1729114"/>
            <a:ext cx="7714382" cy="16228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 mây lơ lửng trời xanh ngắt</a:t>
            </a:r>
          </a:p>
          <a:p>
            <a:pPr algn="ctr"/>
            <a:r>
              <a:rPr lang="vi-VN" sz="4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 trúc quanh co khách vắng teo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C9720D-5D65-4259-8A81-9F3C3B9036D4}"/>
              </a:ext>
            </a:extLst>
          </p:cNvPr>
          <p:cNvSpPr txBox="1"/>
          <p:nvPr/>
        </p:nvSpPr>
        <p:spPr>
          <a:xfrm>
            <a:off x="590443" y="3606928"/>
            <a:ext cx="83114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90600" algn="l"/>
              </a:tabLst>
            </a:pP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Tầng mây: “lơ lửng”. </a:t>
            </a:r>
            <a:endParaRPr lang="vi-VN" sz="4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990600" algn="l"/>
              </a:tabLst>
            </a:pP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Trời: “xanh ngắt”. </a:t>
            </a:r>
            <a:endParaRPr lang="vi-VN" sz="4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990600" algn="l"/>
              </a:tabLst>
            </a:pPr>
            <a:r>
              <a:rPr lang="vi-VN" sz="4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“Ngõ trúc quanh co”. </a:t>
            </a:r>
            <a:endParaRPr lang="vi-VN" sz="4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990600" algn="l"/>
              </a:tabLst>
            </a:pPr>
            <a:r>
              <a:rPr lang="en-US" sz="4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 Từ láy, tính từ chỉ màu sắc, đối</a:t>
            </a:r>
            <a:endParaRPr lang="vi-VN" sz="4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707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955" y="188990"/>
            <a:ext cx="6990775" cy="3859992"/>
          </a:xfrm>
          <a:prstGeom prst="rect">
            <a:avLst/>
          </a:prstGeom>
        </p:spPr>
        <p:txBody>
          <a:bodyPr vert="horz" wrap="square" lIns="0" tIns="99021" rIns="0" bIns="0" rtlCol="0">
            <a:spAutoFit/>
          </a:bodyPr>
          <a:lstStyle/>
          <a:p>
            <a:pPr marR="33007" algn="r">
              <a:spcBef>
                <a:spcPts val="780"/>
              </a:spcBef>
            </a:pP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Tầng mây lơ lửng trời xanh</a:t>
            </a:r>
            <a:r>
              <a:rPr sz="3600" b="1" i="1" spc="-1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spc="-5" dirty="0">
                <a:solidFill>
                  <a:srgbClr val="0000FF"/>
                </a:solidFill>
                <a:latin typeface="Times New Roman"/>
                <a:cs typeface="Times New Roman"/>
              </a:rPr>
              <a:t>ngắt</a:t>
            </a:r>
            <a:endParaRPr sz="360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R="5078" algn="r">
              <a:spcBef>
                <a:spcPts val="680"/>
              </a:spcBef>
            </a:pPr>
            <a:r>
              <a:rPr sz="3600" b="1" i="1" dirty="0">
                <a:solidFill>
                  <a:srgbClr val="C00000"/>
                </a:solidFill>
                <a:latin typeface="Times New Roman"/>
                <a:cs typeface="Times New Roman"/>
              </a:rPr>
              <a:t>(Thu</a:t>
            </a:r>
            <a:r>
              <a:rPr sz="3600" b="1" i="1" spc="-10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3600" b="1" i="1" spc="-5" dirty="0">
                <a:solidFill>
                  <a:srgbClr val="C00000"/>
                </a:solidFill>
                <a:latin typeface="Times New Roman"/>
                <a:cs typeface="Times New Roman"/>
              </a:rPr>
              <a:t>Điếu)</a:t>
            </a:r>
            <a:endParaRPr sz="3600">
              <a:latin typeface="Times New Roman"/>
              <a:cs typeface="Times New Roman"/>
            </a:endParaRPr>
          </a:p>
          <a:p>
            <a:pPr marR="276749" algn="r">
              <a:spcBef>
                <a:spcPts val="2669"/>
              </a:spcBef>
            </a:pPr>
            <a:r>
              <a:rPr sz="3600" b="1" i="1" spc="-5">
                <a:solidFill>
                  <a:srgbClr val="0000FF"/>
                </a:solidFill>
                <a:latin typeface="Times New Roman"/>
                <a:cs typeface="Times New Roman"/>
              </a:rPr>
              <a:t>Da </a:t>
            </a:r>
            <a:r>
              <a:rPr sz="3600" b="1" i="1" spc="-5" dirty="0">
                <a:solidFill>
                  <a:srgbClr val="0000FF"/>
                </a:solidFill>
                <a:latin typeface="Times New Roman"/>
                <a:cs typeface="Times New Roman"/>
              </a:rPr>
              <a:t>trời </a:t>
            </a: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ai </a:t>
            </a:r>
            <a:r>
              <a:rPr sz="3600" b="1" i="1" spc="-5" dirty="0">
                <a:solidFill>
                  <a:srgbClr val="0000FF"/>
                </a:solidFill>
                <a:latin typeface="Times New Roman"/>
                <a:cs typeface="Times New Roman"/>
              </a:rPr>
              <a:t>nhuộm </a:t>
            </a: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mà xanh</a:t>
            </a:r>
            <a:r>
              <a:rPr sz="3600" b="1" i="1" spc="-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spc="-5" dirty="0">
                <a:solidFill>
                  <a:srgbClr val="0000FF"/>
                </a:solidFill>
                <a:latin typeface="Times New Roman"/>
                <a:cs typeface="Times New Roman"/>
              </a:rPr>
              <a:t>ngắt</a:t>
            </a:r>
            <a:endParaRPr sz="360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R="300870" algn="r"/>
            <a:r>
              <a:rPr sz="3600" b="1" i="1" dirty="0">
                <a:solidFill>
                  <a:srgbClr val="6F2F9F"/>
                </a:solidFill>
                <a:latin typeface="Times New Roman"/>
                <a:cs typeface="Times New Roman"/>
              </a:rPr>
              <a:t>(Thu</a:t>
            </a:r>
            <a:r>
              <a:rPr sz="3600" b="1" i="1" spc="-10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3600" b="1" i="1" dirty="0">
                <a:solidFill>
                  <a:srgbClr val="6F2F9F"/>
                </a:solidFill>
                <a:latin typeface="Times New Roman"/>
                <a:cs typeface="Times New Roman"/>
              </a:rPr>
              <a:t>Ẩm)</a:t>
            </a:r>
            <a:endParaRPr sz="3600">
              <a:latin typeface="Times New Roman"/>
              <a:cs typeface="Times New Roman"/>
            </a:endParaRPr>
          </a:p>
          <a:p>
            <a:pPr marR="85056" algn="r"/>
            <a:r>
              <a:rPr sz="3600" b="1" i="1" spc="-5">
                <a:solidFill>
                  <a:srgbClr val="0000FF"/>
                </a:solidFill>
                <a:latin typeface="Times New Roman"/>
                <a:cs typeface="Times New Roman"/>
              </a:rPr>
              <a:t>Trời </a:t>
            </a:r>
            <a:r>
              <a:rPr sz="3600" b="1" i="1" spc="-5" dirty="0">
                <a:solidFill>
                  <a:srgbClr val="0000FF"/>
                </a:solidFill>
                <a:latin typeface="Times New Roman"/>
                <a:cs typeface="Times New Roman"/>
              </a:rPr>
              <a:t>thu xanh ngắt </a:t>
            </a: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mấy tầng</a:t>
            </a:r>
            <a:r>
              <a:rPr sz="3600" b="1" i="1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cao</a:t>
            </a:r>
            <a:endParaRPr sz="360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R="86325" algn="r">
              <a:spcBef>
                <a:spcPts val="5"/>
              </a:spcBef>
            </a:pPr>
            <a:r>
              <a:rPr sz="3600" b="1" i="1" dirty="0">
                <a:solidFill>
                  <a:srgbClr val="00AF50"/>
                </a:solidFill>
                <a:latin typeface="Times New Roman"/>
                <a:cs typeface="Times New Roman"/>
              </a:rPr>
              <a:t>(Thu</a:t>
            </a:r>
            <a:r>
              <a:rPr sz="3600" b="1" i="1" spc="-7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3600" b="1" i="1" spc="-5" dirty="0">
                <a:solidFill>
                  <a:srgbClr val="00AF50"/>
                </a:solidFill>
                <a:latin typeface="Times New Roman"/>
                <a:cs typeface="Times New Roman"/>
              </a:rPr>
              <a:t>Vịnh)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8F334B0-A8E6-A782-8ABE-E485AD34FE28}"/>
              </a:ext>
            </a:extLst>
          </p:cNvPr>
          <p:cNvSpPr/>
          <p:nvPr/>
        </p:nvSpPr>
        <p:spPr>
          <a:xfrm>
            <a:off x="-99069" y="404664"/>
            <a:ext cx="12070283" cy="4985178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990600" algn="l"/>
              </a:tabLst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E5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*Cảnh thu: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E5EC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bộ: </a:t>
            </a:r>
            <a:r>
              <a:rPr lang="vi-VN" sz="40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 khí mát lành; trời thu trong xanh, cao rộng; không gian êm đềm, thanh tĩnh; cảnh sắc hài hoà, giàu chất thơ;...</a:t>
            </a:r>
            <a:endParaRPr lang="vi-VN" sz="400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90600" algn="l"/>
              </a:tabLst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5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1483F0DF-65F5-07F7-297E-27CD51AEEA91}"/>
              </a:ext>
            </a:extLst>
          </p:cNvPr>
          <p:cNvSpPr txBox="1"/>
          <p:nvPr/>
        </p:nvSpPr>
        <p:spPr>
          <a:xfrm>
            <a:off x="4869483" y="1348026"/>
            <a:ext cx="55631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hảo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cặp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trao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01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839B2691-F1AA-9570-633D-7E260560CCB5}"/>
              </a:ext>
            </a:extLst>
          </p:cNvPr>
          <p:cNvSpPr/>
          <p:nvPr/>
        </p:nvSpPr>
        <p:spPr>
          <a:xfrm>
            <a:off x="4329423" y="332656"/>
            <a:ext cx="6984776" cy="5544616"/>
          </a:xfrm>
          <a:custGeom>
            <a:avLst/>
            <a:gdLst/>
            <a:ahLst/>
            <a:cxnLst/>
            <a:rect l="l" t="t" r="r" b="b"/>
            <a:pathLst>
              <a:path w="4188092" h="4114800">
                <a:moveTo>
                  <a:pt x="0" y="0"/>
                </a:moveTo>
                <a:lnTo>
                  <a:pt x="4188092" y="0"/>
                </a:lnTo>
                <a:lnTo>
                  <a:pt x="41880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501331" y="1196752"/>
            <a:ext cx="5760640" cy="3436025"/>
            <a:chOff x="1197075" y="2924944"/>
            <a:chExt cx="2960017" cy="1765549"/>
          </a:xfrm>
        </p:grpSpPr>
        <p:grpSp>
          <p:nvGrpSpPr>
            <p:cNvPr id="14" name="组合 13"/>
            <p:cNvGrpSpPr/>
            <p:nvPr/>
          </p:nvGrpSpPr>
          <p:grpSpPr>
            <a:xfrm>
              <a:off x="1197075" y="2924944"/>
              <a:ext cx="2960017" cy="1765549"/>
              <a:chOff x="1269083" y="2996952"/>
              <a:chExt cx="2960017" cy="1765549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2061171" y="2996952"/>
                <a:ext cx="1296144" cy="1296144"/>
                <a:chOff x="2853259" y="2852936"/>
                <a:chExt cx="1296144" cy="1296144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2925267" y="2924944"/>
                  <a:ext cx="1152128" cy="1152128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2853259" y="2852936"/>
                  <a:ext cx="1296144" cy="1296144"/>
                </a:xfrm>
                <a:prstGeom prst="ellipse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409" r="2327" b="10316"/>
              <a:stretch/>
            </p:blipFill>
            <p:spPr bwMode="auto">
              <a:xfrm>
                <a:off x="1269083" y="3200401"/>
                <a:ext cx="2960017" cy="156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文本框 103"/>
            <p:cNvSpPr txBox="1"/>
            <p:nvPr/>
          </p:nvSpPr>
          <p:spPr>
            <a:xfrm>
              <a:off x="2202921" y="3035945"/>
              <a:ext cx="745594" cy="680029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8000" b="1" dirty="0">
                  <a:solidFill>
                    <a:schemeClr val="accent5"/>
                  </a:solidFill>
                  <a:latin typeface="方正大标宋简体" pitchFamily="65" charset="-122"/>
                  <a:ea typeface="方正大标宋简体" pitchFamily="65" charset="-122"/>
                </a:rPr>
                <a:t>03</a:t>
              </a:r>
              <a:endParaRPr lang="zh-CN" altLang="en-US" sz="8000" b="1" dirty="0">
                <a:solidFill>
                  <a:schemeClr val="accent5"/>
                </a:solidFill>
                <a:latin typeface="方正大标宋简体" pitchFamily="65" charset="-122"/>
                <a:ea typeface="方正大标宋简体" pitchFamily="65" charset="-122"/>
              </a:endParaRPr>
            </a:p>
          </p:txBody>
        </p:sp>
      </p:grpSp>
      <p:sp>
        <p:nvSpPr>
          <p:cNvPr id="20" name="文本框 56"/>
          <p:cNvSpPr txBox="1"/>
          <p:nvPr/>
        </p:nvSpPr>
        <p:spPr>
          <a:xfrm>
            <a:off x="4739214" y="4546268"/>
            <a:ext cx="3418949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CN" sz="4400" b="1" dirty="0">
                <a:solidFill>
                  <a:schemeClr val="accent5"/>
                </a:solidFill>
                <a:latin typeface="Times New Roman" panose="02020603050405020304" pitchFamily="18" charset="0"/>
                <a:ea typeface="方正大标宋简体" pitchFamily="65" charset="-122"/>
                <a:cs typeface="Times New Roman" panose="02020603050405020304" pitchFamily="18" charset="0"/>
              </a:rPr>
              <a:t>LUYỆN TẬP</a:t>
            </a:r>
            <a:endParaRPr lang="zh-CN" altLang="en-US" sz="4400" b="1" dirty="0">
              <a:solidFill>
                <a:schemeClr val="accent5"/>
              </a:solidFill>
              <a:latin typeface="Times New Roman" panose="02020603050405020304" pitchFamily="18" charset="0"/>
              <a:ea typeface="方正大标宋简体" pitchFamily="65" charset="-122"/>
              <a:cs typeface="Times New Roman" panose="02020603050405020304" pitchFamily="18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6119294" y="5229200"/>
            <a:ext cx="321905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63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7F05951F-9352-D3C0-1255-4BD4B2366D40}"/>
              </a:ext>
            </a:extLst>
          </p:cNvPr>
          <p:cNvSpPr txBox="1"/>
          <p:nvPr/>
        </p:nvSpPr>
        <p:spPr>
          <a:xfrm>
            <a:off x="2237222" y="764704"/>
            <a:ext cx="77048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4EEF3546-2087-4B1C-B26D-8EB1E4793350}"/>
              </a:ext>
            </a:extLst>
          </p:cNvPr>
          <p:cNvSpPr txBox="1"/>
          <p:nvPr/>
        </p:nvSpPr>
        <p:spPr>
          <a:xfrm>
            <a:off x="404987" y="2564904"/>
            <a:ext cx="12372537" cy="1570763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HÁI NẤM”</a:t>
            </a:r>
          </a:p>
        </p:txBody>
      </p:sp>
    </p:spTree>
    <p:extLst>
      <p:ext uri="{BB962C8B-B14F-4D97-AF65-F5344CB8AC3E}">
        <p14:creationId xmlns:p14="http://schemas.microsoft.com/office/powerpoint/2010/main" val="41998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39"/>
            <a:ext cx="12188294" cy="6855915"/>
          </a:xfrm>
          <a:prstGeom prst="rect">
            <a:avLst/>
          </a:prstGeom>
        </p:spPr>
      </p:pic>
      <p:pic>
        <p:nvPicPr>
          <p:cNvPr id="90" name="INSTRUCTIO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17" y="-198345"/>
            <a:ext cx="10938840" cy="5928282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5659"/>
            <a:ext cx="12187238" cy="1013776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8E683339-505C-CB43-1CD2-BF90266B74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01" y="4967290"/>
            <a:ext cx="1776423" cy="177642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AA4CEF3D-CD35-6B24-D961-B49720B48222}"/>
              </a:ext>
            </a:extLst>
          </p:cNvPr>
          <p:cNvSpPr txBox="1"/>
          <p:nvPr/>
        </p:nvSpPr>
        <p:spPr>
          <a:xfrm>
            <a:off x="-388794" y="747808"/>
            <a:ext cx="12372537" cy="1570763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HÁI NẤM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56546BFB-00FF-167B-DFC9-AF7C7CA70B74}"/>
              </a:ext>
            </a:extLst>
          </p:cNvPr>
          <p:cNvSpPr txBox="1"/>
          <p:nvPr/>
        </p:nvSpPr>
        <p:spPr>
          <a:xfrm>
            <a:off x="0" y="681288"/>
            <a:ext cx="12174947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alt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HS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dải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 – 10.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nấm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01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alt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HS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giơ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HS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50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6" y="-25260"/>
            <a:ext cx="12188294" cy="6855915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9" y="685756"/>
            <a:ext cx="10938840" cy="5762010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116" y="-3081"/>
            <a:ext cx="2066514" cy="2333777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1073" y="671538"/>
            <a:ext cx="2933914" cy="1874702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885"/>
            <a:ext cx="12187238" cy="1013776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85" y="4997593"/>
            <a:ext cx="1335684" cy="1231059"/>
          </a:xfrm>
          <a:prstGeom prst="rect">
            <a:avLst/>
          </a:prstGeom>
        </p:spPr>
      </p:pic>
      <p:sp>
        <p:nvSpPr>
          <p:cNvPr id="36" name="10">
            <a:hlinkClick r:id="" action="ppaction://hlinkshowjump?jump=firstslide"/>
          </p:cNvPr>
          <p:cNvSpPr/>
          <p:nvPr/>
        </p:nvSpPr>
        <p:spPr>
          <a:xfrm>
            <a:off x="1015282" y="1166274"/>
            <a:ext cx="10009112" cy="160130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3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 danh nào sau đây là quê của Nguyễn Khuyến?</a:t>
            </a:r>
            <a:endParaRPr kumimoji="0" lang="vi-VN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A"/>
          <p:cNvGrpSpPr/>
          <p:nvPr/>
        </p:nvGrpSpPr>
        <p:grpSpPr>
          <a:xfrm>
            <a:off x="-5695" y="2723200"/>
            <a:ext cx="5826232" cy="12806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A. </a:t>
              </a:r>
              <a:r>
                <a:rPr kumimoji="0" lang="vi-VN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Làng Phú Thị, huyện Gia Lâm, Hà Nội.</a:t>
              </a:r>
              <a:endPara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108449" y="4225161"/>
            <a:ext cx="5688838" cy="1426536"/>
            <a:chOff x="1507332" y="3867153"/>
            <a:chExt cx="4751798" cy="1454753"/>
          </a:xfrm>
        </p:grpSpPr>
        <p:sp>
          <p:nvSpPr>
            <p:cNvPr id="44" name="Rounded Rectangle 43"/>
            <p:cNvSpPr/>
            <p:nvPr/>
          </p:nvSpPr>
          <p:spPr>
            <a:xfrm>
              <a:off x="1678915" y="3867153"/>
              <a:ext cx="4580215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B. </a:t>
              </a:r>
              <a:r>
                <a:rPr kumimoji="0" lang="vi-VN" altLang="en-US" sz="3600" b="0" i="0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Làng Yên Đổ, huyện Bình Lục, Hà Nam.</a:t>
              </a:r>
              <a:endParaRPr kumimoji="0" lang="vi-VN" altLang="en-US" sz="3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332" y="4531862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5932802" y="2708920"/>
            <a:ext cx="6100247" cy="1280615"/>
            <a:chOff x="2252108" y="3867155"/>
            <a:chExt cx="4892290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4267848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C. </a:t>
              </a:r>
              <a:r>
                <a:rPr kumimoji="0" lang="vi-VN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Làng Vị Xuyên, huyện Mĩ Lộc, Nam Định.</a:t>
              </a:r>
              <a:endPara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5951845" y="4153151"/>
            <a:ext cx="6081204" cy="1280617"/>
            <a:chOff x="2252108" y="3867153"/>
            <a:chExt cx="4877019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4252577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D. </a:t>
              </a:r>
              <a:r>
                <a:rPr kumimoji="0" lang="vi-VN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Làng Uy Viễn, huyện Nghi Xuân, Hà Tĩnh.</a:t>
              </a:r>
              <a:endPara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" y="4437981"/>
            <a:ext cx="1255338" cy="1166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749" y="4802420"/>
            <a:ext cx="847492" cy="66649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38" y="3300478"/>
            <a:ext cx="847492" cy="66649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09" y="3429000"/>
            <a:ext cx="813703" cy="6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6" y="-25260"/>
            <a:ext cx="12188294" cy="6855915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4" y="675024"/>
            <a:ext cx="10938840" cy="5762010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116" y="-3081"/>
            <a:ext cx="2066514" cy="2333777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1073" y="671538"/>
            <a:ext cx="2933914" cy="1874702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Tim’s </a:t>
            </a:r>
            <a:r>
              <a:rPr lang="en-US" sz="3599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885"/>
            <a:ext cx="12187238" cy="1013776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54" y="5157971"/>
            <a:ext cx="1335684" cy="1231059"/>
          </a:xfrm>
          <a:prstGeom prst="rect">
            <a:avLst/>
          </a:prstGeom>
        </p:spPr>
      </p:pic>
      <p:sp>
        <p:nvSpPr>
          <p:cNvPr id="36" name="10">
            <a:hlinkClick r:id="" action="ppaction://hlinkshowjump?jump=firstslide"/>
          </p:cNvPr>
          <p:cNvSpPr/>
          <p:nvPr/>
        </p:nvSpPr>
        <p:spPr>
          <a:xfrm>
            <a:off x="873201" y="1040382"/>
            <a:ext cx="10260978" cy="224693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 góp nổi bật của Nguyễn Khuyến cho nền văn học dân tộc là:</a:t>
            </a:r>
            <a:endParaRPr kumimoji="0" lang="vi-VN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A"/>
          <p:cNvGrpSpPr/>
          <p:nvPr/>
        </p:nvGrpSpPr>
        <p:grpSpPr>
          <a:xfrm>
            <a:off x="765026" y="3140969"/>
            <a:ext cx="4922187" cy="1133184"/>
            <a:chOff x="2252108" y="3867154"/>
            <a:chExt cx="4490803" cy="1305947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4"/>
              <a:ext cx="3866361" cy="1181956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vi-VN" altLang="en-US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A. </a:t>
              </a:r>
              <a:r>
                <a:rPr kumimoji="0" lang="vi-VN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Thơ chữ Hán, câu đối</a:t>
              </a:r>
              <a:endPara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752112" y="4529988"/>
            <a:ext cx="4933096" cy="1312897"/>
            <a:chOff x="2252108" y="3993402"/>
            <a:chExt cx="4508230" cy="1179699"/>
          </a:xfrm>
        </p:grpSpPr>
        <p:sp>
          <p:nvSpPr>
            <p:cNvPr id="44" name="Rounded Rectangle 43"/>
            <p:cNvSpPr/>
            <p:nvPr/>
          </p:nvSpPr>
          <p:spPr>
            <a:xfrm>
              <a:off x="2950342" y="3993402"/>
              <a:ext cx="3809996" cy="1048146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B. </a:t>
              </a:r>
              <a:r>
                <a:rPr kumimoji="0" lang="vi-VN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Văn xuôi chữ Nôm</a:t>
              </a:r>
              <a:endPara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5860794" y="3139679"/>
            <a:ext cx="4988440" cy="1104715"/>
            <a:chOff x="2252108" y="3945729"/>
            <a:chExt cx="4443516" cy="1227372"/>
          </a:xfrm>
        </p:grpSpPr>
        <p:sp>
          <p:nvSpPr>
            <p:cNvPr id="47" name="Rounded Rectangle 46"/>
            <p:cNvSpPr/>
            <p:nvPr/>
          </p:nvSpPr>
          <p:spPr>
            <a:xfrm>
              <a:off x="2876270" y="3945729"/>
              <a:ext cx="3819354" cy="1139468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C. </a:t>
              </a:r>
              <a:r>
                <a:rPr kumimoji="0" lang="vi-VN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Thơ trào phúng</a:t>
              </a:r>
              <a:endPara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5879837" y="4513191"/>
            <a:ext cx="5555289" cy="1280617"/>
            <a:chOff x="2252108" y="3867153"/>
            <a:chExt cx="5097694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49" y="3867153"/>
              <a:ext cx="4473253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D. </a:t>
              </a:r>
              <a:r>
                <a:rPr kumimoji="0" lang="vi-VN" altLang="en-US" sz="3600" b="0" i="0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Thơ Nôm, thơ viết về làng quê, thơ trào phúng</a:t>
              </a:r>
              <a:endParaRPr kumimoji="0" lang="vi-VN" altLang="en-US" sz="3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24" y="4638019"/>
            <a:ext cx="1158537" cy="1166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92" y="3669219"/>
            <a:ext cx="666490" cy="66649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830" y="3660518"/>
            <a:ext cx="750958" cy="66649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77" y="4879089"/>
            <a:ext cx="666490" cy="6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1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6" y="-25260"/>
            <a:ext cx="12188294" cy="6855915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32" y="687709"/>
            <a:ext cx="10938840" cy="5762010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116" y="-3081"/>
            <a:ext cx="2066514" cy="2333777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1073" y="671538"/>
            <a:ext cx="2933914" cy="1874702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885"/>
            <a:ext cx="12187238" cy="1013776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030" y="5458421"/>
            <a:ext cx="1335684" cy="1231059"/>
          </a:xfrm>
          <a:prstGeom prst="rect">
            <a:avLst/>
          </a:prstGeom>
        </p:spPr>
      </p:pic>
      <p:sp>
        <p:nvSpPr>
          <p:cNvPr id="36" name="10">
            <a:hlinkClick r:id="" action="ppaction://hlinkshowjump?jump=firstslide"/>
          </p:cNvPr>
          <p:cNvSpPr/>
          <p:nvPr/>
        </p:nvSpPr>
        <p:spPr>
          <a:xfrm>
            <a:off x="811568" y="840434"/>
            <a:ext cx="10751470" cy="224693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thơ </a:t>
            </a:r>
            <a:r>
              <a:rPr kumimoji="0" lang="vi-VN" altLang="en-US" sz="32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điếu 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Nguyễn Khuyến sáng tác trong thời gian nào?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A"/>
          <p:cNvGrpSpPr/>
          <p:nvPr/>
        </p:nvGrpSpPr>
        <p:grpSpPr>
          <a:xfrm>
            <a:off x="981051" y="2640017"/>
            <a:ext cx="5348253" cy="1493538"/>
            <a:chOff x="2252108" y="3650021"/>
            <a:chExt cx="4484282" cy="1523080"/>
          </a:xfrm>
        </p:grpSpPr>
        <p:sp>
          <p:nvSpPr>
            <p:cNvPr id="2" name="Rounded Rectangle 1"/>
            <p:cNvSpPr/>
            <p:nvPr/>
          </p:nvSpPr>
          <p:spPr>
            <a:xfrm>
              <a:off x="2575235" y="3650021"/>
              <a:ext cx="4161155" cy="1033829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kumimoji="0" lang="vi-VN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 tác giả đang làm quan.</a:t>
              </a:r>
              <a:endPara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988680" y="4261783"/>
            <a:ext cx="5104939" cy="1336736"/>
            <a:chOff x="2252108" y="3809924"/>
            <a:chExt cx="4280274" cy="1363177"/>
          </a:xfrm>
        </p:grpSpPr>
        <p:sp>
          <p:nvSpPr>
            <p:cNvPr id="44" name="Rounded Rectangle 43"/>
            <p:cNvSpPr/>
            <p:nvPr/>
          </p:nvSpPr>
          <p:spPr>
            <a:xfrm>
              <a:off x="2993272" y="3809924"/>
              <a:ext cx="3539110" cy="1220309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kumimoji="0" lang="vi-VN" altLang="en-US" sz="3600" b="0" i="0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 tác giả về ở ẩn tại quê nhà.</a:t>
              </a:r>
              <a:endParaRPr kumimoji="0" lang="vi-VN" altLang="en-US" sz="3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6344456" y="2778231"/>
            <a:ext cx="5116568" cy="1422308"/>
            <a:chOff x="2511425" y="3810329"/>
            <a:chExt cx="4033915" cy="1450441"/>
          </a:xfrm>
        </p:grpSpPr>
        <p:sp>
          <p:nvSpPr>
            <p:cNvPr id="47" name="Rounded Rectangle 46"/>
            <p:cNvSpPr/>
            <p:nvPr/>
          </p:nvSpPr>
          <p:spPr>
            <a:xfrm>
              <a:off x="2916872" y="3810329"/>
              <a:ext cx="3628468" cy="892878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kumimoji="0" lang="vi-VN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 tác giả đi câu cá.</a:t>
              </a:r>
              <a:endPara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425" y="4470726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015542" y="4486499"/>
            <a:ext cx="5664664" cy="1284106"/>
            <a:chOff x="2345852" y="4060228"/>
            <a:chExt cx="4466036" cy="1309505"/>
          </a:xfrm>
        </p:grpSpPr>
        <p:sp>
          <p:nvSpPr>
            <p:cNvPr id="50" name="Rounded Rectangle 49"/>
            <p:cNvSpPr/>
            <p:nvPr/>
          </p:nvSpPr>
          <p:spPr>
            <a:xfrm>
              <a:off x="2710599" y="4060228"/>
              <a:ext cx="4101289" cy="954290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kumimoji="0" lang="vi-VN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 tác giả </a:t>
              </a:r>
              <a:r>
                <a:rPr kumimoji="0" lang="vi-VN" altLang="en-US" sz="3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 thắng                  cảnh</a:t>
              </a:r>
              <a:r>
                <a:rPr kumimoji="0" lang="vi-VN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852" y="4579689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08" y="4548167"/>
            <a:ext cx="1250587" cy="1166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303" y="5140255"/>
            <a:ext cx="862090" cy="66649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37" y="3479934"/>
            <a:ext cx="862090" cy="66649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4" y="3338835"/>
            <a:ext cx="810624" cy="6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6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6" y="-25260"/>
            <a:ext cx="12188294" cy="6855915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0" y="631793"/>
            <a:ext cx="10938840" cy="5762010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116" y="-3081"/>
            <a:ext cx="2066514" cy="2333777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1073" y="671538"/>
            <a:ext cx="2933914" cy="1874702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885"/>
            <a:ext cx="12187238" cy="1013776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85" y="4997593"/>
            <a:ext cx="1335684" cy="1231059"/>
          </a:xfrm>
          <a:prstGeom prst="rect">
            <a:avLst/>
          </a:prstGeom>
        </p:spPr>
      </p:pic>
      <p:sp>
        <p:nvSpPr>
          <p:cNvPr id="36" name="10">
            <a:hlinkClick r:id="" action="ppaction://hlinkshowjump?jump=firstslide"/>
          </p:cNvPr>
          <p:cNvSpPr/>
          <p:nvPr/>
        </p:nvSpPr>
        <p:spPr>
          <a:xfrm>
            <a:off x="1363563" y="1291788"/>
            <a:ext cx="9986640" cy="123997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pt-BR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thơ được sáng tác theo thể nào?</a:t>
            </a:r>
            <a:endParaRPr kumimoji="0" lang="vi-VN" altLang="en-US" sz="32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A"/>
          <p:cNvGrpSpPr/>
          <p:nvPr/>
        </p:nvGrpSpPr>
        <p:grpSpPr>
          <a:xfrm>
            <a:off x="1341091" y="2889668"/>
            <a:ext cx="4494610" cy="1243887"/>
            <a:chOff x="2252108" y="3904610"/>
            <a:chExt cx="4583518" cy="1268491"/>
          </a:xfrm>
        </p:grpSpPr>
        <p:sp>
          <p:nvSpPr>
            <p:cNvPr id="2" name="Rounded Rectangle 1"/>
            <p:cNvSpPr/>
            <p:nvPr/>
          </p:nvSpPr>
          <p:spPr>
            <a:xfrm>
              <a:off x="2725244" y="3904610"/>
              <a:ext cx="4110382" cy="790044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kumimoji="0" lang="pt-BR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Thất ngôn bát cú</a:t>
              </a:r>
              <a:endPara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1360132" y="4092330"/>
            <a:ext cx="4733487" cy="1485454"/>
            <a:chOff x="2252108" y="3658264"/>
            <a:chExt cx="4827120" cy="1514837"/>
          </a:xfrm>
        </p:grpSpPr>
        <p:sp>
          <p:nvSpPr>
            <p:cNvPr id="44" name="Rounded Rectangle 43"/>
            <p:cNvSpPr/>
            <p:nvPr/>
          </p:nvSpPr>
          <p:spPr>
            <a:xfrm>
              <a:off x="2340638" y="3658264"/>
              <a:ext cx="4738590" cy="95318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pt-BR" alt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kumimoji="0" lang="pt-BR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Thất ngôn Đường luật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5622483" y="2739205"/>
            <a:ext cx="5605017" cy="1628098"/>
            <a:chOff x="2252108" y="3832278"/>
            <a:chExt cx="4585664" cy="1340823"/>
          </a:xfrm>
        </p:grpSpPr>
        <p:sp>
          <p:nvSpPr>
            <p:cNvPr id="47" name="Rounded Rectangle 46"/>
            <p:cNvSpPr/>
            <p:nvPr/>
          </p:nvSpPr>
          <p:spPr>
            <a:xfrm>
              <a:off x="2867054" y="3832278"/>
              <a:ext cx="3970718" cy="831214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en-US" sz="3600" b="1" i="0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kumimoji="0" lang="pt-BR" altLang="en-US" sz="3600" i="0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Thất ngôn bát cú Đường luật</a:t>
              </a:r>
              <a:endParaRPr kumimoji="0" lang="vi-VN" altLang="en-US" sz="36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5691719" y="4318176"/>
            <a:ext cx="5046253" cy="1152373"/>
            <a:chOff x="2424643" y="4135002"/>
            <a:chExt cx="2702839" cy="1175167"/>
          </a:xfrm>
        </p:grpSpPr>
        <p:sp>
          <p:nvSpPr>
            <p:cNvPr id="50" name="Rounded Rectangle 49"/>
            <p:cNvSpPr/>
            <p:nvPr/>
          </p:nvSpPr>
          <p:spPr>
            <a:xfrm>
              <a:off x="2905935" y="4135002"/>
              <a:ext cx="2221547" cy="598675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en-US" sz="3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kumimoji="0" lang="pt-BR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Tất cả đều sai</a:t>
              </a:r>
              <a:endPara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4643" y="4520125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365" y="2872287"/>
            <a:ext cx="1281651" cy="1166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01" y="4883806"/>
            <a:ext cx="830759" cy="66649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6" y="3500939"/>
            <a:ext cx="666490" cy="66649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5" y="4911295"/>
            <a:ext cx="666490" cy="6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3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6" y="-25260"/>
            <a:ext cx="12188294" cy="6855915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0" y="671538"/>
            <a:ext cx="11226981" cy="5762010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116" y="-3081"/>
            <a:ext cx="2066514" cy="2333777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1073" y="671538"/>
            <a:ext cx="2933914" cy="1874702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885"/>
            <a:ext cx="12187238" cy="1013776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03" y="5612599"/>
            <a:ext cx="1335684" cy="1231059"/>
          </a:xfrm>
          <a:prstGeom prst="rect">
            <a:avLst/>
          </a:prstGeom>
        </p:spPr>
      </p:pic>
      <p:sp>
        <p:nvSpPr>
          <p:cNvPr id="36" name="10">
            <a:hlinkClick r:id="" action="ppaction://hlinkshowjump?jump=firstslide"/>
          </p:cNvPr>
          <p:cNvSpPr/>
          <p:nvPr/>
        </p:nvSpPr>
        <p:spPr>
          <a:xfrm>
            <a:off x="2319" y="981143"/>
            <a:ext cx="12788043" cy="224693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Cả</a:t>
            </a:r>
            <a:r>
              <a:rPr kumimoji="0" lang="vi-VN" altLang="en-US" sz="4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mùa thu được Nguyễn Khuyến miêu tả trong bài </a:t>
            </a:r>
            <a:r>
              <a:rPr kumimoji="0" lang="vi-VN" altLang="en-US" sz="40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điếu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vùng nào?</a:t>
            </a:r>
            <a:endParaRPr kumimoji="0" lang="vi-VN" alt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A"/>
          <p:cNvGrpSpPr/>
          <p:nvPr/>
        </p:nvGrpSpPr>
        <p:grpSpPr>
          <a:xfrm>
            <a:off x="465936" y="3070604"/>
            <a:ext cx="5527023" cy="1271378"/>
            <a:chOff x="2252108" y="3876575"/>
            <a:chExt cx="3876138" cy="1296526"/>
          </a:xfrm>
        </p:grpSpPr>
        <p:sp>
          <p:nvSpPr>
            <p:cNvPr id="2" name="Rounded Rectangle 1"/>
            <p:cNvSpPr/>
            <p:nvPr/>
          </p:nvSpPr>
          <p:spPr>
            <a:xfrm>
              <a:off x="2726246" y="3876575"/>
              <a:ext cx="3402000" cy="729461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A. </a:t>
              </a:r>
              <a:r>
                <a:rPr kumimoji="0" lang="vi-VN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Đồng bằng Trung Bộ</a:t>
              </a:r>
              <a:endPara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1072100" y="4696724"/>
            <a:ext cx="5055722" cy="1180544"/>
            <a:chOff x="2252108" y="3984788"/>
            <a:chExt cx="4165075" cy="1188313"/>
          </a:xfrm>
        </p:grpSpPr>
        <p:sp>
          <p:nvSpPr>
            <p:cNvPr id="44" name="Rounded Rectangle 43"/>
            <p:cNvSpPr/>
            <p:nvPr/>
          </p:nvSpPr>
          <p:spPr>
            <a:xfrm>
              <a:off x="2654700" y="3984788"/>
              <a:ext cx="3762483" cy="675436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B. </a:t>
              </a:r>
              <a:r>
                <a:rPr kumimoji="0" lang="vi-VN" altLang="en-US" sz="3600" b="0" i="0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Đồng bằng Bắc Bộ</a:t>
              </a:r>
              <a:endParaRPr kumimoji="0" lang="vi-VN" altLang="en-US" sz="3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5932802" y="3177648"/>
            <a:ext cx="5300751" cy="1171927"/>
            <a:chOff x="2252108" y="3977993"/>
            <a:chExt cx="4302143" cy="1195108"/>
          </a:xfrm>
        </p:grpSpPr>
        <p:sp>
          <p:nvSpPr>
            <p:cNvPr id="47" name="Rounded Rectangle 46"/>
            <p:cNvSpPr/>
            <p:nvPr/>
          </p:nvSpPr>
          <p:spPr>
            <a:xfrm>
              <a:off x="2586695" y="3977993"/>
              <a:ext cx="3967556" cy="663921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C. </a:t>
              </a:r>
              <a:r>
                <a:rPr kumimoji="0" lang="vi-VN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Đồng bằng Nam Bộ</a:t>
              </a:r>
              <a:endPara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5951846" y="4545738"/>
            <a:ext cx="5875783" cy="1248070"/>
            <a:chOff x="2252108" y="3900344"/>
            <a:chExt cx="4768845" cy="1272757"/>
          </a:xfrm>
        </p:grpSpPr>
        <p:sp>
          <p:nvSpPr>
            <p:cNvPr id="50" name="Rounded Rectangle 49"/>
            <p:cNvSpPr/>
            <p:nvPr/>
          </p:nvSpPr>
          <p:spPr>
            <a:xfrm>
              <a:off x="2571238" y="3900344"/>
              <a:ext cx="4449715" cy="1073753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D. </a:t>
              </a:r>
              <a:r>
                <a:rPr kumimoji="0" lang="vi-VN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Đồng bằng sông Cửu Long</a:t>
              </a:r>
              <a:endPara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6" y="4601917"/>
            <a:ext cx="1272786" cy="1166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748" y="5162460"/>
            <a:ext cx="837439" cy="66649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37" y="3660518"/>
            <a:ext cx="837439" cy="66649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62" y="3638322"/>
            <a:ext cx="825014" cy="6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7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6" y="-25260"/>
            <a:ext cx="12188294" cy="6855915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26" y="44624"/>
            <a:ext cx="12154744" cy="631691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116" y="-3081"/>
            <a:ext cx="2066514" cy="2333777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3023" y="1040382"/>
            <a:ext cx="1570017" cy="94250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59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1073" y="671538"/>
            <a:ext cx="2933914" cy="1874702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6" y="5846865"/>
            <a:ext cx="12187238" cy="1013776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904" y="5304385"/>
            <a:ext cx="1335684" cy="1231059"/>
          </a:xfrm>
          <a:prstGeom prst="rect">
            <a:avLst/>
          </a:prstGeom>
        </p:spPr>
      </p:pic>
      <p:sp>
        <p:nvSpPr>
          <p:cNvPr id="36" name="10">
            <a:hlinkClick r:id="" action="ppaction://hlinkshowjump?jump=firstslide"/>
          </p:cNvPr>
          <p:cNvSpPr/>
          <p:nvPr/>
        </p:nvSpPr>
        <p:spPr>
          <a:xfrm>
            <a:off x="1322269" y="244312"/>
            <a:ext cx="9182000" cy="179183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</a:rPr>
              <a:t>6. Nhà thơ đã bao quát cảnh thu như thế nào?</a:t>
            </a:r>
            <a:endParaRPr kumimoji="0" lang="vi-VN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grpSp>
        <p:nvGrpSpPr>
          <p:cNvPr id="3" name="A"/>
          <p:cNvGrpSpPr/>
          <p:nvPr/>
        </p:nvGrpSpPr>
        <p:grpSpPr>
          <a:xfrm>
            <a:off x="66120" y="1768734"/>
            <a:ext cx="6280406" cy="1726082"/>
            <a:chOff x="2252108" y="3412876"/>
            <a:chExt cx="4406909" cy="1760225"/>
          </a:xfrm>
        </p:grpSpPr>
        <p:sp>
          <p:nvSpPr>
            <p:cNvPr id="2" name="Rounded Rectangle 1"/>
            <p:cNvSpPr/>
            <p:nvPr/>
          </p:nvSpPr>
          <p:spPr>
            <a:xfrm>
              <a:off x="2476790" y="3412876"/>
              <a:ext cx="4182227" cy="1629463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A. </a:t>
              </a:r>
              <a:r>
                <a:rPr kumimoji="0" lang="vi-VN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Cảnh thu được đón nhận từ cao, xa đến gần, rồi lại từ gần đến cao, xa.</a:t>
              </a:r>
              <a:endPara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-33627" y="3540963"/>
            <a:ext cx="6440703" cy="2477328"/>
            <a:chOff x="1515435" y="3751380"/>
            <a:chExt cx="4033458" cy="1693645"/>
          </a:xfrm>
        </p:grpSpPr>
        <p:sp>
          <p:nvSpPr>
            <p:cNvPr id="44" name="Rounded Rectangle 43"/>
            <p:cNvSpPr/>
            <p:nvPr/>
          </p:nvSpPr>
          <p:spPr>
            <a:xfrm>
              <a:off x="1744862" y="3751380"/>
              <a:ext cx="3804031" cy="1341784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B. </a:t>
              </a:r>
              <a:r>
                <a:rPr kumimoji="0" lang="vi-VN" altLang="en-US" sz="3600" b="0" i="0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Cảnh thu được đón nhận từ gần đến cao, xa rồi lại từ cao, xa trở lại gần</a:t>
              </a:r>
              <a:endParaRPr kumimoji="0" lang="vi-VN" altLang="en-US" sz="3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435" y="4654981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5996154" y="1986806"/>
            <a:ext cx="6013799" cy="1559883"/>
            <a:chOff x="2252108" y="3582363"/>
            <a:chExt cx="5083327" cy="1590738"/>
          </a:xfrm>
        </p:grpSpPr>
        <p:sp>
          <p:nvSpPr>
            <p:cNvPr id="47" name="Rounded Rectangle 46"/>
            <p:cNvSpPr/>
            <p:nvPr/>
          </p:nvSpPr>
          <p:spPr>
            <a:xfrm>
              <a:off x="2755205" y="3582363"/>
              <a:ext cx="4580230" cy="1456540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C. </a:t>
              </a:r>
              <a:r>
                <a:rPr kumimoji="0" lang="vi-VN" altLang="en-US" sz="3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Cảnh thu được đón nhận theo trình tự thời gian</a:t>
              </a:r>
              <a:endParaRPr kumimoji="0" lang="vi-VN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5996154" y="3582350"/>
            <a:ext cx="5911478" cy="1962654"/>
            <a:chOff x="2422646" y="3867153"/>
            <a:chExt cx="4306671" cy="2001476"/>
          </a:xfrm>
        </p:grpSpPr>
        <p:sp>
          <p:nvSpPr>
            <p:cNvPr id="50" name="Rounded Rectangle 49"/>
            <p:cNvSpPr/>
            <p:nvPr/>
          </p:nvSpPr>
          <p:spPr>
            <a:xfrm>
              <a:off x="2876549" y="3867153"/>
              <a:ext cx="3852768" cy="2001476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en-US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D. </a:t>
              </a:r>
              <a:r>
                <a:rPr kumimoji="0" lang="vi-VN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Cảnh thu được đón nhận từ không gian rộng đến không gian hẹp.</a:t>
              </a:r>
              <a:endPara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646" y="4682581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2" y="4244493"/>
            <a:ext cx="1304531" cy="1166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200" y="4684353"/>
            <a:ext cx="804084" cy="66649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90" y="2857633"/>
            <a:ext cx="804084" cy="66649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2" y="2762765"/>
            <a:ext cx="845590" cy="6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501331" y="1196752"/>
            <a:ext cx="5760640" cy="3436025"/>
            <a:chOff x="1197075" y="2924944"/>
            <a:chExt cx="2960017" cy="1765549"/>
          </a:xfrm>
        </p:grpSpPr>
        <p:grpSp>
          <p:nvGrpSpPr>
            <p:cNvPr id="14" name="组合 13"/>
            <p:cNvGrpSpPr/>
            <p:nvPr/>
          </p:nvGrpSpPr>
          <p:grpSpPr>
            <a:xfrm>
              <a:off x="1197075" y="2924944"/>
              <a:ext cx="2960017" cy="1765549"/>
              <a:chOff x="1269083" y="2996952"/>
              <a:chExt cx="2960017" cy="1765549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2061171" y="2996952"/>
                <a:ext cx="1296144" cy="1296144"/>
                <a:chOff x="2853259" y="2852936"/>
                <a:chExt cx="1296144" cy="1296144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2925267" y="2924944"/>
                  <a:ext cx="1152128" cy="1152128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2853259" y="2852936"/>
                  <a:ext cx="1296144" cy="1296144"/>
                </a:xfrm>
                <a:prstGeom prst="ellipse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409" r="2327" b="10316"/>
              <a:stretch/>
            </p:blipFill>
            <p:spPr bwMode="auto">
              <a:xfrm>
                <a:off x="1269083" y="3200401"/>
                <a:ext cx="2960017" cy="156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文本框 103"/>
            <p:cNvSpPr txBox="1"/>
            <p:nvPr/>
          </p:nvSpPr>
          <p:spPr>
            <a:xfrm>
              <a:off x="2264438" y="3080808"/>
              <a:ext cx="745594" cy="680029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8000" b="1" dirty="0">
                  <a:solidFill>
                    <a:srgbClr val="FF0000"/>
                  </a:solidFill>
                  <a:latin typeface="方正大标宋简体" pitchFamily="65" charset="-122"/>
                  <a:ea typeface="方正大标宋简体" pitchFamily="65" charset="-122"/>
                </a:rPr>
                <a:t>04</a:t>
              </a:r>
              <a:endParaRPr lang="zh-CN" altLang="en-US" sz="8000" b="1" dirty="0">
                <a:solidFill>
                  <a:srgbClr val="FF0000"/>
                </a:solidFill>
                <a:latin typeface="方正大标宋简体" pitchFamily="65" charset="-122"/>
                <a:ea typeface="方正大标宋简体" pitchFamily="65" charset="-122"/>
              </a:endParaRPr>
            </a:p>
          </p:txBody>
        </p:sp>
      </p:grpSp>
      <p:sp>
        <p:nvSpPr>
          <p:cNvPr id="20" name="文本框 56"/>
          <p:cNvSpPr txBox="1"/>
          <p:nvPr/>
        </p:nvSpPr>
        <p:spPr>
          <a:xfrm>
            <a:off x="4739214" y="4546268"/>
            <a:ext cx="3304110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CN" sz="4400" b="1" dirty="0">
                <a:solidFill>
                  <a:schemeClr val="accent5"/>
                </a:solidFill>
                <a:latin typeface="Times New Roman" panose="02020603050405020304" pitchFamily="18" charset="0"/>
                <a:ea typeface="方正大标宋简体" pitchFamily="65" charset="-122"/>
                <a:cs typeface="Times New Roman" panose="02020603050405020304" pitchFamily="18" charset="0"/>
              </a:rPr>
              <a:t>VẬN DỤNG</a:t>
            </a:r>
            <a:endParaRPr lang="zh-CN" altLang="en-US" sz="4400" b="1" dirty="0">
              <a:solidFill>
                <a:schemeClr val="accent5"/>
              </a:solidFill>
              <a:latin typeface="Times New Roman" panose="02020603050405020304" pitchFamily="18" charset="0"/>
              <a:ea typeface="方正大标宋简体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56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C52C45C-51F7-0F31-AB41-09A57E20508A}"/>
              </a:ext>
            </a:extLst>
          </p:cNvPr>
          <p:cNvSpPr txBox="1"/>
          <p:nvPr/>
        </p:nvSpPr>
        <p:spPr>
          <a:xfrm>
            <a:off x="3681351" y="831126"/>
            <a:ext cx="5400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5715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1524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7BA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01: </a:t>
            </a:r>
          </a:p>
          <a:p>
            <a:pPr marL="57150" marR="5715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1524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1B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1B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1B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1B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1B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1B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1B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1B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1B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1B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1B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1B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1B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xmlns="" id="{C7FB5164-844E-4F14-2CB0-E58AD0EC1D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7995" y="882211"/>
            <a:ext cx="1390043" cy="781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E7593D-8F23-587D-9F49-4296219F0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635" y="1924021"/>
            <a:ext cx="5839136" cy="484475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586D66C-83DC-2453-48D7-922868D7EE18}"/>
              </a:ext>
            </a:extLst>
          </p:cNvPr>
          <p:cNvGrpSpPr/>
          <p:nvPr/>
        </p:nvGrpSpPr>
        <p:grpSpPr>
          <a:xfrm>
            <a:off x="284731" y="2216516"/>
            <a:ext cx="5808888" cy="4452843"/>
            <a:chOff x="679644" y="1904714"/>
            <a:chExt cx="5062452" cy="37565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217F85B-628F-A651-5331-BEE980B78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644" y="1904714"/>
              <a:ext cx="5062452" cy="3756533"/>
            </a:xfrm>
            <a:prstGeom prst="rect">
              <a:avLst/>
            </a:prstGeom>
          </p:spPr>
        </p:pic>
        <p:sp>
          <p:nvSpPr>
            <p:cNvPr id="11" name="Hộp Văn bản 2">
              <a:extLst>
                <a:ext uri="{FF2B5EF4-FFF2-40B4-BE49-F238E27FC236}">
                  <a16:creationId xmlns:a16="http://schemas.microsoft.com/office/drawing/2014/main" xmlns="" id="{17CA1A5B-C762-ACF4-C387-38CAAFD1F4D0}"/>
                </a:ext>
              </a:extLst>
            </p:cNvPr>
            <p:cNvSpPr txBox="1"/>
            <p:nvPr/>
          </p:nvSpPr>
          <p:spPr>
            <a:xfrm>
              <a:off x="784030" y="2654307"/>
              <a:ext cx="4853681" cy="2414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5715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57150" algn="l"/>
                  <a:tab pos="152400" algn="l"/>
                </a:tabLst>
              </a:pPr>
              <a:r>
                <a:rPr lang="en-US" sz="3600" b="1" dirty="0">
                  <a:solidFill>
                    <a:srgbClr val="33CC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600" b="1" dirty="0" err="1">
                  <a:solidFill>
                    <a:srgbClr val="33CC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600" b="1" dirty="0">
                  <a:solidFill>
                    <a:srgbClr val="33CC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33CC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3600" b="1" dirty="0">
                  <a:solidFill>
                    <a:srgbClr val="33CC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33CC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600" b="1" dirty="0">
                  <a:solidFill>
                    <a:srgbClr val="33CC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33CC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Khuyến</a:t>
              </a:r>
              <a:endParaRPr lang="en-US" sz="36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marR="57150" lvl="0" indent="-45720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tabLst>
                  <a:tab pos="0" algn="l"/>
                  <a:tab pos="57150" algn="l"/>
                  <a:tab pos="152400" algn="l"/>
                </a:tabLst>
              </a:pPr>
              <a:r>
                <a:rPr lang="en-US" sz="3600" b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3600" b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endPara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marR="57150" lvl="0" indent="-45720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tabLst>
                  <a:tab pos="0" algn="l"/>
                  <a:tab pos="57150" algn="l"/>
                  <a:tab pos="152400" algn="l"/>
                </a:tabLst>
              </a:pPr>
              <a:r>
                <a:rPr lang="en-US" sz="3600" b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b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3600" b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3600" b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600" b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marR="57150" lv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57150" algn="l"/>
                  <a:tab pos="152400" algn="l"/>
                </a:tabLst>
              </a:pPr>
              <a:r>
                <a:rPr lang="en-US" sz="3600" b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3600" b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600" b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3600" b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3600" b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b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600" b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DFF05FC-F1D6-4763-7EAC-440595AF9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4052" y="1349258"/>
            <a:ext cx="2494652" cy="1734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Hộp Văn bản 5">
            <a:extLst>
              <a:ext uri="{FF2B5EF4-FFF2-40B4-BE49-F238E27FC236}">
                <a16:creationId xmlns:a16="http://schemas.microsoft.com/office/drawing/2014/main" xmlns="" id="{8138DBE6-9EB1-FCC8-8FD4-C6986FF38EBE}"/>
              </a:ext>
            </a:extLst>
          </p:cNvPr>
          <p:cNvSpPr txBox="1"/>
          <p:nvPr/>
        </p:nvSpPr>
        <p:spPr>
          <a:xfrm>
            <a:off x="6237634" y="2798455"/>
            <a:ext cx="594960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5715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0" algn="l"/>
                <a:tab pos="57150" algn="l"/>
                <a:tab pos="152400" algn="l"/>
              </a:tabLst>
            </a:pP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36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5715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0" algn="l"/>
                <a:tab pos="57150" algn="l"/>
                <a:tab pos="152400" algn="l"/>
              </a:tabLst>
            </a:pP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6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5715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0" algn="l"/>
                <a:tab pos="57150" algn="l"/>
                <a:tab pos="152400" algn="l"/>
              </a:tabLst>
            </a:pP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6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5715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0" algn="l"/>
                <a:tab pos="57150" algn="l"/>
                <a:tab pos="152400" algn="l"/>
              </a:tabLst>
            </a:pP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cục,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7D290EF-2F61-812C-2E93-AC8C2DF7CE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6048" y="5988655"/>
            <a:ext cx="1469263" cy="7456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CCE8FA5-62B6-E96D-CECB-8800B23CE3AA}"/>
              </a:ext>
            </a:extLst>
          </p:cNvPr>
          <p:cNvSpPr txBox="1"/>
          <p:nvPr/>
        </p:nvSpPr>
        <p:spPr>
          <a:xfrm>
            <a:off x="7956740" y="2013336"/>
            <a:ext cx="2758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715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57150" algn="l"/>
                <a:tab pos="15240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2.Tác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4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C9D86BA1-AFFC-032A-28F7-733A2F1A6BAD}"/>
              </a:ext>
            </a:extLst>
          </p:cNvPr>
          <p:cNvSpPr txBox="1"/>
          <p:nvPr/>
        </p:nvSpPr>
        <p:spPr>
          <a:xfrm>
            <a:off x="909043" y="980728"/>
            <a:ext cx="11161240" cy="282630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4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reeform 13">
            <a:extLst>
              <a:ext uri="{FF2B5EF4-FFF2-40B4-BE49-F238E27FC236}">
                <a16:creationId xmlns:a16="http://schemas.microsoft.com/office/drawing/2014/main" xmlns="" id="{99E2A9B4-A8DC-0C9A-E064-695095B9A919}"/>
              </a:ext>
            </a:extLst>
          </p:cNvPr>
          <p:cNvSpPr/>
          <p:nvPr/>
        </p:nvSpPr>
        <p:spPr>
          <a:xfrm>
            <a:off x="8784979" y="4077072"/>
            <a:ext cx="3256903" cy="2340899"/>
          </a:xfrm>
          <a:custGeom>
            <a:avLst/>
            <a:gdLst/>
            <a:ahLst/>
            <a:cxnLst/>
            <a:rect l="l" t="t" r="r" b="b"/>
            <a:pathLst>
              <a:path w="3256903" h="2340899">
                <a:moveTo>
                  <a:pt x="0" y="0"/>
                </a:moveTo>
                <a:lnTo>
                  <a:pt x="3256903" y="0"/>
                </a:lnTo>
                <a:lnTo>
                  <a:pt x="3256903" y="2340900"/>
                </a:lnTo>
                <a:lnTo>
                  <a:pt x="0" y="234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205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099" y="1085615"/>
            <a:ext cx="5247481" cy="2631417"/>
          </a:xfrm>
          <a:prstGeom prst="roundRect">
            <a:avLst/>
          </a:prstGeom>
          <a:solidFill>
            <a:schemeClr val="bg1"/>
          </a:solidFill>
          <a:ln w="57150">
            <a:gradFill>
              <a:gsLst>
                <a:gs pos="42500">
                  <a:schemeClr val="bg1"/>
                </a:gs>
                <a:gs pos="0">
                  <a:schemeClr val="accent4"/>
                </a:gs>
                <a:gs pos="100000">
                  <a:schemeClr val="accent4"/>
                </a:gs>
              </a:gsLst>
              <a:lin ang="4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7475889" y="1354740"/>
            <a:ext cx="4522385" cy="1256150"/>
          </a:xfrm>
          <a:prstGeom prst="roundRect">
            <a:avLst/>
          </a:prstGeom>
          <a:noFill/>
          <a:ln w="57150">
            <a:gradFill>
              <a:gsLst>
                <a:gs pos="42500">
                  <a:schemeClr val="bg1"/>
                </a:gs>
                <a:gs pos="0">
                  <a:schemeClr val="accent5"/>
                </a:gs>
                <a:gs pos="100000">
                  <a:schemeClr val="accent5"/>
                </a:gs>
              </a:gsLst>
              <a:lin ang="4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118"/>
          <p:cNvSpPr txBox="1"/>
          <p:nvPr/>
        </p:nvSpPr>
        <p:spPr>
          <a:xfrm>
            <a:off x="-53099" y="1085615"/>
            <a:ext cx="52474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tabLst>
                <a:tab pos="990600" algn="l"/>
              </a:tabLst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(1835 – 1909)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Bình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 Nam.</a:t>
            </a:r>
          </a:p>
        </p:txBody>
      </p:sp>
      <p:sp>
        <p:nvSpPr>
          <p:cNvPr id="28" name="文本框 118"/>
          <p:cNvSpPr txBox="1"/>
          <p:nvPr/>
        </p:nvSpPr>
        <p:spPr>
          <a:xfrm>
            <a:off x="7622772" y="1346571"/>
            <a:ext cx="4375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zh-CN" alt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98"/>
          <p:cNvSpPr txBox="1"/>
          <p:nvPr/>
        </p:nvSpPr>
        <p:spPr>
          <a:xfrm>
            <a:off x="2650055" y="107542"/>
            <a:ext cx="646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方正准圆简体" pitchFamily="65" charset="-122"/>
                <a:cs typeface="Times New Roman" panose="02020603050405020304" pitchFamily="18" charset="0"/>
              </a:rPr>
              <a:t>1.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方正准圆简体" pitchFamily="65" charset="-122"/>
                <a:cs typeface="Times New Roman" panose="02020603050405020304" pitchFamily="18" charset="0"/>
              </a:rPr>
              <a:t>Tác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方正准圆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方正准圆简体" pitchFamily="65" charset="-122"/>
                <a:cs typeface="Times New Roman" panose="02020603050405020304" pitchFamily="18" charset="0"/>
              </a:rPr>
              <a:t>giả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方正准圆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方正准圆简体" pitchFamily="65" charset="-122"/>
                <a:cs typeface="Times New Roman" panose="02020603050405020304" pitchFamily="18" charset="0"/>
              </a:rPr>
              <a:t>Nguyễn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方正准圆简体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FF"/>
                </a:solidFill>
                <a:latin typeface="Times New Roman" panose="02020603050405020304" pitchFamily="18" charset="0"/>
                <a:ea typeface="方正准圆简体" pitchFamily="65" charset="-122"/>
                <a:cs typeface="Times New Roman" panose="02020603050405020304" pitchFamily="18" charset="0"/>
              </a:rPr>
              <a:t>Khuyến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方正准圆简体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矩形 16">
            <a:extLst>
              <a:ext uri="{FF2B5EF4-FFF2-40B4-BE49-F238E27FC236}">
                <a16:creationId xmlns:a16="http://schemas.microsoft.com/office/drawing/2014/main" xmlns="" id="{8346B34B-9EF0-1B2D-FDD6-E409AFDC95D0}"/>
              </a:ext>
            </a:extLst>
          </p:cNvPr>
          <p:cNvSpPr/>
          <p:nvPr/>
        </p:nvSpPr>
        <p:spPr>
          <a:xfrm>
            <a:off x="260971" y="3901039"/>
            <a:ext cx="4755499" cy="1403288"/>
          </a:xfrm>
          <a:prstGeom prst="roundRect">
            <a:avLst/>
          </a:prstGeom>
          <a:noFill/>
          <a:ln w="57150">
            <a:gradFill>
              <a:gsLst>
                <a:gs pos="42500">
                  <a:schemeClr val="bg1"/>
                </a:gs>
                <a:gs pos="0">
                  <a:schemeClr val="accent5"/>
                </a:gs>
                <a:gs pos="100000">
                  <a:schemeClr val="accent5"/>
                </a:gs>
              </a:gsLst>
              <a:lin ang="4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118">
            <a:extLst>
              <a:ext uri="{FF2B5EF4-FFF2-40B4-BE49-F238E27FC236}">
                <a16:creationId xmlns:a16="http://schemas.microsoft.com/office/drawing/2014/main" xmlns="" id="{B02B9D8F-0C5D-8A46-1E91-FCF5932009EF}"/>
              </a:ext>
            </a:extLst>
          </p:cNvPr>
          <p:cNvSpPr txBox="1"/>
          <p:nvPr/>
        </p:nvSpPr>
        <p:spPr>
          <a:xfrm>
            <a:off x="260970" y="3948134"/>
            <a:ext cx="475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zh-CN" altLang="en-US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B9BCE4FB-53F3-41F4-443D-2341E55168A2}"/>
              </a:ext>
            </a:extLst>
          </p:cNvPr>
          <p:cNvSpPr/>
          <p:nvPr/>
        </p:nvSpPr>
        <p:spPr>
          <a:xfrm>
            <a:off x="7786512" y="2823951"/>
            <a:ext cx="4211761" cy="2631417"/>
          </a:xfrm>
          <a:prstGeom prst="roundRect">
            <a:avLst/>
          </a:prstGeom>
          <a:noFill/>
          <a:ln w="57150">
            <a:gradFill>
              <a:gsLst>
                <a:gs pos="42500">
                  <a:schemeClr val="bg1"/>
                </a:gs>
                <a:gs pos="0">
                  <a:schemeClr val="accent4"/>
                </a:gs>
                <a:gs pos="100000">
                  <a:schemeClr val="accent4"/>
                </a:gs>
              </a:gsLst>
              <a:lin ang="4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18">
            <a:extLst>
              <a:ext uri="{FF2B5EF4-FFF2-40B4-BE49-F238E27FC236}">
                <a16:creationId xmlns:a16="http://schemas.microsoft.com/office/drawing/2014/main" xmlns="" id="{73031D96-9721-035A-4912-C579FDEAF53B}"/>
              </a:ext>
            </a:extLst>
          </p:cNvPr>
          <p:cNvSpPr txBox="1"/>
          <p:nvPr/>
        </p:nvSpPr>
        <p:spPr>
          <a:xfrm>
            <a:off x="7965432" y="2789722"/>
            <a:ext cx="3888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00000"/>
              </a:lnSpc>
              <a:tabLst>
                <a:tab pos="990600" algn="l"/>
              </a:tabLst>
            </a:pP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E9767F4-8D1C-D687-2143-B2CF116AAF19}"/>
              </a:ext>
            </a:extLst>
          </p:cNvPr>
          <p:cNvGrpSpPr/>
          <p:nvPr/>
        </p:nvGrpSpPr>
        <p:grpSpPr>
          <a:xfrm>
            <a:off x="5307637" y="491645"/>
            <a:ext cx="3370442" cy="947877"/>
            <a:chOff x="6803346" y="479367"/>
            <a:chExt cx="3370442" cy="94787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6AB7E89F-1722-318E-98E7-BEE0492DA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3346" y="479367"/>
              <a:ext cx="3370442" cy="947877"/>
            </a:xfrm>
            <a:prstGeom prst="rect">
              <a:avLst/>
            </a:prstGeom>
          </p:spPr>
        </p:pic>
        <p:sp>
          <p:nvSpPr>
            <p:cNvPr id="4" name="文本框 56">
              <a:extLst>
                <a:ext uri="{FF2B5EF4-FFF2-40B4-BE49-F238E27FC236}">
                  <a16:creationId xmlns:a16="http://schemas.microsoft.com/office/drawing/2014/main" xmlns="" id="{21B70169-2CFC-DEB7-0C31-B22C1833EE7F}"/>
                </a:ext>
              </a:extLst>
            </p:cNvPr>
            <p:cNvSpPr txBox="1"/>
            <p:nvPr/>
          </p:nvSpPr>
          <p:spPr>
            <a:xfrm>
              <a:off x="7157915" y="630139"/>
              <a:ext cx="2450458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vi-VN" altLang="zh-C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en-US" altLang="zh-C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zh-C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endParaRPr lang="zh-C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方正大标宋简体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0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6" grpId="0"/>
      <p:bldP spid="28" grpId="0" animBg="1"/>
      <p:bldP spid="7" grpId="0" animBg="1"/>
      <p:bldP spid="8" grpId="0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523F3C0-DB90-0A6F-ECE9-395042AF0A23}"/>
              </a:ext>
            </a:extLst>
          </p:cNvPr>
          <p:cNvGrpSpPr/>
          <p:nvPr/>
        </p:nvGrpSpPr>
        <p:grpSpPr>
          <a:xfrm>
            <a:off x="4420252" y="1651299"/>
            <a:ext cx="7696390" cy="1464416"/>
            <a:chOff x="4423018" y="1651299"/>
            <a:chExt cx="6416782" cy="1464416"/>
          </a:xfrm>
        </p:grpSpPr>
        <p:sp>
          <p:nvSpPr>
            <p:cNvPr id="3" name="矩形 2"/>
            <p:cNvSpPr/>
            <p:nvPr/>
          </p:nvSpPr>
          <p:spPr>
            <a:xfrm>
              <a:off x="4561423" y="1681235"/>
              <a:ext cx="6278377" cy="1434480"/>
            </a:xfrm>
            <a:prstGeom prst="roundRect">
              <a:avLst/>
            </a:prstGeom>
            <a:noFill/>
            <a:ln w="57150">
              <a:gradFill>
                <a:gsLst>
                  <a:gs pos="42500">
                    <a:schemeClr val="bg1"/>
                  </a:gs>
                  <a:gs pos="0">
                    <a:schemeClr val="accent4"/>
                  </a:gs>
                  <a:gs pos="100000">
                    <a:schemeClr val="accent4"/>
                  </a:gs>
                </a:gsLst>
                <a:lin ang="4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118"/>
            <p:cNvSpPr txBox="1"/>
            <p:nvPr/>
          </p:nvSpPr>
          <p:spPr>
            <a:xfrm>
              <a:off x="4423018" y="1651299"/>
              <a:ext cx="61230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ct val="100000"/>
                </a:lnSpc>
                <a:tabLst>
                  <a:tab pos="990600" algn="l"/>
                </a:tabLst>
              </a:pPr>
              <a:r>
                <a:rPr lang="en-US" sz="3600" b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ông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yêu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quê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hương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đất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nước.</a:t>
              </a:r>
              <a:endParaRPr lang="en-US" sz="3600" b="1" dirty="0">
                <a:solidFill>
                  <a:srgbClr val="0454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CAE408E-E643-5A10-3CE5-94A0C0F5FDEF}"/>
              </a:ext>
            </a:extLst>
          </p:cNvPr>
          <p:cNvGrpSpPr/>
          <p:nvPr/>
        </p:nvGrpSpPr>
        <p:grpSpPr>
          <a:xfrm>
            <a:off x="1341091" y="221363"/>
            <a:ext cx="6984776" cy="1288226"/>
            <a:chOff x="1341091" y="221363"/>
            <a:chExt cx="6984776" cy="128822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F5D7B956-0175-0ACA-33AD-08D342983AFF}"/>
                </a:ext>
              </a:extLst>
            </p:cNvPr>
            <p:cNvGrpSpPr/>
            <p:nvPr/>
          </p:nvGrpSpPr>
          <p:grpSpPr>
            <a:xfrm>
              <a:off x="1341091" y="221363"/>
              <a:ext cx="6984776" cy="1288226"/>
              <a:chOff x="444993" y="1555715"/>
              <a:chExt cx="6984776" cy="128822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xmlns="" id="{A23F74DC-A858-E0FF-64EB-BD28940502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993" y="1555715"/>
                <a:ext cx="6984776" cy="1288226"/>
              </a:xfrm>
              <a:prstGeom prst="rect">
                <a:avLst/>
              </a:prstGeom>
            </p:spPr>
          </p:pic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61B1CA13-1AB9-440C-0314-3DA30B2704FF}"/>
                  </a:ext>
                </a:extLst>
              </p:cNvPr>
              <p:cNvSpPr/>
              <p:nvPr/>
            </p:nvSpPr>
            <p:spPr>
              <a:xfrm>
                <a:off x="720585" y="1734056"/>
                <a:ext cx="4219375" cy="9434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文本框 56"/>
            <p:cNvSpPr txBox="1"/>
            <p:nvPr/>
          </p:nvSpPr>
          <p:spPr>
            <a:xfrm>
              <a:off x="1773139" y="545525"/>
              <a:ext cx="5904656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altLang="zh-CN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zh-CN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altLang="zh-CN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altLang="zh-CN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endParaRPr lang="zh-C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方正大标宋简体" pitchFamily="65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9736761" y="2047922"/>
            <a:ext cx="321905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A699003-F1C6-9A07-12BB-00D343405564}"/>
              </a:ext>
            </a:extLst>
          </p:cNvPr>
          <p:cNvGrpSpPr/>
          <p:nvPr/>
        </p:nvGrpSpPr>
        <p:grpSpPr>
          <a:xfrm>
            <a:off x="4759557" y="3408543"/>
            <a:ext cx="7357085" cy="1245954"/>
            <a:chOff x="4759558" y="3408543"/>
            <a:chExt cx="6373120" cy="1245954"/>
          </a:xfrm>
        </p:grpSpPr>
        <p:sp>
          <p:nvSpPr>
            <p:cNvPr id="17" name="矩形 16"/>
            <p:cNvSpPr/>
            <p:nvPr/>
          </p:nvSpPr>
          <p:spPr>
            <a:xfrm>
              <a:off x="4759558" y="3408543"/>
              <a:ext cx="6373120" cy="1045358"/>
            </a:xfrm>
            <a:prstGeom prst="roundRect">
              <a:avLst/>
            </a:prstGeom>
            <a:noFill/>
            <a:ln w="57150">
              <a:gradFill>
                <a:gsLst>
                  <a:gs pos="42500">
                    <a:schemeClr val="bg1"/>
                  </a:gs>
                  <a:gs pos="0">
                    <a:schemeClr val="accent5"/>
                  </a:gs>
                  <a:gs pos="100000">
                    <a:schemeClr val="accent5"/>
                  </a:gs>
                </a:gsLst>
                <a:lin ang="4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  <p:sp>
          <p:nvSpPr>
            <p:cNvPr id="28" name="文本框 118"/>
            <p:cNvSpPr txBox="1"/>
            <p:nvPr/>
          </p:nvSpPr>
          <p:spPr>
            <a:xfrm>
              <a:off x="4888706" y="3454168"/>
              <a:ext cx="59192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ông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khoảng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800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yếu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zh-CN" altLang="en-US" sz="3600" b="1" dirty="0">
                <a:solidFill>
                  <a:srgbClr val="04548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E851B5D-E1B0-39C6-0310-0876C57453F4}"/>
              </a:ext>
            </a:extLst>
          </p:cNvPr>
          <p:cNvGrpSpPr/>
          <p:nvPr/>
        </p:nvGrpSpPr>
        <p:grpSpPr>
          <a:xfrm>
            <a:off x="1010388" y="4999200"/>
            <a:ext cx="8726373" cy="1200329"/>
            <a:chOff x="1010388" y="4999200"/>
            <a:chExt cx="8726373" cy="1200329"/>
          </a:xfrm>
        </p:grpSpPr>
        <p:sp>
          <p:nvSpPr>
            <p:cNvPr id="10" name="矩形 2">
              <a:extLst>
                <a:ext uri="{FF2B5EF4-FFF2-40B4-BE49-F238E27FC236}">
                  <a16:creationId xmlns:a16="http://schemas.microsoft.com/office/drawing/2014/main" xmlns="" id="{B9BCE4FB-53F3-41F4-443D-2341E55168A2}"/>
                </a:ext>
              </a:extLst>
            </p:cNvPr>
            <p:cNvSpPr/>
            <p:nvPr/>
          </p:nvSpPr>
          <p:spPr>
            <a:xfrm>
              <a:off x="1010388" y="5023324"/>
              <a:ext cx="8726373" cy="954108"/>
            </a:xfrm>
            <a:prstGeom prst="roundRect">
              <a:avLst/>
            </a:prstGeom>
            <a:noFill/>
            <a:ln w="57150">
              <a:gradFill>
                <a:gsLst>
                  <a:gs pos="42500">
                    <a:schemeClr val="bg1"/>
                  </a:gs>
                  <a:gs pos="0">
                    <a:schemeClr val="accent4"/>
                  </a:gs>
                  <a:gs pos="100000">
                    <a:schemeClr val="accent4"/>
                  </a:gs>
                </a:gsLst>
                <a:lin ang="4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18">
              <a:extLst>
                <a:ext uri="{FF2B5EF4-FFF2-40B4-BE49-F238E27FC236}">
                  <a16:creationId xmlns:a16="http://schemas.microsoft.com/office/drawing/2014/main" xmlns="" id="{73031D96-9721-035A-4912-C579FDEAF53B}"/>
                </a:ext>
              </a:extLst>
            </p:cNvPr>
            <p:cNvSpPr txBox="1"/>
            <p:nvPr/>
          </p:nvSpPr>
          <p:spPr>
            <a:xfrm>
              <a:off x="1325935" y="4999200"/>
              <a:ext cx="84108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just">
                <a:lnSpc>
                  <a:spcPct val="100000"/>
                </a:lnSpc>
                <a:tabLst>
                  <a:tab pos="990600" algn="l"/>
                </a:tabLst>
              </a:pP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mệnh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danh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3600" b="1" i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3600" b="1" i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b="1" i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600" b="1" i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làng</a:t>
              </a:r>
              <a:r>
                <a:rPr lang="en-US" sz="3600" b="1" i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600" b="1" i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Việt</a:t>
              </a:r>
              <a:r>
                <a:rPr lang="en-US" sz="3600" b="1" i="1" dirty="0">
                  <a:solidFill>
                    <a:srgbClr val="04548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Nam”.</a:t>
              </a:r>
              <a:endParaRPr lang="en-US" sz="3600" b="1" dirty="0">
                <a:solidFill>
                  <a:srgbClr val="0454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22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B44DD28-A47B-496D-F143-108C04E3A729}"/>
              </a:ext>
            </a:extLst>
          </p:cNvPr>
          <p:cNvGrpSpPr/>
          <p:nvPr/>
        </p:nvGrpSpPr>
        <p:grpSpPr>
          <a:xfrm rot="1050412">
            <a:off x="1125067" y="476672"/>
            <a:ext cx="6048672" cy="6154523"/>
            <a:chOff x="1125067" y="476672"/>
            <a:chExt cx="6048672" cy="61545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B708FCB-D4F1-AB81-84C6-742F3A2CC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5067" y="476672"/>
              <a:ext cx="6048672" cy="6154523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4D103388-84FF-4377-88D7-ABE7F249B397}"/>
                </a:ext>
              </a:extLst>
            </p:cNvPr>
            <p:cNvSpPr/>
            <p:nvPr/>
          </p:nvSpPr>
          <p:spPr>
            <a:xfrm>
              <a:off x="1125067" y="1028700"/>
              <a:ext cx="5688632" cy="5105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48D63CE8-F2FE-C25F-365D-CEFBAE07B906}"/>
              </a:ext>
            </a:extLst>
          </p:cNvPr>
          <p:cNvSpPr txBox="1"/>
          <p:nvPr/>
        </p:nvSpPr>
        <p:spPr>
          <a:xfrm>
            <a:off x="1701131" y="1193712"/>
            <a:ext cx="539853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990600" algn="l"/>
              </a:tabLst>
            </a:pP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thâm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trầm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6F546A-145F-3EDE-C4B7-13832992E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2959521"/>
            <a:ext cx="1164437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0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B7CDD976-C90F-8453-4F6F-2884FBD43436}"/>
              </a:ext>
            </a:extLst>
          </p:cNvPr>
          <p:cNvGrpSpPr/>
          <p:nvPr/>
        </p:nvGrpSpPr>
        <p:grpSpPr>
          <a:xfrm>
            <a:off x="710617" y="872815"/>
            <a:ext cx="3582431" cy="3509964"/>
            <a:chOff x="4966891" y="2132856"/>
            <a:chExt cx="2160240" cy="3155039"/>
          </a:xfrm>
        </p:grpSpPr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547" y="2132856"/>
              <a:ext cx="1347787" cy="1146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心形 38"/>
            <p:cNvSpPr/>
            <p:nvPr/>
          </p:nvSpPr>
          <p:spPr>
            <a:xfrm>
              <a:off x="5208751" y="3423482"/>
              <a:ext cx="1663588" cy="1864413"/>
            </a:xfrm>
            <a:prstGeom prst="heart">
              <a:avLst/>
            </a:prstGeom>
            <a:solidFill>
              <a:schemeClr val="bg1"/>
            </a:solidFill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上凸带形 39"/>
            <p:cNvSpPr/>
            <p:nvPr/>
          </p:nvSpPr>
          <p:spPr>
            <a:xfrm>
              <a:off x="4966891" y="2819602"/>
              <a:ext cx="2160240" cy="504056"/>
            </a:xfrm>
            <a:prstGeom prst="ribbon2">
              <a:avLst>
                <a:gd name="adj1" fmla="val 19653"/>
                <a:gd name="adj2" fmla="val 7187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文本框 117"/>
            <p:cNvSpPr txBox="1"/>
            <p:nvPr/>
          </p:nvSpPr>
          <p:spPr>
            <a:xfrm>
              <a:off x="5279792" y="3438899"/>
              <a:ext cx="1599011" cy="1576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en-US" altLang="zh-CN" b="1" dirty="0" err="1">
                  <a:solidFill>
                    <a:srgbClr val="1A7BA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Xuất</a:t>
              </a:r>
              <a:r>
                <a:rPr lang="en-US" altLang="zh-CN" b="1" dirty="0">
                  <a:solidFill>
                    <a:srgbClr val="1A7BA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1A7BA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xứ</a:t>
              </a:r>
              <a:r>
                <a:rPr lang="en-US" altLang="zh-CN" b="1" dirty="0">
                  <a:solidFill>
                    <a:srgbClr val="1A7BA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b="1" dirty="0" err="1">
                  <a:solidFill>
                    <a:srgbClr val="1A7BA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hoàn</a:t>
              </a:r>
              <a:r>
                <a:rPr lang="en-US" altLang="zh-CN" b="1" dirty="0">
                  <a:solidFill>
                    <a:srgbClr val="1A7BA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1A7BA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cảnh</a:t>
              </a:r>
              <a:r>
                <a:rPr lang="en-US" altLang="zh-CN" b="1" dirty="0">
                  <a:solidFill>
                    <a:srgbClr val="1A7BA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1A7BA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sáng</a:t>
              </a:r>
              <a:r>
                <a:rPr lang="en-US" altLang="zh-CN" b="1" dirty="0">
                  <a:solidFill>
                    <a:srgbClr val="1A7BA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b="1" dirty="0" err="1">
                  <a:solidFill>
                    <a:srgbClr val="1A7BAD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tác</a:t>
              </a:r>
              <a:endParaRPr lang="zh-CN" altLang="en-US" b="1" dirty="0">
                <a:solidFill>
                  <a:srgbClr val="1A7BA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62D9AC7D-862A-271C-911B-11D406EF986D}"/>
              </a:ext>
            </a:extLst>
          </p:cNvPr>
          <p:cNvSpPr txBox="1"/>
          <p:nvPr/>
        </p:nvSpPr>
        <p:spPr>
          <a:xfrm>
            <a:off x="4578911" y="585128"/>
            <a:ext cx="67657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ài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chùm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9877D069-A60D-12B3-E295-1C501447C282}"/>
              </a:ext>
            </a:extLst>
          </p:cNvPr>
          <p:cNvSpPr txBox="1"/>
          <p:nvPr/>
        </p:nvSpPr>
        <p:spPr>
          <a:xfrm>
            <a:off x="4725467" y="3807404"/>
            <a:ext cx="67657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(1884).</a:t>
            </a:r>
          </a:p>
        </p:txBody>
      </p:sp>
      <p:sp>
        <p:nvSpPr>
          <p:cNvPr id="4" name="Hộp Văn bản 6">
            <a:extLst>
              <a:ext uri="{FF2B5EF4-FFF2-40B4-BE49-F238E27FC236}">
                <a16:creationId xmlns:a16="http://schemas.microsoft.com/office/drawing/2014/main" xmlns="" id="{F2C8A057-2A38-1275-EE87-43953EFC6813}"/>
              </a:ext>
            </a:extLst>
          </p:cNvPr>
          <p:cNvSpPr txBox="1"/>
          <p:nvPr/>
        </p:nvSpPr>
        <p:spPr>
          <a:xfrm>
            <a:off x="4502609" y="1931920"/>
            <a:ext cx="74236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221BAF-F275-7B5E-A73E-47530285B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148" y="585128"/>
            <a:ext cx="516861" cy="575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341AB8-F663-324D-7F98-51F73DF0D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918" y="2283016"/>
            <a:ext cx="516861" cy="57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5139D-B177-88A2-C724-17292A40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044" y="3807404"/>
            <a:ext cx="516861" cy="57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C8595EAD-845F-02A5-4E74-C2059CA29B53}"/>
              </a:ext>
            </a:extLst>
          </p:cNvPr>
          <p:cNvGrpSpPr/>
          <p:nvPr/>
        </p:nvGrpSpPr>
        <p:grpSpPr>
          <a:xfrm>
            <a:off x="2359856" y="0"/>
            <a:ext cx="3733763" cy="2952328"/>
            <a:chOff x="1438499" y="2132856"/>
            <a:chExt cx="2160240" cy="2304256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147" y="2132856"/>
              <a:ext cx="1347787" cy="1146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心形 27"/>
            <p:cNvSpPr/>
            <p:nvPr/>
          </p:nvSpPr>
          <p:spPr>
            <a:xfrm>
              <a:off x="1917155" y="3212976"/>
              <a:ext cx="1224136" cy="1224136"/>
            </a:xfrm>
            <a:prstGeom prst="heart">
              <a:avLst/>
            </a:prstGeom>
            <a:solidFill>
              <a:schemeClr val="bg1"/>
            </a:solidFill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上凸带形 33"/>
            <p:cNvSpPr/>
            <p:nvPr/>
          </p:nvSpPr>
          <p:spPr>
            <a:xfrm>
              <a:off x="1438499" y="2819602"/>
              <a:ext cx="2160240" cy="504056"/>
            </a:xfrm>
            <a:prstGeom prst="ribbon2">
              <a:avLst>
                <a:gd name="adj1" fmla="val 19653"/>
                <a:gd name="adj2" fmla="val 7187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5" name="文本框 117"/>
            <p:cNvSpPr txBox="1"/>
            <p:nvPr/>
          </p:nvSpPr>
          <p:spPr>
            <a:xfrm>
              <a:off x="1760459" y="2620196"/>
              <a:ext cx="1447780" cy="514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6" name="文本框 117"/>
            <p:cNvSpPr txBox="1"/>
            <p:nvPr/>
          </p:nvSpPr>
          <p:spPr>
            <a:xfrm>
              <a:off x="1767322" y="3381642"/>
              <a:ext cx="1530189" cy="552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2288B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Thể</a:t>
              </a: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2288B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>
                  <a:solidFill>
                    <a:srgbClr val="2288B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thơ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288B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E62B22C-C544-71D3-748F-7281D1A32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" y="4293051"/>
            <a:ext cx="4144719" cy="189086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0A53E9ED-FC62-D838-E89A-2AC3AC3C4594}"/>
              </a:ext>
            </a:extLst>
          </p:cNvPr>
          <p:cNvSpPr txBox="1"/>
          <p:nvPr/>
        </p:nvSpPr>
        <p:spPr>
          <a:xfrm>
            <a:off x="1733911" y="2969612"/>
            <a:ext cx="50650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90600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50D6512-DE6A-9D07-3F91-85E2895E3FBC}"/>
              </a:ext>
            </a:extLst>
          </p:cNvPr>
          <p:cNvGrpSpPr/>
          <p:nvPr/>
        </p:nvGrpSpPr>
        <p:grpSpPr>
          <a:xfrm>
            <a:off x="7015000" y="547092"/>
            <a:ext cx="4047171" cy="5688608"/>
            <a:chOff x="6667742" y="548680"/>
            <a:chExt cx="4709387" cy="56886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FF387D1-DAA6-3659-FB03-B6C7EAB4F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7742" y="548680"/>
              <a:ext cx="4709387" cy="568860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0EE134A8-6789-1B9C-704C-05A6FF4B61DE}"/>
                </a:ext>
              </a:extLst>
            </p:cNvPr>
            <p:cNvSpPr/>
            <p:nvPr/>
          </p:nvSpPr>
          <p:spPr>
            <a:xfrm>
              <a:off x="6887116" y="889933"/>
              <a:ext cx="4273989" cy="5078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3153D7-9E6D-B75D-C7EE-8BF0D457DE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1162" b="9846"/>
          <a:stretch>
            <a:fillRect/>
          </a:stretch>
        </p:blipFill>
        <p:spPr>
          <a:xfrm>
            <a:off x="7703164" y="971222"/>
            <a:ext cx="2710935" cy="4915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73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D7D7D5EC-D544-8F49-64B8-7C1028E3D645}"/>
              </a:ext>
            </a:extLst>
          </p:cNvPr>
          <p:cNvGrpSpPr/>
          <p:nvPr/>
        </p:nvGrpSpPr>
        <p:grpSpPr>
          <a:xfrm>
            <a:off x="8376576" y="845264"/>
            <a:ext cx="2160240" cy="2601949"/>
            <a:chOff x="1438499" y="1691147"/>
            <a:chExt cx="2160240" cy="2601949"/>
          </a:xfrm>
        </p:grpSpPr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131" y="1691147"/>
              <a:ext cx="1347787" cy="1146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6" name="组合 55"/>
            <p:cNvGrpSpPr/>
            <p:nvPr/>
          </p:nvGrpSpPr>
          <p:grpSpPr>
            <a:xfrm>
              <a:off x="1438499" y="2377892"/>
              <a:ext cx="2160240" cy="1915204"/>
              <a:chOff x="8423275" y="2924943"/>
              <a:chExt cx="2160240" cy="1915204"/>
            </a:xfrm>
          </p:grpSpPr>
          <p:sp>
            <p:nvSpPr>
              <p:cNvPr id="57" name="心形 56"/>
              <p:cNvSpPr/>
              <p:nvPr/>
            </p:nvSpPr>
            <p:spPr>
              <a:xfrm>
                <a:off x="8561995" y="3304714"/>
                <a:ext cx="1737296" cy="1535433"/>
              </a:xfrm>
              <a:prstGeom prst="hear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上凸带形 57"/>
              <p:cNvSpPr/>
              <p:nvPr/>
            </p:nvSpPr>
            <p:spPr>
              <a:xfrm>
                <a:off x="8423275" y="2924943"/>
                <a:ext cx="2160240" cy="504056"/>
              </a:xfrm>
              <a:prstGeom prst="ribbon2">
                <a:avLst>
                  <a:gd name="adj1" fmla="val 19653"/>
                  <a:gd name="adj2" fmla="val 71870"/>
                </a:avLst>
              </a:prstGeom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90000"/>
                      <a:lumOff val="1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文本框 117"/>
              <p:cNvSpPr txBox="1"/>
              <p:nvPr/>
            </p:nvSpPr>
            <p:spPr>
              <a:xfrm>
                <a:off x="8489987" y="3568997"/>
                <a:ext cx="209352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6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defRPr>
                </a:lvl1pPr>
              </a:lstStyle>
              <a:p>
                <a:pPr algn="ctr"/>
                <a:r>
                  <a:rPr lang="en-US" altLang="zh-CN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Đặc</a:t>
                </a:r>
                <a:r>
                  <a:rPr lang="en-US" altLang="zh-CN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thi</a:t>
                </a:r>
                <a:r>
                  <a:rPr lang="en-US" altLang="zh-CN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luật</a:t>
                </a:r>
                <a:endParaRPr lang="zh-CN" altLang="en-US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xmlns="" id="{DDD2BB72-4532-3A98-7F2E-6749D1C9C8F3}"/>
              </a:ext>
            </a:extLst>
          </p:cNvPr>
          <p:cNvGrpSpPr/>
          <p:nvPr/>
        </p:nvGrpSpPr>
        <p:grpSpPr>
          <a:xfrm>
            <a:off x="1126172" y="-6968"/>
            <a:ext cx="7032891" cy="3796008"/>
            <a:chOff x="4941491" y="2031434"/>
            <a:chExt cx="2448272" cy="3023460"/>
          </a:xfrm>
        </p:grpSpPr>
        <p:sp>
          <p:nvSpPr>
            <p:cNvPr id="4" name="梯形 24">
              <a:extLst>
                <a:ext uri="{FF2B5EF4-FFF2-40B4-BE49-F238E27FC236}">
                  <a16:creationId xmlns:a16="http://schemas.microsoft.com/office/drawing/2014/main" xmlns="" id="{F4253275-F416-F1CF-70BE-3588BCD07A88}"/>
                </a:ext>
              </a:extLst>
            </p:cNvPr>
            <p:cNvSpPr/>
            <p:nvPr/>
          </p:nvSpPr>
          <p:spPr>
            <a:xfrm>
              <a:off x="5212928" y="2060848"/>
              <a:ext cx="1970757" cy="258989"/>
            </a:xfrm>
            <a:prstGeom prst="trapezoid">
              <a:avLst>
                <a:gd name="adj" fmla="val 83844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25">
              <a:extLst>
                <a:ext uri="{FF2B5EF4-FFF2-40B4-BE49-F238E27FC236}">
                  <a16:creationId xmlns:a16="http://schemas.microsoft.com/office/drawing/2014/main" xmlns="" id="{796D3175-BB43-6D49-34BD-66BC62D7A6ED}"/>
                </a:ext>
              </a:extLst>
            </p:cNvPr>
            <p:cNvSpPr/>
            <p:nvPr/>
          </p:nvSpPr>
          <p:spPr>
            <a:xfrm>
              <a:off x="4941491" y="2319837"/>
              <a:ext cx="2448272" cy="273505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梯形 26">
              <a:extLst>
                <a:ext uri="{FF2B5EF4-FFF2-40B4-BE49-F238E27FC236}">
                  <a16:creationId xmlns:a16="http://schemas.microsoft.com/office/drawing/2014/main" xmlns="" id="{F9B62E3E-4166-14FB-08A7-C1F9DC4E3EFB}"/>
                </a:ext>
              </a:extLst>
            </p:cNvPr>
            <p:cNvSpPr/>
            <p:nvPr/>
          </p:nvSpPr>
          <p:spPr>
            <a:xfrm flipV="1">
              <a:off x="5426781" y="2060848"/>
              <a:ext cx="1543050" cy="651510"/>
            </a:xfrm>
            <a:prstGeom prst="trapezoid">
              <a:avLst>
                <a:gd name="adj" fmla="val 27907"/>
              </a:avLst>
            </a:prstGeom>
            <a:solidFill>
              <a:srgbClr val="1EAFA6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/>
            </a:p>
          </p:txBody>
        </p:sp>
        <p:sp>
          <p:nvSpPr>
            <p:cNvPr id="8" name="矩形 28">
              <a:extLst>
                <a:ext uri="{FF2B5EF4-FFF2-40B4-BE49-F238E27FC236}">
                  <a16:creationId xmlns:a16="http://schemas.microsoft.com/office/drawing/2014/main" xmlns="" id="{8822CDBE-D6EF-3171-FF26-27D5F5CEBD7F}"/>
                </a:ext>
              </a:extLst>
            </p:cNvPr>
            <p:cNvSpPr/>
            <p:nvPr/>
          </p:nvSpPr>
          <p:spPr>
            <a:xfrm>
              <a:off x="5832914" y="2031434"/>
              <a:ext cx="582426" cy="5568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Bố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cục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01296062-D157-60B4-3348-323CC9AFDA6D}"/>
              </a:ext>
            </a:extLst>
          </p:cNvPr>
          <p:cNvSpPr txBox="1"/>
          <p:nvPr/>
        </p:nvSpPr>
        <p:spPr>
          <a:xfrm>
            <a:off x="1032575" y="773997"/>
            <a:ext cx="70784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990600" algn="l"/>
              </a:tabLs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60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60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6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990600" algn="l"/>
              </a:tabLs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6/2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990600" algn="l"/>
              </a:tabLst>
            </a:pP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990600" algn="l"/>
              </a:tabLst>
            </a:pP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619E383B-E535-D359-0622-E420BACA7E3B}"/>
              </a:ext>
            </a:extLst>
          </p:cNvPr>
          <p:cNvGrpSpPr/>
          <p:nvPr/>
        </p:nvGrpSpPr>
        <p:grpSpPr>
          <a:xfrm>
            <a:off x="4149403" y="4055702"/>
            <a:ext cx="7198669" cy="1914015"/>
            <a:chOff x="8037835" y="1980446"/>
            <a:chExt cx="2448272" cy="3363727"/>
          </a:xfrm>
        </p:grpSpPr>
        <p:sp>
          <p:nvSpPr>
            <p:cNvPr id="15" name="梯形 29">
              <a:extLst>
                <a:ext uri="{FF2B5EF4-FFF2-40B4-BE49-F238E27FC236}">
                  <a16:creationId xmlns:a16="http://schemas.microsoft.com/office/drawing/2014/main" xmlns="" id="{C97CCFE3-0F24-036F-59B6-BFD8FA0D4FE2}"/>
                </a:ext>
              </a:extLst>
            </p:cNvPr>
            <p:cNvSpPr/>
            <p:nvPr/>
          </p:nvSpPr>
          <p:spPr>
            <a:xfrm>
              <a:off x="8309272" y="2060848"/>
              <a:ext cx="1970757" cy="258989"/>
            </a:xfrm>
            <a:prstGeom prst="trapezoid">
              <a:avLst>
                <a:gd name="adj" fmla="val 83844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30">
              <a:extLst>
                <a:ext uri="{FF2B5EF4-FFF2-40B4-BE49-F238E27FC236}">
                  <a16:creationId xmlns:a16="http://schemas.microsoft.com/office/drawing/2014/main" xmlns="" id="{1766E7E1-7E25-1291-876E-1CA40005C134}"/>
                </a:ext>
              </a:extLst>
            </p:cNvPr>
            <p:cNvSpPr/>
            <p:nvPr/>
          </p:nvSpPr>
          <p:spPr>
            <a:xfrm>
              <a:off x="8037835" y="2319837"/>
              <a:ext cx="2448272" cy="302433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梯形 31">
              <a:extLst>
                <a:ext uri="{FF2B5EF4-FFF2-40B4-BE49-F238E27FC236}">
                  <a16:creationId xmlns:a16="http://schemas.microsoft.com/office/drawing/2014/main" xmlns="" id="{AAA235AC-F6FB-D937-A1EE-A649B4C1F7B7}"/>
                </a:ext>
              </a:extLst>
            </p:cNvPr>
            <p:cNvSpPr/>
            <p:nvPr/>
          </p:nvSpPr>
          <p:spPr>
            <a:xfrm flipV="1">
              <a:off x="8411413" y="2018002"/>
              <a:ext cx="1815136" cy="1667928"/>
            </a:xfrm>
            <a:prstGeom prst="trapezoid">
              <a:avLst>
                <a:gd name="adj" fmla="val 27907"/>
              </a:avLst>
            </a:prstGeom>
            <a:solidFill>
              <a:schemeClr val="accent3"/>
            </a:solidFill>
            <a:ln>
              <a:noFill/>
            </a:ln>
            <a:effectLst>
              <a:outerShdw blurRad="127000" sx="104000" sy="104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矩形 34">
              <a:extLst>
                <a:ext uri="{FF2B5EF4-FFF2-40B4-BE49-F238E27FC236}">
                  <a16:creationId xmlns:a16="http://schemas.microsoft.com/office/drawing/2014/main" xmlns="" id="{EADC3D96-143D-319B-AFC6-62252259C90E}"/>
                </a:ext>
              </a:extLst>
            </p:cNvPr>
            <p:cNvSpPr/>
            <p:nvPr/>
          </p:nvSpPr>
          <p:spPr>
            <a:xfrm>
              <a:off x="8252984" y="1980446"/>
              <a:ext cx="2233123" cy="21094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  Niêm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luật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bằng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trắc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vần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nhịp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đối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3F85B29E-574E-E4C1-10A0-331736324066}"/>
              </a:ext>
            </a:extLst>
          </p:cNvPr>
          <p:cNvSpPr txBox="1"/>
          <p:nvPr/>
        </p:nvSpPr>
        <p:spPr>
          <a:xfrm>
            <a:off x="6079324" y="5091649"/>
            <a:ext cx="2983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6020" marR="0" algn="l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462742-492C-D30E-EAB0-FF696E832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" y="4293051"/>
            <a:ext cx="4144719" cy="189086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02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7E1CC"/>
      </a:accent1>
      <a:accent2>
        <a:srgbClr val="F17774"/>
      </a:accent2>
      <a:accent3>
        <a:srgbClr val="2288B8"/>
      </a:accent3>
      <a:accent4>
        <a:srgbClr val="5BA573"/>
      </a:accent4>
      <a:accent5>
        <a:srgbClr val="68BAB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81000">
              <a:schemeClr val="accent3">
                <a:shade val="30000"/>
                <a:satMod val="115000"/>
              </a:schemeClr>
            </a:gs>
            <a:gs pos="39000">
              <a:schemeClr val="accent3">
                <a:shade val="67500"/>
                <a:satMod val="115000"/>
              </a:schemeClr>
            </a:gs>
            <a:gs pos="0">
              <a:schemeClr val="accent3"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3709</TotalTime>
  <Words>1563</Words>
  <Application>Microsoft Office PowerPoint</Application>
  <PresentationFormat>Custom</PresentationFormat>
  <Paragraphs>258</Paragraphs>
  <Slides>30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DELL</cp:lastModifiedBy>
  <cp:revision>323</cp:revision>
  <dcterms:created xsi:type="dcterms:W3CDTF">2017-11-30T02:31:08Z</dcterms:created>
  <dcterms:modified xsi:type="dcterms:W3CDTF">2024-02-01T03:13:49Z</dcterms:modified>
</cp:coreProperties>
</file>