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sldIdLst>
    <p:sldId id="257" r:id="rId3"/>
    <p:sldId id="264" r:id="rId4"/>
    <p:sldId id="263" r:id="rId5"/>
    <p:sldId id="266" r:id="rId6"/>
    <p:sldId id="267" r:id="rId7"/>
    <p:sldId id="262" r:id="rId8"/>
    <p:sldId id="274" r:id="rId9"/>
    <p:sldId id="275" r:id="rId10"/>
    <p:sldId id="278" r:id="rId11"/>
    <p:sldId id="280" r:id="rId12"/>
    <p:sldId id="281" r:id="rId13"/>
    <p:sldId id="282" r:id="rId14"/>
    <p:sldId id="283" r:id="rId15"/>
    <p:sldId id="284" r:id="rId16"/>
    <p:sldId id="298" r:id="rId17"/>
    <p:sldId id="304" r:id="rId18"/>
    <p:sldId id="305" r:id="rId19"/>
    <p:sldId id="306" r:id="rId20"/>
    <p:sldId id="307" r:id="rId21"/>
    <p:sldId id="308" r:id="rId22"/>
    <p:sldId id="309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8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85515" y="512994"/>
            <a:ext cx="6184980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351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6B23181-4F9D-4E97-821D-0BE7CB3122EB}"/>
              </a:ext>
            </a:extLst>
          </p:cNvPr>
          <p:cNvSpPr/>
          <p:nvPr userDrawn="1"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CCB45B5-7695-4B33-AFC0-5AFBA7FD4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8356" y="1"/>
            <a:ext cx="7223645" cy="6558019"/>
          </a:xfrm>
          <a:custGeom>
            <a:avLst/>
            <a:gdLst>
              <a:gd name="connsiteX0" fmla="*/ 7223645 w 7223645"/>
              <a:gd name="connsiteY0" fmla="*/ 5090856 h 6558019"/>
              <a:gd name="connsiteX1" fmla="*/ 7223645 w 7223645"/>
              <a:gd name="connsiteY1" fmla="*/ 5608384 h 6558019"/>
              <a:gd name="connsiteX2" fmla="*/ 5948062 w 7223645"/>
              <a:gd name="connsiteY2" fmla="*/ 6518816 h 6558019"/>
              <a:gd name="connsiteX3" fmla="*/ 5654271 w 7223645"/>
              <a:gd name="connsiteY3" fmla="*/ 6469741 h 6558019"/>
              <a:gd name="connsiteX4" fmla="*/ 5703346 w 7223645"/>
              <a:gd name="connsiteY4" fmla="*/ 6175951 h 6558019"/>
              <a:gd name="connsiteX5" fmla="*/ 7223645 w 7223645"/>
              <a:gd name="connsiteY5" fmla="*/ 4384514 h 6558019"/>
              <a:gd name="connsiteX6" fmla="*/ 7223645 w 7223645"/>
              <a:gd name="connsiteY6" fmla="*/ 4902042 h 6558019"/>
              <a:gd name="connsiteX7" fmla="*/ 5273061 w 7223645"/>
              <a:gd name="connsiteY7" fmla="*/ 6294248 h 6558019"/>
              <a:gd name="connsiteX8" fmla="*/ 4979271 w 7223645"/>
              <a:gd name="connsiteY8" fmla="*/ 6245174 h 6558019"/>
              <a:gd name="connsiteX9" fmla="*/ 5028345 w 7223645"/>
              <a:gd name="connsiteY9" fmla="*/ 5951383 h 6558019"/>
              <a:gd name="connsiteX10" fmla="*/ 7223645 w 7223645"/>
              <a:gd name="connsiteY10" fmla="*/ 3708825 h 6558019"/>
              <a:gd name="connsiteX11" fmla="*/ 7223645 w 7223645"/>
              <a:gd name="connsiteY11" fmla="*/ 4226354 h 6558019"/>
              <a:gd name="connsiteX12" fmla="*/ 4207199 w 7223645"/>
              <a:gd name="connsiteY12" fmla="*/ 6379305 h 6558019"/>
              <a:gd name="connsiteX13" fmla="*/ 3913408 w 7223645"/>
              <a:gd name="connsiteY13" fmla="*/ 6330230 h 6558019"/>
              <a:gd name="connsiteX14" fmla="*/ 3962483 w 7223645"/>
              <a:gd name="connsiteY14" fmla="*/ 6036439 h 6558019"/>
              <a:gd name="connsiteX15" fmla="*/ 7223645 w 7223645"/>
              <a:gd name="connsiteY15" fmla="*/ 3033131 h 6558019"/>
              <a:gd name="connsiteX16" fmla="*/ 7223645 w 7223645"/>
              <a:gd name="connsiteY16" fmla="*/ 3550660 h 6558019"/>
              <a:gd name="connsiteX17" fmla="*/ 3141336 w 7223645"/>
              <a:gd name="connsiteY17" fmla="*/ 6464358 h 6558019"/>
              <a:gd name="connsiteX18" fmla="*/ 2847545 w 7223645"/>
              <a:gd name="connsiteY18" fmla="*/ 6415283 h 6558019"/>
              <a:gd name="connsiteX19" fmla="*/ 2896620 w 7223645"/>
              <a:gd name="connsiteY19" fmla="*/ 6121492 h 6558019"/>
              <a:gd name="connsiteX20" fmla="*/ 7223645 w 7223645"/>
              <a:gd name="connsiteY20" fmla="*/ 2357436 h 6558019"/>
              <a:gd name="connsiteX21" fmla="*/ 7223645 w 7223645"/>
              <a:gd name="connsiteY21" fmla="*/ 2874964 h 6558019"/>
              <a:gd name="connsiteX22" fmla="*/ 2525289 w 7223645"/>
              <a:gd name="connsiteY22" fmla="*/ 6228358 h 6558019"/>
              <a:gd name="connsiteX23" fmla="*/ 2231498 w 7223645"/>
              <a:gd name="connsiteY23" fmla="*/ 6179284 h 6558019"/>
              <a:gd name="connsiteX24" fmla="*/ 2280573 w 7223645"/>
              <a:gd name="connsiteY24" fmla="*/ 5885492 h 6558019"/>
              <a:gd name="connsiteX25" fmla="*/ 7223645 w 7223645"/>
              <a:gd name="connsiteY25" fmla="*/ 1681741 h 6558019"/>
              <a:gd name="connsiteX26" fmla="*/ 7223645 w 7223645"/>
              <a:gd name="connsiteY26" fmla="*/ 2199270 h 6558019"/>
              <a:gd name="connsiteX27" fmla="*/ 1849260 w 7223645"/>
              <a:gd name="connsiteY27" fmla="*/ 6035171 h 6558019"/>
              <a:gd name="connsiteX28" fmla="*/ 1555469 w 7223645"/>
              <a:gd name="connsiteY28" fmla="*/ 5986096 h 6558019"/>
              <a:gd name="connsiteX29" fmla="*/ 1604544 w 7223645"/>
              <a:gd name="connsiteY29" fmla="*/ 5692305 h 6558019"/>
              <a:gd name="connsiteX30" fmla="*/ 7223645 w 7223645"/>
              <a:gd name="connsiteY30" fmla="*/ 1006048 h 6558019"/>
              <a:gd name="connsiteX31" fmla="*/ 7223645 w 7223645"/>
              <a:gd name="connsiteY31" fmla="*/ 1523576 h 6558019"/>
              <a:gd name="connsiteX32" fmla="*/ 2182819 w 7223645"/>
              <a:gd name="connsiteY32" fmla="*/ 5121402 h 6558019"/>
              <a:gd name="connsiteX33" fmla="*/ 1889027 w 7223645"/>
              <a:gd name="connsiteY33" fmla="*/ 5072328 h 6558019"/>
              <a:gd name="connsiteX34" fmla="*/ 1938103 w 7223645"/>
              <a:gd name="connsiteY34" fmla="*/ 4778538 h 6558019"/>
              <a:gd name="connsiteX35" fmla="*/ 7223645 w 7223645"/>
              <a:gd name="connsiteY35" fmla="*/ 330352 h 6558019"/>
              <a:gd name="connsiteX36" fmla="*/ 7223645 w 7223645"/>
              <a:gd name="connsiteY36" fmla="*/ 847881 h 6558019"/>
              <a:gd name="connsiteX37" fmla="*/ 2048238 w 7223645"/>
              <a:gd name="connsiteY37" fmla="*/ 4541763 h 6558019"/>
              <a:gd name="connsiteX38" fmla="*/ 1754448 w 7223645"/>
              <a:gd name="connsiteY38" fmla="*/ 4492688 h 6558019"/>
              <a:gd name="connsiteX39" fmla="*/ 1803522 w 7223645"/>
              <a:gd name="connsiteY39" fmla="*/ 4198897 h 6558019"/>
              <a:gd name="connsiteX40" fmla="*/ 6739791 w 7223645"/>
              <a:gd name="connsiteY40" fmla="*/ 0 h 6558019"/>
              <a:gd name="connsiteX41" fmla="*/ 7223645 w 7223645"/>
              <a:gd name="connsiteY41" fmla="*/ 0 h 6558019"/>
              <a:gd name="connsiteX42" fmla="*/ 7223645 w 7223645"/>
              <a:gd name="connsiteY42" fmla="*/ 172186 h 6558019"/>
              <a:gd name="connsiteX43" fmla="*/ 910732 w 7223645"/>
              <a:gd name="connsiteY43" fmla="*/ 4677950 h 6558019"/>
              <a:gd name="connsiteX44" fmla="*/ 616940 w 7223645"/>
              <a:gd name="connsiteY44" fmla="*/ 4628875 h 6558019"/>
              <a:gd name="connsiteX45" fmla="*/ 666015 w 7223645"/>
              <a:gd name="connsiteY45" fmla="*/ 4335083 h 6558019"/>
              <a:gd name="connsiteX46" fmla="*/ 5793093 w 7223645"/>
              <a:gd name="connsiteY46" fmla="*/ 0 h 6558019"/>
              <a:gd name="connsiteX47" fmla="*/ 6518192 w 7223645"/>
              <a:gd name="connsiteY47" fmla="*/ 0 h 6558019"/>
              <a:gd name="connsiteX48" fmla="*/ 332995 w 7223645"/>
              <a:gd name="connsiteY48" fmla="*/ 4414607 h 6558019"/>
              <a:gd name="connsiteX49" fmla="*/ 39204 w 7223645"/>
              <a:gd name="connsiteY49" fmla="*/ 4365532 h 6558019"/>
              <a:gd name="connsiteX50" fmla="*/ 88280 w 7223645"/>
              <a:gd name="connsiteY50" fmla="*/ 4071741 h 6558019"/>
              <a:gd name="connsiteX51" fmla="*/ 4846394 w 7223645"/>
              <a:gd name="connsiteY51" fmla="*/ 0 h 6558019"/>
              <a:gd name="connsiteX52" fmla="*/ 5571492 w 7223645"/>
              <a:gd name="connsiteY52" fmla="*/ 0 h 6558019"/>
              <a:gd name="connsiteX53" fmla="*/ 744860 w 7223645"/>
              <a:gd name="connsiteY53" fmla="*/ 3444949 h 6558019"/>
              <a:gd name="connsiteX54" fmla="*/ 451068 w 7223645"/>
              <a:gd name="connsiteY54" fmla="*/ 3395874 h 6558019"/>
              <a:gd name="connsiteX55" fmla="*/ 500143 w 7223645"/>
              <a:gd name="connsiteY55" fmla="*/ 3102083 h 6558019"/>
              <a:gd name="connsiteX56" fmla="*/ 3899695 w 7223645"/>
              <a:gd name="connsiteY56" fmla="*/ 0 h 6558019"/>
              <a:gd name="connsiteX57" fmla="*/ 4624794 w 7223645"/>
              <a:gd name="connsiteY57" fmla="*/ 0 h 6558019"/>
              <a:gd name="connsiteX58" fmla="*/ 686912 w 7223645"/>
              <a:gd name="connsiteY58" fmla="*/ 2810614 h 6558019"/>
              <a:gd name="connsiteX59" fmla="*/ 393120 w 7223645"/>
              <a:gd name="connsiteY59" fmla="*/ 2761539 h 6558019"/>
              <a:gd name="connsiteX60" fmla="*/ 442195 w 7223645"/>
              <a:gd name="connsiteY60" fmla="*/ 2467748 h 6558019"/>
              <a:gd name="connsiteX61" fmla="*/ 2952994 w 7223645"/>
              <a:gd name="connsiteY61" fmla="*/ 0 h 6558019"/>
              <a:gd name="connsiteX62" fmla="*/ 3678092 w 7223645"/>
              <a:gd name="connsiteY62" fmla="*/ 0 h 6558019"/>
              <a:gd name="connsiteX63" fmla="*/ 973827 w 7223645"/>
              <a:gd name="connsiteY63" fmla="*/ 1930136 h 6558019"/>
              <a:gd name="connsiteX64" fmla="*/ 680036 w 7223645"/>
              <a:gd name="connsiteY64" fmla="*/ 1881061 h 6558019"/>
              <a:gd name="connsiteX65" fmla="*/ 729111 w 7223645"/>
              <a:gd name="connsiteY65" fmla="*/ 1587270 h 6558019"/>
              <a:gd name="connsiteX66" fmla="*/ 1962915 w 7223645"/>
              <a:gd name="connsiteY66" fmla="*/ 0 h 6558019"/>
              <a:gd name="connsiteX67" fmla="*/ 2688012 w 7223645"/>
              <a:gd name="connsiteY67" fmla="*/ 0 h 6558019"/>
              <a:gd name="connsiteX68" fmla="*/ 1051983 w 7223645"/>
              <a:gd name="connsiteY68" fmla="*/ 1167696 h 6558019"/>
              <a:gd name="connsiteX69" fmla="*/ 758192 w 7223645"/>
              <a:gd name="connsiteY69" fmla="*/ 1118621 h 6558019"/>
              <a:gd name="connsiteX70" fmla="*/ 807267 w 7223645"/>
              <a:gd name="connsiteY70" fmla="*/ 824830 h 655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223645" h="6558019">
                <a:moveTo>
                  <a:pt x="7223645" y="5090856"/>
                </a:moveTo>
                <a:lnTo>
                  <a:pt x="7223645" y="5608384"/>
                </a:lnTo>
                <a:lnTo>
                  <a:pt x="5948062" y="6518816"/>
                </a:lnTo>
                <a:cubicBezTo>
                  <a:pt x="5853384" y="6586393"/>
                  <a:pt x="5721847" y="6564421"/>
                  <a:pt x="5654271" y="6469741"/>
                </a:cubicBezTo>
                <a:cubicBezTo>
                  <a:pt x="5586696" y="6375062"/>
                  <a:pt x="5608666" y="6243526"/>
                  <a:pt x="5703346" y="6175951"/>
                </a:cubicBezTo>
                <a:close/>
                <a:moveTo>
                  <a:pt x="7223645" y="4384514"/>
                </a:moveTo>
                <a:lnTo>
                  <a:pt x="7223645" y="4902042"/>
                </a:lnTo>
                <a:lnTo>
                  <a:pt x="5273061" y="6294248"/>
                </a:lnTo>
                <a:cubicBezTo>
                  <a:pt x="5178383" y="6361824"/>
                  <a:pt x="5046846" y="6339853"/>
                  <a:pt x="4979271" y="6245174"/>
                </a:cubicBezTo>
                <a:cubicBezTo>
                  <a:pt x="4911695" y="6150494"/>
                  <a:pt x="4933665" y="6018958"/>
                  <a:pt x="5028345" y="5951383"/>
                </a:cubicBezTo>
                <a:close/>
                <a:moveTo>
                  <a:pt x="7223645" y="3708825"/>
                </a:moveTo>
                <a:lnTo>
                  <a:pt x="7223645" y="4226354"/>
                </a:lnTo>
                <a:lnTo>
                  <a:pt x="4207199" y="6379305"/>
                </a:lnTo>
                <a:cubicBezTo>
                  <a:pt x="4112518" y="6446882"/>
                  <a:pt x="3980984" y="6424909"/>
                  <a:pt x="3913408" y="6330230"/>
                </a:cubicBezTo>
                <a:cubicBezTo>
                  <a:pt x="3845831" y="6235551"/>
                  <a:pt x="3867803" y="6104016"/>
                  <a:pt x="3962483" y="6036439"/>
                </a:cubicBezTo>
                <a:close/>
                <a:moveTo>
                  <a:pt x="7223645" y="3033131"/>
                </a:moveTo>
                <a:lnTo>
                  <a:pt x="7223645" y="3550660"/>
                </a:lnTo>
                <a:lnTo>
                  <a:pt x="3141336" y="6464358"/>
                </a:lnTo>
                <a:cubicBezTo>
                  <a:pt x="3046657" y="6531935"/>
                  <a:pt x="2915122" y="6509963"/>
                  <a:pt x="2847545" y="6415283"/>
                </a:cubicBezTo>
                <a:cubicBezTo>
                  <a:pt x="2779969" y="6320604"/>
                  <a:pt x="2801940" y="6189069"/>
                  <a:pt x="2896620" y="6121492"/>
                </a:cubicBezTo>
                <a:close/>
                <a:moveTo>
                  <a:pt x="7223645" y="2357436"/>
                </a:moveTo>
                <a:lnTo>
                  <a:pt x="7223645" y="2874964"/>
                </a:lnTo>
                <a:lnTo>
                  <a:pt x="2525289" y="6228358"/>
                </a:lnTo>
                <a:cubicBezTo>
                  <a:pt x="2430610" y="6295935"/>
                  <a:pt x="2299074" y="6273963"/>
                  <a:pt x="2231498" y="6179284"/>
                </a:cubicBezTo>
                <a:cubicBezTo>
                  <a:pt x="2163922" y="6084604"/>
                  <a:pt x="2185893" y="5953069"/>
                  <a:pt x="2280573" y="5885492"/>
                </a:cubicBezTo>
                <a:close/>
                <a:moveTo>
                  <a:pt x="7223645" y="1681741"/>
                </a:moveTo>
                <a:lnTo>
                  <a:pt x="7223645" y="2199270"/>
                </a:lnTo>
                <a:lnTo>
                  <a:pt x="1849260" y="6035171"/>
                </a:lnTo>
                <a:cubicBezTo>
                  <a:pt x="1754580" y="6102747"/>
                  <a:pt x="1623045" y="6080776"/>
                  <a:pt x="1555469" y="5986096"/>
                </a:cubicBezTo>
                <a:cubicBezTo>
                  <a:pt x="1487892" y="5891416"/>
                  <a:pt x="1509864" y="5759881"/>
                  <a:pt x="1604544" y="5692305"/>
                </a:cubicBezTo>
                <a:close/>
                <a:moveTo>
                  <a:pt x="7223645" y="1006048"/>
                </a:moveTo>
                <a:lnTo>
                  <a:pt x="7223645" y="1523576"/>
                </a:lnTo>
                <a:lnTo>
                  <a:pt x="2182819" y="5121402"/>
                </a:lnTo>
                <a:cubicBezTo>
                  <a:pt x="2088139" y="5188979"/>
                  <a:pt x="1956604" y="5167008"/>
                  <a:pt x="1889027" y="5072328"/>
                </a:cubicBezTo>
                <a:cubicBezTo>
                  <a:pt x="1821451" y="4977649"/>
                  <a:pt x="1843423" y="4846113"/>
                  <a:pt x="1938103" y="4778538"/>
                </a:cubicBezTo>
                <a:close/>
                <a:moveTo>
                  <a:pt x="7223645" y="330352"/>
                </a:moveTo>
                <a:lnTo>
                  <a:pt x="7223645" y="847881"/>
                </a:lnTo>
                <a:lnTo>
                  <a:pt x="2048238" y="4541763"/>
                </a:lnTo>
                <a:cubicBezTo>
                  <a:pt x="1953558" y="4609340"/>
                  <a:pt x="1822023" y="4587368"/>
                  <a:pt x="1754448" y="4492688"/>
                </a:cubicBezTo>
                <a:cubicBezTo>
                  <a:pt x="1686870" y="4398009"/>
                  <a:pt x="1708842" y="4266474"/>
                  <a:pt x="1803522" y="4198897"/>
                </a:cubicBezTo>
                <a:close/>
                <a:moveTo>
                  <a:pt x="6739791" y="0"/>
                </a:moveTo>
                <a:lnTo>
                  <a:pt x="7223645" y="0"/>
                </a:lnTo>
                <a:lnTo>
                  <a:pt x="7223645" y="172186"/>
                </a:lnTo>
                <a:lnTo>
                  <a:pt x="910732" y="4677950"/>
                </a:lnTo>
                <a:cubicBezTo>
                  <a:pt x="816052" y="4745526"/>
                  <a:pt x="684517" y="4723554"/>
                  <a:pt x="616940" y="4628875"/>
                </a:cubicBezTo>
                <a:cubicBezTo>
                  <a:pt x="549364" y="4534195"/>
                  <a:pt x="571336" y="4402660"/>
                  <a:pt x="666015" y="4335083"/>
                </a:cubicBezTo>
                <a:close/>
                <a:moveTo>
                  <a:pt x="5793093" y="0"/>
                </a:moveTo>
                <a:lnTo>
                  <a:pt x="6518192" y="0"/>
                </a:lnTo>
                <a:lnTo>
                  <a:pt x="332995" y="4414607"/>
                </a:lnTo>
                <a:cubicBezTo>
                  <a:pt x="238316" y="4482183"/>
                  <a:pt x="106781" y="4460212"/>
                  <a:pt x="39204" y="4365532"/>
                </a:cubicBezTo>
                <a:cubicBezTo>
                  <a:pt x="-28372" y="4270852"/>
                  <a:pt x="-6401" y="4139317"/>
                  <a:pt x="88280" y="4071741"/>
                </a:cubicBezTo>
                <a:close/>
                <a:moveTo>
                  <a:pt x="4846394" y="0"/>
                </a:moveTo>
                <a:lnTo>
                  <a:pt x="5571492" y="0"/>
                </a:lnTo>
                <a:lnTo>
                  <a:pt x="744860" y="3444949"/>
                </a:lnTo>
                <a:cubicBezTo>
                  <a:pt x="650180" y="3512525"/>
                  <a:pt x="518645" y="3490554"/>
                  <a:pt x="451068" y="3395874"/>
                </a:cubicBezTo>
                <a:cubicBezTo>
                  <a:pt x="383492" y="3301195"/>
                  <a:pt x="405463" y="3169660"/>
                  <a:pt x="500143" y="3102083"/>
                </a:cubicBezTo>
                <a:close/>
                <a:moveTo>
                  <a:pt x="3899695" y="0"/>
                </a:moveTo>
                <a:lnTo>
                  <a:pt x="4624794" y="0"/>
                </a:lnTo>
                <a:lnTo>
                  <a:pt x="686912" y="2810614"/>
                </a:lnTo>
                <a:cubicBezTo>
                  <a:pt x="592232" y="2878190"/>
                  <a:pt x="460697" y="2856219"/>
                  <a:pt x="393120" y="2761539"/>
                </a:cubicBezTo>
                <a:cubicBezTo>
                  <a:pt x="325544" y="2666859"/>
                  <a:pt x="347516" y="2535324"/>
                  <a:pt x="442195" y="2467748"/>
                </a:cubicBezTo>
                <a:close/>
                <a:moveTo>
                  <a:pt x="2952994" y="0"/>
                </a:moveTo>
                <a:lnTo>
                  <a:pt x="3678092" y="0"/>
                </a:lnTo>
                <a:lnTo>
                  <a:pt x="973827" y="1930136"/>
                </a:lnTo>
                <a:cubicBezTo>
                  <a:pt x="879147" y="1997712"/>
                  <a:pt x="747612" y="1975740"/>
                  <a:pt x="680036" y="1881061"/>
                </a:cubicBezTo>
                <a:cubicBezTo>
                  <a:pt x="612460" y="1786382"/>
                  <a:pt x="634431" y="1654846"/>
                  <a:pt x="729111" y="1587270"/>
                </a:cubicBezTo>
                <a:close/>
                <a:moveTo>
                  <a:pt x="1962915" y="0"/>
                </a:moveTo>
                <a:lnTo>
                  <a:pt x="2688012" y="0"/>
                </a:lnTo>
                <a:lnTo>
                  <a:pt x="1051983" y="1167696"/>
                </a:lnTo>
                <a:cubicBezTo>
                  <a:pt x="957304" y="1235272"/>
                  <a:pt x="825769" y="1213301"/>
                  <a:pt x="758192" y="1118621"/>
                </a:cubicBezTo>
                <a:cubicBezTo>
                  <a:pt x="690616" y="1023941"/>
                  <a:pt x="712587" y="892406"/>
                  <a:pt x="807267" y="8248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45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97" name="Google Shape;297;p1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98" name="Google Shape;298;p1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99" name="Google Shape;299;p1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Google Shape;311;p1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2" name="Google Shape;312;p1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5" name="Google Shape;325;p11"/>
          <p:cNvSpPr txBox="1">
            <a:spLocks noGrp="1"/>
          </p:cNvSpPr>
          <p:nvPr>
            <p:ph type="title" hasCustomPrompt="1"/>
          </p:nvPr>
        </p:nvSpPr>
        <p:spPr>
          <a:xfrm>
            <a:off x="1699200" y="1763767"/>
            <a:ext cx="9076400" cy="2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3160600" y="3995200"/>
            <a:ext cx="6153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3">
            <a:alphaModFix/>
          </a:blip>
          <a:srcRect l="19057" t="15672" r="8452" b="14077"/>
          <a:stretch/>
        </p:blipFill>
        <p:spPr>
          <a:xfrm rot="2854260" flipH="1">
            <a:off x="1700927" y="627547"/>
            <a:ext cx="1610180" cy="150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867" y="3171101"/>
            <a:ext cx="3485299" cy="325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59844">
            <a:off x="5255923" y="4292553"/>
            <a:ext cx="1962955" cy="183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30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1093300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2398167" y="1097167"/>
            <a:ext cx="7817200" cy="3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2398167" y="5028733"/>
            <a:ext cx="7817200" cy="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9090733" y="3258867"/>
            <a:ext cx="3742968" cy="388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1326376" y="536045"/>
            <a:ext cx="2210217" cy="2130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597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1"/>
            <a:ext cx="4434000" cy="10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0"/>
            <a:ext cx="44340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222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1409167" y="1530233"/>
            <a:ext cx="9795200" cy="4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1409167" y="637500"/>
            <a:ext cx="97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3" name="Google Shape;83;p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7" name="Google Shape;97;p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l="16678" t="20069" r="12258" b="7998"/>
          <a:stretch/>
        </p:blipFill>
        <p:spPr>
          <a:xfrm>
            <a:off x="9991767" y="637501"/>
            <a:ext cx="1311333" cy="1239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25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17" name="Google Shape;117;p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1" name="Google Shape;131;p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2567825" y="3810900"/>
            <a:ext cx="2990400" cy="1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2567825" y="3328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6633759" y="3810900"/>
            <a:ext cx="2990400" cy="1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6633759" y="3328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t="12766" b="6123"/>
          <a:stretch/>
        </p:blipFill>
        <p:spPr>
          <a:xfrm>
            <a:off x="9661133" y="4213800"/>
            <a:ext cx="2530867" cy="263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l="9261" t="28180" r="18494" b="9858"/>
          <a:stretch/>
        </p:blipFill>
        <p:spPr>
          <a:xfrm>
            <a:off x="8696633" y="1610170"/>
            <a:ext cx="2990400" cy="239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l="7552" t="7355" r="23600"/>
          <a:stretch/>
        </p:blipFill>
        <p:spPr>
          <a:xfrm rot="5888868">
            <a:off x="1229283" y="394285"/>
            <a:ext cx="1688135" cy="2120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20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28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57" name="Google Shape;157;p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1" name="Google Shape;171;p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69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89" name="Google Shape;189;p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90" name="Google Shape;190;p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91" name="Google Shape;191;p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4" name="Google Shape;204;p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3959167" y="3105567"/>
            <a:ext cx="46952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2"/>
          </p:nvPr>
        </p:nvSpPr>
        <p:spPr>
          <a:xfrm>
            <a:off x="3959167" y="2567567"/>
            <a:ext cx="46952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219" name="Google Shape;21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9115">
            <a:off x="1457287" y="4220218"/>
            <a:ext cx="2239712" cy="215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 l="10992" t="30075" r="18085" b="19044"/>
          <a:stretch/>
        </p:blipFill>
        <p:spPr>
          <a:xfrm rot="608972">
            <a:off x="8604101" y="996834"/>
            <a:ext cx="3348500" cy="224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 l="16714" t="20112" r="12966" b="10438"/>
          <a:stretch/>
        </p:blipFill>
        <p:spPr>
          <a:xfrm>
            <a:off x="1721633" y="439833"/>
            <a:ext cx="2107200" cy="1943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96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4" name="Google Shape;224;p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2605067" y="2170700"/>
            <a:ext cx="7174000" cy="2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226" name="Google Shape;226;p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27" name="Google Shape;227;p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1" name="Google Shape;241;p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4" name="Google Shape;2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84">
            <a:off x="444029" y="284303"/>
            <a:ext cx="2717812" cy="253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55965">
            <a:off x="8979843" y="4177883"/>
            <a:ext cx="2412933" cy="232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696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60" name="Google Shape;260;p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74" name="Google Shape;274;p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3143567" y="2434767"/>
            <a:ext cx="6326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pic>
        <p:nvPicPr>
          <p:cNvPr id="288" name="Google Shape;2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1357167" y="620773"/>
            <a:ext cx="9899200" cy="9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290" name="Google Shape;2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 flipH="1">
            <a:off x="9258800" y="3764062"/>
            <a:ext cx="3052032" cy="284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146033" y="596017"/>
            <a:ext cx="1722133" cy="166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7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>
            <a:spLocks noGrp="1"/>
          </p:cNvSpPr>
          <p:nvPr>
            <p:ph type="title"/>
          </p:nvPr>
        </p:nvSpPr>
        <p:spPr>
          <a:xfrm>
            <a:off x="3279400" y="2555605"/>
            <a:ext cx="5633200" cy="1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352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97" name="Google Shape;297;p1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98" name="Google Shape;298;p1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99" name="Google Shape;299;p1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Google Shape;311;p1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2" name="Google Shape;312;p1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5" name="Google Shape;325;p11"/>
          <p:cNvSpPr txBox="1">
            <a:spLocks noGrp="1"/>
          </p:cNvSpPr>
          <p:nvPr>
            <p:ph type="title" hasCustomPrompt="1"/>
          </p:nvPr>
        </p:nvSpPr>
        <p:spPr>
          <a:xfrm>
            <a:off x="1699200" y="1763767"/>
            <a:ext cx="9076400" cy="2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3160600" y="3995200"/>
            <a:ext cx="6153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3">
            <a:alphaModFix/>
          </a:blip>
          <a:srcRect l="19057" t="15672" r="8452" b="14077"/>
          <a:stretch/>
        </p:blipFill>
        <p:spPr>
          <a:xfrm rot="2854260" flipH="1">
            <a:off x="1700927" y="627547"/>
            <a:ext cx="1610180" cy="150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867" y="3171101"/>
            <a:ext cx="3485299" cy="325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59844">
            <a:off x="5255923" y="4292553"/>
            <a:ext cx="1962955" cy="183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4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96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336" name="Google Shape;336;p1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337" name="Google Shape;337;p1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8" name="Google Shape;338;p1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51" name="Google Shape;351;p1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4" name="Google Shape;3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20267" y="2273433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3265067" y="27559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3"/>
          </p:nvPr>
        </p:nvSpPr>
        <p:spPr>
          <a:xfrm>
            <a:off x="3265067" y="2273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20267" y="4176100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5"/>
          </p:nvPr>
        </p:nvSpPr>
        <p:spPr>
          <a:xfrm>
            <a:off x="3265067" y="46585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6"/>
          </p:nvPr>
        </p:nvSpPr>
        <p:spPr>
          <a:xfrm>
            <a:off x="3265067" y="41761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27481" y="2273433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8"/>
          </p:nvPr>
        </p:nvSpPr>
        <p:spPr>
          <a:xfrm>
            <a:off x="8072267" y="27559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9"/>
          </p:nvPr>
        </p:nvSpPr>
        <p:spPr>
          <a:xfrm>
            <a:off x="8072267" y="2273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27481" y="4176100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4"/>
          </p:nvPr>
        </p:nvSpPr>
        <p:spPr>
          <a:xfrm>
            <a:off x="8072267" y="46585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5"/>
          </p:nvPr>
        </p:nvSpPr>
        <p:spPr>
          <a:xfrm>
            <a:off x="8072267" y="41761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376" name="Google Shape;376;p13"/>
          <p:cNvPicPr preferRelativeResize="0"/>
          <p:nvPr/>
        </p:nvPicPr>
        <p:blipFill rotWithShape="1">
          <a:blip r:embed="rId4">
            <a:alphaModFix/>
          </a:blip>
          <a:srcRect l="31191" t="6832" r="25445" b="11919"/>
          <a:stretch/>
        </p:blipFill>
        <p:spPr>
          <a:xfrm>
            <a:off x="10700200" y="4176101"/>
            <a:ext cx="1235933" cy="21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3"/>
          <p:cNvPicPr preferRelativeResize="0"/>
          <p:nvPr/>
        </p:nvPicPr>
        <p:blipFill rotWithShape="1">
          <a:blip r:embed="rId5">
            <a:alphaModFix/>
          </a:blip>
          <a:srcRect l="12533" t="15318" r="15227"/>
          <a:stretch/>
        </p:blipFill>
        <p:spPr>
          <a:xfrm rot="-5400000">
            <a:off x="9703534" y="694033"/>
            <a:ext cx="1627833" cy="17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3"/>
          <p:cNvPicPr preferRelativeResize="0"/>
          <p:nvPr/>
        </p:nvPicPr>
        <p:blipFill rotWithShape="1">
          <a:blip r:embed="rId6">
            <a:alphaModFix/>
          </a:blip>
          <a:srcRect l="4825" t="18168" b="30009"/>
          <a:stretch/>
        </p:blipFill>
        <p:spPr>
          <a:xfrm flipH="1">
            <a:off x="960985" y="454579"/>
            <a:ext cx="2253367" cy="114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36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1" name="Google Shape;381;p1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384" name="Google Shape;384;p1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385" name="Google Shape;385;p1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86" name="Google Shape;386;p1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9" name="Google Shape;399;p1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2658929" y="4871067"/>
            <a:ext cx="2990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subTitle" idx="2"/>
          </p:nvPr>
        </p:nvSpPr>
        <p:spPr>
          <a:xfrm>
            <a:off x="2658929" y="4388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subTitle" idx="3"/>
          </p:nvPr>
        </p:nvSpPr>
        <p:spPr>
          <a:xfrm>
            <a:off x="6724863" y="4871067"/>
            <a:ext cx="2990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subTitle" idx="4"/>
          </p:nvPr>
        </p:nvSpPr>
        <p:spPr>
          <a:xfrm>
            <a:off x="6724863" y="4388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16" name="Google Shape;41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4608">
            <a:off x="926700" y="685800"/>
            <a:ext cx="2618507" cy="244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00">
            <a:off x="9212419" y="3780251"/>
            <a:ext cx="2436315" cy="234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4"/>
          <p:cNvPicPr preferRelativeResize="0"/>
          <p:nvPr/>
        </p:nvPicPr>
        <p:blipFill rotWithShape="1">
          <a:blip r:embed="rId6">
            <a:alphaModFix/>
          </a:blip>
          <a:srcRect t="13800" r="9926"/>
          <a:stretch/>
        </p:blipFill>
        <p:spPr>
          <a:xfrm rot="3600000">
            <a:off x="9188834" y="794700"/>
            <a:ext cx="2028933" cy="18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89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1" name="Google Shape;421;p1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22" name="Google Shape;4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25" name="Google Shape;425;p1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26" name="Google Shape;426;p1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39" name="Google Shape;439;p1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2" name="Google Shape;452;p15"/>
          <p:cNvSpPr txBox="1">
            <a:spLocks noGrp="1"/>
          </p:cNvSpPr>
          <p:nvPr>
            <p:ph type="subTitle" idx="1"/>
          </p:nvPr>
        </p:nvSpPr>
        <p:spPr>
          <a:xfrm>
            <a:off x="2227533" y="2658500"/>
            <a:ext cx="3911200" cy="3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subTitle" idx="2"/>
          </p:nvPr>
        </p:nvSpPr>
        <p:spPr>
          <a:xfrm>
            <a:off x="2227533" y="2176033"/>
            <a:ext cx="29904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54" name="Google Shape;454;p15"/>
          <p:cNvSpPr txBox="1">
            <a:spLocks noGrp="1"/>
          </p:cNvSpPr>
          <p:nvPr>
            <p:ph type="subTitle" idx="3"/>
          </p:nvPr>
        </p:nvSpPr>
        <p:spPr>
          <a:xfrm>
            <a:off x="6444167" y="2658500"/>
            <a:ext cx="3911200" cy="3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4"/>
          </p:nvPr>
        </p:nvSpPr>
        <p:spPr>
          <a:xfrm>
            <a:off x="6444167" y="2176033"/>
            <a:ext cx="29904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56" name="Google Shape;456;p15"/>
          <p:cNvPicPr preferRelativeResize="0"/>
          <p:nvPr/>
        </p:nvPicPr>
        <p:blipFill rotWithShape="1">
          <a:blip r:embed="rId4">
            <a:alphaModFix/>
          </a:blip>
          <a:srcRect l="17753" t="14620" r="17167" b="3101"/>
          <a:stretch/>
        </p:blipFill>
        <p:spPr>
          <a:xfrm flipH="1">
            <a:off x="1432300" y="5017567"/>
            <a:ext cx="1073267" cy="126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92981" flipH="1">
            <a:off x="9449751" y="398805"/>
            <a:ext cx="2192493" cy="204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02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9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0" name="Google Shape;460;p1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61" name="Google Shape;4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63" name="Google Shape;463;p1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64" name="Google Shape;464;p1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65" name="Google Shape;465;p1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8" name="Google Shape;478;p1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1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1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1" name="Google Shape;491;p16"/>
          <p:cNvSpPr txBox="1">
            <a:spLocks noGrp="1"/>
          </p:cNvSpPr>
          <p:nvPr>
            <p:ph type="subTitle" idx="1"/>
          </p:nvPr>
        </p:nvSpPr>
        <p:spPr>
          <a:xfrm>
            <a:off x="16790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2"/>
          </p:nvPr>
        </p:nvSpPr>
        <p:spPr>
          <a:xfrm>
            <a:off x="16790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3"/>
          </p:nvPr>
        </p:nvSpPr>
        <p:spPr>
          <a:xfrm>
            <a:off x="47962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4"/>
          </p:nvPr>
        </p:nvSpPr>
        <p:spPr>
          <a:xfrm>
            <a:off x="47962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5"/>
          </p:nvPr>
        </p:nvSpPr>
        <p:spPr>
          <a:xfrm>
            <a:off x="79134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6"/>
          </p:nvPr>
        </p:nvSpPr>
        <p:spPr>
          <a:xfrm>
            <a:off x="79134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97" name="Google Shape;4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82872" flipH="1">
            <a:off x="8701385" y="4709385"/>
            <a:ext cx="2462992" cy="237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3167808" y="4612899"/>
            <a:ext cx="2412933" cy="232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605834" y="975567"/>
            <a:ext cx="2224500" cy="2076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358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2" name="Google Shape;502;p1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04" name="Google Shape;504;p1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05" name="Google Shape;505;p1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06" name="Google Shape;506;p1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Google Shape;513;p1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Google Shape;514;p1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Google Shape;516;p1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Google Shape;517;p1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9" name="Google Shape;519;p1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2" name="Google Shape;532;p17"/>
          <p:cNvSpPr txBox="1">
            <a:spLocks noGrp="1"/>
          </p:cNvSpPr>
          <p:nvPr>
            <p:ph type="subTitle" idx="1"/>
          </p:nvPr>
        </p:nvSpPr>
        <p:spPr>
          <a:xfrm>
            <a:off x="5709759" y="3080951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subTitle" idx="2"/>
          </p:nvPr>
        </p:nvSpPr>
        <p:spPr>
          <a:xfrm>
            <a:off x="5709759" y="2598484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4" name="Google Shape;534;p17"/>
          <p:cNvSpPr txBox="1">
            <a:spLocks noGrp="1"/>
          </p:cNvSpPr>
          <p:nvPr>
            <p:ph type="subTitle" idx="3"/>
          </p:nvPr>
        </p:nvSpPr>
        <p:spPr>
          <a:xfrm>
            <a:off x="8490733" y="3080951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4"/>
          </p:nvPr>
        </p:nvSpPr>
        <p:spPr>
          <a:xfrm>
            <a:off x="8490733" y="2598484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5"/>
          </p:nvPr>
        </p:nvSpPr>
        <p:spPr>
          <a:xfrm>
            <a:off x="8490733" y="5281484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6"/>
          </p:nvPr>
        </p:nvSpPr>
        <p:spPr>
          <a:xfrm>
            <a:off x="8490733" y="4799017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7"/>
          </p:nvPr>
        </p:nvSpPr>
        <p:spPr>
          <a:xfrm>
            <a:off x="5709759" y="5281484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8"/>
          </p:nvPr>
        </p:nvSpPr>
        <p:spPr>
          <a:xfrm>
            <a:off x="5709759" y="4799017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38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2" name="Google Shape;542;p1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43" name="Google Shape;5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8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45" name="Google Shape;545;p1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46" name="Google Shape;546;p1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0" name="Google Shape;560;p1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3" name="Google Shape;573;p18"/>
          <p:cNvSpPr txBox="1">
            <a:spLocks noGrp="1"/>
          </p:cNvSpPr>
          <p:nvPr>
            <p:ph type="subTitle" idx="1"/>
          </p:nvPr>
        </p:nvSpPr>
        <p:spPr>
          <a:xfrm>
            <a:off x="1860999" y="2809567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8"/>
          <p:cNvSpPr txBox="1">
            <a:spLocks noGrp="1"/>
          </p:cNvSpPr>
          <p:nvPr>
            <p:ph type="subTitle" idx="2"/>
          </p:nvPr>
        </p:nvSpPr>
        <p:spPr>
          <a:xfrm>
            <a:off x="1860999" y="2327100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5" name="Google Shape;575;p18"/>
          <p:cNvSpPr txBox="1">
            <a:spLocks noGrp="1"/>
          </p:cNvSpPr>
          <p:nvPr>
            <p:ph type="subTitle" idx="3"/>
          </p:nvPr>
        </p:nvSpPr>
        <p:spPr>
          <a:xfrm>
            <a:off x="7877235" y="2809567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subTitle" idx="4"/>
          </p:nvPr>
        </p:nvSpPr>
        <p:spPr>
          <a:xfrm>
            <a:off x="7877235" y="2327100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5"/>
          </p:nvPr>
        </p:nvSpPr>
        <p:spPr>
          <a:xfrm>
            <a:off x="7877235" y="4814333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"/>
          <p:cNvSpPr txBox="1">
            <a:spLocks noGrp="1"/>
          </p:cNvSpPr>
          <p:nvPr>
            <p:ph type="subTitle" idx="6"/>
          </p:nvPr>
        </p:nvSpPr>
        <p:spPr>
          <a:xfrm>
            <a:off x="7877235" y="4331867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9" name="Google Shape;579;p18"/>
          <p:cNvSpPr txBox="1">
            <a:spLocks noGrp="1"/>
          </p:cNvSpPr>
          <p:nvPr>
            <p:ph type="subTitle" idx="7"/>
          </p:nvPr>
        </p:nvSpPr>
        <p:spPr>
          <a:xfrm>
            <a:off x="1860999" y="4814333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8"/>
          <p:cNvSpPr txBox="1">
            <a:spLocks noGrp="1"/>
          </p:cNvSpPr>
          <p:nvPr>
            <p:ph type="subTitle" idx="8"/>
          </p:nvPr>
        </p:nvSpPr>
        <p:spPr>
          <a:xfrm>
            <a:off x="1860999" y="4331867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581" name="Google Shape;581;p18"/>
          <p:cNvPicPr preferRelativeResize="0"/>
          <p:nvPr/>
        </p:nvPicPr>
        <p:blipFill rotWithShape="1">
          <a:blip r:embed="rId4">
            <a:alphaModFix/>
          </a:blip>
          <a:srcRect l="7356" t="18064" r="10817" b="27209"/>
          <a:stretch/>
        </p:blipFill>
        <p:spPr>
          <a:xfrm>
            <a:off x="9370301" y="877484"/>
            <a:ext cx="2024335" cy="12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8"/>
          <p:cNvPicPr preferRelativeResize="0"/>
          <p:nvPr/>
        </p:nvPicPr>
        <p:blipFill rotWithShape="1">
          <a:blip r:embed="rId5">
            <a:alphaModFix/>
          </a:blip>
          <a:srcRect l="18957" t="18008" r="10699" b="13333"/>
          <a:stretch/>
        </p:blipFill>
        <p:spPr>
          <a:xfrm rot="-887813">
            <a:off x="1615217" y="5968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133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5" name="Google Shape;585;p1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86" name="Google Shape;5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9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88" name="Google Shape;588;p1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89" name="Google Shape;589;p1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90" name="Google Shape;590;p1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1" name="Google Shape;591;p1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1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3" name="Google Shape;603;p1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6" name="Google Shape;616;p19"/>
          <p:cNvSpPr txBox="1">
            <a:spLocks noGrp="1"/>
          </p:cNvSpPr>
          <p:nvPr>
            <p:ph type="subTitle" idx="1"/>
          </p:nvPr>
        </p:nvSpPr>
        <p:spPr>
          <a:xfrm>
            <a:off x="18416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2"/>
          </p:nvPr>
        </p:nvSpPr>
        <p:spPr>
          <a:xfrm>
            <a:off x="1841667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3"/>
          </p:nvPr>
        </p:nvSpPr>
        <p:spPr>
          <a:xfrm>
            <a:off x="49588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4"/>
          </p:nvPr>
        </p:nvSpPr>
        <p:spPr>
          <a:xfrm>
            <a:off x="4958867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5"/>
          </p:nvPr>
        </p:nvSpPr>
        <p:spPr>
          <a:xfrm>
            <a:off x="80760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6"/>
          </p:nvPr>
        </p:nvSpPr>
        <p:spPr>
          <a:xfrm>
            <a:off x="8076065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7"/>
          </p:nvPr>
        </p:nvSpPr>
        <p:spPr>
          <a:xfrm>
            <a:off x="18416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subTitle" idx="8"/>
          </p:nvPr>
        </p:nvSpPr>
        <p:spPr>
          <a:xfrm>
            <a:off x="18416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4" name="Google Shape;624;p19"/>
          <p:cNvSpPr txBox="1">
            <a:spLocks noGrp="1"/>
          </p:cNvSpPr>
          <p:nvPr>
            <p:ph type="subTitle" idx="9"/>
          </p:nvPr>
        </p:nvSpPr>
        <p:spPr>
          <a:xfrm>
            <a:off x="49588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9"/>
          <p:cNvSpPr txBox="1">
            <a:spLocks noGrp="1"/>
          </p:cNvSpPr>
          <p:nvPr>
            <p:ph type="subTitle" idx="13"/>
          </p:nvPr>
        </p:nvSpPr>
        <p:spPr>
          <a:xfrm>
            <a:off x="49588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4"/>
          </p:nvPr>
        </p:nvSpPr>
        <p:spPr>
          <a:xfrm>
            <a:off x="80760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9"/>
          <p:cNvSpPr txBox="1">
            <a:spLocks noGrp="1"/>
          </p:cNvSpPr>
          <p:nvPr>
            <p:ph type="subTitle" idx="15"/>
          </p:nvPr>
        </p:nvSpPr>
        <p:spPr>
          <a:xfrm>
            <a:off x="80760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628" name="Google Shape;628;p19"/>
          <p:cNvPicPr preferRelativeResize="0"/>
          <p:nvPr/>
        </p:nvPicPr>
        <p:blipFill rotWithShape="1">
          <a:blip r:embed="rId4">
            <a:alphaModFix/>
          </a:blip>
          <a:srcRect l="7356" t="18064" r="10817" b="27209"/>
          <a:stretch/>
        </p:blipFill>
        <p:spPr>
          <a:xfrm>
            <a:off x="9370301" y="990767"/>
            <a:ext cx="2024335" cy="12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9"/>
          <p:cNvPicPr preferRelativeResize="0"/>
          <p:nvPr/>
        </p:nvPicPr>
        <p:blipFill rotWithShape="1">
          <a:blip r:embed="rId5">
            <a:alphaModFix/>
          </a:blip>
          <a:srcRect l="18957" t="18008" r="10699" b="13333"/>
          <a:stretch/>
        </p:blipFill>
        <p:spPr>
          <a:xfrm rot="-887813">
            <a:off x="1615217" y="5968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87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0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2" name="Google Shape;632;p2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633" name="Google Shape;6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0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635" name="Google Shape;635;p20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636" name="Google Shape;636;p20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637" name="Google Shape;637;p20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Google Shape;638;p20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9" name="Google Shape;639;p20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0" name="Google Shape;640;p20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1" name="Google Shape;641;p20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Google Shape;642;p20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Google Shape;643;p20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Google Shape;644;p20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Google Shape;645;p20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Google Shape;646;p20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Google Shape;647;p20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Google Shape;648;p20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Google Shape;649;p20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0" name="Google Shape;650;p20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20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20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20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20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3" name="Google Shape;663;p20"/>
          <p:cNvSpPr txBox="1">
            <a:spLocks noGrp="1"/>
          </p:cNvSpPr>
          <p:nvPr>
            <p:ph type="subTitle" idx="1"/>
          </p:nvPr>
        </p:nvSpPr>
        <p:spPr>
          <a:xfrm>
            <a:off x="1610500" y="25420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20"/>
          <p:cNvSpPr txBox="1">
            <a:spLocks noGrp="1"/>
          </p:cNvSpPr>
          <p:nvPr>
            <p:ph type="subTitle" idx="2"/>
          </p:nvPr>
        </p:nvSpPr>
        <p:spPr>
          <a:xfrm>
            <a:off x="1610492" y="2059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5" name="Google Shape;665;p20"/>
          <p:cNvSpPr txBox="1">
            <a:spLocks noGrp="1"/>
          </p:cNvSpPr>
          <p:nvPr>
            <p:ph type="subTitle" idx="3"/>
          </p:nvPr>
        </p:nvSpPr>
        <p:spPr>
          <a:xfrm>
            <a:off x="1610500" y="3893633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20"/>
          <p:cNvSpPr txBox="1">
            <a:spLocks noGrp="1"/>
          </p:cNvSpPr>
          <p:nvPr>
            <p:ph type="subTitle" idx="4"/>
          </p:nvPr>
        </p:nvSpPr>
        <p:spPr>
          <a:xfrm>
            <a:off x="1610492" y="34111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7" name="Google Shape;667;p20"/>
          <p:cNvSpPr txBox="1">
            <a:spLocks noGrp="1"/>
          </p:cNvSpPr>
          <p:nvPr>
            <p:ph type="subTitle" idx="5"/>
          </p:nvPr>
        </p:nvSpPr>
        <p:spPr>
          <a:xfrm>
            <a:off x="1610500" y="52452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0"/>
          <p:cNvSpPr txBox="1">
            <a:spLocks noGrp="1"/>
          </p:cNvSpPr>
          <p:nvPr>
            <p:ph type="subTitle" idx="6"/>
          </p:nvPr>
        </p:nvSpPr>
        <p:spPr>
          <a:xfrm>
            <a:off x="1610492" y="47627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9" name="Google Shape;669;p20"/>
          <p:cNvSpPr txBox="1">
            <a:spLocks noGrp="1"/>
          </p:cNvSpPr>
          <p:nvPr>
            <p:ph type="subTitle" idx="7"/>
          </p:nvPr>
        </p:nvSpPr>
        <p:spPr>
          <a:xfrm>
            <a:off x="7773300" y="25420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0"/>
          <p:cNvSpPr txBox="1">
            <a:spLocks noGrp="1"/>
          </p:cNvSpPr>
          <p:nvPr>
            <p:ph type="subTitle" idx="8"/>
          </p:nvPr>
        </p:nvSpPr>
        <p:spPr>
          <a:xfrm>
            <a:off x="7773292" y="2059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1" name="Google Shape;671;p20"/>
          <p:cNvSpPr txBox="1">
            <a:spLocks noGrp="1"/>
          </p:cNvSpPr>
          <p:nvPr>
            <p:ph type="subTitle" idx="9"/>
          </p:nvPr>
        </p:nvSpPr>
        <p:spPr>
          <a:xfrm>
            <a:off x="7773300" y="3893633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 txBox="1">
            <a:spLocks noGrp="1"/>
          </p:cNvSpPr>
          <p:nvPr>
            <p:ph type="subTitle" idx="13"/>
          </p:nvPr>
        </p:nvSpPr>
        <p:spPr>
          <a:xfrm>
            <a:off x="7773292" y="34111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14"/>
          </p:nvPr>
        </p:nvSpPr>
        <p:spPr>
          <a:xfrm>
            <a:off x="7773300" y="52452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15"/>
          </p:nvPr>
        </p:nvSpPr>
        <p:spPr>
          <a:xfrm>
            <a:off x="7773292" y="47627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675" name="Google Shape;675;p20"/>
          <p:cNvPicPr preferRelativeResize="0"/>
          <p:nvPr/>
        </p:nvPicPr>
        <p:blipFill rotWithShape="1">
          <a:blip r:embed="rId4">
            <a:alphaModFix/>
          </a:blip>
          <a:srcRect l="10992" t="30075" r="18085" b="19044"/>
          <a:stretch/>
        </p:blipFill>
        <p:spPr>
          <a:xfrm rot="608974">
            <a:off x="9091881" y="1031947"/>
            <a:ext cx="2761203" cy="184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0"/>
          <p:cNvPicPr preferRelativeResize="0"/>
          <p:nvPr/>
        </p:nvPicPr>
        <p:blipFill rotWithShape="1">
          <a:blip r:embed="rId5">
            <a:alphaModFix/>
          </a:blip>
          <a:srcRect l="16714" t="20112" r="12966" b="10438"/>
          <a:stretch/>
        </p:blipFill>
        <p:spPr>
          <a:xfrm>
            <a:off x="1861243" y="469967"/>
            <a:ext cx="1756589" cy="161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549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79" name="Google Shape;679;p2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680" name="Google Shape;680;p21"/>
          <p:cNvSpPr txBox="1">
            <a:spLocks noGrp="1"/>
          </p:cNvSpPr>
          <p:nvPr>
            <p:ph type="title"/>
          </p:nvPr>
        </p:nvSpPr>
        <p:spPr>
          <a:xfrm>
            <a:off x="3757200" y="2068217"/>
            <a:ext cx="4677600" cy="1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681" name="Google Shape;681;p2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682" name="Google Shape;682;p2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683" name="Google Shape;683;p2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6" name="Google Shape;696;p2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9" name="Google Shape;709;p21"/>
          <p:cNvSpPr txBox="1">
            <a:spLocks noGrp="1"/>
          </p:cNvSpPr>
          <p:nvPr>
            <p:ph type="subTitle" idx="1"/>
          </p:nvPr>
        </p:nvSpPr>
        <p:spPr>
          <a:xfrm>
            <a:off x="2904600" y="3925684"/>
            <a:ext cx="63828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10" name="Google Shape;7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833" y="3755233"/>
            <a:ext cx="2906667" cy="280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300" y="436601"/>
            <a:ext cx="2693800" cy="2515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142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15" name="Google Shape;715;p22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16" name="Google Shape;716;p2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17" name="Google Shape;717;p2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18" name="Google Shape;718;p2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4" name="Google Shape;724;p2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5" name="Google Shape;725;p2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6" name="Google Shape;726;p2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7" name="Google Shape;727;p2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31" name="Google Shape;731;p2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44" name="Google Shape;744;p22"/>
          <p:cNvSpPr txBox="1">
            <a:spLocks noGrp="1"/>
          </p:cNvSpPr>
          <p:nvPr>
            <p:ph type="subTitle" idx="1"/>
          </p:nvPr>
        </p:nvSpPr>
        <p:spPr>
          <a:xfrm>
            <a:off x="3037500" y="3119033"/>
            <a:ext cx="6508000" cy="1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45" name="Google Shape;745;p22"/>
          <p:cNvPicPr preferRelativeResize="0"/>
          <p:nvPr/>
        </p:nvPicPr>
        <p:blipFill rotWithShape="1">
          <a:blip r:embed="rId3">
            <a:alphaModFix/>
          </a:blip>
          <a:srcRect l="19492" t="14832" r="13080" b="12062"/>
          <a:stretch/>
        </p:blipFill>
        <p:spPr>
          <a:xfrm>
            <a:off x="9659177" y="568599"/>
            <a:ext cx="1623324" cy="16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2"/>
          <p:cNvPicPr preferRelativeResize="0"/>
          <p:nvPr/>
        </p:nvPicPr>
        <p:blipFill rotWithShape="1">
          <a:blip r:embed="rId4">
            <a:alphaModFix/>
          </a:blip>
          <a:srcRect l="18957" t="18008" r="10699" b="13333"/>
          <a:stretch/>
        </p:blipFill>
        <p:spPr>
          <a:xfrm rot="-887813">
            <a:off x="1615217" y="6119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742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9" name="Google Shape;749;p2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50" name="Google Shape;750;p23"/>
          <p:cNvSpPr txBox="1">
            <a:spLocks noGrp="1"/>
          </p:cNvSpPr>
          <p:nvPr>
            <p:ph type="title"/>
          </p:nvPr>
        </p:nvSpPr>
        <p:spPr>
          <a:xfrm>
            <a:off x="2769951" y="2237600"/>
            <a:ext cx="665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51" name="Google Shape;751;p2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52" name="Google Shape;752;p2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6" name="Google Shape;756;p2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Google Shape;757;p2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Google Shape;758;p2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66" name="Google Shape;766;p2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9" name="Google Shape;779;p23"/>
          <p:cNvSpPr txBox="1">
            <a:spLocks noGrp="1"/>
          </p:cNvSpPr>
          <p:nvPr>
            <p:ph type="subTitle" idx="1"/>
          </p:nvPr>
        </p:nvSpPr>
        <p:spPr>
          <a:xfrm>
            <a:off x="2769251" y="3001200"/>
            <a:ext cx="6652800" cy="1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80" name="Google Shape;780;p23"/>
          <p:cNvPicPr preferRelativeResize="0"/>
          <p:nvPr/>
        </p:nvPicPr>
        <p:blipFill rotWithShape="1">
          <a:blip r:embed="rId3">
            <a:alphaModFix/>
          </a:blip>
          <a:srcRect l="3475" t="18242" r="9846" b="20621"/>
          <a:stretch/>
        </p:blipFill>
        <p:spPr>
          <a:xfrm rot="2195310">
            <a:off x="2661711" y="4487545"/>
            <a:ext cx="2810580" cy="185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3"/>
          <p:cNvPicPr preferRelativeResize="0"/>
          <p:nvPr/>
        </p:nvPicPr>
        <p:blipFill rotWithShape="1">
          <a:blip r:embed="rId4">
            <a:alphaModFix/>
          </a:blip>
          <a:srcRect t="9703" r="2400" b="9501"/>
          <a:stretch/>
        </p:blipFill>
        <p:spPr>
          <a:xfrm>
            <a:off x="8564570" y="3259167"/>
            <a:ext cx="3714468" cy="37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3"/>
          <p:cNvPicPr preferRelativeResize="0"/>
          <p:nvPr/>
        </p:nvPicPr>
        <p:blipFill rotWithShape="1">
          <a:blip r:embed="rId5">
            <a:alphaModFix/>
          </a:blip>
          <a:srcRect t="15706" r="9412" b="2787"/>
          <a:stretch/>
        </p:blipFill>
        <p:spPr>
          <a:xfrm>
            <a:off x="1206233" y="836734"/>
            <a:ext cx="2033067" cy="1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3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8696633" y="836737"/>
            <a:ext cx="2990400" cy="2394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48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6" name="Google Shape;786;p2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87" name="Google Shape;787;p24"/>
          <p:cNvSpPr txBox="1">
            <a:spLocks noGrp="1"/>
          </p:cNvSpPr>
          <p:nvPr>
            <p:ph type="title"/>
          </p:nvPr>
        </p:nvSpPr>
        <p:spPr>
          <a:xfrm>
            <a:off x="2363333" y="2105633"/>
            <a:ext cx="3362800" cy="1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88" name="Google Shape;788;p2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89" name="Google Shape;789;p2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2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4" name="Google Shape;794;p2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7" name="Google Shape;797;p2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8" name="Google Shape;798;p2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2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2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2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2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03" name="Google Shape;803;p2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6" name="Google Shape;816;p24"/>
          <p:cNvSpPr txBox="1">
            <a:spLocks noGrp="1"/>
          </p:cNvSpPr>
          <p:nvPr>
            <p:ph type="subTitle" idx="1"/>
          </p:nvPr>
        </p:nvSpPr>
        <p:spPr>
          <a:xfrm>
            <a:off x="2362833" y="3441567"/>
            <a:ext cx="33628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817" name="Google Shape;8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94">
            <a:off x="1176770" y="4386051"/>
            <a:ext cx="2160293" cy="20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34801">
            <a:off x="8856491" y="596492"/>
            <a:ext cx="1934453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24"/>
          <p:cNvPicPr preferRelativeResize="0"/>
          <p:nvPr/>
        </p:nvPicPr>
        <p:blipFill rotWithShape="1">
          <a:blip r:embed="rId5">
            <a:alphaModFix/>
          </a:blip>
          <a:srcRect l="10564" t="29054" r="20923" b="15906"/>
          <a:stretch/>
        </p:blipFill>
        <p:spPr>
          <a:xfrm rot="-9900001">
            <a:off x="2227138" y="645640"/>
            <a:ext cx="1769157" cy="1326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70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22" name="Google Shape;822;p2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23" name="Google Shape;823;p25"/>
          <p:cNvSpPr txBox="1">
            <a:spLocks noGrp="1"/>
          </p:cNvSpPr>
          <p:nvPr>
            <p:ph type="title"/>
          </p:nvPr>
        </p:nvSpPr>
        <p:spPr>
          <a:xfrm>
            <a:off x="6268800" y="2105633"/>
            <a:ext cx="297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25" name="Google Shape;825;p2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7" name="Google Shape;837;p2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39" name="Google Shape;839;p2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2" name="Google Shape;852;p25"/>
          <p:cNvSpPr txBox="1">
            <a:spLocks noGrp="1"/>
          </p:cNvSpPr>
          <p:nvPr>
            <p:ph type="subTitle" idx="1"/>
          </p:nvPr>
        </p:nvSpPr>
        <p:spPr>
          <a:xfrm>
            <a:off x="6268784" y="3428984"/>
            <a:ext cx="33628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853" name="Google Shape;853;p25"/>
          <p:cNvPicPr preferRelativeResize="0"/>
          <p:nvPr/>
        </p:nvPicPr>
        <p:blipFill rotWithShape="1">
          <a:blip r:embed="rId3">
            <a:alphaModFix/>
          </a:blip>
          <a:srcRect t="12766" b="6123"/>
          <a:stretch/>
        </p:blipFill>
        <p:spPr>
          <a:xfrm>
            <a:off x="9245934" y="3604267"/>
            <a:ext cx="3163132" cy="329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34801" flipH="1">
            <a:off x="1562358" y="596492"/>
            <a:ext cx="1934453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/>
          <p:cNvPicPr preferRelativeResize="0"/>
          <p:nvPr/>
        </p:nvPicPr>
        <p:blipFill rotWithShape="1">
          <a:blip r:embed="rId5">
            <a:alphaModFix/>
          </a:blip>
          <a:srcRect l="7356" t="18064" r="10817" b="27209"/>
          <a:stretch/>
        </p:blipFill>
        <p:spPr>
          <a:xfrm>
            <a:off x="9370301" y="877484"/>
            <a:ext cx="2024335" cy="1264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7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28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58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859" name="Google Shape;859;p2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60" name="Google Shape;860;p2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61" name="Google Shape;861;p2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3" name="Google Shape;863;p2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74" name="Google Shape;874;p2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886;p2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87" name="Google Shape;8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341800" y="2102767"/>
            <a:ext cx="4949600" cy="4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6291525" y="2102767"/>
            <a:ext cx="4949600" cy="4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0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93" name="Google Shape;893;p2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894" name="Google Shape;8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96" name="Google Shape;896;p2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97" name="Google Shape;897;p2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98" name="Google Shape;898;p2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11" name="Google Shape;911;p2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" name="Google Shape;923;p2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872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26" name="Google Shape;926;p2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927" name="Google Shape;927;p2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928" name="Google Shape;928;p2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929" name="Google Shape;929;p2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0" name="Google Shape;930;p2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1" name="Google Shape;931;p2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2" name="Google Shape;932;p2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3" name="Google Shape;933;p2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4" name="Google Shape;934;p2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5" name="Google Shape;935;p2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6" name="Google Shape;936;p2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7" name="Google Shape;937;p2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8" name="Google Shape;938;p2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9" name="Google Shape;939;p2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0" name="Google Shape;940;p2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1" name="Google Shape;941;p2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42" name="Google Shape;942;p2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944;p2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5" name="Google Shape;945;p2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7" name="Google Shape;947;p2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8" name="Google Shape;948;p2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9" name="Google Shape;949;p2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950;p2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55" name="Google Shape;955;p28"/>
          <p:cNvSpPr txBox="1">
            <a:spLocks noGrp="1"/>
          </p:cNvSpPr>
          <p:nvPr>
            <p:ph type="title" hasCustomPrompt="1"/>
          </p:nvPr>
        </p:nvSpPr>
        <p:spPr>
          <a:xfrm>
            <a:off x="1507300" y="1012233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6" name="Google Shape;956;p28"/>
          <p:cNvSpPr txBox="1">
            <a:spLocks noGrp="1"/>
          </p:cNvSpPr>
          <p:nvPr>
            <p:ph type="subTitle" idx="1"/>
          </p:nvPr>
        </p:nvSpPr>
        <p:spPr>
          <a:xfrm>
            <a:off x="1507300" y="1909967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8"/>
          <p:cNvSpPr txBox="1">
            <a:spLocks noGrp="1"/>
          </p:cNvSpPr>
          <p:nvPr>
            <p:ph type="title" idx="2" hasCustomPrompt="1"/>
          </p:nvPr>
        </p:nvSpPr>
        <p:spPr>
          <a:xfrm>
            <a:off x="1507300" y="2633167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8" name="Google Shape;958;p28"/>
          <p:cNvSpPr txBox="1">
            <a:spLocks noGrp="1"/>
          </p:cNvSpPr>
          <p:nvPr>
            <p:ph type="subTitle" idx="3"/>
          </p:nvPr>
        </p:nvSpPr>
        <p:spPr>
          <a:xfrm>
            <a:off x="1507300" y="3531167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8"/>
          <p:cNvSpPr txBox="1">
            <a:spLocks noGrp="1"/>
          </p:cNvSpPr>
          <p:nvPr>
            <p:ph type="title" idx="4" hasCustomPrompt="1"/>
          </p:nvPr>
        </p:nvSpPr>
        <p:spPr>
          <a:xfrm>
            <a:off x="1507300" y="4254100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60" name="Google Shape;960;p28"/>
          <p:cNvSpPr txBox="1">
            <a:spLocks noGrp="1"/>
          </p:cNvSpPr>
          <p:nvPr>
            <p:ph type="subTitle" idx="5"/>
          </p:nvPr>
        </p:nvSpPr>
        <p:spPr>
          <a:xfrm>
            <a:off x="1507300" y="5152100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665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63" name="Google Shape;963;p2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964" name="Google Shape;964;p2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965" name="Google Shape;965;p2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966" name="Google Shape;966;p2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3" name="Google Shape;973;p2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4" name="Google Shape;974;p2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5" name="Google Shape;975;p2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6" name="Google Shape;976;p2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7" name="Google Shape;977;p2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79" name="Google Shape;979;p2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2" name="Google Shape;992;p29"/>
          <p:cNvSpPr txBox="1">
            <a:spLocks noGrp="1"/>
          </p:cNvSpPr>
          <p:nvPr>
            <p:ph type="title"/>
          </p:nvPr>
        </p:nvSpPr>
        <p:spPr>
          <a:xfrm>
            <a:off x="3423167" y="3822000"/>
            <a:ext cx="5767200" cy="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fair Display Regular"/>
              <a:buNone/>
              <a:defRPr sz="2667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993" name="Google Shape;993;p29"/>
          <p:cNvSpPr txBox="1">
            <a:spLocks noGrp="1"/>
          </p:cNvSpPr>
          <p:nvPr>
            <p:ph type="subTitle" idx="1"/>
          </p:nvPr>
        </p:nvSpPr>
        <p:spPr>
          <a:xfrm>
            <a:off x="3035767" y="2204000"/>
            <a:ext cx="65420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pic>
        <p:nvPicPr>
          <p:cNvPr id="994" name="Google Shape;994;p29"/>
          <p:cNvPicPr preferRelativeResize="0"/>
          <p:nvPr/>
        </p:nvPicPr>
        <p:blipFill rotWithShape="1">
          <a:blip r:embed="rId3">
            <a:alphaModFix/>
          </a:blip>
          <a:srcRect l="17753" t="14620" r="17167" b="3101"/>
          <a:stretch/>
        </p:blipFill>
        <p:spPr>
          <a:xfrm>
            <a:off x="1646267" y="4153401"/>
            <a:ext cx="1826067" cy="215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2983" flipH="1">
            <a:off x="8768867" y="335500"/>
            <a:ext cx="2806000" cy="261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329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0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8" name="Google Shape;998;p3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999" name="Google Shape;999;p30"/>
          <p:cNvSpPr txBox="1">
            <a:spLocks noGrp="1"/>
          </p:cNvSpPr>
          <p:nvPr>
            <p:ph type="title"/>
          </p:nvPr>
        </p:nvSpPr>
        <p:spPr>
          <a:xfrm>
            <a:off x="3100367" y="840900"/>
            <a:ext cx="6382800" cy="1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000" name="Google Shape;1000;p30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01" name="Google Shape;1001;p30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02" name="Google Shape;1002;p30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15" name="Google Shape;1015;p30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28" name="Google Shape;1028;p30"/>
          <p:cNvSpPr txBox="1">
            <a:spLocks noGrp="1"/>
          </p:cNvSpPr>
          <p:nvPr>
            <p:ph type="subTitle" idx="1"/>
          </p:nvPr>
        </p:nvSpPr>
        <p:spPr>
          <a:xfrm>
            <a:off x="3100167" y="2022500"/>
            <a:ext cx="6382800" cy="1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0"/>
          <p:cNvSpPr txBox="1"/>
          <p:nvPr/>
        </p:nvSpPr>
        <p:spPr>
          <a:xfrm>
            <a:off x="3191433" y="5298300"/>
            <a:ext cx="6248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.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30"/>
          <p:cNvSpPr txBox="1">
            <a:spLocks noGrp="1"/>
          </p:cNvSpPr>
          <p:nvPr>
            <p:ph type="subTitle" idx="2"/>
          </p:nvPr>
        </p:nvSpPr>
        <p:spPr>
          <a:xfrm>
            <a:off x="3100367" y="3941567"/>
            <a:ext cx="63828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1" name="Google Shape;1031;p30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8696633" y="3412203"/>
            <a:ext cx="2990400" cy="239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84616">
            <a:off x="631999" y="695365"/>
            <a:ext cx="3140675" cy="293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834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5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36" name="Google Shape;1036;p3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37" name="Google Shape;1037;p3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38" name="Google Shape;1038;p3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3" name="Google Shape;1053;p3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3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3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3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501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900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3577333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8788304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256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501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>
            <a:spLocks noGrp="1"/>
          </p:cNvSpPr>
          <p:nvPr>
            <p:ph type="subTitle" idx="1"/>
          </p:nvPr>
        </p:nvSpPr>
        <p:spPr>
          <a:xfrm>
            <a:off x="2812167" y="2938584"/>
            <a:ext cx="29344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2"/>
          </p:nvPr>
        </p:nvSpPr>
        <p:spPr>
          <a:xfrm>
            <a:off x="6408433" y="2938584"/>
            <a:ext cx="29344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2812167" y="1974651"/>
            <a:ext cx="29344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title" idx="3"/>
          </p:nvPr>
        </p:nvSpPr>
        <p:spPr>
          <a:xfrm>
            <a:off x="6408433" y="1974651"/>
            <a:ext cx="29344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3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42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01BA1-A963-4978-ABAF-0FBBAE7D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0FA7-8C16-4982-B800-DC0A95298328}" type="datetimeFigureOut"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DC460-CBC8-420B-B558-008BD38E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FF77-53E8-4BED-ABA2-DC8AD5C9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CDC0B-519B-4BCC-99A2-DF3557537D2A}" type="slidenum"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1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429B-5FB2-4A15-B265-4C793101A4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132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Freeform 12"/>
          <p:cNvSpPr/>
          <p:nvPr/>
        </p:nvSpPr>
        <p:spPr>
          <a:xfrm>
            <a:off x="10585903" y="577022"/>
            <a:ext cx="1186997" cy="1170675"/>
          </a:xfrm>
          <a:custGeom>
            <a:avLst/>
            <a:gdLst/>
            <a:ahLst/>
            <a:cxnLst/>
            <a:rect l="l" t="t" r="r" b="b"/>
            <a:pathLst>
              <a:path w="2373993" h="2341350">
                <a:moveTo>
                  <a:pt x="0" y="0"/>
                </a:moveTo>
                <a:lnTo>
                  <a:pt x="2373993" y="0"/>
                </a:lnTo>
                <a:lnTo>
                  <a:pt x="2373993" y="2341350"/>
                </a:lnTo>
                <a:lnTo>
                  <a:pt x="0" y="234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>
            <a:off x="8053955" y="3803510"/>
            <a:ext cx="3991093" cy="2948651"/>
          </a:xfrm>
          <a:custGeom>
            <a:avLst/>
            <a:gdLst/>
            <a:ahLst/>
            <a:cxnLst/>
            <a:rect l="l" t="t" r="r" b="b"/>
            <a:pathLst>
              <a:path w="10292361" h="8229600">
                <a:moveTo>
                  <a:pt x="0" y="0"/>
                </a:moveTo>
                <a:lnTo>
                  <a:pt x="10292360" y="0"/>
                </a:lnTo>
                <a:lnTo>
                  <a:pt x="10292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>
            <a:off x="7788971" y="4580038"/>
            <a:ext cx="2796932" cy="2478656"/>
          </a:xfrm>
          <a:custGeom>
            <a:avLst/>
            <a:gdLst/>
            <a:ahLst/>
            <a:cxnLst/>
            <a:rect l="l" t="t" r="r" b="b"/>
            <a:pathLst>
              <a:path w="10260570" h="8229600">
                <a:moveTo>
                  <a:pt x="0" y="0"/>
                </a:moveTo>
                <a:lnTo>
                  <a:pt x="10260569" y="0"/>
                </a:lnTo>
                <a:lnTo>
                  <a:pt x="102605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757396" y="4295570"/>
            <a:ext cx="4033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6" b="89685" l="3958" r="95174">
                        <a14:foregroundMark x1="7529" y1="26934" x2="7529" y2="26934"/>
                        <a14:foregroundMark x1="3958" y1="19771" x2="3958" y2="19771"/>
                        <a14:foregroundMark x1="28185" y1="29513" x2="28185" y2="29513"/>
                        <a14:foregroundMark x1="17471" y1="17479" x2="17471" y2="17479"/>
                        <a14:foregroundMark x1="45656" y1="30086" x2="45656" y2="30086"/>
                        <a14:foregroundMark x1="46139" y1="14327" x2="46139" y2="14327"/>
                        <a14:foregroundMark x1="60425" y1="34384" x2="60425" y2="34384"/>
                        <a14:foregroundMark x1="59170" y1="33811" x2="59170" y2="33811"/>
                        <a14:foregroundMark x1="69595" y1="15186" x2="69595" y2="15186"/>
                        <a14:foregroundMark x1="76062" y1="28653" x2="76062" y2="28653"/>
                        <a14:foregroundMark x1="95174" y1="33238" x2="95174" y2="33238"/>
                        <a14:foregroundMark x1="21332" y1="75358" x2="21332" y2="75358"/>
                        <a14:foregroundMark x1="16409" y1="61605" x2="16409" y2="61605"/>
                        <a14:foregroundMark x1="33012" y1="73352" x2="33012" y2="73352"/>
                        <a14:foregroundMark x1="39768" y1="57020" x2="39768" y2="57020"/>
                        <a14:foregroundMark x1="62162" y1="75358" x2="62162" y2="75358"/>
                        <a14:foregroundMark x1="60811" y1="61605" x2="60811" y2="61605"/>
                        <a14:foregroundMark x1="61680" y1="86246" x2="61680" y2="86246"/>
                        <a14:foregroundMark x1="73456" y1="75645" x2="73456" y2="75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3250" y="1665552"/>
            <a:ext cx="8055841" cy="27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3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5211624" y="503757"/>
            <a:ext cx="6184980" cy="5832012"/>
          </a:xfrm>
        </p:spPr>
      </p:pic>
      <p:sp>
        <p:nvSpPr>
          <p:cNvPr id="4" name="Rectangle 3"/>
          <p:cNvSpPr/>
          <p:nvPr/>
        </p:nvSpPr>
        <p:spPr>
          <a:xfrm>
            <a:off x="639422" y="2151727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6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" y="733506"/>
            <a:ext cx="121107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tìm hiểu trình tự lập luận của văn bản qua việc hoàn thành các 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 </a:t>
            </a:r>
          </a:p>
          <a:p>
            <a:pPr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53" y="0"/>
            <a:ext cx="5524784" cy="8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6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346995"/>
              </p:ext>
            </p:extLst>
          </p:nvPr>
        </p:nvGraphicFramePr>
        <p:xfrm>
          <a:off x="0" y="153323"/>
          <a:ext cx="12029439" cy="6705222"/>
        </p:xfrm>
        <a:graphic>
          <a:graphicData uri="http://schemas.openxmlformats.org/drawingml/2006/table">
            <a:tbl>
              <a:tblPr firstRow="1" firstCol="1" bandRow="1"/>
              <a:tblGrid>
                <a:gridCol w="7545156">
                  <a:extLst>
                    <a:ext uri="{9D8B030D-6E8A-4147-A177-3AD203B41FA5}">
                      <a16:colId xmlns:a16="http://schemas.microsoft.com/office/drawing/2014/main" val="524011704"/>
                    </a:ext>
                  </a:extLst>
                </a:gridCol>
                <a:gridCol w="4484283">
                  <a:extLst>
                    <a:ext uri="{9D8B030D-6E8A-4147-A177-3AD203B41FA5}">
                      <a16:colId xmlns:a16="http://schemas.microsoft.com/office/drawing/2014/main" val="3272680447"/>
                    </a:ext>
                  </a:extLst>
                </a:gridCol>
              </a:tblGrid>
              <a:tr h="48468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3.1: Nhóm 1, 2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808617"/>
                  </a:ext>
                </a:extLst>
              </a:tr>
              <a:tr h="48468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579254"/>
                  </a:ext>
                </a:extLst>
              </a:tr>
              <a:tr h="484688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36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ẩm</a:t>
                      </a:r>
                      <a:r>
                        <a:rPr lang="de-DE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769103"/>
                  </a:ext>
                </a:extLst>
              </a:tr>
              <a:tr h="48468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3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ẩm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839520"/>
                  </a:ext>
                </a:extLst>
              </a:tr>
              <a:tr h="969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594103"/>
                  </a:ext>
                </a:extLst>
              </a:tr>
              <a:tr h="969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625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26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98176"/>
              </p:ext>
            </p:extLst>
          </p:nvPr>
        </p:nvGraphicFramePr>
        <p:xfrm>
          <a:off x="281709" y="102524"/>
          <a:ext cx="10492509" cy="6323935"/>
        </p:xfrm>
        <a:graphic>
          <a:graphicData uri="http://schemas.openxmlformats.org/drawingml/2006/table">
            <a:tbl>
              <a:tblPr firstRow="1" firstCol="1" bandRow="1"/>
              <a:tblGrid>
                <a:gridCol w="6581156">
                  <a:extLst>
                    <a:ext uri="{9D8B030D-6E8A-4147-A177-3AD203B41FA5}">
                      <a16:colId xmlns:a16="http://schemas.microsoft.com/office/drawing/2014/main" val="592990032"/>
                    </a:ext>
                  </a:extLst>
                </a:gridCol>
                <a:gridCol w="3911353">
                  <a:extLst>
                    <a:ext uri="{9D8B030D-6E8A-4147-A177-3AD203B41FA5}">
                      <a16:colId xmlns:a16="http://schemas.microsoft.com/office/drawing/2014/main" val="903545651"/>
                    </a:ext>
                  </a:extLst>
                </a:gridCol>
              </a:tblGrid>
              <a:tr h="486997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3.2: Nhóm 3, 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01518"/>
                  </a:ext>
                </a:extLst>
              </a:tr>
              <a:tr h="48699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162156"/>
                  </a:ext>
                </a:extLst>
              </a:tr>
              <a:tr h="486997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36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vịnh</a:t>
                      </a: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6537"/>
                  </a:ext>
                </a:extLst>
              </a:tr>
              <a:tr h="48699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3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vịnh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83846"/>
                  </a:ext>
                </a:extLst>
              </a:tr>
              <a:tr h="97399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853933"/>
                  </a:ext>
                </a:extLst>
              </a:tr>
              <a:tr h="97399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75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07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11467"/>
              </p:ext>
            </p:extLst>
          </p:nvPr>
        </p:nvGraphicFramePr>
        <p:xfrm>
          <a:off x="489527" y="168102"/>
          <a:ext cx="11212946" cy="5816044"/>
        </p:xfrm>
        <a:graphic>
          <a:graphicData uri="http://schemas.openxmlformats.org/drawingml/2006/table">
            <a:tbl>
              <a:tblPr firstRow="1" firstCol="1" bandRow="1"/>
              <a:tblGrid>
                <a:gridCol w="7033031">
                  <a:extLst>
                    <a:ext uri="{9D8B030D-6E8A-4147-A177-3AD203B41FA5}">
                      <a16:colId xmlns:a16="http://schemas.microsoft.com/office/drawing/2014/main" val="2155362732"/>
                    </a:ext>
                  </a:extLst>
                </a:gridCol>
                <a:gridCol w="4179915">
                  <a:extLst>
                    <a:ext uri="{9D8B030D-6E8A-4147-A177-3AD203B41FA5}">
                      <a16:colId xmlns:a16="http://schemas.microsoft.com/office/drawing/2014/main" val="2548010878"/>
                    </a:ext>
                  </a:extLst>
                </a:gridCol>
              </a:tblGrid>
              <a:tr h="455346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3.3: Nhóm 5,6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21051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554102"/>
                  </a:ext>
                </a:extLst>
              </a:tr>
              <a:tr h="455346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36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điếu</a:t>
                      </a: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236812"/>
                  </a:ext>
                </a:extLst>
              </a:tr>
              <a:tr h="45534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3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điếu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45940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723978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185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90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-1"/>
            <a:ext cx="11942620" cy="6866299"/>
          </a:xfrm>
        </p:spPr>
      </p:pic>
      <p:sp>
        <p:nvSpPr>
          <p:cNvPr id="5" name="Rectangle 4"/>
          <p:cNvSpPr/>
          <p:nvPr/>
        </p:nvSpPr>
        <p:spPr>
          <a:xfrm>
            <a:off x="0" y="-24829"/>
            <a:ext cx="9250220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30000"/>
              </a:lnSpc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105313"/>
              </p:ext>
            </p:extLst>
          </p:nvPr>
        </p:nvGraphicFramePr>
        <p:xfrm>
          <a:off x="157018" y="1060615"/>
          <a:ext cx="11289144" cy="4937760"/>
        </p:xfrm>
        <a:graphic>
          <a:graphicData uri="http://schemas.openxmlformats.org/drawingml/2006/table">
            <a:tbl>
              <a:tblPr firstRow="1" firstCol="1" bandRow="1"/>
              <a:tblGrid>
                <a:gridCol w="9931862">
                  <a:extLst>
                    <a:ext uri="{9D8B030D-6E8A-4147-A177-3AD203B41FA5}">
                      <a16:colId xmlns:a16="http://schemas.microsoft.com/office/drawing/2014/main" val="504559039"/>
                    </a:ext>
                  </a:extLst>
                </a:gridCol>
                <a:gridCol w="1357282">
                  <a:extLst>
                    <a:ext uri="{9D8B030D-6E8A-4147-A177-3AD203B41FA5}">
                      <a16:colId xmlns:a16="http://schemas.microsoft.com/office/drawing/2014/main" val="44075408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4: Những nét đặc sắc trong nghệ thuật viết văn nghị luận của Xuân Diệu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12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Cách mở đầu, dẫn dắt vấn đề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378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Cách tổ chức luận điểm, sử dụng lí lẽ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545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Những cách nêu bằng chứng và phân tích bằng chứng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303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Ngôn ngữ viết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56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Yếu tố bổ trợ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782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6. Giọng văn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28796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71" y="397834"/>
            <a:ext cx="6813900" cy="6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223520" y="683352"/>
            <a:ext cx="1173480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70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1671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960" y="602948"/>
            <a:ext cx="1071880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HS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pt-BR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 thuật Think – Pair – Share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" indent="-1905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 </a:t>
            </a:r>
            <a:r>
              <a:rPr lang="en-US" sz="36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điếu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(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(1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chùm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6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11643359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5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 ĐỘNG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2037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2161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00" y="1032438"/>
            <a:ext cx="853440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HS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01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02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01: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 – 9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02: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 – 9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chia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5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5066"/>
              </p:ext>
            </p:extLst>
          </p:nvPr>
        </p:nvGraphicFramePr>
        <p:xfrm>
          <a:off x="1440872" y="1330037"/>
          <a:ext cx="9688946" cy="4727376"/>
        </p:xfrm>
        <a:graphic>
          <a:graphicData uri="http://schemas.openxmlformats.org/drawingml/2006/table">
            <a:tbl>
              <a:tblPr firstRow="1" firstCol="1" bandRow="1"/>
              <a:tblGrid>
                <a:gridCol w="678112">
                  <a:extLst>
                    <a:ext uri="{9D8B030D-6E8A-4147-A177-3AD203B41FA5}">
                      <a16:colId xmlns:a16="http://schemas.microsoft.com/office/drawing/2014/main" val="1865495686"/>
                    </a:ext>
                  </a:extLst>
                </a:gridCol>
                <a:gridCol w="6312756">
                  <a:extLst>
                    <a:ext uri="{9D8B030D-6E8A-4147-A177-3AD203B41FA5}">
                      <a16:colId xmlns:a16="http://schemas.microsoft.com/office/drawing/2014/main" val="2623898434"/>
                    </a:ext>
                  </a:extLst>
                </a:gridCol>
                <a:gridCol w="1357180">
                  <a:extLst>
                    <a:ext uri="{9D8B030D-6E8A-4147-A177-3AD203B41FA5}">
                      <a16:colId xmlns:a16="http://schemas.microsoft.com/office/drawing/2014/main" val="2192047051"/>
                    </a:ext>
                  </a:extLst>
                </a:gridCol>
                <a:gridCol w="1340898">
                  <a:extLst>
                    <a:ext uri="{9D8B030D-6E8A-4147-A177-3AD203B41FA5}">
                      <a16:colId xmlns:a16="http://schemas.microsoft.com/office/drawing/2014/main" val="3651138623"/>
                    </a:ext>
                  </a:extLst>
                </a:gridCol>
              </a:tblGrid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991442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Đảm bảo hình thức đoạn văn  với dung lượng khoảng 7 – 9 câu.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120213"/>
                  </a:ext>
                </a:extLst>
              </a:tr>
              <a:tr h="191984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01: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Khuyến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02: chia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sẻ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,..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thú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đọc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334286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174836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30152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54399" y="628073"/>
            <a:ext cx="668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627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2225" y="2295043"/>
            <a:ext cx="9584575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 bài học 2, em đã học bài thơ “Thu điếu” (Nguyễn Khuyến). Hãy đọc thuộc bài thơ và nêu cảm nhận của em về một câu thơ/ hình ảnh thơ mà em ấn tượng nhất trong bài thơ.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E909D0A-C853-0840-893E-839CC118E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 flipH="1">
            <a:off x="666063" y="3980549"/>
            <a:ext cx="6936257" cy="281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06E05-8A32-8245-B9B7-D45166448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8" b="69330"/>
          <a:stretch/>
        </p:blipFill>
        <p:spPr>
          <a:xfrm rot="341659">
            <a:off x="42852" y="4884250"/>
            <a:ext cx="2365880" cy="19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169889" y="2228671"/>
            <a:ext cx="60221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7004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962400" y="2279147"/>
            <a:ext cx="7934036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lnSpc>
                <a:spcPct val="130000"/>
              </a:lnSpc>
              <a:spcAft>
                <a:spcPts val="0"/>
              </a:spcAft>
              <a:buAutoNum type="romanUcPeriod"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 </a:t>
            </a: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 PHÁ CHUNG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5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929" y="253739"/>
            <a:ext cx="3108543" cy="740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632" y="994391"/>
            <a:ext cx="9844688" cy="506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- GV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HS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VB: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4778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-71582"/>
            <a:ext cx="12293600" cy="7001164"/>
          </a:xfrm>
        </p:spPr>
      </p:pic>
      <p:pic>
        <p:nvPicPr>
          <p:cNvPr id="5" name="Picture 4" descr="Xuân Diệu với hồn thơ quê hươ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94">
            <a:off x="1232033" y="1167219"/>
            <a:ext cx="2469765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94260" y="154373"/>
            <a:ext cx="385932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Tác giả Xuân Diệu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466" y="4134075"/>
            <a:ext cx="24400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(1916 - 1985)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8722" y="1131760"/>
            <a:ext cx="759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57381"/>
              </p:ext>
            </p:extLst>
          </p:nvPr>
        </p:nvGraphicFramePr>
        <p:xfrm>
          <a:off x="4373160" y="2120468"/>
          <a:ext cx="7666440" cy="3852294"/>
        </p:xfrm>
        <a:graphic>
          <a:graphicData uri="http://schemas.openxmlformats.org/drawingml/2006/table">
            <a:tbl>
              <a:tblPr firstRow="1" firstCol="1" bandRow="1"/>
              <a:tblGrid>
                <a:gridCol w="4544534">
                  <a:extLst>
                    <a:ext uri="{9D8B030D-6E8A-4147-A177-3AD203B41FA5}">
                      <a16:colId xmlns:a16="http://schemas.microsoft.com/office/drawing/2014/main" val="4217092254"/>
                    </a:ext>
                  </a:extLst>
                </a:gridCol>
                <a:gridCol w="3121906">
                  <a:extLst>
                    <a:ext uri="{9D8B030D-6E8A-4147-A177-3AD203B41FA5}">
                      <a16:colId xmlns:a16="http://schemas.microsoft.com/office/drawing/2014/main" val="3229652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36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Xuân</a:t>
                      </a:r>
                      <a:r>
                        <a:rPr lang="en-US" sz="36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Diệu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699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Năm sinh – năm mất</a:t>
                      </a:r>
                      <a:endParaRPr lang="en-US" sz="3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87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Quê quán</a:t>
                      </a:r>
                      <a:endParaRPr lang="en-US" sz="3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491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 trí văn học</a:t>
                      </a:r>
                      <a:endParaRPr lang="en-US" sz="3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213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Phong cách nghệ thuật</a:t>
                      </a:r>
                      <a:endParaRPr lang="en-US" sz="3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51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36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36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phẩm</a:t>
                      </a:r>
                      <a:r>
                        <a:rPr lang="en-US" sz="36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27456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642658" y="769809"/>
            <a:ext cx="668894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marR="57150" algn="ctr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01: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9531" y="1455452"/>
            <a:ext cx="5218095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cặp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: 02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phút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636560"/>
              </p:ext>
            </p:extLst>
          </p:nvPr>
        </p:nvGraphicFramePr>
        <p:xfrm>
          <a:off x="1029584" y="1545883"/>
          <a:ext cx="10132832" cy="3210245"/>
        </p:xfrm>
        <a:graphic>
          <a:graphicData uri="http://schemas.openxmlformats.org/drawingml/2006/table">
            <a:tbl>
              <a:tblPr firstRow="1" firstCol="1" bandRow="1"/>
              <a:tblGrid>
                <a:gridCol w="6915536">
                  <a:extLst>
                    <a:ext uri="{9D8B030D-6E8A-4147-A177-3AD203B41FA5}">
                      <a16:colId xmlns:a16="http://schemas.microsoft.com/office/drawing/2014/main" val="2819808499"/>
                    </a:ext>
                  </a:extLst>
                </a:gridCol>
                <a:gridCol w="3217296">
                  <a:extLst>
                    <a:ext uri="{9D8B030D-6E8A-4147-A177-3AD203B41FA5}">
                      <a16:colId xmlns:a16="http://schemas.microsoft.com/office/drawing/2014/main" val="2857302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xứ</a:t>
                      </a: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464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 loại</a:t>
                      </a:r>
                      <a:endParaRPr lang="en-US" sz="36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192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Phương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biểu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003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 đề, cơ sở xác định</a:t>
                      </a:r>
                      <a:endParaRPr lang="en-US" sz="36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51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cục</a:t>
                      </a: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36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68776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2134" y="877238"/>
            <a:ext cx="7852792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marR="57150" algn="ctr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02: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39" y="67381"/>
            <a:ext cx="6864703" cy="940980"/>
          </a:xfrm>
          <a:prstGeom prst="rect">
            <a:avLst/>
          </a:prstGeom>
        </p:spPr>
      </p:pic>
      <p:pic>
        <p:nvPicPr>
          <p:cNvPr id="5" name="3 minute Timer có nhạc và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9442" y="4892964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160" y="465900"/>
            <a:ext cx="116226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440"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“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2909" y="134483"/>
            <a:ext cx="958734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440" lvl="0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1224</Words>
  <Application>Microsoft Office PowerPoint</Application>
  <PresentationFormat>Widescreen</PresentationFormat>
  <Paragraphs>136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Playfair Display Regular</vt:lpstr>
      <vt:lpstr>Times New Roman</vt:lpstr>
      <vt:lpstr>Office Theme</vt:lpstr>
      <vt:lpstr>1_Tropical Style Book Slideshow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thơ của quê hương  làng cảnh việt nam</dc:title>
  <dc:creator>Administrator</dc:creator>
  <cp:lastModifiedBy>phamngands76@gmail.com</cp:lastModifiedBy>
  <cp:revision>22</cp:revision>
  <dcterms:created xsi:type="dcterms:W3CDTF">2023-11-18T10:47:49Z</dcterms:created>
  <dcterms:modified xsi:type="dcterms:W3CDTF">2024-05-20T02:12:54Z</dcterms:modified>
</cp:coreProperties>
</file>