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64" r:id="rId4"/>
    <p:sldId id="265" r:id="rId5"/>
    <p:sldId id="266" r:id="rId6"/>
    <p:sldId id="286" r:id="rId7"/>
    <p:sldId id="268" r:id="rId8"/>
    <p:sldId id="267" r:id="rId9"/>
    <p:sldId id="283" r:id="rId10"/>
    <p:sldId id="262" r:id="rId11"/>
    <p:sldId id="270" r:id="rId12"/>
    <p:sldId id="275" r:id="rId13"/>
    <p:sldId id="273" r:id="rId14"/>
    <p:sldId id="284" r:id="rId15"/>
    <p:sldId id="285" r:id="rId16"/>
    <p:sldId id="263" r:id="rId17"/>
    <p:sldId id="277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46E96FF-D8D0-48B5-B92A-19B63904716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25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1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776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426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22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511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012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474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11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07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6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61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96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5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58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8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6E96FF-D8D0-48B5-B92A-19B63904716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8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820" y="2293696"/>
            <a:ext cx="9601196" cy="1303867"/>
          </a:xfrm>
        </p:spPr>
        <p:txBody>
          <a:bodyPr>
            <a:noAutofit/>
          </a:bodyPr>
          <a:lstStyle/>
          <a:p>
            <a:b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VIỆT:   </a:t>
            </a:r>
            <a:b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PHẦN BIỆT LẬP 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dirty="0"/>
            </a:b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5407" y="3597562"/>
            <a:ext cx="3913971" cy="2678547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96E00358-2C3F-B6F1-6AF8-CB6D6C8077D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4828620"/>
                  </p:ext>
                </p:extLst>
              </p:nvPr>
            </p:nvGraphicFramePr>
            <p:xfrm>
              <a:off x="-1778000" y="3735070"/>
              <a:ext cx="3048000" cy="1714500"/>
            </p:xfrm>
            <a:graphic>
              <a:graphicData uri="http://schemas.microsoft.com/office/powerpoint/2016/slidezoom">
                <pslz:sldZm>
                  <pslz:sldZmObj sldId="282" cId="3569105441">
                    <pslz:zmPr id="{AB83D3C9-7D34-43DD-8D9E-583853838BAB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Slide Zoom 4">
                <a:extLst>
                  <a:ext uri="{FF2B5EF4-FFF2-40B4-BE49-F238E27FC236}">
                    <a16:creationId xmlns:a16="http://schemas.microsoft.com/office/drawing/2014/main" id="{96E00358-2C3F-B6F1-6AF8-CB6D6C8077D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778000" y="373507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9064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683491"/>
            <a:ext cx="10612581" cy="5394037"/>
          </a:xfrm>
        </p:spPr>
      </p:pic>
      <p:sp>
        <p:nvSpPr>
          <p:cNvPr id="5" name="Rectangle 4"/>
          <p:cNvSpPr/>
          <p:nvPr/>
        </p:nvSpPr>
        <p:spPr>
          <a:xfrm>
            <a:off x="3022612" y="2754806"/>
            <a:ext cx="503452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80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9810" y="532919"/>
            <a:ext cx="9273309" cy="4618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66/ SGK):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endParaRPr lang="en-US" sz="3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1828">
            <a:off x="8482338" y="3765473"/>
            <a:ext cx="2964026" cy="3241945"/>
          </a:xfrm>
          <a:prstGeom prst="rect">
            <a:avLst/>
          </a:prstGeom>
        </p:spPr>
      </p:pic>
      <p:pic>
        <p:nvPicPr>
          <p:cNvPr id="4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4270" y="3714816"/>
            <a:ext cx="2090963" cy="287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95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5054" y="-94359"/>
            <a:ext cx="1011381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99051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280" y="140989"/>
            <a:ext cx="11958320" cy="11567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9055" y="1297716"/>
            <a:ext cx="102338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>
              <a:spcAft>
                <a:spcPts val="0"/>
              </a:spcAft>
            </a:pP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chắc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ắt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hẳn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hẳn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hầu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dường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" marR="28575"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839694"/>
              </p:ext>
            </p:extLst>
          </p:nvPr>
        </p:nvGraphicFramePr>
        <p:xfrm>
          <a:off x="979054" y="3284728"/>
          <a:ext cx="10400146" cy="271056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200073">
                  <a:extLst>
                    <a:ext uri="{9D8B030D-6E8A-4147-A177-3AD203B41FA5}">
                      <a16:colId xmlns:a16="http://schemas.microsoft.com/office/drawing/2014/main" val="2422671424"/>
                    </a:ext>
                  </a:extLst>
                </a:gridCol>
                <a:gridCol w="5200073">
                  <a:extLst>
                    <a:ext uri="{9D8B030D-6E8A-4147-A177-3AD203B41FA5}">
                      <a16:colId xmlns:a16="http://schemas.microsoft.com/office/drawing/2014/main" val="17814940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2857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 tin cậy cao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 tin cậy thấp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8817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08000" algn="l"/>
                        </a:tabLs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chắc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ắt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hẳn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,...</a:t>
                      </a:r>
                    </a:p>
                    <a:p>
                      <a:pPr marR="28575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08000" algn="l"/>
                        </a:tabLs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hẳn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hầu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dường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,...</a:t>
                      </a:r>
                    </a:p>
                    <a:p>
                      <a:pPr marR="28575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2291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469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120" y="140989"/>
            <a:ext cx="11663680" cy="14608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0015" y="1691425"/>
            <a:ext cx="102338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Dường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547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720" y="140989"/>
            <a:ext cx="1191768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979055" y="1843950"/>
            <a:ext cx="102338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hự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946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683491"/>
            <a:ext cx="10612581" cy="5394037"/>
          </a:xfrm>
        </p:spPr>
      </p:pic>
      <p:sp>
        <p:nvSpPr>
          <p:cNvPr id="5" name="Rectangle 4"/>
          <p:cNvSpPr/>
          <p:nvPr/>
        </p:nvSpPr>
        <p:spPr>
          <a:xfrm>
            <a:off x="3022612" y="2754806"/>
            <a:ext cx="493115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 DỤNG </a:t>
            </a:r>
            <a:endParaRPr lang="en-US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48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926" y="1254151"/>
            <a:ext cx="96242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1828">
            <a:off x="8267369" y="3186547"/>
            <a:ext cx="3127645" cy="3420906"/>
          </a:xfrm>
          <a:prstGeom prst="rect">
            <a:avLst/>
          </a:prstGeom>
        </p:spPr>
      </p:pic>
      <p:pic>
        <p:nvPicPr>
          <p:cNvPr id="4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804" y="3186547"/>
            <a:ext cx="2206388" cy="303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29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4872" y="1507944"/>
            <a:ext cx="7666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ƯỚNG DẪN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VỀ NHÀ: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44263" y="1911926"/>
            <a:ext cx="2922048" cy="452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68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683491"/>
            <a:ext cx="10612581" cy="5394037"/>
          </a:xfrm>
        </p:spPr>
      </p:pic>
      <p:sp>
        <p:nvSpPr>
          <p:cNvPr id="5" name="Rectangle 4"/>
          <p:cNvSpPr/>
          <p:nvPr/>
        </p:nvSpPr>
        <p:spPr>
          <a:xfrm>
            <a:off x="3022612" y="2754806"/>
            <a:ext cx="545213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KHỞI ĐỘNG </a:t>
            </a:r>
            <a:endParaRPr lang="en-US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47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0618" y="699225"/>
            <a:ext cx="111713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phớt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(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 Pa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3744119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8363" y="1452913"/>
            <a:ext cx="101507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</a:p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Dường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2893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683491"/>
            <a:ext cx="10612581" cy="5394037"/>
          </a:xfrm>
        </p:spPr>
      </p:pic>
      <p:sp>
        <p:nvSpPr>
          <p:cNvPr id="5" name="Rectangle 4"/>
          <p:cNvSpPr/>
          <p:nvPr/>
        </p:nvSpPr>
        <p:spPr>
          <a:xfrm>
            <a:off x="3042970" y="2285999"/>
            <a:ext cx="574144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THÀNH</a:t>
            </a:r>
          </a:p>
          <a:p>
            <a:pPr algn="ctr"/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KIẾN THỨC</a:t>
            </a:r>
            <a:endParaRPr lang="en-US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62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3" y="683491"/>
            <a:ext cx="10520217" cy="5532582"/>
          </a:xfrm>
        </p:spPr>
      </p:pic>
      <p:sp>
        <p:nvSpPr>
          <p:cNvPr id="5" name="Rectangle 4"/>
          <p:cNvSpPr/>
          <p:nvPr/>
        </p:nvSpPr>
        <p:spPr>
          <a:xfrm>
            <a:off x="2941781" y="1923607"/>
            <a:ext cx="6096000" cy="26530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4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69080" y="1335318"/>
            <a:ext cx="3328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01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9080" y="659679"/>
            <a:ext cx="3039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793152"/>
              </p:ext>
            </p:extLst>
          </p:nvPr>
        </p:nvGraphicFramePr>
        <p:xfrm>
          <a:off x="1100266" y="2695463"/>
          <a:ext cx="9991468" cy="328142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329654">
                  <a:extLst>
                    <a:ext uri="{9D8B030D-6E8A-4147-A177-3AD203B41FA5}">
                      <a16:colId xmlns:a16="http://schemas.microsoft.com/office/drawing/2014/main" val="653036747"/>
                    </a:ext>
                  </a:extLst>
                </a:gridCol>
                <a:gridCol w="3329654">
                  <a:extLst>
                    <a:ext uri="{9D8B030D-6E8A-4147-A177-3AD203B41FA5}">
                      <a16:colId xmlns:a16="http://schemas.microsoft.com/office/drawing/2014/main" val="40041187"/>
                    </a:ext>
                  </a:extLst>
                </a:gridCol>
                <a:gridCol w="3332160">
                  <a:extLst>
                    <a:ext uri="{9D8B030D-6E8A-4147-A177-3AD203B41FA5}">
                      <a16:colId xmlns:a16="http://schemas.microsoft.com/office/drawing/2014/main" val="30803966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 cảm thán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4813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8567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0378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từ ngữ thể hiện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18585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13059" y="2019824"/>
            <a:ext cx="8711231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976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0459" y="-89591"/>
            <a:ext cx="10612581" cy="635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 LÝ THUYẾT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3486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9163" y="-87859"/>
            <a:ext cx="987367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 LÝ THUYẾT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038638"/>
              </p:ext>
            </p:extLst>
          </p:nvPr>
        </p:nvGraphicFramePr>
        <p:xfrm>
          <a:off x="752764" y="995515"/>
          <a:ext cx="10951556" cy="536448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25369">
                  <a:extLst>
                    <a:ext uri="{9D8B030D-6E8A-4147-A177-3AD203B41FA5}">
                      <a16:colId xmlns:a16="http://schemas.microsoft.com/office/drawing/2014/main" val="1785029884"/>
                    </a:ext>
                  </a:extLst>
                </a:gridCol>
                <a:gridCol w="4816613">
                  <a:extLst>
                    <a:ext uri="{9D8B030D-6E8A-4147-A177-3AD203B41FA5}">
                      <a16:colId xmlns:a16="http://schemas.microsoft.com/office/drawing/2014/main" val="94921237"/>
                    </a:ext>
                  </a:extLst>
                </a:gridCol>
                <a:gridCol w="4009574">
                  <a:extLst>
                    <a:ext uri="{9D8B030D-6E8A-4147-A177-3AD203B41FA5}">
                      <a16:colId xmlns:a16="http://schemas.microsoft.com/office/drawing/2014/main" val="4224606055"/>
                    </a:ext>
                  </a:extLst>
                </a:gridCol>
              </a:tblGrid>
              <a:tr h="2211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7" marR="588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7" marR="588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 cảm thán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7" marR="58897" marT="0" marB="0"/>
                </a:tc>
                <a:extLst>
                  <a:ext uri="{0D108BD9-81ED-4DB2-BD59-A6C34878D82A}">
                    <a16:rowId xmlns:a16="http://schemas.microsoft.com/office/drawing/2014/main" val="3824310890"/>
                  </a:ext>
                </a:extLst>
              </a:tr>
              <a:tr h="4423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7" marR="588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7" marR="588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đứng đầu câu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7" marR="58897" marT="0" marB="0"/>
                </a:tc>
                <a:extLst>
                  <a:ext uri="{0D108BD9-81ED-4DB2-BD59-A6C34878D82A}">
                    <a16:rowId xmlns:a16="http://schemas.microsoft.com/office/drawing/2014/main" val="2262692412"/>
                  </a:ext>
                </a:extLst>
              </a:tr>
              <a:tr h="15483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7" marR="588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thái độ, cách đánh giá của người nói (người viết) đối với sự việc được nói đến trong câu.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7" marR="588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ngạc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tức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giận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,...)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7" marR="58897" marT="0" marB="0"/>
                </a:tc>
                <a:extLst>
                  <a:ext uri="{0D108BD9-81ED-4DB2-BD59-A6C34878D82A}">
                    <a16:rowId xmlns:a16="http://schemas.microsoft.com/office/drawing/2014/main" val="1834718043"/>
                  </a:ext>
                </a:extLst>
              </a:tr>
              <a:tr h="11059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từ ngữ thể hiện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7" marR="588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dường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7" marR="588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Chao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Hỡi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7" marR="58897" marT="0" marB="0"/>
                </a:tc>
                <a:extLst>
                  <a:ext uri="{0D108BD9-81ED-4DB2-BD59-A6C34878D82A}">
                    <a16:rowId xmlns:a16="http://schemas.microsoft.com/office/drawing/2014/main" val="989656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351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</TotalTime>
  <Words>996</Words>
  <Application>Microsoft Office PowerPoint</Application>
  <PresentationFormat>Widescreen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Garamond</vt:lpstr>
      <vt:lpstr>Times New Roman</vt:lpstr>
      <vt:lpstr>Organic</vt:lpstr>
      <vt:lpstr>  THỰC HÀNH TIẾNG VIỆT:     THÀNH PHẦN BIỆT LẬP  (Thành phần tình thái – Thành phần cảm thán)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phamngands76@gmail.com</cp:lastModifiedBy>
  <cp:revision>19</cp:revision>
  <dcterms:created xsi:type="dcterms:W3CDTF">2023-11-22T01:29:05Z</dcterms:created>
  <dcterms:modified xsi:type="dcterms:W3CDTF">2024-05-20T02:14:26Z</dcterms:modified>
</cp:coreProperties>
</file>