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4445394" y="804672"/>
            <a:ext cx="7270360" cy="497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293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03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219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1845</Words>
  <Application>Microsoft Office PowerPoint</Application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1</cp:revision>
  <dcterms:created xsi:type="dcterms:W3CDTF">2023-07-05T09:11:09Z</dcterms:created>
  <dcterms:modified xsi:type="dcterms:W3CDTF">2023-12-19T03:07:41Z</dcterms:modified>
</cp:coreProperties>
</file>