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280" r:id="rId3"/>
    <p:sldId id="279" r:id="rId4"/>
    <p:sldId id="282" r:id="rId5"/>
    <p:sldId id="284" r:id="rId6"/>
    <p:sldId id="262" r:id="rId7"/>
    <p:sldId id="263" r:id="rId8"/>
    <p:sldId id="285" r:id="rId9"/>
    <p:sldId id="268" r:id="rId10"/>
    <p:sldId id="286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DE3"/>
    <a:srgbClr val="2015AB"/>
    <a:srgbClr val="C5F0FF"/>
    <a:srgbClr val="275D99"/>
    <a:srgbClr val="0391BD"/>
    <a:srgbClr val="FCB504"/>
    <a:srgbClr val="A7E8FF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7E0A6-0D3E-41E1-8CEF-90778D026B49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971B2-B671-4469-A8AB-F5DF3269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9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9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8CC34-F654-4D70-A557-C9A8883BC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1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8CC34-F654-4D70-A557-C9A8883BC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7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8CC34-F654-4D70-A557-C9A8883BC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36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7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1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0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2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4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1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2E2FB-07C7-4BDA-A5FF-A0849632103F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1.gi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image" Target="../media/image2.jpe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19" Type="http://schemas.openxmlformats.org/officeDocument/2006/relationships/image" Target="../media/image1.gif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notesSlide" Target="../notesSlides/notesSlide3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image" Target="../media/image2.jpe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10" Type="http://schemas.openxmlformats.org/officeDocument/2006/relationships/tags" Target="../tags/tag42.xml"/><Relationship Id="rId19" Type="http://schemas.openxmlformats.org/officeDocument/2006/relationships/image" Target="../media/image1.gif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image" Target="../media/image2.jpe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10" Type="http://schemas.openxmlformats.org/officeDocument/2006/relationships/tags" Target="../tags/tag58.xml"/><Relationship Id="rId19" Type="http://schemas.openxmlformats.org/officeDocument/2006/relationships/image" Target="../media/image1.gif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image" Target="../media/image2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19" Type="http://schemas.openxmlformats.org/officeDocument/2006/relationships/image" Target="../media/image1.gif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image" Target="../media/image2.jpe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image" Target="../media/image1.gif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.w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MỞ ĐẦU BÀI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>
            <p:custDataLst>
              <p:tags r:id="rId6"/>
            </p:custDataLst>
          </p:nvPr>
        </p:nvGrpSpPr>
        <p:grpSpPr>
          <a:xfrm>
            <a:off x="204624" y="1282643"/>
            <a:ext cx="11955334" cy="1097280"/>
            <a:chOff x="178119" y="1403521"/>
            <a:chExt cx="11955334" cy="1097280"/>
          </a:xfrm>
        </p:grpSpPr>
        <p:grpSp>
          <p:nvGrpSpPr>
            <p:cNvPr id="63" name="Group 62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64" name="Flowchart: Alternate Process 63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Rounded Rectangle 6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9" name="Freeform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1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NC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dọc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</a:p>
          </p:txBody>
        </p:sp>
        <p:grpSp>
          <p:nvGrpSpPr>
            <p:cNvPr id="12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13" name="Freeform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Freeform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Rectangle 14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 rot="263657">
            <a:off x="4789612" y="4582233"/>
            <a:ext cx="3452812" cy="342900"/>
            <a:chOff x="2337" y="1941"/>
            <a:chExt cx="2397" cy="387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754437" y="3652742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FF0000"/>
                  </a:solidFill>
                  <a:latin typeface=".VnTime" pitchFamily="34" charset="0"/>
                </a:rPr>
                <a:t>B¾c</a:t>
              </a:r>
              <a:endParaRPr lang="vi-VN" sz="22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0000FF"/>
                  </a:solidFill>
                  <a:latin typeface=".VnTime" pitchFamily="34" charset="0"/>
                </a:rPr>
                <a:t>Nam</a:t>
              </a:r>
              <a:endParaRPr lang="vi-VN" sz="2200" b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199666" y="5868090"/>
            <a:ext cx="843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01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53DE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213690" cy="68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3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633157" y="28233"/>
            <a:ext cx="6310488" cy="2745864"/>
          </a:xfrm>
          <a:prstGeom prst="cloudCallout">
            <a:avLst>
              <a:gd name="adj1" fmla="val -27695"/>
              <a:gd name="adj2" fmla="val 873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37" y="3966323"/>
            <a:ext cx="2888007" cy="2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7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70" y="3269170"/>
            <a:ext cx="3711530" cy="359508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5554135" y="0"/>
            <a:ext cx="6310488" cy="2745864"/>
          </a:xfrm>
          <a:prstGeom prst="cloudCallout">
            <a:avLst>
              <a:gd name="adj1" fmla="val -38607"/>
              <a:gd name="adj2" fmla="val 65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199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5554135" y="-242596"/>
            <a:ext cx="6310488" cy="2745864"/>
          </a:xfrm>
          <a:prstGeom prst="cloudCallout">
            <a:avLst>
              <a:gd name="adj1" fmla="val -43486"/>
              <a:gd name="adj2" fmla="val 910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19.8, H 19.9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43" y="3863686"/>
            <a:ext cx="2888007" cy="2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9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9571"/>
            <a:ext cx="11599571" cy="68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60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06" y="0"/>
            <a:ext cx="4790685" cy="516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91" y="874687"/>
            <a:ext cx="4881094" cy="58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952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073" y="-40047"/>
            <a:ext cx="5869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TẠO LA BÀN ĐƠN GIẢN</a:t>
            </a:r>
          </a:p>
        </p:txBody>
      </p:sp>
      <p:pic>
        <p:nvPicPr>
          <p:cNvPr id="5" name="HƯỚNG DẪN LÀM LA BÀN TỪ VẬT LIỆU ĐƠN GIẢN DỄ TÌ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08314"/>
            <a:ext cx="12192000" cy="5649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9266"/>
            <a:ext cx="12111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770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35577" y="2212977"/>
            <a:ext cx="11656423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thuộc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phần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nhớ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sgk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tập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SBT.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Đọc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20. CHẾ TẠO NAM CHÂM ĐIỆN ĐƠN GIẢN .</a:t>
            </a: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2590800" y="746126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00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HƯỚNG DẪN VỀ NHÀ</a:t>
            </a:r>
          </a:p>
        </p:txBody>
      </p:sp>
      <p:pic>
        <p:nvPicPr>
          <p:cNvPr id="32772" name="Picture 4" descr="PE00014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26947"/>
            <a:ext cx="3048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22860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Picture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2571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Picture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46" y="4446589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612777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054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28788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483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 ĐẦU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 rot="263657">
            <a:off x="4789612" y="4582233"/>
            <a:ext cx="3452812" cy="342900"/>
            <a:chOff x="2337" y="1941"/>
            <a:chExt cx="2397" cy="387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79486" y="3641866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B¾c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Nam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>
            <p:custDataLst>
              <p:tags r:id="rId6"/>
            </p:custDataLst>
          </p:nvPr>
        </p:nvGrpSpPr>
        <p:grpSpPr>
          <a:xfrm>
            <a:off x="118333" y="1308723"/>
            <a:ext cx="11955334" cy="1097280"/>
            <a:chOff x="178119" y="1403521"/>
            <a:chExt cx="11955334" cy="1097280"/>
          </a:xfrm>
        </p:grpSpPr>
        <p:grpSp>
          <p:nvGrpSpPr>
            <p:cNvPr id="35" name="Group 34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44" name="Flowchart: Alternate Process 43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42" name="Freeform 4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2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181F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Quay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lệch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VTCB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tay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dọc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?</a:t>
              </a:r>
            </a:p>
          </p:txBody>
        </p:sp>
        <p:grpSp>
          <p:nvGrpSpPr>
            <p:cNvPr id="38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40" name="Freeform 39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Rectangle 38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22879" y="5786432"/>
            <a:ext cx="10840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Quay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lệch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VTCB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dọc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- Nam 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87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5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8" presetClass="emp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 ĐẦU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3755136" y="3915933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 rot="263657">
            <a:off x="2848798" y="4428705"/>
            <a:ext cx="3452812" cy="342900"/>
            <a:chOff x="2337" y="1941"/>
            <a:chExt cx="2397" cy="387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1738672" y="3488338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B¾c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Nam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16597" y="1242044"/>
            <a:ext cx="11955334" cy="1097280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181F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Đặt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bàn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dọc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?</a:t>
              </a: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94409" y="5749076"/>
            <a:ext cx="11314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dọc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- Nam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13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6706 0.04005 C 0.08099 0.04908 0.10195 0.05394 0.12396 0.05394 C 0.14896 0.05394 0.16901 0.04908 0.18294 0.04005 L 0.25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6706 0.04005 C 0.08099 0.04907 0.10196 0.05393 0.12396 0.05393 C 0.14896 0.05393 0.16901 0.04907 0.18295 0.04005 L 0.25 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6705 0.04005 C 0.08099 0.04907 0.10195 0.05394 0.12396 0.05394 C 0.14896 0.05394 0.16901 0.04907 0.18294 0.04005 L 0.25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MỞ ĐẦU BÀI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26691" y="3670841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FF0000"/>
                  </a:solidFill>
                  <a:latin typeface=".VnTime" pitchFamily="34" charset="0"/>
                </a:rPr>
                <a:t>B¾c</a:t>
              </a:r>
              <a:endParaRPr lang="vi-VN" sz="22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0000FF"/>
                  </a:solidFill>
                  <a:latin typeface=".VnTime" pitchFamily="34" charset="0"/>
                </a:rPr>
                <a:t>Nam</a:t>
              </a:r>
              <a:endParaRPr lang="vi-VN" sz="2200" b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0" y="1331205"/>
            <a:ext cx="11955334" cy="1097280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Đưa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một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thẳng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lại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gần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NC,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cân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bằng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?</a:t>
              </a: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58" name="Group 40"/>
          <p:cNvGrpSpPr>
            <a:grpSpLocks/>
          </p:cNvGrpSpPr>
          <p:nvPr/>
        </p:nvGrpSpPr>
        <p:grpSpPr bwMode="auto">
          <a:xfrm rot="10800000" flipH="1" flipV="1">
            <a:off x="9841210" y="6466170"/>
            <a:ext cx="2186125" cy="330894"/>
            <a:chOff x="3360" y="3744"/>
            <a:chExt cx="864" cy="96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360" y="3744"/>
              <a:ext cx="432" cy="96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792" y="3744"/>
              <a:ext cx="432" cy="96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1" name="Group 43"/>
          <p:cNvGrpSpPr>
            <a:grpSpLocks/>
          </p:cNvGrpSpPr>
          <p:nvPr/>
        </p:nvGrpSpPr>
        <p:grpSpPr bwMode="auto">
          <a:xfrm rot="10666633">
            <a:off x="11227741" y="6493320"/>
            <a:ext cx="1455185" cy="526539"/>
            <a:chOff x="957" y="1034"/>
            <a:chExt cx="837" cy="409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94"/>
                <a:gd name="T151" fmla="*/ 0 h 409"/>
                <a:gd name="T152" fmla="*/ 694 w 694"/>
                <a:gd name="T153" fmla="*/ 409 h 4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  <a:gd name="T6" fmla="*/ 0 60000 65536"/>
                <a:gd name="T7" fmla="*/ 0 60000 65536"/>
                <a:gd name="T8" fmla="*/ 0 60000 65536"/>
                <a:gd name="T9" fmla="*/ 0 w 138"/>
                <a:gd name="T10" fmla="*/ 0 h 66"/>
                <a:gd name="T11" fmla="*/ 138 w 138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43"/>
                <a:gd name="T14" fmla="*/ 19 w 19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" name="Group 49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Oval 51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" name="Freeform 52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16"/>
          <p:cNvGrpSpPr>
            <a:grpSpLocks/>
          </p:cNvGrpSpPr>
          <p:nvPr/>
        </p:nvGrpSpPr>
        <p:grpSpPr bwMode="auto">
          <a:xfrm rot="229573">
            <a:off x="4688397" y="4514936"/>
            <a:ext cx="3602593" cy="512609"/>
            <a:chOff x="2337" y="1944"/>
            <a:chExt cx="2390" cy="407"/>
          </a:xfrm>
        </p:grpSpPr>
        <p:sp>
          <p:nvSpPr>
            <p:cNvPr id="84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60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25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 ĐẦU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62511" y="3628192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B¾c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Nam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0" y="1331205"/>
            <a:ext cx="11955334" cy="1097280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181F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Đưa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gần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?</a:t>
              </a: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58" name="Group 40"/>
          <p:cNvGrpSpPr>
            <a:grpSpLocks/>
          </p:cNvGrpSpPr>
          <p:nvPr/>
        </p:nvGrpSpPr>
        <p:grpSpPr bwMode="auto">
          <a:xfrm rot="10800000" flipH="1" flipV="1">
            <a:off x="9354414" y="5863023"/>
            <a:ext cx="2186125" cy="330894"/>
            <a:chOff x="3360" y="3744"/>
            <a:chExt cx="864" cy="96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360" y="3744"/>
              <a:ext cx="432" cy="96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792" y="3744"/>
              <a:ext cx="432" cy="96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43"/>
          <p:cNvGrpSpPr>
            <a:grpSpLocks/>
          </p:cNvGrpSpPr>
          <p:nvPr/>
        </p:nvGrpSpPr>
        <p:grpSpPr bwMode="auto">
          <a:xfrm rot="10666633">
            <a:off x="10812947" y="5892808"/>
            <a:ext cx="1455185" cy="526539"/>
            <a:chOff x="957" y="1034"/>
            <a:chExt cx="837" cy="409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94"/>
                <a:gd name="T151" fmla="*/ 0 h 409"/>
                <a:gd name="T152" fmla="*/ 694 w 694"/>
                <a:gd name="T153" fmla="*/ 409 h 4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  <a:gd name="T6" fmla="*/ 0 60000 65536"/>
                <a:gd name="T7" fmla="*/ 0 60000 65536"/>
                <a:gd name="T8" fmla="*/ 0 60000 65536"/>
                <a:gd name="T9" fmla="*/ 0 w 138"/>
                <a:gd name="T10" fmla="*/ 0 h 66"/>
                <a:gd name="T11" fmla="*/ 138 w 138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43"/>
                <a:gd name="T14" fmla="*/ 19 w 19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49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51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Freeform 52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16"/>
          <p:cNvGrpSpPr>
            <a:grpSpLocks/>
          </p:cNvGrpSpPr>
          <p:nvPr/>
        </p:nvGrpSpPr>
        <p:grpSpPr bwMode="auto">
          <a:xfrm rot="1324754">
            <a:off x="4707744" y="4549650"/>
            <a:ext cx="3613145" cy="487420"/>
            <a:chOff x="2337" y="1941"/>
            <a:chExt cx="2397" cy="387"/>
          </a:xfrm>
        </p:grpSpPr>
        <p:sp>
          <p:nvSpPr>
            <p:cNvPr id="81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53738" y="2740312"/>
            <a:ext cx="9089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gần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quay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lệch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ban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tùy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nam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châm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6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1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985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8" presetClass="emp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MỞ ĐẦU BÀI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26691" y="3670841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FF0000"/>
                  </a:solidFill>
                  <a:latin typeface=".VnTime" pitchFamily="34" charset="0"/>
                </a:rPr>
                <a:t>B¾c</a:t>
              </a:r>
              <a:endParaRPr lang="vi-VN" sz="22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0000FF"/>
                  </a:solidFill>
                  <a:latin typeface=".VnTime" pitchFamily="34" charset="0"/>
                </a:rPr>
                <a:t>Nam</a:t>
              </a:r>
              <a:endParaRPr lang="vi-VN" sz="2200" b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0" y="1285082"/>
            <a:ext cx="12192000" cy="1979439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705352" y="1500157"/>
              <a:ext cx="9428101" cy="76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Tại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sao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đặt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tự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do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xa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và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vật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liệu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từ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tính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dọc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Bắc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– Nam,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còn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đặt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gần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lại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như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vậy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?</a:t>
              </a: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grpSp>
        <p:nvGrpSpPr>
          <p:cNvPr id="58" name="Group 40"/>
          <p:cNvGrpSpPr>
            <a:grpSpLocks/>
          </p:cNvGrpSpPr>
          <p:nvPr/>
        </p:nvGrpSpPr>
        <p:grpSpPr bwMode="auto">
          <a:xfrm rot="10800000" flipH="1" flipV="1">
            <a:off x="9354414" y="5863023"/>
            <a:ext cx="2186125" cy="330894"/>
            <a:chOff x="3360" y="3744"/>
            <a:chExt cx="864" cy="96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360" y="3744"/>
              <a:ext cx="432" cy="96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792" y="3744"/>
              <a:ext cx="432" cy="96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1" name="Group 43"/>
          <p:cNvGrpSpPr>
            <a:grpSpLocks/>
          </p:cNvGrpSpPr>
          <p:nvPr/>
        </p:nvGrpSpPr>
        <p:grpSpPr bwMode="auto">
          <a:xfrm rot="10666633">
            <a:off x="10589077" y="5980765"/>
            <a:ext cx="1455185" cy="526539"/>
            <a:chOff x="957" y="1034"/>
            <a:chExt cx="837" cy="409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94"/>
                <a:gd name="T151" fmla="*/ 0 h 409"/>
                <a:gd name="T152" fmla="*/ 694 w 694"/>
                <a:gd name="T153" fmla="*/ 409 h 4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  <a:gd name="T6" fmla="*/ 0 60000 65536"/>
                <a:gd name="T7" fmla="*/ 0 60000 65536"/>
                <a:gd name="T8" fmla="*/ 0 60000 65536"/>
                <a:gd name="T9" fmla="*/ 0 w 138"/>
                <a:gd name="T10" fmla="*/ 0 h 66"/>
                <a:gd name="T11" fmla="*/ 138 w 138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43"/>
                <a:gd name="T14" fmla="*/ 19 w 19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" name="Group 49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Oval 51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" name="Freeform 52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Rectangle 56"/>
          <p:cNvSpPr>
            <a:spLocks noChangeArrowheads="1"/>
          </p:cNvSpPr>
          <p:nvPr/>
        </p:nvSpPr>
        <p:spPr bwMode="auto">
          <a:xfrm>
            <a:off x="9752877" y="6250146"/>
            <a:ext cx="448065" cy="32000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99"/>
                </a:solidFill>
              </a:rPr>
              <a:t>S</a:t>
            </a:r>
          </a:p>
        </p:txBody>
      </p:sp>
      <p:grpSp>
        <p:nvGrpSpPr>
          <p:cNvPr id="80" name="Group 16"/>
          <p:cNvGrpSpPr>
            <a:grpSpLocks/>
          </p:cNvGrpSpPr>
          <p:nvPr/>
        </p:nvGrpSpPr>
        <p:grpSpPr bwMode="auto">
          <a:xfrm rot="1324754">
            <a:off x="4707744" y="4549650"/>
            <a:ext cx="3613145" cy="487420"/>
            <a:chOff x="2337" y="1941"/>
            <a:chExt cx="2397" cy="387"/>
          </a:xfrm>
        </p:grpSpPr>
        <p:sp>
          <p:nvSpPr>
            <p:cNvPr id="81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917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8"/>
          <p:cNvGraphicFramePr>
            <a:graphicFrameLocks noGrp="1" noChangeAspect="1"/>
          </p:cNvGraphicFramePr>
          <p:nvPr>
            <p:ph idx="4294967295"/>
          </p:nvPr>
        </p:nvGraphicFramePr>
        <p:xfrm>
          <a:off x="10166350" y="1943100"/>
          <a:ext cx="20256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154887" imgH="1129284" progId="MS_ClipArt_Gallery.5">
                  <p:embed/>
                </p:oleObj>
              </mc:Choice>
              <mc:Fallback>
                <p:oleObj name="Clip" r:id="rId2" imgW="1154887" imgH="1129284" progId="MS_ClipArt_Gallery.5">
                  <p:embed/>
                  <p:pic>
                    <p:nvPicPr>
                      <p:cNvPr id="512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6350" y="1943100"/>
                        <a:ext cx="20256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173110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59" y="1136136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2578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0" y="3629025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276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38" y="3429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17" y="72897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06" y="4924425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0292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800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388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2" y="169300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37" name="Object 5"/>
          <p:cNvGraphicFramePr>
            <a:graphicFrameLocks noChangeAspect="1"/>
          </p:cNvGraphicFramePr>
          <p:nvPr/>
        </p:nvGraphicFramePr>
        <p:xfrm>
          <a:off x="64358" y="190500"/>
          <a:ext cx="18288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154887" imgH="1129284" progId="MS_ClipArt_Gallery.5">
                  <p:embed/>
                </p:oleObj>
              </mc:Choice>
              <mc:Fallback>
                <p:oleObj name="Clip" r:id="rId5" imgW="1154887" imgH="1129284" progId="MS_ClipArt_Gallery.5">
                  <p:embed/>
                  <p:pic>
                    <p:nvPicPr>
                      <p:cNvPr id="51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8" y="190500"/>
                        <a:ext cx="18288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8" name="Object 7"/>
          <p:cNvGraphicFramePr>
            <a:graphicFrameLocks noChangeAspect="1"/>
          </p:cNvGraphicFramePr>
          <p:nvPr/>
        </p:nvGraphicFramePr>
        <p:xfrm>
          <a:off x="10796716" y="80105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154887" imgH="1129284" progId="MS_ClipArt_Gallery.5">
                  <p:embed/>
                </p:oleObj>
              </mc:Choice>
              <mc:Fallback>
                <p:oleObj name="Clip" r:id="rId6" imgW="1154887" imgH="1129284" progId="MS_ClipArt_Gallery.5">
                  <p:embed/>
                  <p:pic>
                    <p:nvPicPr>
                      <p:cNvPr id="513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6716" y="80105"/>
                        <a:ext cx="137160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9" name="Object 8"/>
          <p:cNvGraphicFramePr>
            <a:graphicFrameLocks noChangeAspect="1"/>
          </p:cNvGraphicFramePr>
          <p:nvPr/>
        </p:nvGraphicFramePr>
        <p:xfrm>
          <a:off x="10480589" y="5410200"/>
          <a:ext cx="1676400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154887" imgH="1129284" progId="MS_ClipArt_Gallery.5">
                  <p:embed/>
                </p:oleObj>
              </mc:Choice>
              <mc:Fallback>
                <p:oleObj name="Clip" r:id="rId7" imgW="1154887" imgH="1129284" progId="MS_ClipArt_Gallery.5">
                  <p:embed/>
                  <p:pic>
                    <p:nvPicPr>
                      <p:cNvPr id="513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589" y="5410200"/>
                        <a:ext cx="1676400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" name="Object 9"/>
          <p:cNvGraphicFramePr>
            <a:graphicFrameLocks noChangeAspect="1"/>
          </p:cNvGraphicFramePr>
          <p:nvPr/>
        </p:nvGraphicFramePr>
        <p:xfrm>
          <a:off x="121508" y="5580105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154887" imgH="1129284" progId="MS_ClipArt_Gallery.5">
                  <p:embed/>
                </p:oleObj>
              </mc:Choice>
              <mc:Fallback>
                <p:oleObj name="Clip" r:id="rId8" imgW="1154887" imgH="1129284" progId="MS_ClipArt_Gallery.5">
                  <p:embed/>
                  <p:pic>
                    <p:nvPicPr>
                      <p:cNvPr id="514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08" y="5580105"/>
                        <a:ext cx="137160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1" name="WordArt 21"/>
          <p:cNvSpPr>
            <a:spLocks noChangeArrowheads="1" noChangeShapeType="1" noTextEdit="1"/>
          </p:cNvSpPr>
          <p:nvPr/>
        </p:nvSpPr>
        <p:spPr bwMode="auto">
          <a:xfrm>
            <a:off x="257909" y="2321538"/>
            <a:ext cx="11793414" cy="18350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10" dirty="0" err="1"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10" dirty="0"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19: TỪ TRƯỜNG</a:t>
            </a:r>
          </a:p>
        </p:txBody>
      </p:sp>
      <p:pic>
        <p:nvPicPr>
          <p:cNvPr id="22" name="Picture 15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59" y="413848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2522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7"/>
            <a:ext cx="12191999" cy="68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45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3038" y="30892"/>
            <a:ext cx="10097036" cy="11621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19.2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953037" y="1343584"/>
            <a:ext cx="10097036" cy="768488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953038" y="2112918"/>
            <a:ext cx="10097035" cy="102240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953038" y="3135319"/>
            <a:ext cx="10097036" cy="1257483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mạt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Down Arrow Callout 11"/>
          <p:cNvSpPr/>
          <p:nvPr/>
        </p:nvSpPr>
        <p:spPr>
          <a:xfrm>
            <a:off x="953038" y="4436199"/>
            <a:ext cx="10097035" cy="1574075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Di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3038" y="6010274"/>
            <a:ext cx="10097035" cy="6858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30338039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550</Words>
  <Application>Microsoft Office PowerPoint</Application>
  <PresentationFormat>Widescreen</PresentationFormat>
  <Paragraphs>55</Paragraphs>
  <Slides>17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</dc:creator>
  <cp:lastModifiedBy>Administrator</cp:lastModifiedBy>
  <cp:revision>63</cp:revision>
  <dcterms:created xsi:type="dcterms:W3CDTF">2022-07-15T01:29:48Z</dcterms:created>
  <dcterms:modified xsi:type="dcterms:W3CDTF">2024-01-31T02:19:08Z</dcterms:modified>
</cp:coreProperties>
</file>