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84" r:id="rId14"/>
    <p:sldId id="267" r:id="rId15"/>
    <p:sldId id="268" r:id="rId16"/>
    <p:sldId id="269" r:id="rId17"/>
    <p:sldId id="273" r:id="rId18"/>
    <p:sldId id="285" r:id="rId19"/>
    <p:sldId id="270" r:id="rId20"/>
    <p:sldId id="271" r:id="rId21"/>
    <p:sldId id="274" r:id="rId22"/>
    <p:sldId id="27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481" y="1697129"/>
            <a:ext cx="8791575" cy="23876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19. HÌNH CHỮ NHẬT. HÌNH THOI. HÌNH BÌNH HÀNH. HÌNH THANG CÂN.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5109"/>
            <a:ext cx="5399314" cy="402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2" y="84907"/>
            <a:ext cx="12051972" cy="160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125" cy="3592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25" y="3592286"/>
            <a:ext cx="12218125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39"/>
            <a:ext cx="12126482" cy="3370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8075" y="3395636"/>
            <a:ext cx="658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331" y="1998617"/>
            <a:ext cx="6331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26" y="511156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75" y="1545981"/>
            <a:ext cx="9905998" cy="14785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III. HÌNH BÌNH HÀNH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7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75206"/>
            <a:ext cx="12192001" cy="23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102"/>
            <a:ext cx="12192000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6651" y="1938048"/>
            <a:ext cx="9778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6cm,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8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enganhvuihoc - học tiếng Anh chuẩn quốc tế xuất sắc 4 kĩ nă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ướng dẫn học toán lớp 3 ôn tập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93790"/>
            <a:ext cx="5482300" cy="29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108" y="3752848"/>
            <a:ext cx="6733108" cy="31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921" y="1135426"/>
            <a:ext cx="8791575" cy="2387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I. HÌNH CHỮ NHẬT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099" y="997341"/>
            <a:ext cx="9905998" cy="14785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IV. HÌNH THANG CÂN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89" y="2473098"/>
            <a:ext cx="3981395" cy="2386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906806"/>
            <a:ext cx="11948569" cy="15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587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5325"/>
            <a:ext cx="12192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276" y="979714"/>
            <a:ext cx="6125391" cy="4911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15809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7104"/>
            <a:ext cx="12265208" cy="32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402" y="1284724"/>
            <a:ext cx="9905998" cy="14785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LUYỆN TẬP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03" y="2350773"/>
            <a:ext cx="3817485" cy="3388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1315004"/>
            <a:ext cx="10567851" cy="10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10" y="1859490"/>
            <a:ext cx="9905998" cy="14785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06" y="1763486"/>
            <a:ext cx="8399416" cy="19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28" y="365760"/>
            <a:ext cx="8226744" cy="61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66" y="2282189"/>
            <a:ext cx="10029145" cy="40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49" y="1308735"/>
            <a:ext cx="10239134" cy="33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25" y="673236"/>
            <a:ext cx="11594538" cy="58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1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612572"/>
            <a:ext cx="9983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3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42" y="1977056"/>
            <a:ext cx="9905998" cy="14785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II. HÌNH THOI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6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58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82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7416"/>
            <a:ext cx="12192000" cy="24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97</TotalTime>
  <Words>123</Words>
  <Application>Microsoft Office PowerPoint</Application>
  <PresentationFormat>Widescreen</PresentationFormat>
  <Paragraphs>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Trebuchet MS</vt:lpstr>
      <vt:lpstr>Tw Cen MT</vt:lpstr>
      <vt:lpstr>Circuit</vt:lpstr>
      <vt:lpstr>Bài 19. HÌNH CHỮ NHẬT. HÌNH THOI. HÌNH BÌNH HÀNH. HÌNH THANG CÂN.</vt:lpstr>
      <vt:lpstr>I. HÌNH CHỮ NHẬT</vt:lpstr>
      <vt:lpstr>HĐ 1: Em hãy tìm một số hình ảnh hình chữ nhật trong thực tế.</vt:lpstr>
      <vt:lpstr>PowerPoint Presentation</vt:lpstr>
      <vt:lpstr>PowerPoint Presentation</vt:lpstr>
      <vt:lpstr>PowerPoint Presentation</vt:lpstr>
      <vt:lpstr>II. HÌNH THOI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HÌNH BÌNH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HÌNH THANG CÂN</vt:lpstr>
      <vt:lpstr>PowerPoint Presentation</vt:lpstr>
      <vt:lpstr>PowerPoint Presentation</vt:lpstr>
      <vt:lpstr>PowerPoint Presentation</vt:lpstr>
      <vt:lpstr>PowerPoint Presentation</vt:lpstr>
      <vt:lpstr>V. LUYỆN TẬP</vt:lpstr>
      <vt:lpstr>PowerPoint Presentation</vt:lpstr>
      <vt:lpstr>VI. Vận dụng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19. HÌNH CHỮ NHẬT. HÌNH THOI. HÌNH BÌNH HÀNH&gt; HÌNH THANG CÂN.</dc:title>
  <dc:creator>ladmin</dc:creator>
  <cp:lastModifiedBy>ladmin</cp:lastModifiedBy>
  <cp:revision>12</cp:revision>
  <dcterms:created xsi:type="dcterms:W3CDTF">2021-07-18T13:27:35Z</dcterms:created>
  <dcterms:modified xsi:type="dcterms:W3CDTF">2021-07-29T16:40:29Z</dcterms:modified>
</cp:coreProperties>
</file>