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0.png"/><Relationship Id="rId21" Type="http://schemas.openxmlformats.org/officeDocument/2006/relationships/image" Target="../media/image320.png"/><Relationship Id="rId7" Type="http://schemas.openxmlformats.org/officeDocument/2006/relationships/image" Target="../media/image44.png"/><Relationship Id="rId25" Type="http://schemas.openxmlformats.org/officeDocument/2006/relationships/image" Target="../media/image37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svg"/><Relationship Id="rId24" Type="http://schemas.openxmlformats.org/officeDocument/2006/relationships/image" Target="../media/image360.png"/><Relationship Id="rId5" Type="http://schemas.openxmlformats.org/officeDocument/2006/relationships/image" Target="../media/image47.png"/><Relationship Id="rId23" Type="http://schemas.openxmlformats.org/officeDocument/2006/relationships/image" Target="../media/image46.svg"/><Relationship Id="rId4" Type="http://schemas.openxmlformats.org/officeDocument/2006/relationships/image" Target="../media/image41.svg"/><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90.png"/><Relationship Id="rId18" Type="http://schemas.openxmlformats.org/officeDocument/2006/relationships/image" Target="../media/image440.png"/><Relationship Id="rId3" Type="http://schemas.openxmlformats.org/officeDocument/2006/relationships/image" Target="../media/image48.png"/><Relationship Id="rId7" Type="http://schemas.openxmlformats.org/officeDocument/2006/relationships/image" Target="../media/image50.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31.png"/><Relationship Id="rId15" Type="http://schemas.openxmlformats.org/officeDocument/2006/relationships/image" Target="../media/image41.png"/><Relationship Id="rId19" Type="http://schemas.openxmlformats.org/officeDocument/2006/relationships/image" Target="../media/image36.png"/><Relationship Id="rId4" Type="http://schemas.openxmlformats.org/officeDocument/2006/relationships/image" Target="../media/image49.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3.pn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480.png"/><Relationship Id="rId10" Type="http://schemas.openxmlformats.org/officeDocument/2006/relationships/image" Target="../media/image55.png"/><Relationship Id="rId4" Type="http://schemas.openxmlformats.org/officeDocument/2006/relationships/image" Target="../media/image470.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0.png"/><Relationship Id="rId3" Type="http://schemas.openxmlformats.org/officeDocument/2006/relationships/image" Target="../media/image16.svg"/><Relationship Id="rId12" Type="http://schemas.openxmlformats.org/officeDocument/2006/relationships/image" Target="../media/image550.png"/><Relationship Id="rId2"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540.png"/><Relationship Id="rId10" Type="http://schemas.openxmlformats.org/officeDocument/2006/relationships/image" Target="../media/image530.png"/><Relationship Id="rId4" Type="http://schemas.openxmlformats.org/officeDocument/2006/relationships/image" Target="../media/image33.png"/><Relationship Id="rId9" Type="http://schemas.openxmlformats.org/officeDocument/2006/relationships/image" Target="../media/image520.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44.png"/><Relationship Id="rId10" Type="http://schemas.openxmlformats.org/officeDocument/2006/relationships/image" Target="../media/image590.png"/><Relationship Id="rId4" Type="http://schemas.openxmlformats.org/officeDocument/2006/relationships/image" Target="../media/image41.svg"/><Relationship Id="rId9" Type="http://schemas.openxmlformats.org/officeDocument/2006/relationships/image" Target="../media/image580.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6.png"/><Relationship Id="rId3" Type="http://schemas.openxmlformats.org/officeDocument/2006/relationships/image" Target="../media/image48.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49.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40.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44.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41.svg"/><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79.png"/><Relationship Id="rId7" Type="http://schemas.microsoft.com/office/2007/relationships/hdphoto" Target="../media/hdphoto4.wdp"/><Relationship Id="rId2" Type="http://schemas.openxmlformats.org/officeDocument/2006/relationships/image" Target="../media/image77.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69.png"/><Relationship Id="rId64"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40.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44.png"/><Relationship Id="rId10" Type="http://schemas.openxmlformats.org/officeDocument/2006/relationships/image" Target="../media/image80.png"/><Relationship Id="rId4" Type="http://schemas.openxmlformats.org/officeDocument/2006/relationships/image" Target="../media/image41.sv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48.png"/><Relationship Id="rId21" Type="http://schemas.openxmlformats.org/officeDocument/2006/relationships/image" Target="../media/image89.png"/><Relationship Id="rId7" Type="http://schemas.openxmlformats.org/officeDocument/2006/relationships/image" Target="../media/image83.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1.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61.png"/><Relationship Id="rId15" Type="http://schemas.openxmlformats.org/officeDocument/2006/relationships/image" Target="../media/image20.png"/><Relationship Id="rId19" Type="http://schemas.openxmlformats.org/officeDocument/2006/relationships/image" Target="../media/image87.png"/><Relationship Id="rId4" Type="http://schemas.openxmlformats.org/officeDocument/2006/relationships/image" Target="../media/image49.svg"/><Relationship Id="rId14" Type="http://schemas.openxmlformats.org/officeDocument/2006/relationships/image" Target="../media/image84.png"/><Relationship Id="rId22"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6.svg"/><Relationship Id="rId15" Type="http://schemas.openxmlformats.org/officeDocument/2006/relationships/image" Target="../media/image940.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80.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6.svg"/><Relationship Id="rId7" Type="http://schemas.openxmlformats.org/officeDocument/2006/relationships/image" Target="../media/image10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9.svg"/><Relationship Id="rId7" Type="http://schemas.openxmlformats.org/officeDocument/2006/relationships/image" Target="../media/image11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107.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44.png"/><Relationship Id="rId12" Type="http://schemas.openxmlformats.org/officeDocument/2006/relationships/image" Target="../media/image113.png"/><Relationship Id="rId17" Type="http://schemas.openxmlformats.org/officeDocument/2006/relationships/image" Target="../media/image49.svg"/><Relationship Id="rId2" Type="http://schemas.openxmlformats.org/officeDocument/2006/relationships/notesSlide" Target="../notesSlides/notesSlide9.xml"/><Relationship Id="rId16"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image" Target="../media/image92.png"/><Relationship Id="rId16" Type="http://schemas.openxmlformats.org/officeDocument/2006/relationships/image" Target="../media/image121.png"/><Relationship Id="rId41" Type="http://schemas.openxmlformats.org/officeDocument/2006/relationships/image" Target="../media/image1210.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49.svg"/><Relationship Id="rId15" Type="http://schemas.openxmlformats.org/officeDocument/2006/relationships/image" Target="../media/image120.svg"/><Relationship Id="rId44" Type="http://schemas.openxmlformats.org/officeDocument/2006/relationships/image" Target="../media/image124.png"/><Relationship Id="rId4" Type="http://schemas.openxmlformats.org/officeDocument/2006/relationships/image" Target="../media/image48.png"/><Relationship Id="rId14" Type="http://schemas.openxmlformats.org/officeDocument/2006/relationships/image" Target="../media/image119.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82.png"/><Relationship Id="rId3"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115.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49.svg"/><Relationship Id="rId7" Type="http://schemas.openxmlformats.org/officeDocument/2006/relationships/image" Target="../media/image129.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48.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107.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49.sv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43.svg"/><Relationship Id="rId4" Type="http://schemas.openxmlformats.org/officeDocument/2006/relationships/image" Target="../media/image11.sv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5.svg"/><Relationship Id="rId7" Type="http://schemas.openxmlformats.org/officeDocument/2006/relationships/image" Target="../media/image16.sv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148.png"/><Relationship Id="rId4" Type="http://schemas.openxmlformats.org/officeDocument/2006/relationships/image" Target="../media/image3.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1.sv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27.svg"/><Relationship Id="rId12"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32.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36.png"/><Relationship Id="rId2" Type="http://schemas.openxmlformats.org/officeDocument/2006/relationships/image" Target="../media/image31.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svg"/><Relationship Id="rId15" Type="http://schemas.openxmlformats.org/officeDocument/2006/relationships/image" Target="../media/image33.png"/><Relationship Id="rId4" Type="http://schemas.openxmlformats.org/officeDocument/2006/relationships/image" Target="../media/image35.png"/><Relationship Id="rId14" Type="http://schemas.openxmlformats.org/officeDocument/2006/relationships/image" Target="../media/image260.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3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0.png"/><Relationship Id="rId21" Type="http://schemas.openxmlformats.org/officeDocument/2006/relationships/image" Target="../media/image32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svg"/><Relationship Id="rId24" Type="http://schemas.openxmlformats.org/officeDocument/2006/relationships/image" Target="../media/image46.svg"/><Relationship Id="rId5" Type="http://schemas.openxmlformats.org/officeDocument/2006/relationships/image" Target="../media/image42.png"/><Relationship Id="rId23" Type="http://schemas.openxmlformats.org/officeDocument/2006/relationships/image" Target="../media/image45.png"/><Relationship Id="rId4" Type="http://schemas.openxmlformats.org/officeDocument/2006/relationships/image" Target="../media/image41.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1.(1−</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(1−</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+ 1) = 1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xmlns:a14="http://schemas.microsoft.com/office/drawing/2010/main">
          <mc:Choice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2;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1.</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xmlns="">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xmlns:a14="http://schemas.microsoft.com/office/drawing/2010/main">
            <mc:Choice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xmlns:a14="http://schemas.microsoft.com/office/drawing/2010/main">
        <mc:Choice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xmlns="">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1927</Words>
  <Application>Microsoft Office PowerPoint</Application>
  <PresentationFormat>Custom</PresentationFormat>
  <Paragraphs>256</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Arial</vt:lpstr>
      <vt:lpstr>Cambria Math</vt:lpstr>
      <vt:lpstr>Kavoon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Illustrative City Quiz Game Presentation</dc:title>
  <dc:creator>Hà Ngân</dc:creator>
  <cp:lastModifiedBy>Đinh Thị Hà Vân</cp:lastModifiedBy>
  <cp:revision>58</cp:revision>
  <dcterms:created xsi:type="dcterms:W3CDTF">2006-08-16T00:00:00Z</dcterms:created>
  <dcterms:modified xsi:type="dcterms:W3CDTF">2024-05-20T14:33:21Z</dcterms:modified>
  <dc:identifier>DAFaDmV4ks8</dc:identifier>
</cp:coreProperties>
</file>