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5" r:id="rId2"/>
    <p:sldId id="425" r:id="rId3"/>
    <p:sldId id="431" r:id="rId4"/>
    <p:sldId id="421" r:id="rId5"/>
    <p:sldId id="428" r:id="rId6"/>
    <p:sldId id="430" r:id="rId7"/>
    <p:sldId id="426" r:id="rId8"/>
    <p:sldId id="427" r:id="rId9"/>
    <p:sldId id="362" r:id="rId10"/>
    <p:sldId id="422" r:id="rId11"/>
    <p:sldId id="386" r:id="rId12"/>
    <p:sldId id="408" r:id="rId13"/>
    <p:sldId id="409" r:id="rId14"/>
    <p:sldId id="413" r:id="rId15"/>
    <p:sldId id="410" r:id="rId16"/>
    <p:sldId id="411" r:id="rId17"/>
    <p:sldId id="387" r:id="rId18"/>
    <p:sldId id="412" r:id="rId19"/>
    <p:sldId id="324" r:id="rId20"/>
    <p:sldId id="389" r:id="rId21"/>
    <p:sldId id="337" r:id="rId22"/>
    <p:sldId id="416" r:id="rId23"/>
    <p:sldId id="417" r:id="rId24"/>
    <p:sldId id="423" r:id="rId25"/>
    <p:sldId id="419" r:id="rId26"/>
    <p:sldId id="420" r:id="rId27"/>
    <p:sldId id="418" r:id="rId28"/>
    <p:sldId id="424" r:id="rId29"/>
    <p:sldId id="319" r:id="rId30"/>
    <p:sldId id="4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02DA3-FFFB-4849-96B3-FC43847777E3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B0130-A264-464C-8520-1F7D05924E0E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altLang="en-US" sz="5400" b="1" u="none" dirty="0">
              <a:cs typeface="Arial" panose="020B0604020202020204" pitchFamily="34" charset="0"/>
            </a:rPr>
            <a:t>NHỮNG ĐẶC TRƯNG CƠ BẢN CỦA QUẦN THỂ</a:t>
          </a:r>
        </a:p>
      </dgm:t>
    </dgm:pt>
    <dgm:pt modelId="{58F118F6-F5E8-4F47-85B3-8216629F8818}" type="parTrans" cxnId="{6B2A769A-2DBD-4C0D-A847-7F310F50C358}">
      <dgm:prSet/>
      <dgm:spPr/>
      <dgm:t>
        <a:bodyPr/>
        <a:lstStyle/>
        <a:p>
          <a:endParaRPr lang="en-US" sz="3200" b="1"/>
        </a:p>
      </dgm:t>
    </dgm:pt>
    <dgm:pt modelId="{06287F4C-ABFD-4F42-AD9A-2572565B2499}" type="sibTrans" cxnId="{6B2A769A-2DBD-4C0D-A847-7F310F50C358}">
      <dgm:prSet/>
      <dgm:spPr/>
      <dgm:t>
        <a:bodyPr/>
        <a:lstStyle/>
        <a:p>
          <a:endParaRPr lang="en-US" sz="3200" b="1"/>
        </a:p>
      </dgm:t>
    </dgm:pt>
    <dgm:pt modelId="{98534BF0-2B3E-4B3D-9ABF-70644B823143}">
      <dgm:prSet phldrT="[Text]"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en-US" sz="4400" b="1" dirty="0" err="1"/>
            <a:t>Kích</a:t>
          </a:r>
          <a:r>
            <a:rPr lang="en-US" sz="4400" b="1" dirty="0"/>
            <a:t> </a:t>
          </a:r>
          <a:r>
            <a:rPr lang="en-US" sz="4400" b="1" dirty="0" err="1"/>
            <a:t>thước</a:t>
          </a:r>
          <a:r>
            <a:rPr lang="en-US" sz="4400" b="1" dirty="0"/>
            <a:t> </a:t>
          </a:r>
          <a:r>
            <a:rPr lang="en-US" sz="4400" b="1" dirty="0" err="1"/>
            <a:t>quần</a:t>
          </a:r>
          <a:r>
            <a:rPr lang="en-US" sz="4400" b="1" dirty="0"/>
            <a:t> </a:t>
          </a:r>
          <a:r>
            <a:rPr lang="en-US" sz="4400" b="1" dirty="0" err="1"/>
            <a:t>thể</a:t>
          </a:r>
          <a:endParaRPr lang="en-US" sz="4400" b="1" dirty="0"/>
        </a:p>
      </dgm:t>
    </dgm:pt>
    <dgm:pt modelId="{66C5ACF8-D9E4-40CB-A10C-5D466EC792F8}" type="parTrans" cxnId="{AE047426-248F-4F2B-A796-E0F0CC4AB3B0}">
      <dgm:prSet/>
      <dgm:spPr/>
      <dgm:t>
        <a:bodyPr/>
        <a:lstStyle/>
        <a:p>
          <a:endParaRPr lang="en-US" sz="3200" b="1"/>
        </a:p>
      </dgm:t>
    </dgm:pt>
    <dgm:pt modelId="{2198519D-68B0-486A-9D4B-4A902B7F32CE}" type="sibTrans" cxnId="{AE047426-248F-4F2B-A796-E0F0CC4AB3B0}">
      <dgm:prSet/>
      <dgm:spPr/>
      <dgm:t>
        <a:bodyPr/>
        <a:lstStyle/>
        <a:p>
          <a:endParaRPr lang="en-US" sz="3200" b="1"/>
        </a:p>
      </dgm:t>
    </dgm:pt>
    <dgm:pt modelId="{9C94B76C-6DDB-4B3B-8944-CECB19C095AA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sz="4400" b="1" dirty="0" err="1"/>
            <a:t>Tỷ</a:t>
          </a:r>
          <a:r>
            <a:rPr lang="en-US" sz="4400" b="1" dirty="0"/>
            <a:t> </a:t>
          </a:r>
          <a:r>
            <a:rPr lang="en-US" sz="4400" b="1" dirty="0" err="1"/>
            <a:t>lệ</a:t>
          </a:r>
          <a:r>
            <a:rPr lang="en-US" sz="4400" b="1" dirty="0"/>
            <a:t> </a:t>
          </a:r>
        </a:p>
        <a:p>
          <a:r>
            <a:rPr lang="en-US" sz="4400" b="1" dirty="0" err="1"/>
            <a:t>giới</a:t>
          </a:r>
          <a:r>
            <a:rPr lang="en-US" sz="4400" b="1" dirty="0"/>
            <a:t> tính</a:t>
          </a:r>
        </a:p>
      </dgm:t>
    </dgm:pt>
    <dgm:pt modelId="{A0FA4E0D-5BCC-4566-B8BB-77DA83F766E2}" type="parTrans" cxnId="{27C19190-F5CE-4698-A16A-89A5649C30EC}">
      <dgm:prSet/>
      <dgm:spPr/>
      <dgm:t>
        <a:bodyPr/>
        <a:lstStyle/>
        <a:p>
          <a:endParaRPr lang="en-US" sz="3200" b="1"/>
        </a:p>
      </dgm:t>
    </dgm:pt>
    <dgm:pt modelId="{3044E3C4-C8DA-4511-A2CF-1E5C96909D31}" type="sibTrans" cxnId="{27C19190-F5CE-4698-A16A-89A5649C30EC}">
      <dgm:prSet/>
      <dgm:spPr/>
      <dgm:t>
        <a:bodyPr/>
        <a:lstStyle/>
        <a:p>
          <a:endParaRPr lang="en-US" sz="3200" b="1"/>
        </a:p>
      </dgm:t>
    </dgm:pt>
    <dgm:pt modelId="{31956DC9-D7B6-450B-8BBD-76F2E67A0FB1}">
      <dgm:prSet phldrT="[Text]" custT="1"/>
      <dgm:spPr/>
      <dgm:t>
        <a:bodyPr/>
        <a:lstStyle/>
        <a:p>
          <a:r>
            <a:rPr lang="en-US" sz="4400" b="1" dirty="0" err="1"/>
            <a:t>Nhóm</a:t>
          </a:r>
          <a:r>
            <a:rPr lang="en-US" sz="4400" b="1" dirty="0"/>
            <a:t> </a:t>
          </a:r>
          <a:r>
            <a:rPr lang="en-US" sz="4400" b="1" dirty="0" err="1"/>
            <a:t>tuổi</a:t>
          </a:r>
          <a:endParaRPr lang="en-US" sz="4400" b="1" dirty="0"/>
        </a:p>
      </dgm:t>
    </dgm:pt>
    <dgm:pt modelId="{3E18A279-DF1E-4485-91F2-4053E00B7890}" type="parTrans" cxnId="{511CE020-7969-4645-9F56-8A6C2F8B2B28}">
      <dgm:prSet/>
      <dgm:spPr/>
      <dgm:t>
        <a:bodyPr/>
        <a:lstStyle/>
        <a:p>
          <a:endParaRPr lang="en-US" sz="3200" b="1"/>
        </a:p>
      </dgm:t>
    </dgm:pt>
    <dgm:pt modelId="{A78F2488-C8A9-4EE2-9510-3F5A58B257E1}" type="sibTrans" cxnId="{511CE020-7969-4645-9F56-8A6C2F8B2B28}">
      <dgm:prSet/>
      <dgm:spPr/>
      <dgm:t>
        <a:bodyPr/>
        <a:lstStyle/>
        <a:p>
          <a:endParaRPr lang="en-US" sz="3200" b="1"/>
        </a:p>
      </dgm:t>
    </dgm:pt>
    <dgm:pt modelId="{39BB77DD-C35F-4D5E-9DC9-8B4BEBDDE198}">
      <dgm:prSet phldrT="[Text]" custT="1"/>
      <dgm:spPr/>
      <dgm:t>
        <a:bodyPr/>
        <a:lstStyle/>
        <a:p>
          <a:r>
            <a:rPr lang="en-US" sz="4400" b="1" dirty="0" err="1"/>
            <a:t>Mật</a:t>
          </a:r>
          <a:r>
            <a:rPr lang="en-US" sz="4400" b="1" dirty="0"/>
            <a:t> độ </a:t>
          </a:r>
          <a:r>
            <a:rPr lang="en-US" sz="4400" b="1" dirty="0" err="1"/>
            <a:t>cá</a:t>
          </a:r>
          <a:r>
            <a:rPr lang="en-US" sz="4400" b="1" dirty="0"/>
            <a:t> </a:t>
          </a:r>
          <a:r>
            <a:rPr lang="en-US" sz="4400" b="1" dirty="0" err="1"/>
            <a:t>thể</a:t>
          </a:r>
          <a:r>
            <a:rPr lang="en-US" sz="4400" b="1" dirty="0"/>
            <a:t> trong </a:t>
          </a:r>
          <a:r>
            <a:rPr lang="en-US" sz="4400" b="1" dirty="0" err="1"/>
            <a:t>quần</a:t>
          </a:r>
          <a:r>
            <a:rPr lang="en-US" sz="4400" b="1" dirty="0"/>
            <a:t> </a:t>
          </a:r>
          <a:r>
            <a:rPr lang="en-US" sz="4400" b="1" dirty="0" err="1"/>
            <a:t>thể</a:t>
          </a:r>
          <a:endParaRPr lang="en-US" sz="4400" b="1" dirty="0"/>
        </a:p>
      </dgm:t>
    </dgm:pt>
    <dgm:pt modelId="{CDEA62B7-90BD-4600-AE91-04D058D6C70B}" type="parTrans" cxnId="{D7F9CF92-ACA0-4000-97E8-47947EF6C3DD}">
      <dgm:prSet/>
      <dgm:spPr/>
      <dgm:t>
        <a:bodyPr/>
        <a:lstStyle/>
        <a:p>
          <a:endParaRPr lang="en-US" sz="3200" b="1"/>
        </a:p>
      </dgm:t>
    </dgm:pt>
    <dgm:pt modelId="{5D95751C-DF00-4522-88C9-C8C81932EC52}" type="sibTrans" cxnId="{D7F9CF92-ACA0-4000-97E8-47947EF6C3DD}">
      <dgm:prSet/>
      <dgm:spPr/>
      <dgm:t>
        <a:bodyPr/>
        <a:lstStyle/>
        <a:p>
          <a:endParaRPr lang="en-US" sz="3200" b="1"/>
        </a:p>
      </dgm:t>
    </dgm:pt>
    <dgm:pt modelId="{42A348BB-8255-4C6E-B47D-877869F41FEF}">
      <dgm:prSet custT="1"/>
      <dgm:spPr/>
      <dgm:t>
        <a:bodyPr/>
        <a:lstStyle/>
        <a:p>
          <a:r>
            <a:rPr lang="en-US" sz="4400" b="1" dirty="0"/>
            <a:t>Phân bố </a:t>
          </a:r>
          <a:r>
            <a:rPr lang="en-US" sz="4400" b="1" dirty="0" err="1"/>
            <a:t>cá</a:t>
          </a:r>
          <a:r>
            <a:rPr lang="en-US" sz="4400" b="1" dirty="0"/>
            <a:t> </a:t>
          </a:r>
          <a:r>
            <a:rPr lang="en-US" sz="4400" b="1" dirty="0" err="1"/>
            <a:t>thể</a:t>
          </a:r>
          <a:r>
            <a:rPr lang="en-US" sz="4400" b="1" dirty="0"/>
            <a:t> trong </a:t>
          </a:r>
          <a:r>
            <a:rPr lang="en-US" sz="4400" b="1" dirty="0" err="1"/>
            <a:t>quần</a:t>
          </a:r>
          <a:r>
            <a:rPr lang="en-US" sz="4400" b="1" dirty="0"/>
            <a:t> </a:t>
          </a:r>
          <a:r>
            <a:rPr lang="en-US" sz="4400" b="1" dirty="0" err="1"/>
            <a:t>thể</a:t>
          </a:r>
          <a:endParaRPr lang="en-US" sz="4400" b="1" dirty="0"/>
        </a:p>
      </dgm:t>
    </dgm:pt>
    <dgm:pt modelId="{6C03EF8C-9CA5-45A4-A1AB-342A48B04158}" type="parTrans" cxnId="{A9D584B3-B0AF-4561-AF64-3BCC8BC71722}">
      <dgm:prSet/>
      <dgm:spPr/>
      <dgm:t>
        <a:bodyPr/>
        <a:lstStyle/>
        <a:p>
          <a:endParaRPr lang="en-US" sz="3200" b="1"/>
        </a:p>
      </dgm:t>
    </dgm:pt>
    <dgm:pt modelId="{5F4EA315-7FC5-4F12-81A7-0E3F1CAA40AC}" type="sibTrans" cxnId="{A9D584B3-B0AF-4561-AF64-3BCC8BC71722}">
      <dgm:prSet/>
      <dgm:spPr/>
      <dgm:t>
        <a:bodyPr/>
        <a:lstStyle/>
        <a:p>
          <a:endParaRPr lang="en-US" sz="3200" b="1"/>
        </a:p>
      </dgm:t>
    </dgm:pt>
    <dgm:pt modelId="{71CBFAFB-CE1B-4906-9928-9A61BDF6DF45}" type="pres">
      <dgm:prSet presAssocID="{B8B02DA3-FFFB-4849-96B3-FC43847777E3}" presName="composite" presStyleCnt="0">
        <dgm:presLayoutVars>
          <dgm:chMax val="1"/>
          <dgm:dir/>
          <dgm:resizeHandles val="exact"/>
        </dgm:presLayoutVars>
      </dgm:prSet>
      <dgm:spPr/>
    </dgm:pt>
    <dgm:pt modelId="{C1A440F8-EA0F-4273-A960-93455D379A33}" type="pres">
      <dgm:prSet presAssocID="{B8B02DA3-FFFB-4849-96B3-FC43847777E3}" presName="radial" presStyleCnt="0">
        <dgm:presLayoutVars>
          <dgm:animLvl val="ctr"/>
        </dgm:presLayoutVars>
      </dgm:prSet>
      <dgm:spPr/>
    </dgm:pt>
    <dgm:pt modelId="{291129D0-888B-43E6-8FFA-882709724486}" type="pres">
      <dgm:prSet presAssocID="{B77B0130-A264-464C-8520-1F7D05924E0E}" presName="centerShape" presStyleLbl="vennNode1" presStyleIdx="0" presStyleCnt="6" custScaleX="138807" custScaleY="131626" custLinFactNeighborY="-509"/>
      <dgm:spPr/>
    </dgm:pt>
    <dgm:pt modelId="{E3F636D0-F460-4A35-92D4-FB37F158FD1E}" type="pres">
      <dgm:prSet presAssocID="{98534BF0-2B3E-4B3D-9ABF-70644B823143}" presName="node" presStyleLbl="vennNode1" presStyleIdx="1" presStyleCnt="6" custScaleX="209989" custScaleY="77519" custRadScaleRad="104994" custRadScaleInc="-259">
        <dgm:presLayoutVars>
          <dgm:bulletEnabled val="1"/>
        </dgm:presLayoutVars>
      </dgm:prSet>
      <dgm:spPr/>
    </dgm:pt>
    <dgm:pt modelId="{C80F37E2-DA9C-4812-A0A2-25238D87B7A3}" type="pres">
      <dgm:prSet presAssocID="{42A348BB-8255-4C6E-B47D-877869F41FEF}" presName="node" presStyleLbl="vennNode1" presStyleIdx="2" presStyleCnt="6" custScaleX="198377" custScaleY="127012" custRadScaleRad="162651" custRadScaleInc="8604">
        <dgm:presLayoutVars>
          <dgm:bulletEnabled val="1"/>
        </dgm:presLayoutVars>
      </dgm:prSet>
      <dgm:spPr/>
    </dgm:pt>
    <dgm:pt modelId="{A1B044B0-025E-40E7-B87A-D25267B695C3}" type="pres">
      <dgm:prSet presAssocID="{9C94B76C-6DDB-4B3B-8944-CECB19C095AA}" presName="node" presStyleLbl="vennNode1" presStyleIdx="3" presStyleCnt="6" custScaleX="156962" custRadScaleRad="143510" custRadScaleInc="-31563">
        <dgm:presLayoutVars>
          <dgm:bulletEnabled val="1"/>
        </dgm:presLayoutVars>
      </dgm:prSet>
      <dgm:spPr/>
    </dgm:pt>
    <dgm:pt modelId="{CADEFC00-FA24-4FF7-BA34-F5AF45BF2BB1}" type="pres">
      <dgm:prSet presAssocID="{31956DC9-D7B6-450B-8BBD-76F2E67A0FB1}" presName="node" presStyleLbl="vennNode1" presStyleIdx="4" presStyleCnt="6" custScaleX="162236" custRadScaleRad="148696" custRadScaleInc="40968">
        <dgm:presLayoutVars>
          <dgm:bulletEnabled val="1"/>
        </dgm:presLayoutVars>
      </dgm:prSet>
      <dgm:spPr/>
    </dgm:pt>
    <dgm:pt modelId="{405FB3FD-D79B-4CC1-ADCE-4F104DB7985F}" type="pres">
      <dgm:prSet presAssocID="{39BB77DD-C35F-4D5E-9DC9-8B4BEBDDE198}" presName="node" presStyleLbl="vennNode1" presStyleIdx="5" presStyleCnt="6" custScaleX="176811" custScaleY="131460" custRadScaleRad="154113" custRadScaleInc="-5527">
        <dgm:presLayoutVars>
          <dgm:bulletEnabled val="1"/>
        </dgm:presLayoutVars>
      </dgm:prSet>
      <dgm:spPr/>
    </dgm:pt>
  </dgm:ptLst>
  <dgm:cxnLst>
    <dgm:cxn modelId="{511CE020-7969-4645-9F56-8A6C2F8B2B28}" srcId="{B77B0130-A264-464C-8520-1F7D05924E0E}" destId="{31956DC9-D7B6-450B-8BBD-76F2E67A0FB1}" srcOrd="3" destOrd="0" parTransId="{3E18A279-DF1E-4485-91F2-4053E00B7890}" sibTransId="{A78F2488-C8A9-4EE2-9510-3F5A58B257E1}"/>
    <dgm:cxn modelId="{AE047426-248F-4F2B-A796-E0F0CC4AB3B0}" srcId="{B77B0130-A264-464C-8520-1F7D05924E0E}" destId="{98534BF0-2B3E-4B3D-9ABF-70644B823143}" srcOrd="0" destOrd="0" parTransId="{66C5ACF8-D9E4-40CB-A10C-5D466EC792F8}" sibTransId="{2198519D-68B0-486A-9D4B-4A902B7F32CE}"/>
    <dgm:cxn modelId="{61E08F60-C590-49EA-9316-307641116494}" type="presOf" srcId="{39BB77DD-C35F-4D5E-9DC9-8B4BEBDDE198}" destId="{405FB3FD-D79B-4CC1-ADCE-4F104DB7985F}" srcOrd="0" destOrd="0" presId="urn:microsoft.com/office/officeart/2005/8/layout/radial3"/>
    <dgm:cxn modelId="{67987B6C-B894-401F-A8F0-BF5D09D86FBD}" type="presOf" srcId="{31956DC9-D7B6-450B-8BBD-76F2E67A0FB1}" destId="{CADEFC00-FA24-4FF7-BA34-F5AF45BF2BB1}" srcOrd="0" destOrd="0" presId="urn:microsoft.com/office/officeart/2005/8/layout/radial3"/>
    <dgm:cxn modelId="{27C19190-F5CE-4698-A16A-89A5649C30EC}" srcId="{B77B0130-A264-464C-8520-1F7D05924E0E}" destId="{9C94B76C-6DDB-4B3B-8944-CECB19C095AA}" srcOrd="2" destOrd="0" parTransId="{A0FA4E0D-5BCC-4566-B8BB-77DA83F766E2}" sibTransId="{3044E3C4-C8DA-4511-A2CF-1E5C96909D31}"/>
    <dgm:cxn modelId="{D7F9CF92-ACA0-4000-97E8-47947EF6C3DD}" srcId="{B77B0130-A264-464C-8520-1F7D05924E0E}" destId="{39BB77DD-C35F-4D5E-9DC9-8B4BEBDDE198}" srcOrd="4" destOrd="0" parTransId="{CDEA62B7-90BD-4600-AE91-04D058D6C70B}" sibTransId="{5D95751C-DF00-4522-88C9-C8C81932EC52}"/>
    <dgm:cxn modelId="{6B2A769A-2DBD-4C0D-A847-7F310F50C358}" srcId="{B8B02DA3-FFFB-4849-96B3-FC43847777E3}" destId="{B77B0130-A264-464C-8520-1F7D05924E0E}" srcOrd="0" destOrd="0" parTransId="{58F118F6-F5E8-4F47-85B3-8216629F8818}" sibTransId="{06287F4C-ABFD-4F42-AD9A-2572565B2499}"/>
    <dgm:cxn modelId="{A248679D-CC00-4886-83AB-0EF13CD3CCD1}" type="presOf" srcId="{B8B02DA3-FFFB-4849-96B3-FC43847777E3}" destId="{71CBFAFB-CE1B-4906-9928-9A61BDF6DF45}" srcOrd="0" destOrd="0" presId="urn:microsoft.com/office/officeart/2005/8/layout/radial3"/>
    <dgm:cxn modelId="{A9D584B3-B0AF-4561-AF64-3BCC8BC71722}" srcId="{B77B0130-A264-464C-8520-1F7D05924E0E}" destId="{42A348BB-8255-4C6E-B47D-877869F41FEF}" srcOrd="1" destOrd="0" parTransId="{6C03EF8C-9CA5-45A4-A1AB-342A48B04158}" sibTransId="{5F4EA315-7FC5-4F12-81A7-0E3F1CAA40AC}"/>
    <dgm:cxn modelId="{E5E94FB5-525C-4D9E-861D-45F50676315B}" type="presOf" srcId="{98534BF0-2B3E-4B3D-9ABF-70644B823143}" destId="{E3F636D0-F460-4A35-92D4-FB37F158FD1E}" srcOrd="0" destOrd="0" presId="urn:microsoft.com/office/officeart/2005/8/layout/radial3"/>
    <dgm:cxn modelId="{94F53DF5-287B-49E1-BD57-EF96C53467BC}" type="presOf" srcId="{42A348BB-8255-4C6E-B47D-877869F41FEF}" destId="{C80F37E2-DA9C-4812-A0A2-25238D87B7A3}" srcOrd="0" destOrd="0" presId="urn:microsoft.com/office/officeart/2005/8/layout/radial3"/>
    <dgm:cxn modelId="{A1AA96FC-FA22-4D3D-860D-DC3145DA95F5}" type="presOf" srcId="{9C94B76C-6DDB-4B3B-8944-CECB19C095AA}" destId="{A1B044B0-025E-40E7-B87A-D25267B695C3}" srcOrd="0" destOrd="0" presId="urn:microsoft.com/office/officeart/2005/8/layout/radial3"/>
    <dgm:cxn modelId="{212782FE-8C62-454C-A16F-F3BCB69CDA85}" type="presOf" srcId="{B77B0130-A264-464C-8520-1F7D05924E0E}" destId="{291129D0-888B-43E6-8FFA-882709724486}" srcOrd="0" destOrd="0" presId="urn:microsoft.com/office/officeart/2005/8/layout/radial3"/>
    <dgm:cxn modelId="{D07F5C17-B003-44B5-8596-E9C61CD2AD76}" type="presParOf" srcId="{71CBFAFB-CE1B-4906-9928-9A61BDF6DF45}" destId="{C1A440F8-EA0F-4273-A960-93455D379A33}" srcOrd="0" destOrd="0" presId="urn:microsoft.com/office/officeart/2005/8/layout/radial3"/>
    <dgm:cxn modelId="{F16D4D13-C293-484F-94DC-DA607DB67969}" type="presParOf" srcId="{C1A440F8-EA0F-4273-A960-93455D379A33}" destId="{291129D0-888B-43E6-8FFA-882709724486}" srcOrd="0" destOrd="0" presId="urn:microsoft.com/office/officeart/2005/8/layout/radial3"/>
    <dgm:cxn modelId="{9017E154-B4A3-497D-97C0-7BBA3AF4EB39}" type="presParOf" srcId="{C1A440F8-EA0F-4273-A960-93455D379A33}" destId="{E3F636D0-F460-4A35-92D4-FB37F158FD1E}" srcOrd="1" destOrd="0" presId="urn:microsoft.com/office/officeart/2005/8/layout/radial3"/>
    <dgm:cxn modelId="{38BA5AFC-8216-45C3-A4D8-9EF88D7B3F30}" type="presParOf" srcId="{C1A440F8-EA0F-4273-A960-93455D379A33}" destId="{C80F37E2-DA9C-4812-A0A2-25238D87B7A3}" srcOrd="2" destOrd="0" presId="urn:microsoft.com/office/officeart/2005/8/layout/radial3"/>
    <dgm:cxn modelId="{BCEB9640-77F9-41D9-B23A-C967035EB7CD}" type="presParOf" srcId="{C1A440F8-EA0F-4273-A960-93455D379A33}" destId="{A1B044B0-025E-40E7-B87A-D25267B695C3}" srcOrd="3" destOrd="0" presId="urn:microsoft.com/office/officeart/2005/8/layout/radial3"/>
    <dgm:cxn modelId="{48C68E52-BB7B-4841-8A52-AE58337B8667}" type="presParOf" srcId="{C1A440F8-EA0F-4273-A960-93455D379A33}" destId="{CADEFC00-FA24-4FF7-BA34-F5AF45BF2BB1}" srcOrd="4" destOrd="0" presId="urn:microsoft.com/office/officeart/2005/8/layout/radial3"/>
    <dgm:cxn modelId="{F82544D8-AE2A-449B-A11F-64828A6F6B71}" type="presParOf" srcId="{C1A440F8-EA0F-4273-A960-93455D379A33}" destId="{405FB3FD-D79B-4CC1-ADCE-4F104DB7985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31E-F9FB-4BFA-A398-4FE0047BCCC8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691BBE03-89DD-4D07-8D06-5F67E496FE6A}">
      <dgm:prSet phldrT="[Text]" custT="1"/>
      <dgm:spPr/>
      <dgm:t>
        <a:bodyPr/>
        <a:lstStyle/>
        <a:p>
          <a:r>
            <a:rPr lang="en-US" sz="3600" b="1" dirty="0" err="1"/>
            <a:t>Nhóm</a:t>
          </a:r>
          <a:r>
            <a:rPr lang="en-US" sz="3600" b="1" dirty="0"/>
            <a:t> </a:t>
          </a:r>
          <a:r>
            <a:rPr lang="en-US" sz="3600" b="1" dirty="0" err="1"/>
            <a:t>tuổi</a:t>
          </a:r>
          <a:r>
            <a:rPr lang="en-US" sz="3600" b="1" dirty="0"/>
            <a:t> </a:t>
          </a:r>
          <a:r>
            <a:rPr lang="en-US" sz="3600" b="1" dirty="0" err="1"/>
            <a:t>trước</a:t>
          </a:r>
          <a:r>
            <a:rPr lang="en-US" sz="3600" b="1" dirty="0"/>
            <a:t> </a:t>
          </a:r>
          <a:r>
            <a:rPr lang="en-US" sz="3600" b="1" dirty="0" err="1"/>
            <a:t>sinh</a:t>
          </a:r>
          <a:r>
            <a:rPr lang="en-US" sz="3600" b="1" dirty="0"/>
            <a:t> </a:t>
          </a:r>
          <a:r>
            <a:rPr lang="en-US" sz="3600" b="1" dirty="0" err="1"/>
            <a:t>sản</a:t>
          </a:r>
          <a:endParaRPr lang="en-US" sz="3600" b="1" dirty="0"/>
        </a:p>
      </dgm:t>
    </dgm:pt>
    <dgm:pt modelId="{BB561807-E516-4E64-BBA4-2C41BD13B22A}" type="parTrans" cxnId="{374B2CF1-9E4C-42C0-AA65-3C3E50F2C301}">
      <dgm:prSet/>
      <dgm:spPr/>
      <dgm:t>
        <a:bodyPr/>
        <a:lstStyle/>
        <a:p>
          <a:endParaRPr lang="en-US"/>
        </a:p>
      </dgm:t>
    </dgm:pt>
    <dgm:pt modelId="{0B3FDAED-6AC5-4186-8B57-025916439345}" type="sibTrans" cxnId="{374B2CF1-9E4C-42C0-AA65-3C3E50F2C301}">
      <dgm:prSet/>
      <dgm:spPr/>
      <dgm:t>
        <a:bodyPr/>
        <a:lstStyle/>
        <a:p>
          <a:endParaRPr lang="en-US"/>
        </a:p>
      </dgm:t>
    </dgm:pt>
    <dgm:pt modelId="{B81E9E87-1253-4B9B-BDC9-4C6B903F55BA}">
      <dgm:prSet phldrT="[Text]" custT="1"/>
      <dgm:spPr/>
      <dgm:t>
        <a:bodyPr/>
        <a:lstStyle/>
        <a:p>
          <a:r>
            <a:rPr lang="en-US" sz="4400" dirty="0" err="1"/>
            <a:t>Nhóm</a:t>
          </a:r>
          <a:r>
            <a:rPr lang="en-US" sz="4400" dirty="0"/>
            <a:t> </a:t>
          </a:r>
          <a:r>
            <a:rPr lang="en-US" sz="4400" dirty="0" err="1"/>
            <a:t>tuổi</a:t>
          </a:r>
          <a:r>
            <a:rPr lang="en-US" sz="4400" dirty="0"/>
            <a:t> </a:t>
          </a:r>
          <a:r>
            <a:rPr lang="en-US" sz="4400" dirty="0" err="1"/>
            <a:t>sinh</a:t>
          </a:r>
          <a:r>
            <a:rPr lang="en-US" sz="4400" dirty="0"/>
            <a:t> </a:t>
          </a:r>
          <a:r>
            <a:rPr lang="en-US" sz="4400" dirty="0" err="1"/>
            <a:t>sản</a:t>
          </a:r>
          <a:endParaRPr lang="en-US" sz="4400" dirty="0"/>
        </a:p>
      </dgm:t>
    </dgm:pt>
    <dgm:pt modelId="{92715F59-4F2A-4934-A467-9B3B2D936DF9}" type="parTrans" cxnId="{89ADCEA7-DCFE-4204-AADD-AEDE2183DF42}">
      <dgm:prSet/>
      <dgm:spPr/>
      <dgm:t>
        <a:bodyPr/>
        <a:lstStyle/>
        <a:p>
          <a:endParaRPr lang="en-US"/>
        </a:p>
      </dgm:t>
    </dgm:pt>
    <dgm:pt modelId="{7B1A3BDC-02A0-4767-871B-A1616676E6F3}" type="sibTrans" cxnId="{89ADCEA7-DCFE-4204-AADD-AEDE2183DF42}">
      <dgm:prSet/>
      <dgm:spPr/>
      <dgm:t>
        <a:bodyPr/>
        <a:lstStyle/>
        <a:p>
          <a:endParaRPr lang="en-US"/>
        </a:p>
      </dgm:t>
    </dgm:pt>
    <dgm:pt modelId="{B8B75EBE-AB05-4EA3-91A3-AA7DFEC068FB}">
      <dgm:prSet phldrT="[Text]" custT="1"/>
      <dgm:spPr/>
      <dgm:t>
        <a:bodyPr/>
        <a:lstStyle/>
        <a:p>
          <a:r>
            <a:rPr lang="en-US" sz="4000" b="1" dirty="0" err="1"/>
            <a:t>Nhóm</a:t>
          </a:r>
          <a:r>
            <a:rPr lang="en-US" sz="4000" b="1" dirty="0"/>
            <a:t> </a:t>
          </a:r>
          <a:r>
            <a:rPr lang="en-US" sz="4000" b="1" dirty="0" err="1"/>
            <a:t>tuổi</a:t>
          </a:r>
          <a:r>
            <a:rPr lang="en-US" sz="4000" b="1" dirty="0"/>
            <a:t> </a:t>
          </a:r>
          <a:r>
            <a:rPr lang="en-US" sz="4000" b="1" dirty="0" err="1"/>
            <a:t>sau</a:t>
          </a:r>
          <a:r>
            <a:rPr lang="en-US" sz="4000" b="1" dirty="0"/>
            <a:t> </a:t>
          </a:r>
          <a:r>
            <a:rPr lang="en-US" sz="4000" b="1" dirty="0" err="1"/>
            <a:t>sinh</a:t>
          </a:r>
          <a:r>
            <a:rPr lang="en-US" sz="4000" b="1" dirty="0"/>
            <a:t> </a:t>
          </a:r>
          <a:r>
            <a:rPr lang="en-US" sz="4000" b="1" dirty="0" err="1"/>
            <a:t>sản</a:t>
          </a:r>
          <a:endParaRPr lang="en-US" sz="4000" b="1" dirty="0"/>
        </a:p>
      </dgm:t>
    </dgm:pt>
    <dgm:pt modelId="{7BAF3D8D-5DF3-478F-AC6B-4FB75E7B5787}" type="parTrans" cxnId="{5F511129-6394-4415-A2FF-05D200CB8755}">
      <dgm:prSet/>
      <dgm:spPr/>
      <dgm:t>
        <a:bodyPr/>
        <a:lstStyle/>
        <a:p>
          <a:endParaRPr lang="en-US"/>
        </a:p>
      </dgm:t>
    </dgm:pt>
    <dgm:pt modelId="{865DCBD2-4156-4549-844B-9D3A8E173435}" type="sibTrans" cxnId="{5F511129-6394-4415-A2FF-05D200CB8755}">
      <dgm:prSet/>
      <dgm:spPr/>
      <dgm:t>
        <a:bodyPr/>
        <a:lstStyle/>
        <a:p>
          <a:endParaRPr lang="en-US"/>
        </a:p>
      </dgm:t>
    </dgm:pt>
    <dgm:pt modelId="{56FAC389-BF65-4789-9698-381086D00699}" type="pres">
      <dgm:prSet presAssocID="{F98E031E-F9FB-4BFA-A398-4FE0047BCCC8}" presName="compositeShape" presStyleCnt="0">
        <dgm:presLayoutVars>
          <dgm:chMax val="7"/>
          <dgm:dir/>
          <dgm:resizeHandles val="exact"/>
        </dgm:presLayoutVars>
      </dgm:prSet>
      <dgm:spPr/>
    </dgm:pt>
    <dgm:pt modelId="{8DE99CB6-725A-4E4B-8515-A6B129C3F246}" type="pres">
      <dgm:prSet presAssocID="{F98E031E-F9FB-4BFA-A398-4FE0047BCCC8}" presName="wedge1" presStyleLbl="node1" presStyleIdx="0" presStyleCnt="3" custLinFactNeighborX="-3028" custLinFactNeighborY="1912"/>
      <dgm:spPr/>
    </dgm:pt>
    <dgm:pt modelId="{19187D4E-7E11-4FF0-A977-21986FFAE693}" type="pres">
      <dgm:prSet presAssocID="{F98E031E-F9FB-4BFA-A398-4FE0047BCC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710807-9EA8-4EBD-A6CF-B2561FED6335}" type="pres">
      <dgm:prSet presAssocID="{F98E031E-F9FB-4BFA-A398-4FE0047BCCC8}" presName="wedge2" presStyleLbl="node1" presStyleIdx="1" presStyleCnt="3"/>
      <dgm:spPr/>
    </dgm:pt>
    <dgm:pt modelId="{B1756772-3CD3-4CF3-A98E-79D5C08EABAB}" type="pres">
      <dgm:prSet presAssocID="{F98E031E-F9FB-4BFA-A398-4FE0047BCC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8A0223-9BDA-40B6-AAFF-68C74CF86740}" type="pres">
      <dgm:prSet presAssocID="{F98E031E-F9FB-4BFA-A398-4FE0047BCCC8}" presName="wedge3" presStyleLbl="node1" presStyleIdx="2" presStyleCnt="3"/>
      <dgm:spPr/>
    </dgm:pt>
    <dgm:pt modelId="{136EE07B-CCC6-48D8-871A-12972899B343}" type="pres">
      <dgm:prSet presAssocID="{F98E031E-F9FB-4BFA-A398-4FE0047BCC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A9E6A0E-EDD2-47DE-99CA-C85B22D2BE51}" type="presOf" srcId="{F98E031E-F9FB-4BFA-A398-4FE0047BCCC8}" destId="{56FAC389-BF65-4789-9698-381086D00699}" srcOrd="0" destOrd="0" presId="urn:microsoft.com/office/officeart/2005/8/layout/chart3"/>
    <dgm:cxn modelId="{5F511129-6394-4415-A2FF-05D200CB8755}" srcId="{F98E031E-F9FB-4BFA-A398-4FE0047BCCC8}" destId="{B8B75EBE-AB05-4EA3-91A3-AA7DFEC068FB}" srcOrd="2" destOrd="0" parTransId="{7BAF3D8D-5DF3-478F-AC6B-4FB75E7B5787}" sibTransId="{865DCBD2-4156-4549-844B-9D3A8E173435}"/>
    <dgm:cxn modelId="{BA9CF05C-7A85-424F-BFFA-535C27CEC07F}" type="presOf" srcId="{691BBE03-89DD-4D07-8D06-5F67E496FE6A}" destId="{8DE99CB6-725A-4E4B-8515-A6B129C3F246}" srcOrd="0" destOrd="0" presId="urn:microsoft.com/office/officeart/2005/8/layout/chart3"/>
    <dgm:cxn modelId="{5F0DBD63-9904-43DC-9E54-A83D6152569C}" type="presOf" srcId="{B8B75EBE-AB05-4EA3-91A3-AA7DFEC068FB}" destId="{198A0223-9BDA-40B6-AAFF-68C74CF86740}" srcOrd="0" destOrd="0" presId="urn:microsoft.com/office/officeart/2005/8/layout/chart3"/>
    <dgm:cxn modelId="{89ADCEA7-DCFE-4204-AADD-AEDE2183DF42}" srcId="{F98E031E-F9FB-4BFA-A398-4FE0047BCCC8}" destId="{B81E9E87-1253-4B9B-BDC9-4C6B903F55BA}" srcOrd="1" destOrd="0" parTransId="{92715F59-4F2A-4934-A467-9B3B2D936DF9}" sibTransId="{7B1A3BDC-02A0-4767-871B-A1616676E6F3}"/>
    <dgm:cxn modelId="{81C220A8-CA3D-4E73-A3F7-213119A65774}" type="presOf" srcId="{B8B75EBE-AB05-4EA3-91A3-AA7DFEC068FB}" destId="{136EE07B-CCC6-48D8-871A-12972899B343}" srcOrd="1" destOrd="0" presId="urn:microsoft.com/office/officeart/2005/8/layout/chart3"/>
    <dgm:cxn modelId="{A3EBAFB9-A6C2-40AE-95B2-35E7EBFEAA26}" type="presOf" srcId="{B81E9E87-1253-4B9B-BDC9-4C6B903F55BA}" destId="{5A710807-9EA8-4EBD-A6CF-B2561FED6335}" srcOrd="0" destOrd="0" presId="urn:microsoft.com/office/officeart/2005/8/layout/chart3"/>
    <dgm:cxn modelId="{F8E85BDF-6D4C-4C91-8E30-7E05262D8AB8}" type="presOf" srcId="{691BBE03-89DD-4D07-8D06-5F67E496FE6A}" destId="{19187D4E-7E11-4FF0-A977-21986FFAE693}" srcOrd="1" destOrd="0" presId="urn:microsoft.com/office/officeart/2005/8/layout/chart3"/>
    <dgm:cxn modelId="{374B2CF1-9E4C-42C0-AA65-3C3E50F2C301}" srcId="{F98E031E-F9FB-4BFA-A398-4FE0047BCCC8}" destId="{691BBE03-89DD-4D07-8D06-5F67E496FE6A}" srcOrd="0" destOrd="0" parTransId="{BB561807-E516-4E64-BBA4-2C41BD13B22A}" sibTransId="{0B3FDAED-6AC5-4186-8B57-025916439345}"/>
    <dgm:cxn modelId="{262F98F6-3B09-464B-9E30-9A9B6D9A321B}" type="presOf" srcId="{B81E9E87-1253-4B9B-BDC9-4C6B903F55BA}" destId="{B1756772-3CD3-4CF3-A98E-79D5C08EABAB}" srcOrd="1" destOrd="0" presId="urn:microsoft.com/office/officeart/2005/8/layout/chart3"/>
    <dgm:cxn modelId="{A3CE3B4F-4FF6-41BF-AD89-F639E09005F0}" type="presParOf" srcId="{56FAC389-BF65-4789-9698-381086D00699}" destId="{8DE99CB6-725A-4E4B-8515-A6B129C3F246}" srcOrd="0" destOrd="0" presId="urn:microsoft.com/office/officeart/2005/8/layout/chart3"/>
    <dgm:cxn modelId="{A3525917-0B8B-4D63-9825-16A401C2D637}" type="presParOf" srcId="{56FAC389-BF65-4789-9698-381086D00699}" destId="{19187D4E-7E11-4FF0-A977-21986FFAE693}" srcOrd="1" destOrd="0" presId="urn:microsoft.com/office/officeart/2005/8/layout/chart3"/>
    <dgm:cxn modelId="{727AF06E-0531-48F4-AA2D-E3C245A69474}" type="presParOf" srcId="{56FAC389-BF65-4789-9698-381086D00699}" destId="{5A710807-9EA8-4EBD-A6CF-B2561FED6335}" srcOrd="2" destOrd="0" presId="urn:microsoft.com/office/officeart/2005/8/layout/chart3"/>
    <dgm:cxn modelId="{25FB60C9-7416-455B-9346-12E017724FA4}" type="presParOf" srcId="{56FAC389-BF65-4789-9698-381086D00699}" destId="{B1756772-3CD3-4CF3-A98E-79D5C08EABAB}" srcOrd="3" destOrd="0" presId="urn:microsoft.com/office/officeart/2005/8/layout/chart3"/>
    <dgm:cxn modelId="{67709704-3993-48ED-9411-7983A46C3A9E}" type="presParOf" srcId="{56FAC389-BF65-4789-9698-381086D00699}" destId="{198A0223-9BDA-40B6-AAFF-68C74CF86740}" srcOrd="4" destOrd="0" presId="urn:microsoft.com/office/officeart/2005/8/layout/chart3"/>
    <dgm:cxn modelId="{BECB4F1B-0300-4F73-9F19-5C8CD2F52A14}" type="presParOf" srcId="{56FAC389-BF65-4789-9698-381086D00699}" destId="{136EE07B-CCC6-48D8-871A-12972899B343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129D0-888B-43E6-8FFA-882709724486}">
      <dsp:nvSpPr>
        <dsp:cNvPr id="0" name=""/>
        <dsp:cNvSpPr/>
      </dsp:nvSpPr>
      <dsp:spPr>
        <a:xfrm>
          <a:off x="2913000" y="940954"/>
          <a:ext cx="5475505" cy="5192236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5400" b="1" u="none" kern="1200" dirty="0">
              <a:cs typeface="Arial" panose="020B0604020202020204" pitchFamily="34" charset="0"/>
            </a:rPr>
            <a:t>NHỮNG ĐẶC TRƯNG CƠ BẢN CỦA QUẦN THỂ</a:t>
          </a:r>
        </a:p>
      </dsp:txBody>
      <dsp:txXfrm>
        <a:off x="3714869" y="1701339"/>
        <a:ext cx="3871767" cy="3671466"/>
      </dsp:txXfrm>
    </dsp:sp>
    <dsp:sp modelId="{E3F636D0-F460-4A35-92D4-FB37F158FD1E}">
      <dsp:nvSpPr>
        <dsp:cNvPr id="0" name=""/>
        <dsp:cNvSpPr/>
      </dsp:nvSpPr>
      <dsp:spPr>
        <a:xfrm>
          <a:off x="3571130" y="104413"/>
          <a:ext cx="4141706" cy="1528941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/>
            <a:t>Kích</a:t>
          </a:r>
          <a:r>
            <a:rPr lang="en-US" sz="4400" b="1" kern="1200" dirty="0"/>
            <a:t> </a:t>
          </a:r>
          <a:r>
            <a:rPr lang="en-US" sz="4400" b="1" kern="1200" dirty="0" err="1"/>
            <a:t>thước</a:t>
          </a:r>
          <a:r>
            <a:rPr lang="en-US" sz="4400" b="1" kern="1200" dirty="0"/>
            <a:t> </a:t>
          </a:r>
          <a:r>
            <a:rPr lang="en-US" sz="4400" b="1" kern="1200" dirty="0" err="1"/>
            <a:t>quần</a:t>
          </a:r>
          <a:r>
            <a:rPr lang="en-US" sz="4400" b="1" kern="1200" dirty="0"/>
            <a:t> </a:t>
          </a:r>
          <a:r>
            <a:rPr lang="en-US" sz="4400" b="1" kern="1200" dirty="0" err="1"/>
            <a:t>thể</a:t>
          </a:r>
          <a:endParaRPr lang="en-US" sz="4400" b="1" kern="1200" dirty="0"/>
        </a:p>
      </dsp:txBody>
      <dsp:txXfrm>
        <a:off x="4177669" y="328321"/>
        <a:ext cx="2928628" cy="1081125"/>
      </dsp:txXfrm>
    </dsp:sp>
    <dsp:sp modelId="{C80F37E2-DA9C-4812-A0A2-25238D87B7A3}">
      <dsp:nvSpPr>
        <dsp:cNvPr id="0" name=""/>
        <dsp:cNvSpPr/>
      </dsp:nvSpPr>
      <dsp:spPr>
        <a:xfrm>
          <a:off x="7601505" y="1456727"/>
          <a:ext cx="3912678" cy="25051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Phân bố </a:t>
          </a:r>
          <a:r>
            <a:rPr lang="en-US" sz="4400" b="1" kern="1200" dirty="0" err="1"/>
            <a:t>cá</a:t>
          </a:r>
          <a:r>
            <a:rPr lang="en-US" sz="4400" b="1" kern="1200" dirty="0"/>
            <a:t> </a:t>
          </a:r>
          <a:r>
            <a:rPr lang="en-US" sz="4400" b="1" kern="1200" dirty="0" err="1"/>
            <a:t>thể</a:t>
          </a:r>
          <a:r>
            <a:rPr lang="en-US" sz="4400" b="1" kern="1200" dirty="0"/>
            <a:t> trong </a:t>
          </a:r>
          <a:r>
            <a:rPr lang="en-US" sz="4400" b="1" kern="1200" dirty="0" err="1"/>
            <a:t>quần</a:t>
          </a:r>
          <a:r>
            <a:rPr lang="en-US" sz="4400" b="1" kern="1200" dirty="0"/>
            <a:t> </a:t>
          </a:r>
          <a:r>
            <a:rPr lang="en-US" sz="4400" b="1" kern="1200" dirty="0" err="1"/>
            <a:t>thể</a:t>
          </a:r>
          <a:endParaRPr lang="en-US" sz="4400" b="1" kern="1200" dirty="0"/>
        </a:p>
      </dsp:txBody>
      <dsp:txXfrm>
        <a:off x="8174503" y="1823592"/>
        <a:ext cx="2766682" cy="1771384"/>
      </dsp:txXfrm>
    </dsp:sp>
    <dsp:sp modelId="{A1B044B0-025E-40E7-B87A-D25267B695C3}">
      <dsp:nvSpPr>
        <dsp:cNvPr id="0" name=""/>
        <dsp:cNvSpPr/>
      </dsp:nvSpPr>
      <dsp:spPr>
        <a:xfrm>
          <a:off x="7250411" y="4488871"/>
          <a:ext cx="3095831" cy="1972344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/>
            <a:t>Tỷ</a:t>
          </a:r>
          <a:r>
            <a:rPr lang="en-US" sz="4400" b="1" kern="1200" dirty="0"/>
            <a:t> </a:t>
          </a:r>
          <a:r>
            <a:rPr lang="en-US" sz="4400" b="1" kern="1200" dirty="0" err="1"/>
            <a:t>lệ</a:t>
          </a:r>
          <a:r>
            <a:rPr lang="en-US" sz="4400" b="1" kern="1200" dirty="0"/>
            <a:t>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/>
            <a:t>giới</a:t>
          </a:r>
          <a:r>
            <a:rPr lang="en-US" sz="4400" b="1" kern="1200" dirty="0"/>
            <a:t> tính</a:t>
          </a:r>
        </a:p>
      </dsp:txBody>
      <dsp:txXfrm>
        <a:off x="7703785" y="4777714"/>
        <a:ext cx="2189083" cy="1394658"/>
      </dsp:txXfrm>
    </dsp:sp>
    <dsp:sp modelId="{CADEFC00-FA24-4FF7-BA34-F5AF45BF2BB1}">
      <dsp:nvSpPr>
        <dsp:cNvPr id="0" name=""/>
        <dsp:cNvSpPr/>
      </dsp:nvSpPr>
      <dsp:spPr>
        <a:xfrm>
          <a:off x="578684" y="4159593"/>
          <a:ext cx="3199853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/>
            <a:t>Nhóm</a:t>
          </a:r>
          <a:r>
            <a:rPr lang="en-US" sz="4400" b="1" kern="1200" dirty="0"/>
            <a:t> </a:t>
          </a:r>
          <a:r>
            <a:rPr lang="en-US" sz="4400" b="1" kern="1200" dirty="0" err="1"/>
            <a:t>tuổi</a:t>
          </a:r>
          <a:endParaRPr lang="en-US" sz="4400" b="1" kern="1200" dirty="0"/>
        </a:p>
      </dsp:txBody>
      <dsp:txXfrm>
        <a:off x="1047292" y="4448436"/>
        <a:ext cx="2262637" cy="1394658"/>
      </dsp:txXfrm>
    </dsp:sp>
    <dsp:sp modelId="{405FB3FD-D79B-4CC1-ADCE-4F104DB7985F}">
      <dsp:nvSpPr>
        <dsp:cNvPr id="0" name=""/>
        <dsp:cNvSpPr/>
      </dsp:nvSpPr>
      <dsp:spPr>
        <a:xfrm>
          <a:off x="70104" y="1308643"/>
          <a:ext cx="3487322" cy="25928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/>
            <a:t>Mật</a:t>
          </a:r>
          <a:r>
            <a:rPr lang="en-US" sz="4400" b="1" kern="1200" dirty="0"/>
            <a:t> độ </a:t>
          </a:r>
          <a:r>
            <a:rPr lang="en-US" sz="4400" b="1" kern="1200" dirty="0" err="1"/>
            <a:t>cá</a:t>
          </a:r>
          <a:r>
            <a:rPr lang="en-US" sz="4400" b="1" kern="1200" dirty="0"/>
            <a:t> </a:t>
          </a:r>
          <a:r>
            <a:rPr lang="en-US" sz="4400" b="1" kern="1200" dirty="0" err="1"/>
            <a:t>thể</a:t>
          </a:r>
          <a:r>
            <a:rPr lang="en-US" sz="4400" b="1" kern="1200" dirty="0"/>
            <a:t> trong </a:t>
          </a:r>
          <a:r>
            <a:rPr lang="en-US" sz="4400" b="1" kern="1200" dirty="0" err="1"/>
            <a:t>quần</a:t>
          </a:r>
          <a:r>
            <a:rPr lang="en-US" sz="4400" b="1" kern="1200" dirty="0"/>
            <a:t> </a:t>
          </a:r>
          <a:r>
            <a:rPr lang="en-US" sz="4400" b="1" kern="1200" dirty="0" err="1"/>
            <a:t>thể</a:t>
          </a:r>
          <a:endParaRPr lang="en-US" sz="4400" b="1" kern="1200" dirty="0"/>
        </a:p>
      </dsp:txBody>
      <dsp:txXfrm>
        <a:off x="580810" y="1688356"/>
        <a:ext cx="2465910" cy="1833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99CB6-725A-4E4B-8515-A6B129C3F246}">
      <dsp:nvSpPr>
        <dsp:cNvPr id="0" name=""/>
        <dsp:cNvSpPr/>
      </dsp:nvSpPr>
      <dsp:spPr>
        <a:xfrm>
          <a:off x="2118869" y="543649"/>
          <a:ext cx="5465071" cy="546507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Nhóm</a:t>
          </a:r>
          <a:r>
            <a:rPr lang="en-US" sz="3600" b="1" kern="1200" dirty="0"/>
            <a:t> </a:t>
          </a:r>
          <a:r>
            <a:rPr lang="en-US" sz="3600" b="1" kern="1200" dirty="0" err="1"/>
            <a:t>tuổi</a:t>
          </a:r>
          <a:r>
            <a:rPr lang="en-US" sz="3600" b="1" kern="1200" dirty="0"/>
            <a:t> </a:t>
          </a:r>
          <a:r>
            <a:rPr lang="en-US" sz="3600" b="1" kern="1200" dirty="0" err="1"/>
            <a:t>trước</a:t>
          </a:r>
          <a:r>
            <a:rPr lang="en-US" sz="3600" b="1" kern="1200" dirty="0"/>
            <a:t> </a:t>
          </a:r>
          <a:r>
            <a:rPr lang="en-US" sz="3600" b="1" kern="1200" dirty="0" err="1"/>
            <a:t>sinh</a:t>
          </a:r>
          <a:r>
            <a:rPr lang="en-US" sz="3600" b="1" kern="1200" dirty="0"/>
            <a:t> </a:t>
          </a:r>
          <a:r>
            <a:rPr lang="en-US" sz="3600" b="1" kern="1200" dirty="0" err="1"/>
            <a:t>sản</a:t>
          </a:r>
          <a:endParaRPr lang="en-US" sz="3600" b="1" kern="1200" dirty="0"/>
        </a:p>
      </dsp:txBody>
      <dsp:txXfrm>
        <a:off x="5090176" y="1552085"/>
        <a:ext cx="1854220" cy="1821690"/>
      </dsp:txXfrm>
    </dsp:sp>
    <dsp:sp modelId="{5A710807-9EA8-4EBD-A6CF-B2561FED6335}">
      <dsp:nvSpPr>
        <dsp:cNvPr id="0" name=""/>
        <dsp:cNvSpPr/>
      </dsp:nvSpPr>
      <dsp:spPr>
        <a:xfrm>
          <a:off x="2002640" y="601808"/>
          <a:ext cx="5465071" cy="5465071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 err="1"/>
            <a:t>Nhóm</a:t>
          </a:r>
          <a:r>
            <a:rPr lang="en-US" sz="4400" kern="1200" dirty="0"/>
            <a:t> </a:t>
          </a:r>
          <a:r>
            <a:rPr lang="en-US" sz="4400" kern="1200" dirty="0" err="1"/>
            <a:t>tuổi</a:t>
          </a:r>
          <a:r>
            <a:rPr lang="en-US" sz="4400" kern="1200" dirty="0"/>
            <a:t> </a:t>
          </a:r>
          <a:r>
            <a:rPr lang="en-US" sz="4400" kern="1200" dirty="0" err="1"/>
            <a:t>sinh</a:t>
          </a:r>
          <a:r>
            <a:rPr lang="en-US" sz="4400" kern="1200" dirty="0"/>
            <a:t> </a:t>
          </a:r>
          <a:r>
            <a:rPr lang="en-US" sz="4400" kern="1200" dirty="0" err="1"/>
            <a:t>sản</a:t>
          </a:r>
          <a:endParaRPr lang="en-US" sz="4400" kern="1200" dirty="0"/>
        </a:p>
      </dsp:txBody>
      <dsp:txXfrm>
        <a:off x="3499029" y="4050008"/>
        <a:ext cx="2472294" cy="1691569"/>
      </dsp:txXfrm>
    </dsp:sp>
    <dsp:sp modelId="{198A0223-9BDA-40B6-AAFF-68C74CF86740}">
      <dsp:nvSpPr>
        <dsp:cNvPr id="0" name=""/>
        <dsp:cNvSpPr/>
      </dsp:nvSpPr>
      <dsp:spPr>
        <a:xfrm>
          <a:off x="2002640" y="601808"/>
          <a:ext cx="5465071" cy="5465071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Nhóm</a:t>
          </a:r>
          <a:r>
            <a:rPr lang="en-US" sz="4000" b="1" kern="1200" dirty="0"/>
            <a:t> </a:t>
          </a:r>
          <a:r>
            <a:rPr lang="en-US" sz="4000" b="1" kern="1200" dirty="0" err="1"/>
            <a:t>tuổi</a:t>
          </a:r>
          <a:r>
            <a:rPr lang="en-US" sz="4000" b="1" kern="1200" dirty="0"/>
            <a:t> </a:t>
          </a:r>
          <a:r>
            <a:rPr lang="en-US" sz="4000" b="1" kern="1200" dirty="0" err="1"/>
            <a:t>sau</a:t>
          </a:r>
          <a:r>
            <a:rPr lang="en-US" sz="4000" b="1" kern="1200" dirty="0"/>
            <a:t> </a:t>
          </a:r>
          <a:r>
            <a:rPr lang="en-US" sz="4000" b="1" kern="1200" dirty="0" err="1"/>
            <a:t>sinh</a:t>
          </a:r>
          <a:r>
            <a:rPr lang="en-US" sz="4000" b="1" kern="1200" dirty="0"/>
            <a:t> </a:t>
          </a:r>
          <a:r>
            <a:rPr lang="en-US" sz="4000" b="1" kern="1200" dirty="0" err="1"/>
            <a:t>sản</a:t>
          </a:r>
          <a:endParaRPr lang="en-US" sz="4000" b="1" kern="1200" dirty="0"/>
        </a:p>
      </dsp:txBody>
      <dsp:txXfrm>
        <a:off x="2588184" y="1675304"/>
        <a:ext cx="1854220" cy="1821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1A697-4C87-4CB9-AC9F-4E0E810EBD2E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495F-D2F4-487C-AFB1-606625BFE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9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.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.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ta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/>
              <a:t>ng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=? </a:t>
            </a:r>
            <a:r>
              <a:rPr lang="en-US" dirty="0" err="1"/>
              <a:t>Phần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3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quần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/>
              <a:t>ng </a:t>
            </a:r>
            <a:r>
              <a:rPr lang="en-US" dirty="0" err="1"/>
              <a:t>riêng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CÔ QUY </a:t>
            </a:r>
            <a:r>
              <a:rPr lang="vi-VN" dirty="0"/>
              <a:t>Ư</a:t>
            </a:r>
            <a:r>
              <a:rPr lang="en-US" dirty="0"/>
              <a:t>ỚC</a:t>
            </a:r>
          </a:p>
          <a:p>
            <a:r>
              <a:rPr lang="en-US" dirty="0"/>
              <a:t>NHÓM TUỔI SINH SẢN XẾP PHÍA D</a:t>
            </a:r>
            <a:r>
              <a:rPr lang="vi-VN" dirty="0"/>
              <a:t>Ư</a:t>
            </a:r>
            <a:r>
              <a:rPr lang="en-US" dirty="0"/>
              <a:t>ỚI RỒI ĐẾN,,,,,,</a:t>
            </a:r>
          </a:p>
          <a:p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tháp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thang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4D958-D154-45DD-851D-B2B8C0D3FD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4264-0743-4080-BDA9-CEEAD93DE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4BAC9-F24C-444C-8835-C20A31C5C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42B6-74E8-4E45-9853-D7C639C0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6A96-BED9-43A0-A7F6-F264CA04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AB89F-9604-4BA4-8E6B-0F941B6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6A5C-F6F8-4AE6-9490-9758E6CF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FFB19-0203-4FBC-A495-EF332C355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6EB03-B530-4D8F-9BCC-8A5ADF0C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BA0B-0295-4DE3-B436-4814F17E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A450C-1477-4555-83B1-88B42151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5CF4A-A4E4-4F6D-8823-8F3C8A6F5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09A3-E2D2-4F51-B7F2-69A6F0875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4D18-E1D7-4CC4-A346-0B0BF6CBE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AF0C0-BD06-4837-A5CD-1589E558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F782-EA98-4E3F-A735-71BD4EE4D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0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09614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FB81-C679-4FBB-85AD-DC1B0719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CDF0-A43C-4E00-B21C-083BC3D7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02CB-6886-4F05-A38E-AB17D0A9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9C7D4-D957-4866-820D-A07717EB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2CD3-3344-4C94-AE35-9E4DFAF5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7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84BC5-EEE5-4B7D-96B3-F8AB5C77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105CC-FCC0-473A-8804-3414F2EA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9055-4D57-4C77-9728-53D38827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F48B-95A5-476F-A792-FA0E9244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8E93-198D-4972-8CDB-BC23ECB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7A40-311B-473A-82D3-6B4DC5D6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36772-5E12-4C64-84E9-C22B7394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041F3-526D-4776-A5A5-2D009255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8C87-E626-45E1-9658-EBC60D5A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3206-5CED-402E-BFAF-7AF0668C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BF71B-FFC6-447D-956C-4DB2C91E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08C7-ABD5-4EE1-A80E-76F55298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F303-3025-49A2-B146-18E4C00E2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B4212-DEE0-49EE-91A4-83B6BEB0F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C6751-8144-4C81-89EE-9A20CAE5D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D6B7A-DB41-45AC-8A18-A5DD630A2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734F-DD0D-4855-820B-1F6B5A19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2AAD3-26A7-4CD1-98CE-D3CD3758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AB8C8-7B8B-46BC-9F51-F95861D2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A6C8-F704-47C4-9BFC-CBA35E42C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26EEB-5C8E-4806-9A82-2227C15D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36211-2019-45D9-8536-F3575AB6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35033-D726-4BF7-ACA0-0CA7DCC7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9A160-114F-4167-8AEF-553375B5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0600B-33ED-4D76-B483-B310576A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7278D-FAA2-4C26-99FA-988554B8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F6E3-C6BB-462F-8057-59E4BD1D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17924-1C09-4846-A75E-45FE2934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A576D-5FFE-43B3-ABF1-CA4224B86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C6B3E-1F1C-44D1-8B0F-A54F24C6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41A5-5C60-49D9-A2DB-A3837587F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7DCA8-3DA6-4A57-AEA1-37C96A83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7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0595-8725-4A98-82D7-A818A5176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78B5E-FE6E-4F28-84EE-AD17DFAD6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2F68B-E91A-48C9-ACFD-0465D8AE0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AD4E3-D180-48E1-BDDC-7D7BED77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AEAC-BF2E-4F9C-9CAB-2FC72A9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AFB1-11DB-4639-90C1-6B0171AA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CDBCE-164A-41D7-8CE3-AD26A401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BAB0-10E3-4ACD-8DBF-1EA2B6D17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C7960-3793-4066-979C-E82951216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BECC-91F6-4FC6-B3DA-8CD9830A2D77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2BE2E-A66C-42A6-B03A-111E0D66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F946-B1A1-407E-A456-57ECE5B1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70C92-A045-4E78-B4B1-78CB9982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nh 9) - Tuần 25, Tiết 48. Bài 47: QUẦN THỂ SINH VẬT | THCS Nguyễn Huệ">
            <a:extLst>
              <a:ext uri="{FF2B5EF4-FFF2-40B4-BE49-F238E27FC236}">
                <a16:creationId xmlns:a16="http://schemas.microsoft.com/office/drawing/2014/main" id="{6B5A8BC4-9A8D-DA58-DB10-4EF208B67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13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05968-9D0D-29E0-2BD2-C5E78E537A70}"/>
              </a:ext>
            </a:extLst>
          </p:cNvPr>
          <p:cNvSpPr txBox="1"/>
          <p:nvPr/>
        </p:nvSpPr>
        <p:spPr>
          <a:xfrm>
            <a:off x="10068560" y="1228397"/>
            <a:ext cx="1849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CÁC CẤP ĐỘ TỔ CHỨC TRÊN CƠ THỂ</a:t>
            </a:r>
          </a:p>
        </p:txBody>
      </p:sp>
    </p:spTree>
    <p:extLst>
      <p:ext uri="{BB962C8B-B14F-4D97-AF65-F5344CB8AC3E}">
        <p14:creationId xmlns:p14="http://schemas.microsoft.com/office/powerpoint/2010/main" val="70670168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ễn phí Ảnh lưu trữ miễn phí về cận cảnh, cỏ, gà lôi Ảnh lưu trữ">
            <a:extLst>
              <a:ext uri="{FF2B5EF4-FFF2-40B4-BE49-F238E27FC236}">
                <a16:creationId xmlns:a16="http://schemas.microsoft.com/office/drawing/2014/main" id="{501D6512-2BF4-DF7F-0403-763EC223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5" b="19111"/>
          <a:stretch/>
        </p:blipFill>
        <p:spPr bwMode="auto">
          <a:xfrm>
            <a:off x="0" y="1625600"/>
            <a:ext cx="13650530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316178-C35C-EAE9-F584-CB1090897D29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D14292-AA07-4EAB-BD20-C21B158CCE1E}"/>
              </a:ext>
            </a:extLst>
          </p:cNvPr>
          <p:cNvSpPr/>
          <p:nvPr/>
        </p:nvSpPr>
        <p:spPr>
          <a:xfrm>
            <a:off x="0" y="162560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5CD8B-81FA-F6AD-935D-C711BCA3BE02}"/>
              </a:ext>
            </a:extLst>
          </p:cNvPr>
          <p:cNvSpPr txBox="1"/>
          <p:nvPr/>
        </p:nvSpPr>
        <p:spPr>
          <a:xfrm>
            <a:off x="243840" y="214610"/>
            <a:ext cx="119481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II</a:t>
            </a:r>
          </a:p>
          <a:p>
            <a:pPr algn="ctr"/>
            <a:r>
              <a:rPr lang="en-US" sz="4400" b="1" dirty="0"/>
              <a:t>CÁC ĐẶC TRƯNG CƠ BẢN CỦA QUẦN THỂ</a:t>
            </a:r>
          </a:p>
        </p:txBody>
      </p:sp>
    </p:spTree>
    <p:extLst>
      <p:ext uri="{BB962C8B-B14F-4D97-AF65-F5344CB8AC3E}">
        <p14:creationId xmlns:p14="http://schemas.microsoft.com/office/powerpoint/2010/main" val="6652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303BC11-803E-7D53-0B80-578A8C52B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581530"/>
              </p:ext>
            </p:extLst>
          </p:nvPr>
        </p:nvGraphicFramePr>
        <p:xfrm>
          <a:off x="364307" y="95794"/>
          <a:ext cx="115141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2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B5EF9-1FBD-BD5D-A6C5-5D6EDC445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597" y="1157220"/>
            <a:ext cx="5875546" cy="3710871"/>
          </a:xfrm>
          <a:prstGeom prst="rect">
            <a:avLst/>
          </a:prstGeom>
          <a:ln w="28575">
            <a:noFill/>
            <a:prstDash val="dash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F244-5A7A-7792-D01E-74327B835157}"/>
              </a:ext>
            </a:extLst>
          </p:cNvPr>
          <p:cNvSpPr txBox="1"/>
          <p:nvPr/>
        </p:nvSpPr>
        <p:spPr>
          <a:xfrm>
            <a:off x="130936" y="1444848"/>
            <a:ext cx="6026024" cy="3166824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xét về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giữa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hươu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thỏ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A5F6AA-032B-36D5-4CB8-9D1DF7BF076A}"/>
              </a:ext>
            </a:extLst>
          </p:cNvPr>
          <p:cNvSpPr txBox="1"/>
          <p:nvPr/>
        </p:nvSpPr>
        <p:spPr>
          <a:xfrm>
            <a:off x="539779" y="5063294"/>
            <a:ext cx="113911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nghịch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cơ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C8CAB-3593-C492-8451-859D2F4A63B0}"/>
              </a:ext>
            </a:extLst>
          </p:cNvPr>
          <p:cNvSpPr txBox="1"/>
          <p:nvPr/>
        </p:nvSpPr>
        <p:spPr>
          <a:xfrm>
            <a:off x="130936" y="161798"/>
            <a:ext cx="6104400" cy="9954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Kết quả hình ảnh cho write gif">
            <a:extLst>
              <a:ext uri="{FF2B5EF4-FFF2-40B4-BE49-F238E27FC236}">
                <a16:creationId xmlns:a16="http://schemas.microsoft.com/office/drawing/2014/main" id="{10F2F314-3C7D-287E-C65B-206011CBEC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9300"/>
            <a:ext cx="1354158" cy="13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O LAM &amp; BIỆN PHÁP XỬ LÝ TẢO LAM TRONG AO NUÔI CÁ">
            <a:extLst>
              <a:ext uri="{FF2B5EF4-FFF2-40B4-BE49-F238E27FC236}">
                <a16:creationId xmlns:a16="http://schemas.microsoft.com/office/drawing/2014/main" id="{41FB91AF-2136-AEAD-8E26-5F4C6C960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7" y="165462"/>
            <a:ext cx="5790350" cy="369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ảo lam là gì? Cách hạn chế tảo xanh trong ao nuôi tôm">
            <a:extLst>
              <a:ext uri="{FF2B5EF4-FFF2-40B4-BE49-F238E27FC236}">
                <a16:creationId xmlns:a16="http://schemas.microsoft.com/office/drawing/2014/main" id="{C3869367-B560-83E4-E3AE-DEB75F84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04" y="165462"/>
            <a:ext cx="5686106" cy="36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C7CB7-2314-BF16-0A56-BF68EFAB8777}"/>
              </a:ext>
            </a:extLst>
          </p:cNvPr>
          <p:cNvSpPr txBox="1"/>
          <p:nvPr/>
        </p:nvSpPr>
        <p:spPr>
          <a:xfrm>
            <a:off x="63188" y="4650377"/>
            <a:ext cx="12013718" cy="2050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miligam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gam,…) trong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ết quả hình ảnh cho write gif">
            <a:extLst>
              <a:ext uri="{FF2B5EF4-FFF2-40B4-BE49-F238E27FC236}">
                <a16:creationId xmlns:a16="http://schemas.microsoft.com/office/drawing/2014/main" id="{F1C61497-51C5-5DA4-D6E5-FA608E660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8" y="3861430"/>
            <a:ext cx="927470" cy="9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3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122229" y="152470"/>
            <a:ext cx="8002868" cy="9954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54AD9-4BF8-0BB2-72E6-DC98E3DFE7C5}"/>
              </a:ext>
            </a:extLst>
          </p:cNvPr>
          <p:cNvSpPr txBox="1"/>
          <p:nvPr/>
        </p:nvSpPr>
        <p:spPr>
          <a:xfrm>
            <a:off x="198049" y="1417536"/>
            <a:ext cx="6456751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291465" algn="l"/>
              </a:tabLst>
            </a:pPr>
            <a:r>
              <a:rPr lang="en-US" sz="3600" b="1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3600" b="1" i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trên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29B00-D956-1808-11A2-98D3E439A535}"/>
                  </a:ext>
                </a:extLst>
              </p:cNvPr>
              <p:cNvSpPr txBox="1"/>
              <p:nvPr/>
            </p:nvSpPr>
            <p:spPr>
              <a:xfrm>
                <a:off x="285135" y="4695356"/>
                <a:ext cx="11053765" cy="2044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291465" algn="l"/>
                  </a:tabLst>
                </a:pPr>
                <a:r>
                  <a:rPr lang="en-US" sz="3600" b="1" i="1" dirty="0">
                    <a:solidFill>
                      <a:srgbClr val="00B0F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Công thức: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  <a:tabLst>
                    <a:tab pos="291465" algn="l"/>
                  </a:tabLst>
                </a:pPr>
                <a:r>
                  <a:rPr lang="en-US" sz="4000" b="1" dirty="0" err="1">
                    <a:solidFill>
                      <a:srgbClr val="00B0F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Mật</a:t>
                </a:r>
                <a:r>
                  <a:rPr lang="en-US" sz="4000" b="1" dirty="0">
                    <a:solidFill>
                      <a:srgbClr val="00B0F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độ </a:t>
                </a:r>
                <a:r>
                  <a:rPr lang="en-US" sz="4000" b="1" dirty="0" err="1">
                    <a:solidFill>
                      <a:srgbClr val="00B0F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</a:t>
                </a:r>
                <a:r>
                  <a:rPr lang="en-US" sz="4000" b="1" dirty="0">
                    <a:solidFill>
                      <a:srgbClr val="00B0F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B0F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b="1" dirty="0">
                    <a:solidFill>
                      <a:srgbClr val="00B0F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á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𝒕𝒉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𝒕𝒓𝒐𝒏𝒈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𝒒𝒖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ầ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𝒕𝒉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ệ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𝒄𝒉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𝒉𝒐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ặ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𝒕𝒉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ể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í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𝒄𝒉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𝒌𝒉𝒖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ự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𝒑𝒉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â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29B00-D956-1808-11A2-98D3E439A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5" y="4695356"/>
                <a:ext cx="11053765" cy="2044406"/>
              </a:xfrm>
              <a:prstGeom prst="rect">
                <a:avLst/>
              </a:prstGeom>
              <a:blipFill>
                <a:blip r:embed="rId2"/>
                <a:stretch>
                  <a:fillRect l="-1986" t="-2976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Quần thể là gì? (Cập nhật 2023)">
            <a:extLst>
              <a:ext uri="{FF2B5EF4-FFF2-40B4-BE49-F238E27FC236}">
                <a16:creationId xmlns:a16="http://schemas.microsoft.com/office/drawing/2014/main" id="{52EE6BC6-6925-1F2E-F5C6-C5D705A9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710" y="1250201"/>
            <a:ext cx="5446026" cy="290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Kết quả hình ảnh cho write gif">
            <a:extLst>
              <a:ext uri="{FF2B5EF4-FFF2-40B4-BE49-F238E27FC236}">
                <a16:creationId xmlns:a16="http://schemas.microsoft.com/office/drawing/2014/main" id="{8DDEE5E2-D5AE-482A-365A-96F76C0CB8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176" y="4260810"/>
            <a:ext cx="1758766" cy="15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D94DF5-23AE-0D96-2F9B-4636375A4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468588"/>
              </p:ext>
            </p:extLst>
          </p:nvPr>
        </p:nvGraphicFramePr>
        <p:xfrm>
          <a:off x="127724" y="2068042"/>
          <a:ext cx="11959772" cy="32397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9943">
                  <a:extLst>
                    <a:ext uri="{9D8B030D-6E8A-4147-A177-3AD203B41FA5}">
                      <a16:colId xmlns:a16="http://schemas.microsoft.com/office/drawing/2014/main" val="3365119788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2130915252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1935727615"/>
                    </a:ext>
                  </a:extLst>
                </a:gridCol>
                <a:gridCol w="2989943">
                  <a:extLst>
                    <a:ext uri="{9D8B030D-6E8A-4147-A177-3AD203B41FA5}">
                      <a16:colId xmlns:a16="http://schemas.microsoft.com/office/drawing/2014/main" val="1947144549"/>
                    </a:ext>
                  </a:extLst>
                </a:gridCol>
              </a:tblGrid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Quần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lượng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Không </a:t>
                      </a:r>
                      <a:r>
                        <a:rPr lang="en-US" sz="2400" dirty="0" err="1"/>
                        <a:t>gian</a:t>
                      </a:r>
                      <a:r>
                        <a:rPr lang="en-US" sz="2400" dirty="0"/>
                        <a:t> phân bố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Mật</a:t>
                      </a:r>
                      <a:r>
                        <a:rPr lang="en-US" sz="2400" dirty="0"/>
                        <a:t> độ </a:t>
                      </a:r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r>
                        <a:rPr lang="en-US" sz="2400" dirty="0"/>
                        <a:t> trong </a:t>
                      </a:r>
                      <a:r>
                        <a:rPr lang="en-US" sz="2400" dirty="0" err="1"/>
                        <a:t>quần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thể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37837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Lim </a:t>
                      </a:r>
                      <a:r>
                        <a:rPr lang="en-US" sz="2400" dirty="0" err="1"/>
                        <a:t>xanh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11 250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 ha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504052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Bắp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cải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750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903705"/>
                  </a:ext>
                </a:extLst>
              </a:tr>
              <a:tr h="8056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chép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120 000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60 000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m</a:t>
                      </a:r>
                      <a:r>
                        <a:rPr lang="en-US" sz="2400" kern="1200" baseline="30000" dirty="0">
                          <a:solidFill>
                            <a:schemeClr val="dk1"/>
                          </a:solidFill>
                          <a:effectLst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456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BFC70B-A2C5-8B18-8286-0A22F98CD065}"/>
              </a:ext>
            </a:extLst>
          </p:cNvPr>
          <p:cNvSpPr txBox="1"/>
          <p:nvPr/>
        </p:nvSpPr>
        <p:spPr>
          <a:xfrm>
            <a:off x="127725" y="995976"/>
            <a:ext cx="11959771" cy="783193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độ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310915" y="361570"/>
            <a:ext cx="5245154" cy="108198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8E4B397E-96CC-6689-7A44-22DBA8037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98" y="1689022"/>
            <a:ext cx="7238122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là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</a:p>
        </p:txBody>
      </p:sp>
      <p:pic>
        <p:nvPicPr>
          <p:cNvPr id="5" name="Picture 2" descr="Tổng thu nhập hơn 12 triệu/ tháng, chi tiêu cho gia đình 4 người ...">
            <a:extLst>
              <a:ext uri="{FF2B5EF4-FFF2-40B4-BE49-F238E27FC236}">
                <a16:creationId xmlns:a16="http://schemas.microsoft.com/office/drawing/2014/main" id="{6200F656-A9C3-F9E9-A79D-FC1F053BA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46" y="430815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write gif">
            <a:extLst>
              <a:ext uri="{FF2B5EF4-FFF2-40B4-BE49-F238E27FC236}">
                <a16:creationId xmlns:a16="http://schemas.microsoft.com/office/drawing/2014/main" id="{07A6CAD8-8BAF-0C1C-0073-73ADB687E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251" y="3507755"/>
            <a:ext cx="1906549" cy="190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9">
            <a:extLst>
              <a:ext uri="{FF2B5EF4-FFF2-40B4-BE49-F238E27FC236}">
                <a16:creationId xmlns:a16="http://schemas.microsoft.com/office/drawing/2014/main" id="{5EB87752-84D8-0093-0C45-D40A07D7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09116"/>
            <a:ext cx="1180011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tính là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bảo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Text Box 9">
            <a:extLst>
              <a:ext uri="{FF2B5EF4-FFF2-40B4-BE49-F238E27FC236}">
                <a16:creationId xmlns:a16="http://schemas.microsoft.com/office/drawing/2014/main" id="{7EE2BC04-8D36-425D-BED9-4EC8BBDDE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2290762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200" b="1"/>
          </a:p>
        </p:txBody>
      </p:sp>
      <p:pic>
        <p:nvPicPr>
          <p:cNvPr id="9" name="Picture 23" descr="Đã chiếm hữu hợp pháp đàn gà của người khác, có yêu cầu trả lại ...">
            <a:extLst>
              <a:ext uri="{FF2B5EF4-FFF2-40B4-BE49-F238E27FC236}">
                <a16:creationId xmlns:a16="http://schemas.microsoft.com/office/drawing/2014/main" id="{C6DB4AF7-F267-4207-81B3-6E066BB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91" y="322756"/>
            <a:ext cx="6060663" cy="346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ình ảnh suy nghĩ, suy ngẫm, suy tư về công việc cuộc sống | VFO.VN">
            <a:extLst>
              <a:ext uri="{FF2B5EF4-FFF2-40B4-BE49-F238E27FC236}">
                <a16:creationId xmlns:a16="http://schemas.microsoft.com/office/drawing/2014/main" id="{E4198201-A223-49F9-A638-41210E3F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2" b="89986" l="10000" r="90000">
                        <a14:foregroundMark x1="50769" y1="4292" x2="75077" y2="5722"/>
                        <a14:foregroundMark x1="54308" y1="61803" x2="54000" y2="65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2" y="2574092"/>
            <a:ext cx="3923528" cy="4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8E307-8FB4-49C8-9289-BDB0440AB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90" y="535125"/>
            <a:ext cx="42947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 spc="225" dirty="0">
                <a:solidFill>
                  <a:srgbClr val="002060"/>
                </a:solidFill>
                <a:latin typeface="SVN-Cookies" panose="02040603050506020204" pitchFamily="18" charset="0"/>
              </a:rPr>
              <a:t>Quan </a:t>
            </a:r>
            <a:r>
              <a:rPr lang="en-US" altLang="en-US" sz="6000" b="1" spc="225" dirty="0" err="1">
                <a:solidFill>
                  <a:srgbClr val="002060"/>
                </a:solidFill>
                <a:latin typeface="SVN-Cookies" panose="02040603050506020204" pitchFamily="18" charset="0"/>
              </a:rPr>
              <a:t>sát</a:t>
            </a:r>
            <a:r>
              <a:rPr lang="en-US" altLang="en-US" sz="6000" b="1" spc="225" dirty="0">
                <a:solidFill>
                  <a:srgbClr val="002060"/>
                </a:solidFill>
                <a:latin typeface="SVN-Cookies" panose="02040603050506020204" pitchFamily="18" charset="0"/>
              </a:rPr>
              <a:t> và </a:t>
            </a:r>
            <a:r>
              <a:rPr lang="en-US" altLang="en-US" sz="6000" b="1" spc="225" dirty="0" err="1">
                <a:solidFill>
                  <a:srgbClr val="002060"/>
                </a:solidFill>
                <a:latin typeface="SVN-Cookies" panose="02040603050506020204" pitchFamily="18" charset="0"/>
              </a:rPr>
              <a:t>suy</a:t>
            </a:r>
            <a:r>
              <a:rPr lang="en-US" altLang="en-US" sz="6000" b="1" spc="225" dirty="0">
                <a:solidFill>
                  <a:srgbClr val="002060"/>
                </a:solidFill>
                <a:latin typeface="SVN-Cookies" panose="02040603050506020204" pitchFamily="18" charset="0"/>
              </a:rPr>
              <a:t> </a:t>
            </a:r>
            <a:r>
              <a:rPr lang="en-US" altLang="en-US" sz="6000" b="1" spc="225" dirty="0" err="1">
                <a:solidFill>
                  <a:srgbClr val="002060"/>
                </a:solidFill>
                <a:latin typeface="SVN-Cookies" panose="02040603050506020204" pitchFamily="18" charset="0"/>
              </a:rPr>
              <a:t>ngẫm</a:t>
            </a:r>
            <a:endParaRPr lang="en-US" altLang="en-US" sz="6000" b="1" spc="225" dirty="0">
              <a:solidFill>
                <a:srgbClr val="002060"/>
              </a:solidFill>
              <a:latin typeface="SVN-Cookies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C4965-7FD8-EBE9-5BF7-B007E6DAC6F2}"/>
              </a:ext>
            </a:extLst>
          </p:cNvPr>
          <p:cNvSpPr txBox="1"/>
          <p:nvPr/>
        </p:nvSpPr>
        <p:spPr>
          <a:xfrm>
            <a:off x="4453909" y="3997642"/>
            <a:ext cx="7392025" cy="286035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tính thay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nào?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AA1BFB-519F-DFE5-1520-0367DB556FBB}"/>
              </a:ext>
            </a:extLst>
          </p:cNvPr>
          <p:cNvSpPr txBox="1"/>
          <p:nvPr/>
        </p:nvSpPr>
        <p:spPr>
          <a:xfrm>
            <a:off x="175932" y="240897"/>
            <a:ext cx="4335108" cy="1168539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167462B-15AC-29DE-58E3-B0888AE27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696714"/>
              </p:ext>
            </p:extLst>
          </p:nvPr>
        </p:nvGraphicFramePr>
        <p:xfrm>
          <a:off x="4305022" y="298914"/>
          <a:ext cx="9752064" cy="650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11">
            <a:extLst>
              <a:ext uri="{FF2B5EF4-FFF2-40B4-BE49-F238E27FC236}">
                <a16:creationId xmlns:a16="http://schemas.microsoft.com/office/drawing/2014/main" id="{FDDAC080-2A1F-4339-3231-004F01A02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23" y="2199847"/>
            <a:ext cx="575134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nhiều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ý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nhau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Kết quả hình ảnh cho write gif">
            <a:extLst>
              <a:ext uri="{FF2B5EF4-FFF2-40B4-BE49-F238E27FC236}">
                <a16:creationId xmlns:a16="http://schemas.microsoft.com/office/drawing/2014/main" id="{EB711493-FD58-93A9-4C9B-3EB0CF58A4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2" y="1409436"/>
            <a:ext cx="959224" cy="9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0">
            <a:extLst>
              <a:ext uri="{FF2B5EF4-FFF2-40B4-BE49-F238E27FC236}">
                <a16:creationId xmlns:a16="http://schemas.microsoft.com/office/drawing/2014/main" id="{8E022E6F-7CD8-E4E0-8E3A-CF57F8AF55C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3000" y="3660961"/>
            <a:ext cx="2895600" cy="1066800"/>
          </a:xfrm>
          <a:custGeom>
            <a:avLst/>
            <a:gdLst>
              <a:gd name="G0" fmla="+- 3422 0 0"/>
              <a:gd name="G1" fmla="+- 21600 0 3422"/>
              <a:gd name="G2" fmla="*/ 3422 1 2"/>
              <a:gd name="G3" fmla="+- 21600 0 G2"/>
              <a:gd name="G4" fmla="+/ 3422 21600 2"/>
              <a:gd name="G5" fmla="+/ G1 0 2"/>
              <a:gd name="G6" fmla="*/ 21600 21600 3422"/>
              <a:gd name="G7" fmla="*/ G6 1 2"/>
              <a:gd name="G8" fmla="+- 21600 0 G7"/>
              <a:gd name="G9" fmla="*/ 21600 1 2"/>
              <a:gd name="G10" fmla="+- 3422 0 G9"/>
              <a:gd name="G11" fmla="?: G10 G8 0"/>
              <a:gd name="G12" fmla="?: G10 G7 21600"/>
              <a:gd name="T0" fmla="*/ 19889 w 21600"/>
              <a:gd name="T1" fmla="*/ 10800 h 21600"/>
              <a:gd name="T2" fmla="*/ 10800 w 21600"/>
              <a:gd name="T3" fmla="*/ 21600 h 21600"/>
              <a:gd name="T4" fmla="*/ 1711 w 21600"/>
              <a:gd name="T5" fmla="*/ 10800 h 21600"/>
              <a:gd name="T6" fmla="*/ 10800 w 21600"/>
              <a:gd name="T7" fmla="*/ 0 h 21600"/>
              <a:gd name="T8" fmla="*/ 3511 w 21600"/>
              <a:gd name="T9" fmla="*/ 3511 h 21600"/>
              <a:gd name="T10" fmla="*/ 18089 w 21600"/>
              <a:gd name="T11" fmla="*/ 180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2" y="21600"/>
                </a:lnTo>
                <a:lnTo>
                  <a:pt x="181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3600">
              <a:cs typeface="Arial" panose="020B0604020202020204" pitchFamily="34" charset="0"/>
            </a:endParaRPr>
          </a:p>
        </p:txBody>
      </p:sp>
      <p:sp>
        <p:nvSpPr>
          <p:cNvPr id="3" name="Rectangle 83">
            <a:extLst>
              <a:ext uri="{FF2B5EF4-FFF2-40B4-BE49-F238E27FC236}">
                <a16:creationId xmlns:a16="http://schemas.microsoft.com/office/drawing/2014/main" id="{7F26AC10-139D-BD9E-111B-142569B7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5" y="5041901"/>
            <a:ext cx="614680" cy="336550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84">
            <a:extLst>
              <a:ext uri="{FF2B5EF4-FFF2-40B4-BE49-F238E27FC236}">
                <a16:creationId xmlns:a16="http://schemas.microsoft.com/office/drawing/2014/main" id="{32D66B8E-27D0-FFA8-0686-2F0CDD5F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65" y="5404973"/>
            <a:ext cx="3845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86">
            <a:extLst>
              <a:ext uri="{FF2B5EF4-FFF2-40B4-BE49-F238E27FC236}">
                <a16:creationId xmlns:a16="http://schemas.microsoft.com/office/drawing/2014/main" id="{FE573DAB-7170-0550-8854-4D9C305197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10200" y="2670361"/>
            <a:ext cx="1981200" cy="990600"/>
          </a:xfrm>
          <a:custGeom>
            <a:avLst/>
            <a:gdLst>
              <a:gd name="G0" fmla="+- 4240 0 0"/>
              <a:gd name="G1" fmla="+- 21600 0 4240"/>
              <a:gd name="G2" fmla="*/ 4240 1 2"/>
              <a:gd name="G3" fmla="+- 21600 0 G2"/>
              <a:gd name="G4" fmla="+/ 4240 21600 2"/>
              <a:gd name="G5" fmla="+/ G1 0 2"/>
              <a:gd name="G6" fmla="*/ 21600 21600 4240"/>
              <a:gd name="G7" fmla="*/ G6 1 2"/>
              <a:gd name="G8" fmla="+- 21600 0 G7"/>
              <a:gd name="G9" fmla="*/ 21600 1 2"/>
              <a:gd name="G10" fmla="+- 4240 0 G9"/>
              <a:gd name="G11" fmla="?: G10 G8 0"/>
              <a:gd name="G12" fmla="?: G10 G7 21600"/>
              <a:gd name="T0" fmla="*/ 19480 w 21600"/>
              <a:gd name="T1" fmla="*/ 10800 h 21600"/>
              <a:gd name="T2" fmla="*/ 10800 w 21600"/>
              <a:gd name="T3" fmla="*/ 21600 h 21600"/>
              <a:gd name="T4" fmla="*/ 2120 w 21600"/>
              <a:gd name="T5" fmla="*/ 10800 h 21600"/>
              <a:gd name="T6" fmla="*/ 10800 w 21600"/>
              <a:gd name="T7" fmla="*/ 0 h 21600"/>
              <a:gd name="T8" fmla="*/ 3920 w 21600"/>
              <a:gd name="T9" fmla="*/ 3920 h 21600"/>
              <a:gd name="T10" fmla="*/ 17680 w 21600"/>
              <a:gd name="T11" fmla="*/ 176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40" y="21600"/>
                </a:lnTo>
                <a:lnTo>
                  <a:pt x="173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cs typeface="Arial" panose="020B0604020202020204" pitchFamily="34" charset="0"/>
            </a:endParaRPr>
          </a:p>
        </p:txBody>
      </p:sp>
      <p:sp>
        <p:nvSpPr>
          <p:cNvPr id="6" name="Text Box 89">
            <a:extLst>
              <a:ext uri="{FF2B5EF4-FFF2-40B4-BE49-F238E27FC236}">
                <a16:creationId xmlns:a16="http://schemas.microsoft.com/office/drawing/2014/main" id="{C0E35AE3-5927-553A-F5EE-5EB590A26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613" y="5404973"/>
            <a:ext cx="27945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0">
            <a:extLst>
              <a:ext uri="{FF2B5EF4-FFF2-40B4-BE49-F238E27FC236}">
                <a16:creationId xmlns:a16="http://schemas.microsoft.com/office/drawing/2014/main" id="{6C1DC7BC-9647-7110-B276-9D6E0699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5982" y="5041901"/>
            <a:ext cx="614680" cy="336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93">
            <a:extLst>
              <a:ext uri="{FF2B5EF4-FFF2-40B4-BE49-F238E27FC236}">
                <a16:creationId xmlns:a16="http://schemas.microsoft.com/office/drawing/2014/main" id="{14D90999-2DC2-1595-6D93-C29CBD99298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1200" y="1603561"/>
            <a:ext cx="1219200" cy="1066800"/>
          </a:xfrm>
          <a:custGeom>
            <a:avLst/>
            <a:gdLst>
              <a:gd name="G0" fmla="+- 7340 0 0"/>
              <a:gd name="G1" fmla="+- 21600 0 7340"/>
              <a:gd name="G2" fmla="*/ 7340 1 2"/>
              <a:gd name="G3" fmla="+- 21600 0 G2"/>
              <a:gd name="G4" fmla="+/ 7340 21600 2"/>
              <a:gd name="G5" fmla="+/ G1 0 2"/>
              <a:gd name="G6" fmla="*/ 21600 21600 7340"/>
              <a:gd name="G7" fmla="*/ G6 1 2"/>
              <a:gd name="G8" fmla="+- 21600 0 G7"/>
              <a:gd name="G9" fmla="*/ 21600 1 2"/>
              <a:gd name="G10" fmla="+- 7340 0 G9"/>
              <a:gd name="G11" fmla="?: G10 G8 0"/>
              <a:gd name="G12" fmla="?: G10 G7 21600"/>
              <a:gd name="T0" fmla="*/ 17930 w 21600"/>
              <a:gd name="T1" fmla="*/ 10800 h 21600"/>
              <a:gd name="T2" fmla="*/ 10800 w 21600"/>
              <a:gd name="T3" fmla="*/ 21600 h 21600"/>
              <a:gd name="T4" fmla="*/ 3670 w 21600"/>
              <a:gd name="T5" fmla="*/ 10800 h 21600"/>
              <a:gd name="T6" fmla="*/ 10800 w 21600"/>
              <a:gd name="T7" fmla="*/ 0 h 21600"/>
              <a:gd name="T8" fmla="*/ 5470 w 21600"/>
              <a:gd name="T9" fmla="*/ 5470 h 21600"/>
              <a:gd name="T10" fmla="*/ 16130 w 21600"/>
              <a:gd name="T11" fmla="*/ 161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360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95">
            <a:extLst>
              <a:ext uri="{FF2B5EF4-FFF2-40B4-BE49-F238E27FC236}">
                <a16:creationId xmlns:a16="http://schemas.microsoft.com/office/drawing/2014/main" id="{3EBCF63B-AD18-3198-9705-9492C05BD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199" y="5378451"/>
            <a:ext cx="346485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6">
            <a:extLst>
              <a:ext uri="{FF2B5EF4-FFF2-40B4-BE49-F238E27FC236}">
                <a16:creationId xmlns:a16="http://schemas.microsoft.com/office/drawing/2014/main" id="{F37A3BF7-A069-FE1B-FDD6-BA6FEB650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894" y="5041901"/>
            <a:ext cx="614680" cy="33655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5">
            <a:extLst>
              <a:ext uri="{FF2B5EF4-FFF2-40B4-BE49-F238E27FC236}">
                <a16:creationId xmlns:a16="http://schemas.microsoft.com/office/drawing/2014/main" id="{71E28616-56A4-5417-7246-E0795674C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"/>
            <a:ext cx="7239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5400" b="1" dirty="0">
                <a:solidFill>
                  <a:srgbClr val="0000CC"/>
                </a:solidFill>
                <a:cs typeface="Arial" panose="020B0604020202020204" pitchFamily="34" charset="0"/>
              </a:rPr>
              <a:t>THÁP TUỔI</a:t>
            </a:r>
            <a:endParaRPr lang="en-US" altLang="en-US" sz="5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pulation ecology | Definition, Characteristics, Importance, &amp; Examples |  Britannica">
            <a:extLst>
              <a:ext uri="{FF2B5EF4-FFF2-40B4-BE49-F238E27FC236}">
                <a16:creationId xmlns:a16="http://schemas.microsoft.com/office/drawing/2014/main" id="{A8FEF4D5-B953-29BB-8310-741F0D59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06E82-7E30-F00D-0AC0-DFD345BB3FDF}"/>
              </a:ext>
            </a:extLst>
          </p:cNvPr>
          <p:cNvSpPr txBox="1"/>
          <p:nvPr/>
        </p:nvSpPr>
        <p:spPr>
          <a:xfrm>
            <a:off x="0" y="2459504"/>
            <a:ext cx="12192000" cy="2031325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42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THỂ SINH VẬT</a:t>
            </a:r>
          </a:p>
        </p:txBody>
      </p:sp>
      <p:pic>
        <p:nvPicPr>
          <p:cNvPr id="8196" name="Picture 4" descr="Sách điện tử Kết nối tri thức với cuộc sống - VniTeach - Giáo viên 4.0">
            <a:extLst>
              <a:ext uri="{FF2B5EF4-FFF2-40B4-BE49-F238E27FC236}">
                <a16:creationId xmlns:a16="http://schemas.microsoft.com/office/drawing/2014/main" id="{B38F7F97-6085-C3FD-AC50-9A50B456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3" y="0"/>
            <a:ext cx="1711249" cy="17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7055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03" name="Group 79">
            <a:extLst>
              <a:ext uri="{FF2B5EF4-FFF2-40B4-BE49-F238E27FC236}">
                <a16:creationId xmlns:a16="http://schemas.microsoft.com/office/drawing/2014/main" id="{A919D5C0-2758-4030-ADB6-A046E62B7DBF}"/>
              </a:ext>
            </a:extLst>
          </p:cNvPr>
          <p:cNvGrpSpPr>
            <a:grpSpLocks/>
          </p:cNvGrpSpPr>
          <p:nvPr/>
        </p:nvGrpSpPr>
        <p:grpSpPr bwMode="auto">
          <a:xfrm>
            <a:off x="1308538" y="3502573"/>
            <a:ext cx="8229600" cy="2519363"/>
            <a:chOff x="48" y="2304"/>
            <a:chExt cx="5184" cy="1587"/>
          </a:xfrm>
        </p:grpSpPr>
        <p:sp>
          <p:nvSpPr>
            <p:cNvPr id="77904" name="AutoShape 80">
              <a:extLst>
                <a:ext uri="{FF2B5EF4-FFF2-40B4-BE49-F238E27FC236}">
                  <a16:creationId xmlns:a16="http://schemas.microsoft.com/office/drawing/2014/main" id="{F8E1B625-B88C-494E-8031-0DEAD1D072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192" y="2304"/>
              <a:ext cx="1824" cy="672"/>
            </a:xfrm>
            <a:custGeom>
              <a:avLst/>
              <a:gdLst>
                <a:gd name="G0" fmla="+- 3422 0 0"/>
                <a:gd name="G1" fmla="+- 21600 0 3422"/>
                <a:gd name="G2" fmla="*/ 3422 1 2"/>
                <a:gd name="G3" fmla="+- 21600 0 G2"/>
                <a:gd name="G4" fmla="+/ 3422 21600 2"/>
                <a:gd name="G5" fmla="+/ G1 0 2"/>
                <a:gd name="G6" fmla="*/ 21600 21600 3422"/>
                <a:gd name="G7" fmla="*/ G6 1 2"/>
                <a:gd name="G8" fmla="+- 21600 0 G7"/>
                <a:gd name="G9" fmla="*/ 21600 1 2"/>
                <a:gd name="G10" fmla="+- 3422 0 G9"/>
                <a:gd name="G11" fmla="?: G10 G8 0"/>
                <a:gd name="G12" fmla="?: G10 G7 21600"/>
                <a:gd name="T0" fmla="*/ 19889 w 21600"/>
                <a:gd name="T1" fmla="*/ 10800 h 21600"/>
                <a:gd name="T2" fmla="*/ 10800 w 21600"/>
                <a:gd name="T3" fmla="*/ 21600 h 21600"/>
                <a:gd name="T4" fmla="*/ 1711 w 21600"/>
                <a:gd name="T5" fmla="*/ 10800 h 21600"/>
                <a:gd name="T6" fmla="*/ 10800 w 21600"/>
                <a:gd name="T7" fmla="*/ 0 h 21600"/>
                <a:gd name="T8" fmla="*/ 3511 w 21600"/>
                <a:gd name="T9" fmla="*/ 3511 h 21600"/>
                <a:gd name="T10" fmla="*/ 18089 w 21600"/>
                <a:gd name="T11" fmla="*/ 180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22" y="21600"/>
                  </a:lnTo>
                  <a:lnTo>
                    <a:pt x="1817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2800" b="1">
                <a:cs typeface="Arial" panose="020B0604020202020204" pitchFamily="34" charset="0"/>
              </a:endParaRPr>
            </a:p>
          </p:txBody>
        </p:sp>
        <p:sp>
          <p:nvSpPr>
            <p:cNvPr id="77905" name="Rectangle 81">
              <a:extLst>
                <a:ext uri="{FF2B5EF4-FFF2-40B4-BE49-F238E27FC236}">
                  <a16:creationId xmlns:a16="http://schemas.microsoft.com/office/drawing/2014/main" id="{D3F362F9-CEA1-41DF-A2B2-C0603FCFC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04"/>
              <a:ext cx="1296" cy="67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06" name="AutoShape 82">
              <a:extLst>
                <a:ext uri="{FF2B5EF4-FFF2-40B4-BE49-F238E27FC236}">
                  <a16:creationId xmlns:a16="http://schemas.microsoft.com/office/drawing/2014/main" id="{C2FA5FB4-1DC6-44B4-9B92-02F13BC0E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52"/>
              <a:ext cx="1008" cy="624"/>
            </a:xfrm>
            <a:custGeom>
              <a:avLst/>
              <a:gdLst>
                <a:gd name="G0" fmla="+- 3103 0 0"/>
                <a:gd name="G1" fmla="+- 21600 0 3103"/>
                <a:gd name="G2" fmla="*/ 3103 1 2"/>
                <a:gd name="G3" fmla="+- 21600 0 G2"/>
                <a:gd name="G4" fmla="+/ 3103 21600 2"/>
                <a:gd name="G5" fmla="+/ G1 0 2"/>
                <a:gd name="G6" fmla="*/ 21600 21600 3103"/>
                <a:gd name="G7" fmla="*/ G6 1 2"/>
                <a:gd name="G8" fmla="+- 21600 0 G7"/>
                <a:gd name="G9" fmla="*/ 21600 1 2"/>
                <a:gd name="G10" fmla="+- 3103 0 G9"/>
                <a:gd name="G11" fmla="?: G10 G8 0"/>
                <a:gd name="G12" fmla="?: G10 G7 21600"/>
                <a:gd name="T0" fmla="*/ 20048 w 21600"/>
                <a:gd name="T1" fmla="*/ 10800 h 21600"/>
                <a:gd name="T2" fmla="*/ 10800 w 21600"/>
                <a:gd name="T3" fmla="*/ 21600 h 21600"/>
                <a:gd name="T4" fmla="*/ 1552 w 21600"/>
                <a:gd name="T5" fmla="*/ 10800 h 21600"/>
                <a:gd name="T6" fmla="*/ 10800 w 21600"/>
                <a:gd name="T7" fmla="*/ 0 h 21600"/>
                <a:gd name="T8" fmla="*/ 3352 w 21600"/>
                <a:gd name="T9" fmla="*/ 3352 h 21600"/>
                <a:gd name="T10" fmla="*/ 18248 w 21600"/>
                <a:gd name="T11" fmla="*/ 1824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103" y="21600"/>
                  </a:lnTo>
                  <a:lnTo>
                    <a:pt x="1849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07" name="Rectangle 83">
              <a:extLst>
                <a:ext uri="{FF2B5EF4-FFF2-40B4-BE49-F238E27FC236}">
                  <a16:creationId xmlns:a16="http://schemas.microsoft.com/office/drawing/2014/main" id="{39D06645-C91C-4DEA-B1C8-D52741EE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4"/>
              <a:ext cx="288" cy="192"/>
            </a:xfrm>
            <a:prstGeom prst="rect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08" name="Text Box 84">
              <a:extLst>
                <a:ext uri="{FF2B5EF4-FFF2-40B4-BE49-F238E27FC236}">
                  <a16:creationId xmlns:a16="http://schemas.microsoft.com/office/drawing/2014/main" id="{DE74D6F2-615C-4723-83B4-FBCCC168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368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tr</a:t>
              </a:r>
              <a:r>
                <a:rPr lang="vi-VN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ư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ớc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7909" name="Group 85">
            <a:extLst>
              <a:ext uri="{FF2B5EF4-FFF2-40B4-BE49-F238E27FC236}">
                <a16:creationId xmlns:a16="http://schemas.microsoft.com/office/drawing/2014/main" id="{AC3D6A12-747C-4397-9712-60BD499E6D8A}"/>
              </a:ext>
            </a:extLst>
          </p:cNvPr>
          <p:cNvGrpSpPr>
            <a:grpSpLocks/>
          </p:cNvGrpSpPr>
          <p:nvPr/>
        </p:nvGrpSpPr>
        <p:grpSpPr bwMode="auto">
          <a:xfrm>
            <a:off x="1994338" y="2511972"/>
            <a:ext cx="7772400" cy="3541713"/>
            <a:chOff x="480" y="1680"/>
            <a:chExt cx="4896" cy="2231"/>
          </a:xfrm>
        </p:grpSpPr>
        <p:sp>
          <p:nvSpPr>
            <p:cNvPr id="77910" name="AutoShape 86">
              <a:extLst>
                <a:ext uri="{FF2B5EF4-FFF2-40B4-BE49-F238E27FC236}">
                  <a16:creationId xmlns:a16="http://schemas.microsoft.com/office/drawing/2014/main" id="{B8FD6145-C036-4EEA-8560-B260533F99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80" y="1680"/>
              <a:ext cx="1248" cy="624"/>
            </a:xfrm>
            <a:custGeom>
              <a:avLst/>
              <a:gdLst>
                <a:gd name="G0" fmla="+- 4240 0 0"/>
                <a:gd name="G1" fmla="+- 21600 0 4240"/>
                <a:gd name="G2" fmla="*/ 4240 1 2"/>
                <a:gd name="G3" fmla="+- 21600 0 G2"/>
                <a:gd name="G4" fmla="+/ 4240 21600 2"/>
                <a:gd name="G5" fmla="+/ G1 0 2"/>
                <a:gd name="G6" fmla="*/ 21600 21600 4240"/>
                <a:gd name="G7" fmla="*/ G6 1 2"/>
                <a:gd name="G8" fmla="+- 21600 0 G7"/>
                <a:gd name="G9" fmla="*/ 21600 1 2"/>
                <a:gd name="G10" fmla="+- 4240 0 G9"/>
                <a:gd name="G11" fmla="?: G10 G8 0"/>
                <a:gd name="G12" fmla="?: G10 G7 21600"/>
                <a:gd name="T0" fmla="*/ 19480 w 21600"/>
                <a:gd name="T1" fmla="*/ 10800 h 21600"/>
                <a:gd name="T2" fmla="*/ 10800 w 21600"/>
                <a:gd name="T3" fmla="*/ 21600 h 21600"/>
                <a:gd name="T4" fmla="*/ 2120 w 21600"/>
                <a:gd name="T5" fmla="*/ 10800 h 21600"/>
                <a:gd name="T6" fmla="*/ 10800 w 21600"/>
                <a:gd name="T7" fmla="*/ 0 h 21600"/>
                <a:gd name="T8" fmla="*/ 3920 w 21600"/>
                <a:gd name="T9" fmla="*/ 3920 h 21600"/>
                <a:gd name="T10" fmla="*/ 17680 w 21600"/>
                <a:gd name="T11" fmla="*/ 176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240" y="21600"/>
                  </a:lnTo>
                  <a:lnTo>
                    <a:pt x="17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11" name="Rectangle 87">
              <a:extLst>
                <a:ext uri="{FF2B5EF4-FFF2-40B4-BE49-F238E27FC236}">
                  <a16:creationId xmlns:a16="http://schemas.microsoft.com/office/drawing/2014/main" id="{34DA5AF2-E311-4384-A18D-35CD48AF1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680"/>
              <a:ext cx="1296" cy="6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12" name="AutoShape 88">
              <a:extLst>
                <a:ext uri="{FF2B5EF4-FFF2-40B4-BE49-F238E27FC236}">
                  <a16:creationId xmlns:a16="http://schemas.microsoft.com/office/drawing/2014/main" id="{FC39174E-0E43-45C7-B89A-82D609544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80"/>
              <a:ext cx="1296" cy="672"/>
            </a:xfrm>
            <a:custGeom>
              <a:avLst/>
              <a:gdLst>
                <a:gd name="G0" fmla="+- 2417 0 0"/>
                <a:gd name="G1" fmla="+- 21600 0 2417"/>
                <a:gd name="G2" fmla="*/ 2417 1 2"/>
                <a:gd name="G3" fmla="+- 21600 0 G2"/>
                <a:gd name="G4" fmla="+/ 2417 21600 2"/>
                <a:gd name="G5" fmla="+/ G1 0 2"/>
                <a:gd name="G6" fmla="*/ 21600 21600 2417"/>
                <a:gd name="G7" fmla="*/ G6 1 2"/>
                <a:gd name="G8" fmla="+- 21600 0 G7"/>
                <a:gd name="G9" fmla="*/ 21600 1 2"/>
                <a:gd name="G10" fmla="+- 2417 0 G9"/>
                <a:gd name="G11" fmla="?: G10 G8 0"/>
                <a:gd name="G12" fmla="?: G10 G7 21600"/>
                <a:gd name="T0" fmla="*/ 20391 w 21600"/>
                <a:gd name="T1" fmla="*/ 10800 h 21600"/>
                <a:gd name="T2" fmla="*/ 10800 w 21600"/>
                <a:gd name="T3" fmla="*/ 21600 h 21600"/>
                <a:gd name="T4" fmla="*/ 1209 w 21600"/>
                <a:gd name="T5" fmla="*/ 10800 h 21600"/>
                <a:gd name="T6" fmla="*/ 10800 w 21600"/>
                <a:gd name="T7" fmla="*/ 0 h 21600"/>
                <a:gd name="T8" fmla="*/ 3009 w 21600"/>
                <a:gd name="T9" fmla="*/ 3009 h 21600"/>
                <a:gd name="T10" fmla="*/ 18591 w 21600"/>
                <a:gd name="T11" fmla="*/ 185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17" y="21600"/>
                  </a:lnTo>
                  <a:lnTo>
                    <a:pt x="1918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800" b="1">
                <a:cs typeface="Arial" panose="020B0604020202020204" pitchFamily="34" charset="0"/>
              </a:endParaRPr>
            </a:p>
          </p:txBody>
        </p:sp>
        <p:sp>
          <p:nvSpPr>
            <p:cNvPr id="77913" name="Text Box 89">
              <a:extLst>
                <a:ext uri="{FF2B5EF4-FFF2-40B4-BE49-F238E27FC236}">
                  <a16:creationId xmlns:a16="http://schemas.microsoft.com/office/drawing/2014/main" id="{4D9D4D7D-2F47-49CA-AC67-813017222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3388"/>
              <a:ext cx="12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14" name="Rectangle 90">
              <a:extLst>
                <a:ext uri="{FF2B5EF4-FFF2-40B4-BE49-F238E27FC236}">
                  <a16:creationId xmlns:a16="http://schemas.microsoft.com/office/drawing/2014/main" id="{CCF95F66-04C6-47FF-AE7B-4B65C9F2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38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</p:grpSp>
      <p:grpSp>
        <p:nvGrpSpPr>
          <p:cNvPr id="77915" name="Group 91">
            <a:extLst>
              <a:ext uri="{FF2B5EF4-FFF2-40B4-BE49-F238E27FC236}">
                <a16:creationId xmlns:a16="http://schemas.microsoft.com/office/drawing/2014/main" id="{A7BD661D-8C88-40BC-A5B6-B33508684B74}"/>
              </a:ext>
            </a:extLst>
          </p:cNvPr>
          <p:cNvGrpSpPr>
            <a:grpSpLocks/>
          </p:cNvGrpSpPr>
          <p:nvPr/>
        </p:nvGrpSpPr>
        <p:grpSpPr bwMode="auto">
          <a:xfrm>
            <a:off x="2375338" y="1368972"/>
            <a:ext cx="8077200" cy="4684713"/>
            <a:chOff x="720" y="960"/>
            <a:chExt cx="5088" cy="2951"/>
          </a:xfrm>
        </p:grpSpPr>
        <p:sp>
          <p:nvSpPr>
            <p:cNvPr id="77916" name="AutoShape 92">
              <a:extLst>
                <a:ext uri="{FF2B5EF4-FFF2-40B4-BE49-F238E27FC236}">
                  <a16:creationId xmlns:a16="http://schemas.microsoft.com/office/drawing/2014/main" id="{4C9FEF28-4DB4-45E9-88BC-2DA26D523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2352" y="960"/>
              <a:ext cx="1296" cy="720"/>
            </a:xfrm>
            <a:custGeom>
              <a:avLst/>
              <a:gdLst>
                <a:gd name="G0" fmla="+- 8750 0 0"/>
                <a:gd name="G1" fmla="+- 21600 0 8750"/>
                <a:gd name="G2" fmla="*/ 8750 1 2"/>
                <a:gd name="G3" fmla="+- 21600 0 G2"/>
                <a:gd name="G4" fmla="+/ 8750 21600 2"/>
                <a:gd name="G5" fmla="+/ G1 0 2"/>
                <a:gd name="G6" fmla="*/ 21600 21600 8750"/>
                <a:gd name="G7" fmla="*/ G6 1 2"/>
                <a:gd name="G8" fmla="+- 21600 0 G7"/>
                <a:gd name="G9" fmla="*/ 21600 1 2"/>
                <a:gd name="G10" fmla="+- 8750 0 G9"/>
                <a:gd name="G11" fmla="?: G10 G8 0"/>
                <a:gd name="G12" fmla="?: G10 G7 21600"/>
                <a:gd name="T0" fmla="*/ 17225 w 21600"/>
                <a:gd name="T1" fmla="*/ 10800 h 21600"/>
                <a:gd name="T2" fmla="*/ 10800 w 21600"/>
                <a:gd name="T3" fmla="*/ 21600 h 21600"/>
                <a:gd name="T4" fmla="*/ 4375 w 21600"/>
                <a:gd name="T5" fmla="*/ 10800 h 21600"/>
                <a:gd name="T6" fmla="*/ 10800 w 21600"/>
                <a:gd name="T7" fmla="*/ 0 h 21600"/>
                <a:gd name="T8" fmla="*/ 6175 w 21600"/>
                <a:gd name="T9" fmla="*/ 6175 h 21600"/>
                <a:gd name="T10" fmla="*/ 15425 w 21600"/>
                <a:gd name="T11" fmla="*/ 15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750" y="21600"/>
                  </a:lnTo>
                  <a:lnTo>
                    <a:pt x="12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17" name="AutoShape 93">
              <a:extLst>
                <a:ext uri="{FF2B5EF4-FFF2-40B4-BE49-F238E27FC236}">
                  <a16:creationId xmlns:a16="http://schemas.microsoft.com/office/drawing/2014/main" id="{1B75DF4E-A5E8-420F-8B35-3527A748C4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0" y="1008"/>
              <a:ext cx="768" cy="672"/>
            </a:xfrm>
            <a:custGeom>
              <a:avLst/>
              <a:gdLst>
                <a:gd name="G0" fmla="+- 7340 0 0"/>
                <a:gd name="G1" fmla="+- 21600 0 7340"/>
                <a:gd name="G2" fmla="*/ 7340 1 2"/>
                <a:gd name="G3" fmla="+- 21600 0 G2"/>
                <a:gd name="G4" fmla="+/ 7340 21600 2"/>
                <a:gd name="G5" fmla="+/ G1 0 2"/>
                <a:gd name="G6" fmla="*/ 21600 21600 7340"/>
                <a:gd name="G7" fmla="*/ G6 1 2"/>
                <a:gd name="G8" fmla="+- 21600 0 G7"/>
                <a:gd name="G9" fmla="*/ 21600 1 2"/>
                <a:gd name="G10" fmla="+- 7340 0 G9"/>
                <a:gd name="G11" fmla="?: G10 G8 0"/>
                <a:gd name="G12" fmla="?: G10 G7 21600"/>
                <a:gd name="T0" fmla="*/ 17930 w 21600"/>
                <a:gd name="T1" fmla="*/ 10800 h 21600"/>
                <a:gd name="T2" fmla="*/ 10800 w 21600"/>
                <a:gd name="T3" fmla="*/ 21600 h 21600"/>
                <a:gd name="T4" fmla="*/ 3670 w 21600"/>
                <a:gd name="T5" fmla="*/ 10800 h 21600"/>
                <a:gd name="T6" fmla="*/ 10800 w 21600"/>
                <a:gd name="T7" fmla="*/ 0 h 21600"/>
                <a:gd name="T8" fmla="*/ 5470 w 21600"/>
                <a:gd name="T9" fmla="*/ 5470 h 21600"/>
                <a:gd name="T10" fmla="*/ 16130 w 21600"/>
                <a:gd name="T11" fmla="*/ 161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340" y="21600"/>
                  </a:lnTo>
                  <a:lnTo>
                    <a:pt x="142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0" hangingPunct="0"/>
              <a:endParaRPr lang="en-US" altLang="en-US" sz="2800" b="1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18" name="AutoShape 94">
              <a:extLst>
                <a:ext uri="{FF2B5EF4-FFF2-40B4-BE49-F238E27FC236}">
                  <a16:creationId xmlns:a16="http://schemas.microsoft.com/office/drawing/2014/main" id="{6D74F886-3598-48B2-8C72-5C245EEAB9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>
              <a:off x="4080" y="960"/>
              <a:ext cx="1296" cy="720"/>
            </a:xfrm>
            <a:custGeom>
              <a:avLst/>
              <a:gdLst>
                <a:gd name="G0" fmla="+- 8750 0 0"/>
                <a:gd name="G1" fmla="+- 21600 0 8750"/>
                <a:gd name="G2" fmla="*/ 8750 1 2"/>
                <a:gd name="G3" fmla="+- 21600 0 G2"/>
                <a:gd name="G4" fmla="+/ 8750 21600 2"/>
                <a:gd name="G5" fmla="+/ G1 0 2"/>
                <a:gd name="G6" fmla="*/ 21600 21600 8750"/>
                <a:gd name="G7" fmla="*/ G6 1 2"/>
                <a:gd name="G8" fmla="+- 21600 0 G7"/>
                <a:gd name="G9" fmla="*/ 21600 1 2"/>
                <a:gd name="G10" fmla="+- 8750 0 G9"/>
                <a:gd name="G11" fmla="?: G10 G8 0"/>
                <a:gd name="G12" fmla="?: G10 G7 21600"/>
                <a:gd name="T0" fmla="*/ 17225 w 21600"/>
                <a:gd name="T1" fmla="*/ 10800 h 21600"/>
                <a:gd name="T2" fmla="*/ 10800 w 21600"/>
                <a:gd name="T3" fmla="*/ 21600 h 21600"/>
                <a:gd name="T4" fmla="*/ 4375 w 21600"/>
                <a:gd name="T5" fmla="*/ 10800 h 21600"/>
                <a:gd name="T6" fmla="*/ 10800 w 21600"/>
                <a:gd name="T7" fmla="*/ 0 h 21600"/>
                <a:gd name="T8" fmla="*/ 6175 w 21600"/>
                <a:gd name="T9" fmla="*/ 6175 h 21600"/>
                <a:gd name="T10" fmla="*/ 15425 w 21600"/>
                <a:gd name="T11" fmla="*/ 1542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750" y="21600"/>
                  </a:lnTo>
                  <a:lnTo>
                    <a:pt x="12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  <p:sp>
          <p:nvSpPr>
            <p:cNvPr id="77919" name="Text Box 95">
              <a:extLst>
                <a:ext uri="{FF2B5EF4-FFF2-40B4-BE49-F238E27FC236}">
                  <a16:creationId xmlns:a16="http://schemas.microsoft.com/office/drawing/2014/main" id="{54E0DDC8-C2D8-47FE-BB45-7960FD69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388"/>
              <a:ext cx="14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Nhóm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tuổi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sau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en-US" sz="24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  <a:cs typeface="Arial" panose="020B0604020202020204" pitchFamily="34" charset="0"/>
                </a:rPr>
                <a:t>sản</a:t>
              </a:r>
              <a:endPara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920" name="Rectangle 96">
              <a:extLst>
                <a:ext uri="{FF2B5EF4-FFF2-40B4-BE49-F238E27FC236}">
                  <a16:creationId xmlns:a16="http://schemas.microsoft.com/office/drawing/2014/main" id="{99160CD4-555E-4BE2-80B0-F17025AF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3388"/>
              <a:ext cx="288" cy="192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cs typeface="Arial" panose="020B0604020202020204" pitchFamily="34" charset="0"/>
              </a:endParaRPr>
            </a:p>
          </p:txBody>
        </p:sp>
      </p:grpSp>
      <p:sp>
        <p:nvSpPr>
          <p:cNvPr id="77923" name="Text Box 99">
            <a:extLst>
              <a:ext uri="{FF2B5EF4-FFF2-40B4-BE49-F238E27FC236}">
                <a16:creationId xmlns:a16="http://schemas.microsoft.com/office/drawing/2014/main" id="{63BF5CB7-E14B-4D5A-8E26-909BBCB4E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738" y="5864772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triển</a:t>
            </a:r>
            <a:endParaRPr lang="en-US" alt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924" name="Text Box 100">
            <a:extLst>
              <a:ext uri="{FF2B5EF4-FFF2-40B4-BE49-F238E27FC236}">
                <a16:creationId xmlns:a16="http://schemas.microsoft.com/office/drawing/2014/main" id="{8D4DC4C2-EBD4-4A0D-8B2C-A010BD845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538" y="5875885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ổn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định</a:t>
            </a:r>
            <a:endParaRPr lang="en-US" altLang="en-US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7925" name="Text Box 101">
            <a:extLst>
              <a:ext uri="{FF2B5EF4-FFF2-40B4-BE49-F238E27FC236}">
                <a16:creationId xmlns:a16="http://schemas.microsoft.com/office/drawing/2014/main" id="{9C4A8434-5330-4F8D-97C1-6FB39CC4A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538" y="5864772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C.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giảm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sút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7926" name="Text Box 102">
            <a:extLst>
              <a:ext uri="{FF2B5EF4-FFF2-40B4-BE49-F238E27FC236}">
                <a16:creationId xmlns:a16="http://schemas.microsoft.com/office/drawing/2014/main" id="{92EBD8C1-6CF3-4489-B065-61D33642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938" y="4569372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6633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77927" name="Text Box 103">
            <a:extLst>
              <a:ext uri="{FF2B5EF4-FFF2-40B4-BE49-F238E27FC236}">
                <a16:creationId xmlns:a16="http://schemas.microsoft.com/office/drawing/2014/main" id="{2004D294-762C-4C5E-A5D5-2A918D06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338" y="4569372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6633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77928" name="Text Box 104">
            <a:extLst>
              <a:ext uri="{FF2B5EF4-FFF2-40B4-BE49-F238E27FC236}">
                <a16:creationId xmlns:a16="http://schemas.microsoft.com/office/drawing/2014/main" id="{88048EB7-3719-4C00-82B7-F6DA8A7E9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138" y="4569372"/>
            <a:ext cx="53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66330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77929" name="Text Box 105">
            <a:extLst>
              <a:ext uri="{FF2B5EF4-FFF2-40B4-BE49-F238E27FC236}">
                <a16:creationId xmlns:a16="http://schemas.microsoft.com/office/drawing/2014/main" id="{0636983D-ED0C-4845-AFD9-62FA17279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338" y="378372"/>
            <a:ext cx="7239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CC"/>
                </a:solidFill>
                <a:cs typeface="Arial" panose="020B0604020202020204" pitchFamily="34" charset="0"/>
              </a:rPr>
              <a:t>CÁC DẠNG THÁP TUỔI</a:t>
            </a:r>
            <a:endParaRPr lang="en-US" altLang="en-US" sz="4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978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8" name="AutoShape 22">
            <a:extLst>
              <a:ext uri="{FF2B5EF4-FFF2-40B4-BE49-F238E27FC236}">
                <a16:creationId xmlns:a16="http://schemas.microsoft.com/office/drawing/2014/main" id="{62C537D1-C0D3-49C0-8426-F549032852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70710" y="2217736"/>
            <a:ext cx="2895600" cy="852488"/>
          </a:xfrm>
          <a:custGeom>
            <a:avLst/>
            <a:gdLst>
              <a:gd name="G0" fmla="+- 3422 0 0"/>
              <a:gd name="G1" fmla="+- 21600 0 3422"/>
              <a:gd name="G2" fmla="*/ 3422 1 2"/>
              <a:gd name="G3" fmla="+- 21600 0 G2"/>
              <a:gd name="G4" fmla="+/ 3422 21600 2"/>
              <a:gd name="G5" fmla="+/ G1 0 2"/>
              <a:gd name="G6" fmla="*/ 21600 21600 3422"/>
              <a:gd name="G7" fmla="*/ G6 1 2"/>
              <a:gd name="G8" fmla="+- 21600 0 G7"/>
              <a:gd name="G9" fmla="*/ 21600 1 2"/>
              <a:gd name="G10" fmla="+- 3422 0 G9"/>
              <a:gd name="G11" fmla="?: G10 G8 0"/>
              <a:gd name="G12" fmla="?: G10 G7 21600"/>
              <a:gd name="T0" fmla="*/ 19889 w 21600"/>
              <a:gd name="T1" fmla="*/ 10800 h 21600"/>
              <a:gd name="T2" fmla="*/ 10800 w 21600"/>
              <a:gd name="T3" fmla="*/ 21600 h 21600"/>
              <a:gd name="T4" fmla="*/ 1711 w 21600"/>
              <a:gd name="T5" fmla="*/ 10800 h 21600"/>
              <a:gd name="T6" fmla="*/ 10800 w 21600"/>
              <a:gd name="T7" fmla="*/ 0 h 21600"/>
              <a:gd name="T8" fmla="*/ 3511 w 21600"/>
              <a:gd name="T9" fmla="*/ 3511 h 21600"/>
              <a:gd name="T10" fmla="*/ 18089 w 21600"/>
              <a:gd name="T11" fmla="*/ 180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22" y="21600"/>
                </a:lnTo>
                <a:lnTo>
                  <a:pt x="18178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800" b="1" dirty="0">
              <a:latin typeface="SVN-Cookie" panose="020B0606040200020203" pitchFamily="34" charset="0"/>
            </a:endParaRPr>
          </a:p>
        </p:txBody>
      </p:sp>
      <p:sp>
        <p:nvSpPr>
          <p:cNvPr id="91159" name="Rectangle 23">
            <a:extLst>
              <a:ext uri="{FF2B5EF4-FFF2-40B4-BE49-F238E27FC236}">
                <a16:creationId xmlns:a16="http://schemas.microsoft.com/office/drawing/2014/main" id="{59872A70-0CC2-482B-9991-D9D1C9413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710" y="2217736"/>
            <a:ext cx="2057400" cy="852488"/>
          </a:xfrm>
          <a:prstGeom prst="rect">
            <a:avLst/>
          </a:pr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1160" name="AutoShape 24">
            <a:extLst>
              <a:ext uri="{FF2B5EF4-FFF2-40B4-BE49-F238E27FC236}">
                <a16:creationId xmlns:a16="http://schemas.microsoft.com/office/drawing/2014/main" id="{DFAD12B5-1727-4A29-9825-7C346EFE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1510" y="2217736"/>
            <a:ext cx="1600200" cy="852488"/>
          </a:xfrm>
          <a:custGeom>
            <a:avLst/>
            <a:gdLst>
              <a:gd name="G0" fmla="+- 3103 0 0"/>
              <a:gd name="G1" fmla="+- 21600 0 3103"/>
              <a:gd name="G2" fmla="*/ 3103 1 2"/>
              <a:gd name="G3" fmla="+- 21600 0 G2"/>
              <a:gd name="G4" fmla="+/ 3103 21600 2"/>
              <a:gd name="G5" fmla="+/ G1 0 2"/>
              <a:gd name="G6" fmla="*/ 21600 21600 3103"/>
              <a:gd name="G7" fmla="*/ G6 1 2"/>
              <a:gd name="G8" fmla="+- 21600 0 G7"/>
              <a:gd name="G9" fmla="*/ 21600 1 2"/>
              <a:gd name="G10" fmla="+- 3103 0 G9"/>
              <a:gd name="G11" fmla="?: G10 G8 0"/>
              <a:gd name="G12" fmla="?: G10 G7 21600"/>
              <a:gd name="T0" fmla="*/ 20048 w 21600"/>
              <a:gd name="T1" fmla="*/ 10800 h 21600"/>
              <a:gd name="T2" fmla="*/ 10800 w 21600"/>
              <a:gd name="T3" fmla="*/ 21600 h 21600"/>
              <a:gd name="T4" fmla="*/ 1552 w 21600"/>
              <a:gd name="T5" fmla="*/ 10800 h 21600"/>
              <a:gd name="T6" fmla="*/ 10800 w 21600"/>
              <a:gd name="T7" fmla="*/ 0 h 21600"/>
              <a:gd name="T8" fmla="*/ 3352 w 21600"/>
              <a:gd name="T9" fmla="*/ 3352 h 21600"/>
              <a:gd name="T10" fmla="*/ 18248 w 21600"/>
              <a:gd name="T11" fmla="*/ 1824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03" y="21600"/>
                </a:lnTo>
                <a:lnTo>
                  <a:pt x="1849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1161" name="AutoShape 25">
            <a:extLst>
              <a:ext uri="{FF2B5EF4-FFF2-40B4-BE49-F238E27FC236}">
                <a16:creationId xmlns:a16="http://schemas.microsoft.com/office/drawing/2014/main" id="{932C28F7-E76A-43CF-BDC1-4C0B6B98E85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27910" y="1379536"/>
            <a:ext cx="1981200" cy="838200"/>
          </a:xfrm>
          <a:custGeom>
            <a:avLst/>
            <a:gdLst>
              <a:gd name="G0" fmla="+- 4240 0 0"/>
              <a:gd name="G1" fmla="+- 21600 0 4240"/>
              <a:gd name="G2" fmla="*/ 4240 1 2"/>
              <a:gd name="G3" fmla="+- 21600 0 G2"/>
              <a:gd name="G4" fmla="+/ 4240 21600 2"/>
              <a:gd name="G5" fmla="+/ G1 0 2"/>
              <a:gd name="G6" fmla="*/ 21600 21600 4240"/>
              <a:gd name="G7" fmla="*/ G6 1 2"/>
              <a:gd name="G8" fmla="+- 21600 0 G7"/>
              <a:gd name="G9" fmla="*/ 21600 1 2"/>
              <a:gd name="G10" fmla="+- 4240 0 G9"/>
              <a:gd name="G11" fmla="?: G10 G8 0"/>
              <a:gd name="G12" fmla="?: G10 G7 21600"/>
              <a:gd name="T0" fmla="*/ 19480 w 21600"/>
              <a:gd name="T1" fmla="*/ 10800 h 21600"/>
              <a:gd name="T2" fmla="*/ 10800 w 21600"/>
              <a:gd name="T3" fmla="*/ 21600 h 21600"/>
              <a:gd name="T4" fmla="*/ 2120 w 21600"/>
              <a:gd name="T5" fmla="*/ 10800 h 21600"/>
              <a:gd name="T6" fmla="*/ 10800 w 21600"/>
              <a:gd name="T7" fmla="*/ 0 h 21600"/>
              <a:gd name="T8" fmla="*/ 3920 w 21600"/>
              <a:gd name="T9" fmla="*/ 3920 h 21600"/>
              <a:gd name="T10" fmla="*/ 17680 w 21600"/>
              <a:gd name="T11" fmla="*/ 176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240" y="21600"/>
                </a:lnTo>
                <a:lnTo>
                  <a:pt x="173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1162" name="Rectangle 26">
            <a:extLst>
              <a:ext uri="{FF2B5EF4-FFF2-40B4-BE49-F238E27FC236}">
                <a16:creationId xmlns:a16="http://schemas.microsoft.com/office/drawing/2014/main" id="{1481D325-EAF3-4028-A5A2-84C17420C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710" y="1379536"/>
            <a:ext cx="2057400" cy="838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1163" name="AutoShape 27">
            <a:extLst>
              <a:ext uri="{FF2B5EF4-FFF2-40B4-BE49-F238E27FC236}">
                <a16:creationId xmlns:a16="http://schemas.microsoft.com/office/drawing/2014/main" id="{E00AD370-E1A5-4895-8F57-99521D0F7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910" y="1379536"/>
            <a:ext cx="2057400" cy="838200"/>
          </a:xfrm>
          <a:custGeom>
            <a:avLst/>
            <a:gdLst>
              <a:gd name="G0" fmla="+- 2417 0 0"/>
              <a:gd name="G1" fmla="+- 21600 0 2417"/>
              <a:gd name="G2" fmla="*/ 2417 1 2"/>
              <a:gd name="G3" fmla="+- 21600 0 G2"/>
              <a:gd name="G4" fmla="+/ 2417 21600 2"/>
              <a:gd name="G5" fmla="+/ G1 0 2"/>
              <a:gd name="G6" fmla="*/ 21600 21600 2417"/>
              <a:gd name="G7" fmla="*/ G6 1 2"/>
              <a:gd name="G8" fmla="+- 21600 0 G7"/>
              <a:gd name="G9" fmla="*/ 21600 1 2"/>
              <a:gd name="G10" fmla="+- 2417 0 G9"/>
              <a:gd name="G11" fmla="?: G10 G8 0"/>
              <a:gd name="G12" fmla="?: G10 G7 21600"/>
              <a:gd name="T0" fmla="*/ 20391 w 21600"/>
              <a:gd name="T1" fmla="*/ 10800 h 21600"/>
              <a:gd name="T2" fmla="*/ 10800 w 21600"/>
              <a:gd name="T3" fmla="*/ 21600 h 21600"/>
              <a:gd name="T4" fmla="*/ 1209 w 21600"/>
              <a:gd name="T5" fmla="*/ 10800 h 21600"/>
              <a:gd name="T6" fmla="*/ 10800 w 21600"/>
              <a:gd name="T7" fmla="*/ 0 h 21600"/>
              <a:gd name="T8" fmla="*/ 3009 w 21600"/>
              <a:gd name="T9" fmla="*/ 3009 h 21600"/>
              <a:gd name="T10" fmla="*/ 18591 w 21600"/>
              <a:gd name="T11" fmla="*/ 1859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417" y="21600"/>
                </a:lnTo>
                <a:lnTo>
                  <a:pt x="1918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800" b="1" dirty="0">
              <a:latin typeface="SVN-Cookie" panose="020B0606040200020203" pitchFamily="34" charset="0"/>
            </a:endParaRPr>
          </a:p>
        </p:txBody>
      </p:sp>
      <p:sp>
        <p:nvSpPr>
          <p:cNvPr id="91164" name="AutoShape 28">
            <a:extLst>
              <a:ext uri="{FF2B5EF4-FFF2-40B4-BE49-F238E27FC236}">
                <a16:creationId xmlns:a16="http://schemas.microsoft.com/office/drawing/2014/main" id="{1D1FDE41-A4FD-4E30-BE5D-4397D0636B1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99710" y="388936"/>
            <a:ext cx="2057400" cy="990600"/>
          </a:xfrm>
          <a:custGeom>
            <a:avLst/>
            <a:gdLst>
              <a:gd name="G0" fmla="+- 8750 0 0"/>
              <a:gd name="G1" fmla="+- 21600 0 8750"/>
              <a:gd name="G2" fmla="*/ 8750 1 2"/>
              <a:gd name="G3" fmla="+- 21600 0 G2"/>
              <a:gd name="G4" fmla="+/ 8750 21600 2"/>
              <a:gd name="G5" fmla="+/ G1 0 2"/>
              <a:gd name="G6" fmla="*/ 21600 21600 8750"/>
              <a:gd name="G7" fmla="*/ G6 1 2"/>
              <a:gd name="G8" fmla="+- 21600 0 G7"/>
              <a:gd name="G9" fmla="*/ 21600 1 2"/>
              <a:gd name="G10" fmla="+- 8750 0 G9"/>
              <a:gd name="G11" fmla="?: G10 G8 0"/>
              <a:gd name="G12" fmla="?: G10 G7 21600"/>
              <a:gd name="T0" fmla="*/ 17225 w 21600"/>
              <a:gd name="T1" fmla="*/ 10800 h 21600"/>
              <a:gd name="T2" fmla="*/ 10800 w 21600"/>
              <a:gd name="T3" fmla="*/ 21600 h 21600"/>
              <a:gd name="T4" fmla="*/ 4375 w 21600"/>
              <a:gd name="T5" fmla="*/ 10800 h 21600"/>
              <a:gd name="T6" fmla="*/ 10800 w 21600"/>
              <a:gd name="T7" fmla="*/ 0 h 21600"/>
              <a:gd name="T8" fmla="*/ 6175 w 21600"/>
              <a:gd name="T9" fmla="*/ 6175 h 21600"/>
              <a:gd name="T10" fmla="*/ 15425 w 21600"/>
              <a:gd name="T11" fmla="*/ 154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50" y="21600"/>
                </a:lnTo>
                <a:lnTo>
                  <a:pt x="128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1165" name="AutoShape 29">
            <a:extLst>
              <a:ext uri="{FF2B5EF4-FFF2-40B4-BE49-F238E27FC236}">
                <a16:creationId xmlns:a16="http://schemas.microsoft.com/office/drawing/2014/main" id="{FB964C37-B908-466F-A75F-137E3F7E38F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08910" y="465136"/>
            <a:ext cx="1219200" cy="914400"/>
          </a:xfrm>
          <a:custGeom>
            <a:avLst/>
            <a:gdLst>
              <a:gd name="G0" fmla="+- 7340 0 0"/>
              <a:gd name="G1" fmla="+- 21600 0 7340"/>
              <a:gd name="G2" fmla="*/ 7340 1 2"/>
              <a:gd name="G3" fmla="+- 21600 0 G2"/>
              <a:gd name="G4" fmla="+/ 7340 21600 2"/>
              <a:gd name="G5" fmla="+/ G1 0 2"/>
              <a:gd name="G6" fmla="*/ 21600 21600 7340"/>
              <a:gd name="G7" fmla="*/ G6 1 2"/>
              <a:gd name="G8" fmla="+- 21600 0 G7"/>
              <a:gd name="G9" fmla="*/ 21600 1 2"/>
              <a:gd name="G10" fmla="+- 7340 0 G9"/>
              <a:gd name="G11" fmla="?: G10 G8 0"/>
              <a:gd name="G12" fmla="?: G10 G7 21600"/>
              <a:gd name="T0" fmla="*/ 17930 w 21600"/>
              <a:gd name="T1" fmla="*/ 10800 h 21600"/>
              <a:gd name="T2" fmla="*/ 10800 w 21600"/>
              <a:gd name="T3" fmla="*/ 21600 h 21600"/>
              <a:gd name="T4" fmla="*/ 3670 w 21600"/>
              <a:gd name="T5" fmla="*/ 10800 h 21600"/>
              <a:gd name="T6" fmla="*/ 10800 w 21600"/>
              <a:gd name="T7" fmla="*/ 0 h 21600"/>
              <a:gd name="T8" fmla="*/ 5470 w 21600"/>
              <a:gd name="T9" fmla="*/ 5470 h 21600"/>
              <a:gd name="T10" fmla="*/ 16130 w 21600"/>
              <a:gd name="T11" fmla="*/ 161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340" y="21600"/>
                </a:lnTo>
                <a:lnTo>
                  <a:pt x="142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 sz="2800" b="1" dirty="0">
              <a:solidFill>
                <a:srgbClr val="0000CC"/>
              </a:solidFill>
              <a:latin typeface="SVN-Cookie" panose="020B0606040200020203" pitchFamily="34" charset="0"/>
            </a:endParaRPr>
          </a:p>
        </p:txBody>
      </p:sp>
      <p:sp>
        <p:nvSpPr>
          <p:cNvPr id="91166" name="AutoShape 30">
            <a:extLst>
              <a:ext uri="{FF2B5EF4-FFF2-40B4-BE49-F238E27FC236}">
                <a16:creationId xmlns:a16="http://schemas.microsoft.com/office/drawing/2014/main" id="{6ED481C7-2A03-4B61-A08B-DC87064ACC8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42910" y="388936"/>
            <a:ext cx="2057400" cy="990600"/>
          </a:xfrm>
          <a:custGeom>
            <a:avLst/>
            <a:gdLst>
              <a:gd name="G0" fmla="+- 8750 0 0"/>
              <a:gd name="G1" fmla="+- 21600 0 8750"/>
              <a:gd name="G2" fmla="*/ 8750 1 2"/>
              <a:gd name="G3" fmla="+- 21600 0 G2"/>
              <a:gd name="G4" fmla="+/ 8750 21600 2"/>
              <a:gd name="G5" fmla="+/ G1 0 2"/>
              <a:gd name="G6" fmla="*/ 21600 21600 8750"/>
              <a:gd name="G7" fmla="*/ G6 1 2"/>
              <a:gd name="G8" fmla="+- 21600 0 G7"/>
              <a:gd name="G9" fmla="*/ 21600 1 2"/>
              <a:gd name="G10" fmla="+- 8750 0 G9"/>
              <a:gd name="G11" fmla="?: G10 G8 0"/>
              <a:gd name="G12" fmla="?: G10 G7 21600"/>
              <a:gd name="T0" fmla="*/ 17225 w 21600"/>
              <a:gd name="T1" fmla="*/ 10800 h 21600"/>
              <a:gd name="T2" fmla="*/ 10800 w 21600"/>
              <a:gd name="T3" fmla="*/ 21600 h 21600"/>
              <a:gd name="T4" fmla="*/ 4375 w 21600"/>
              <a:gd name="T5" fmla="*/ 10800 h 21600"/>
              <a:gd name="T6" fmla="*/ 10800 w 21600"/>
              <a:gd name="T7" fmla="*/ 0 h 21600"/>
              <a:gd name="T8" fmla="*/ 6175 w 21600"/>
              <a:gd name="T9" fmla="*/ 6175 h 21600"/>
              <a:gd name="T10" fmla="*/ 15425 w 21600"/>
              <a:gd name="T11" fmla="*/ 1542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750" y="21600"/>
                </a:lnTo>
                <a:lnTo>
                  <a:pt x="1285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1177" name="Text Box 41">
            <a:extLst>
              <a:ext uri="{FF2B5EF4-FFF2-40B4-BE49-F238E27FC236}">
                <a16:creationId xmlns:a16="http://schemas.microsoft.com/office/drawing/2014/main" id="{51961D16-9A21-458B-BA07-F9E7CE003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51" y="3230562"/>
            <a:ext cx="38187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78" name="Text Box 42">
            <a:extLst>
              <a:ext uri="{FF2B5EF4-FFF2-40B4-BE49-F238E27FC236}">
                <a16:creationId xmlns:a16="http://schemas.microsoft.com/office/drawing/2014/main" id="{C752C98E-8991-4BA8-A1EC-125E4D4507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961870" y="3217862"/>
            <a:ext cx="31691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 . Dạng ổn định</a:t>
            </a:r>
          </a:p>
        </p:txBody>
      </p:sp>
      <p:sp>
        <p:nvSpPr>
          <p:cNvPr id="91179" name="Text Box 43">
            <a:extLst>
              <a:ext uri="{FF2B5EF4-FFF2-40B4-BE49-F238E27FC236}">
                <a16:creationId xmlns:a16="http://schemas.microsoft.com/office/drawing/2014/main" id="{8BD21F6C-6B4E-4D5A-81C7-F6156F992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151" y="3230562"/>
            <a:ext cx="3219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 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sút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151F9-9B55-2ACC-91EA-890BED30E493}"/>
              </a:ext>
            </a:extLst>
          </p:cNvPr>
          <p:cNvSpPr txBox="1"/>
          <p:nvPr/>
        </p:nvSpPr>
        <p:spPr>
          <a:xfrm>
            <a:off x="444137" y="4267184"/>
            <a:ext cx="11416937" cy="214526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xét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trước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mỗi kiểu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BA8FF-15F7-CE71-ABA0-FED900B57527}"/>
              </a:ext>
            </a:extLst>
          </p:cNvPr>
          <p:cNvSpPr txBox="1"/>
          <p:nvPr/>
        </p:nvSpPr>
        <p:spPr>
          <a:xfrm>
            <a:off x="-1" y="155053"/>
            <a:ext cx="8595361" cy="9954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Phân bố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8F413-9C0B-5697-8DFF-E8948D66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076938"/>
            <a:ext cx="11564982" cy="3608592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878F542-D410-9CA7-C859-F0E17C17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1283238"/>
            <a:ext cx="118871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cách phân bố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khác nhau.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26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C057C-8E13-4772-56F3-883ADCD4BFF0}"/>
              </a:ext>
            </a:extLst>
          </p:cNvPr>
          <p:cNvSpPr txBox="1"/>
          <p:nvPr/>
        </p:nvSpPr>
        <p:spPr>
          <a:xfrm>
            <a:off x="267916" y="3429000"/>
            <a:ext cx="116433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định kiểu phân bố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trường hợp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Hoàng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Nam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phân bố nhất định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sự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giữa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sống trong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điều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Giun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sống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độ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98CA2-E89B-6045-65D4-4DF123AF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96" y="119262"/>
            <a:ext cx="10607201" cy="33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ồng nhiều cây xanh giúp tiết kiệm năng lượng">
            <a:extLst>
              <a:ext uri="{FF2B5EF4-FFF2-40B4-BE49-F238E27FC236}">
                <a16:creationId xmlns:a16="http://schemas.microsoft.com/office/drawing/2014/main" id="{A365113E-5943-A08F-AAA4-35CA4780F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50"/>
            <a:ext cx="12192000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2D9F6A-7883-934D-D171-67D394BB1322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49074-49B2-E3C1-47A7-2BF284EA81CE}"/>
              </a:ext>
            </a:extLst>
          </p:cNvPr>
          <p:cNvSpPr/>
          <p:nvPr/>
        </p:nvSpPr>
        <p:spPr>
          <a:xfrm>
            <a:off x="0" y="162560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22157-1204-1999-2177-69A59E163DEB}"/>
              </a:ext>
            </a:extLst>
          </p:cNvPr>
          <p:cNvSpPr txBox="1"/>
          <p:nvPr/>
        </p:nvSpPr>
        <p:spPr>
          <a:xfrm>
            <a:off x="0" y="214610"/>
            <a:ext cx="1219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III</a:t>
            </a:r>
          </a:p>
          <a:p>
            <a:pPr algn="ctr"/>
            <a:r>
              <a:rPr lang="en-US" sz="4400" b="1" dirty="0"/>
              <a:t>BIỆN PHÁP BẢO VỆ QUẦN THỂ</a:t>
            </a:r>
          </a:p>
        </p:txBody>
      </p:sp>
    </p:spTree>
    <p:extLst>
      <p:ext uri="{BB962C8B-B14F-4D97-AF65-F5344CB8AC3E}">
        <p14:creationId xmlns:p14="http://schemas.microsoft.com/office/powerpoint/2010/main" val="2001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45207-DF12-8C9F-82A4-E55A9199417F}"/>
              </a:ext>
            </a:extLst>
          </p:cNvPr>
          <p:cNvSpPr txBox="1"/>
          <p:nvPr/>
        </p:nvSpPr>
        <p:spPr>
          <a:xfrm>
            <a:off x="113217" y="334262"/>
            <a:ext cx="8797455" cy="323492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bảo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Cho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việc bảo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Những hình ảnh gây sốc về hậu quả của rác thải nhựa, ô nhiễm môi trường với  thế giới tự nhiên">
            <a:extLst>
              <a:ext uri="{FF2B5EF4-FFF2-40B4-BE49-F238E27FC236}">
                <a16:creationId xmlns:a16="http://schemas.microsoft.com/office/drawing/2014/main" id="{D9EFBB4E-1E65-381F-5E2E-EEB59EF6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61" y="84310"/>
            <a:ext cx="2614889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hững hình ảnh gây sốc về hậu quả của rác thải nhựa, ô nhiễm môi trường với  thế giới tự nhiên">
            <a:extLst>
              <a:ext uri="{FF2B5EF4-FFF2-40B4-BE49-F238E27FC236}">
                <a16:creationId xmlns:a16="http://schemas.microsoft.com/office/drawing/2014/main" id="{7F423197-2B16-6317-2DF0-04388FC6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" y="3921424"/>
            <a:ext cx="3244779" cy="27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ôi trường ngày càng ô nhiễm, động vật ngày càng ''khốn khổ''">
            <a:extLst>
              <a:ext uri="{FF2B5EF4-FFF2-40B4-BE49-F238E27FC236}">
                <a16:creationId xmlns:a16="http://schemas.microsoft.com/office/drawing/2014/main" id="{F9A75815-8C50-9928-A8E5-078C9A6B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59" y="3900723"/>
            <a:ext cx="4518919" cy="279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Những hình ảnh gây sốc về hậu quả của rác thải nhựa, ô nhiễm môi trường với thế giới tự nhiên - Ảnh 7.">
            <a:extLst>
              <a:ext uri="{FF2B5EF4-FFF2-40B4-BE49-F238E27FC236}">
                <a16:creationId xmlns:a16="http://schemas.microsoft.com/office/drawing/2014/main" id="{EDFF915B-2947-3ED5-2E07-549F769D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14" y="3921424"/>
            <a:ext cx="4186998" cy="279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05F57-B789-B7FA-52FB-A61BEBEEBC6E}"/>
              </a:ext>
            </a:extLst>
          </p:cNvPr>
          <p:cNvSpPr txBox="1"/>
          <p:nvPr/>
        </p:nvSpPr>
        <p:spPr>
          <a:xfrm>
            <a:off x="1437640" y="21149"/>
            <a:ext cx="992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r>
              <a: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Thế giới có 69% quần thể động vật hoang dã bị suy giảm - Hànộimới">
            <a:extLst>
              <a:ext uri="{FF2B5EF4-FFF2-40B4-BE49-F238E27FC236}">
                <a16:creationId xmlns:a16="http://schemas.microsoft.com/office/drawing/2014/main" id="{10D54CE0-21C3-7C36-15EC-C0B75D2AD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209735"/>
            <a:ext cx="10769600" cy="562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hu bảo tồn thiên nhiên Bình Châu, Phước Bửu nơi trái tim quên lối về">
            <a:extLst>
              <a:ext uri="{FF2B5EF4-FFF2-40B4-BE49-F238E27FC236}">
                <a16:creationId xmlns:a16="http://schemas.microsoft.com/office/drawing/2014/main" id="{334AD4BB-5521-3DCD-D6BF-A073628E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5" b="20128"/>
          <a:stretch/>
        </p:blipFill>
        <p:spPr bwMode="auto">
          <a:xfrm>
            <a:off x="5970503" y="4581857"/>
            <a:ext cx="2783890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ườn Quốc Gia Tràm Chim - Về thăm quê hương Sếu Đầu Đỏ (2023)">
            <a:extLst>
              <a:ext uri="{FF2B5EF4-FFF2-40B4-BE49-F238E27FC236}">
                <a16:creationId xmlns:a16="http://schemas.microsoft.com/office/drawing/2014/main" id="{74575F39-9653-A8B2-4812-413CF81C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0"/>
            <a:ext cx="4175760" cy="2348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ườn quốc gia Kon Ka Kinh - “Nóc nhà của Gia Lai”">
            <a:extLst>
              <a:ext uri="{FF2B5EF4-FFF2-40B4-BE49-F238E27FC236}">
                <a16:creationId xmlns:a16="http://schemas.microsoft.com/office/drawing/2014/main" id="{48439857-9188-31CC-B19A-A66135B4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87" y="2418111"/>
            <a:ext cx="2871440" cy="215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ườn quốc gia Côn Đảo - Hướng Dẫn Tham Quan Và Giá Vé">
            <a:extLst>
              <a:ext uri="{FF2B5EF4-FFF2-40B4-BE49-F238E27FC236}">
                <a16:creationId xmlns:a16="http://schemas.microsoft.com/office/drawing/2014/main" id="{DD09E5AE-4F8B-7E50-6025-78F24DDA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30" y="4600870"/>
            <a:ext cx="3162300" cy="210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 lịch giữa mùa dịch: Choáng ngợp đỉnh Ngự Lâm, Hải Phòng">
            <a:extLst>
              <a:ext uri="{FF2B5EF4-FFF2-40B4-BE49-F238E27FC236}">
                <a16:creationId xmlns:a16="http://schemas.microsoft.com/office/drawing/2014/main" id="{57DC2F6B-4055-FD56-FDDE-2592FE96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02" y="2428277"/>
            <a:ext cx="3018156" cy="215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F4140-CF1D-F400-216D-C7515770A533}"/>
              </a:ext>
            </a:extLst>
          </p:cNvPr>
          <p:cNvSpPr txBox="1"/>
          <p:nvPr/>
        </p:nvSpPr>
        <p:spPr>
          <a:xfrm>
            <a:off x="153786" y="0"/>
            <a:ext cx="5816717" cy="667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en-US" sz="4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4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4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44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cách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kiểm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dịch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</a:t>
            </a:r>
            <a:r>
              <a:rPr lang="en-US" sz="4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Kết quả hình ảnh cho write gif">
            <a:extLst>
              <a:ext uri="{FF2B5EF4-FFF2-40B4-BE49-F238E27FC236}">
                <a16:creationId xmlns:a16="http://schemas.microsoft.com/office/drawing/2014/main" id="{019B0ED8-FB76-4E26-FB8C-876A6F720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0" y="778154"/>
            <a:ext cx="1402156" cy="14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ần thể sinh vật Archives - Thông tin Tuyển sinh">
            <a:extLst>
              <a:ext uri="{FF2B5EF4-FFF2-40B4-BE49-F238E27FC236}">
                <a16:creationId xmlns:a16="http://schemas.microsoft.com/office/drawing/2014/main" id="{8C34720E-56E2-59DD-DC13-EBB9BEB1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52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407081C-F50B-3BD2-9733-1CB644BC728F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8259-1551-6205-4DB1-4C71C64DAC0A}"/>
              </a:ext>
            </a:extLst>
          </p:cNvPr>
          <p:cNvSpPr/>
          <p:nvPr/>
        </p:nvSpPr>
        <p:spPr>
          <a:xfrm>
            <a:off x="0" y="1217731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DF353-F0F0-3AF8-56F3-BFDFE1D3821A}"/>
              </a:ext>
            </a:extLst>
          </p:cNvPr>
          <p:cNvSpPr txBox="1"/>
          <p:nvPr/>
        </p:nvSpPr>
        <p:spPr>
          <a:xfrm>
            <a:off x="0" y="193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LUYỆN TẬP – CỦNG CỐ</a:t>
            </a:r>
          </a:p>
        </p:txBody>
      </p:sp>
    </p:spTree>
    <p:extLst>
      <p:ext uri="{BB962C8B-B14F-4D97-AF65-F5344CB8AC3E}">
        <p14:creationId xmlns:p14="http://schemas.microsoft.com/office/powerpoint/2010/main" val="367069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90DC3D97-180F-460C-8DC7-E73057AEF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520" y="235426"/>
            <a:ext cx="960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Nghiên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cứu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thông tin và đánh dấu X vào ô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trong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2746" name="Group 42">
            <a:extLst>
              <a:ext uri="{FF2B5EF4-FFF2-40B4-BE49-F238E27FC236}">
                <a16:creationId xmlns:a16="http://schemas.microsoft.com/office/drawing/2014/main" id="{A1F87153-E567-4964-B50D-492D33BFD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60311"/>
              </p:ext>
            </p:extLst>
          </p:nvPr>
        </p:nvGraphicFramePr>
        <p:xfrm>
          <a:off x="269966" y="836026"/>
          <a:ext cx="11388635" cy="5974080"/>
        </p:xfrm>
        <a:graphic>
          <a:graphicData uri="http://schemas.openxmlformats.org/drawingml/2006/table">
            <a:tbl>
              <a:tblPr/>
              <a:tblGrid>
                <a:gridCol w="7008809">
                  <a:extLst>
                    <a:ext uri="{9D8B030D-6E8A-4147-A177-3AD203B41FA5}">
                      <a16:colId xmlns:a16="http://schemas.microsoft.com/office/drawing/2014/main" val="3675210401"/>
                    </a:ext>
                  </a:extLst>
                </a:gridCol>
                <a:gridCol w="1791747">
                  <a:extLst>
                    <a:ext uri="{9D8B030D-6E8A-4147-A177-3AD203B41FA5}">
                      <a16:colId xmlns:a16="http://schemas.microsoft.com/office/drawing/2014/main" val="254823079"/>
                    </a:ext>
                  </a:extLst>
                </a:gridCol>
                <a:gridCol w="2588079">
                  <a:extLst>
                    <a:ext uri="{9D8B030D-6E8A-4147-A177-3AD203B41FA5}">
                      <a16:colId xmlns:a16="http://schemas.microsoft.com/office/drawing/2014/main" val="1221000380"/>
                    </a:ext>
                  </a:extLst>
                </a:gridCol>
              </a:tblGrid>
              <a:tr h="679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kumimoji="0" lang="en-US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868066"/>
                  </a:ext>
                </a:extLst>
              </a:tr>
              <a:tr h="773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rắn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cú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00425"/>
                  </a:ext>
                </a:extLst>
              </a:tr>
              <a:tr h="773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nhựa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vùng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Bắc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68332"/>
                  </a:ext>
                </a:extLst>
              </a:tr>
              <a:tr h="773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chép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phi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094725"/>
                  </a:ext>
                </a:extLst>
              </a:tr>
              <a:tr h="773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rắn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hổ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3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828721"/>
                  </a:ext>
                </a:extLst>
              </a:tr>
              <a:tr h="1795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đực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khả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phối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con.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phụ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thuộc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398145"/>
                  </a:ext>
                </a:extLst>
              </a:tr>
            </a:tbl>
          </a:graphicData>
        </a:graphic>
      </p:graphicFrame>
      <p:sp>
        <p:nvSpPr>
          <p:cNvPr id="72738" name="Text Box 34">
            <a:extLst>
              <a:ext uri="{FF2B5EF4-FFF2-40B4-BE49-F238E27FC236}">
                <a16:creationId xmlns:a16="http://schemas.microsoft.com/office/drawing/2014/main" id="{960BE55F-8BCC-4C84-A7E0-F881474F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640" y="2468881"/>
            <a:ext cx="91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2739" name="Text Box 35">
            <a:extLst>
              <a:ext uri="{FF2B5EF4-FFF2-40B4-BE49-F238E27FC236}">
                <a16:creationId xmlns:a16="http://schemas.microsoft.com/office/drawing/2014/main" id="{A523F0CD-8E47-441F-A22A-EE6DE238E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18592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0" name="Text Box 36">
            <a:extLst>
              <a:ext uri="{FF2B5EF4-FFF2-40B4-BE49-F238E27FC236}">
                <a16:creationId xmlns:a16="http://schemas.microsoft.com/office/drawing/2014/main" id="{5140EE56-E259-4F1A-B614-318E7571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1640" y="25450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1" name="Text Box 37">
            <a:extLst>
              <a:ext uri="{FF2B5EF4-FFF2-40B4-BE49-F238E27FC236}">
                <a16:creationId xmlns:a16="http://schemas.microsoft.com/office/drawing/2014/main" id="{1894C222-57EA-4C2B-903B-2790BF210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33070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2" name="Text Box 38">
            <a:extLst>
              <a:ext uri="{FF2B5EF4-FFF2-40B4-BE49-F238E27FC236}">
                <a16:creationId xmlns:a16="http://schemas.microsoft.com/office/drawing/2014/main" id="{F4CC5230-DD8B-4659-B323-DC297F970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240" y="39928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x</a:t>
            </a:r>
          </a:p>
        </p:txBody>
      </p:sp>
      <p:sp>
        <p:nvSpPr>
          <p:cNvPr id="72743" name="Text Box 39">
            <a:extLst>
              <a:ext uri="{FF2B5EF4-FFF2-40B4-BE49-F238E27FC236}">
                <a16:creationId xmlns:a16="http://schemas.microsoft.com/office/drawing/2014/main" id="{4F04CDA5-FE82-4482-B6DF-F7AB710E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920" y="5059680"/>
            <a:ext cx="381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85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39" grpId="0"/>
      <p:bldP spid="72740" grpId="0"/>
      <p:bldP spid="72741" grpId="0"/>
      <p:bldP spid="72742" grpId="0"/>
      <p:bldP spid="727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8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53357"/>
      </p:ext>
    </p:extLst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07081C-F50B-3BD2-9733-1CB644BC728F}"/>
              </a:ext>
            </a:extLst>
          </p:cNvPr>
          <p:cNvSpPr/>
          <p:nvPr/>
        </p:nvSpPr>
        <p:spPr>
          <a:xfrm>
            <a:off x="0" y="0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B8259-1551-6205-4DB1-4C71C64DAC0A}"/>
              </a:ext>
            </a:extLst>
          </p:cNvPr>
          <p:cNvSpPr/>
          <p:nvPr/>
        </p:nvSpPr>
        <p:spPr>
          <a:xfrm>
            <a:off x="0" y="1217731"/>
            <a:ext cx="12192000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DF353-F0F0-3AF8-56F3-BFDFE1D3821A}"/>
              </a:ext>
            </a:extLst>
          </p:cNvPr>
          <p:cNvSpPr txBox="1"/>
          <p:nvPr/>
        </p:nvSpPr>
        <p:spPr>
          <a:xfrm>
            <a:off x="0" y="193040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VẬN DỤNG</a:t>
            </a:r>
          </a:p>
        </p:txBody>
      </p:sp>
      <p:pic>
        <p:nvPicPr>
          <p:cNvPr id="1026" name="Picture 2" descr="1000 Ý tưởng vẽ tranh bảo vệ môi trường đơn giản và đẹp.">
            <a:extLst>
              <a:ext uri="{FF2B5EF4-FFF2-40B4-BE49-F238E27FC236}">
                <a16:creationId xmlns:a16="http://schemas.microsoft.com/office/drawing/2014/main" id="{3013BF21-5079-414F-9DC8-009CEB6E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4" y="3526548"/>
            <a:ext cx="4885690" cy="3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68+ vẽ tranh tuyên truyền bảo vệ môi trường hay nhất - thtantai2.edu.vn">
            <a:extLst>
              <a:ext uri="{FF2B5EF4-FFF2-40B4-BE49-F238E27FC236}">
                <a16:creationId xmlns:a16="http://schemas.microsoft.com/office/drawing/2014/main" id="{28BD1158-E7B4-F99E-CC1C-48477633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2" y="3526547"/>
            <a:ext cx="4650651" cy="32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3795-1DFE-6D60-1335-E711EEFFF296}"/>
              </a:ext>
            </a:extLst>
          </p:cNvPr>
          <p:cNvSpPr txBox="1"/>
          <p:nvPr/>
        </p:nvSpPr>
        <p:spPr>
          <a:xfrm>
            <a:off x="78377" y="1436585"/>
            <a:ext cx="11306348" cy="1963658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poster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tuyên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bảo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spcAft>
                <a:spcPts val="800"/>
              </a:spcAft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cơ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chủng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ctr">
              <a:spcAft>
                <a:spcPts val="800"/>
              </a:spcAft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môi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trường sống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hân biệt quần thể sinh vật và quần xã sinh vật chi tiết nhất">
            <a:extLst>
              <a:ext uri="{FF2B5EF4-FFF2-40B4-BE49-F238E27FC236}">
                <a16:creationId xmlns:a16="http://schemas.microsoft.com/office/drawing/2014/main" id="{460C65D8-6065-E080-BA90-0350FBC4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92000" cy="57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197A5-825E-D028-3758-2CA5BCD36350}"/>
              </a:ext>
            </a:extLst>
          </p:cNvPr>
          <p:cNvSpPr/>
          <p:nvPr/>
        </p:nvSpPr>
        <p:spPr>
          <a:xfrm>
            <a:off x="-248816" y="0"/>
            <a:ext cx="12440816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4BB9EE-948A-C14D-8086-7B8E44B14FAE}"/>
              </a:ext>
            </a:extLst>
          </p:cNvPr>
          <p:cNvSpPr/>
          <p:nvPr/>
        </p:nvSpPr>
        <p:spPr>
          <a:xfrm>
            <a:off x="-248816" y="1625600"/>
            <a:ext cx="12440816" cy="193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1D0FC-E2E5-A3C0-03F0-DD892EB07D98}"/>
              </a:ext>
            </a:extLst>
          </p:cNvPr>
          <p:cNvSpPr txBox="1"/>
          <p:nvPr/>
        </p:nvSpPr>
        <p:spPr>
          <a:xfrm>
            <a:off x="0" y="214610"/>
            <a:ext cx="1219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PHẦN I</a:t>
            </a:r>
          </a:p>
          <a:p>
            <a:pPr algn="ctr"/>
            <a:r>
              <a:rPr lang="en-US" sz="4400" b="1" dirty="0"/>
              <a:t>KHÁI NIỆM QUẦN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40582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36037-7AD2-FFFC-CF3F-4EEEB47765B1}"/>
              </a:ext>
            </a:extLst>
          </p:cNvPr>
          <p:cNvSpPr txBox="1"/>
          <p:nvPr/>
        </p:nvSpPr>
        <p:spPr>
          <a:xfrm>
            <a:off x="590552" y="281575"/>
            <a:ext cx="11144132" cy="64698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ảnh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gì?</a:t>
            </a:r>
          </a:p>
        </p:txBody>
      </p:sp>
      <p:pic>
        <p:nvPicPr>
          <p:cNvPr id="4098" name="Picture 2" descr="Các nhà khoa học bị 'say' vì phân của chim cánh cụt ở Nam Cực">
            <a:extLst>
              <a:ext uri="{FF2B5EF4-FFF2-40B4-BE49-F238E27FC236}">
                <a16:creationId xmlns:a16="http://schemas.microsoft.com/office/drawing/2014/main" id="{E6D55DA4-B963-795B-0485-8041931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19" y="1120600"/>
            <a:ext cx="5108165" cy="372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4939AC-FD26-0B4A-801D-56BB9F0D06C4}"/>
              </a:ext>
            </a:extLst>
          </p:cNvPr>
          <p:cNvSpPr txBox="1"/>
          <p:nvPr/>
        </p:nvSpPr>
        <p:spPr>
          <a:xfrm>
            <a:off x="95795" y="4843924"/>
            <a:ext cx="12096205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cùng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sống trong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khoảng không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định, ở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nhất định và có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thế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mới.</a:t>
            </a:r>
          </a:p>
        </p:txBody>
      </p:sp>
      <p:pic>
        <p:nvPicPr>
          <p:cNvPr id="5" name="Picture 2" descr="Kết quả hình ảnh cho write gif">
            <a:extLst>
              <a:ext uri="{FF2B5EF4-FFF2-40B4-BE49-F238E27FC236}">
                <a16:creationId xmlns:a16="http://schemas.microsoft.com/office/drawing/2014/main" id="{39B60AB4-0FA5-4F99-9D28-0C29453692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2" y="3294651"/>
            <a:ext cx="1961748" cy="190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50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8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828836"/>
            <a:ext cx="6130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4000" b="1" dirty="0"/>
            </a:b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388527" y="5350560"/>
            <a:ext cx="1118852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/>
            <a:endParaRPr lang="en-US" sz="4000" b="1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328" y="5073561"/>
            <a:ext cx="1190934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Ruộng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lúa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trong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hình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có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thể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có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những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quần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thể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sinh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vật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latin typeface="Open Sans"/>
              </a:rPr>
              <a:t>là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:</a:t>
            </a:r>
          </a:p>
          <a:p>
            <a:pPr algn="just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     -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Quần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lúa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     -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Quần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chim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sáo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.       -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Quần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sâu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ăn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lá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.</a:t>
            </a:r>
          </a:p>
          <a:p>
            <a:pPr algn="just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     -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Quần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cua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đồng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.       -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Quần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thể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cá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rô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đồng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       </a:t>
            </a:r>
            <a:endParaRPr lang="en-US" sz="2400" b="1" i="0" dirty="0">
              <a:solidFill>
                <a:schemeClr val="accent2">
                  <a:lumMod val="75000"/>
                </a:schemeClr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4569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inh nghiệm du lịch Nam Phi A - Z khám phá thiên đường golf">
            <a:extLst>
              <a:ext uri="{FF2B5EF4-FFF2-40B4-BE49-F238E27FC236}">
                <a16:creationId xmlns:a16="http://schemas.microsoft.com/office/drawing/2014/main" id="{E30AF50D-9872-4C96-540A-FCE58E9C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57" y="0"/>
            <a:ext cx="9814243" cy="68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A52D33-650C-1EAA-302B-6BB05743332F}"/>
              </a:ext>
            </a:extLst>
          </p:cNvPr>
          <p:cNvSpPr txBox="1"/>
          <p:nvPr/>
        </p:nvSpPr>
        <p:spPr>
          <a:xfrm>
            <a:off x="156753" y="578716"/>
            <a:ext cx="21423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Phi?</a:t>
            </a:r>
          </a:p>
        </p:txBody>
      </p:sp>
    </p:spTree>
    <p:extLst>
      <p:ext uri="{BB962C8B-B14F-4D97-AF65-F5344CB8AC3E}">
        <p14:creationId xmlns:p14="http://schemas.microsoft.com/office/powerpoint/2010/main" val="38865038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BD2BD9-A1AF-F380-B183-26072B5ACC18}"/>
              </a:ext>
            </a:extLst>
          </p:cNvPr>
          <p:cNvSpPr txBox="1"/>
          <p:nvPr/>
        </p:nvSpPr>
        <p:spPr>
          <a:xfrm>
            <a:off x="222067" y="280227"/>
            <a:ext cx="6683829" cy="282630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về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tự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nuôi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ẹo trồng xen canh kế tiếp tận dụng tối đa đất vườn">
            <a:extLst>
              <a:ext uri="{FF2B5EF4-FFF2-40B4-BE49-F238E27FC236}">
                <a16:creationId xmlns:a16="http://schemas.microsoft.com/office/drawing/2014/main" id="{B4515AE5-5DD6-1785-F126-CE09E703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3440128"/>
            <a:ext cx="4927056" cy="3284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uyên tắc hoạt động về giống vật nuôi">
            <a:extLst>
              <a:ext uri="{FF2B5EF4-FFF2-40B4-BE49-F238E27FC236}">
                <a16:creationId xmlns:a16="http://schemas.microsoft.com/office/drawing/2014/main" id="{07DFE0AB-01F5-98BB-FFCA-3C6C72EA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5909" r="3902" b="6549"/>
          <a:stretch/>
        </p:blipFill>
        <p:spPr bwMode="auto">
          <a:xfrm>
            <a:off x="7114902" y="3637805"/>
            <a:ext cx="4976948" cy="3087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Đi tìm loài động vật ''lắm mồm'' nhất trong thế giới tự nhiên">
            <a:extLst>
              <a:ext uri="{FF2B5EF4-FFF2-40B4-BE49-F238E27FC236}">
                <a16:creationId xmlns:a16="http://schemas.microsoft.com/office/drawing/2014/main" id="{6616ACC3-6182-EB47-75D3-98DBD81DE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70" y="451922"/>
            <a:ext cx="4822044" cy="298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230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1A1035-571D-6624-3977-35202C37A149}"/>
              </a:ext>
            </a:extLst>
          </p:cNvPr>
          <p:cNvGrpSpPr/>
          <p:nvPr/>
        </p:nvGrpSpPr>
        <p:grpSpPr>
          <a:xfrm>
            <a:off x="557349" y="518160"/>
            <a:ext cx="4912540" cy="4959530"/>
            <a:chOff x="1054100" y="609600"/>
            <a:chExt cx="4330700" cy="4547356"/>
          </a:xfrm>
          <a:solidFill>
            <a:schemeClr val="bg1"/>
          </a:solidFill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F77DF0AA-908D-4CBE-9B7C-D612B3EE2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39"/>
            <a:stretch>
              <a:fillRect/>
            </a:stretch>
          </p:blipFill>
          <p:spPr bwMode="auto">
            <a:xfrm>
              <a:off x="1054100" y="609600"/>
              <a:ext cx="4318000" cy="3886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82F7E202-08D3-4554-B822-9538F8B35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100" y="4495799"/>
              <a:ext cx="4330700" cy="661157"/>
            </a:xfrm>
            <a:prstGeom prst="rect">
              <a:avLst/>
            </a:prstGeom>
            <a:grpFill/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ậu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endParaRPr lang="en-US" alt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FF5C1-F608-0BAA-58D2-D3F3F5A10979}"/>
              </a:ext>
            </a:extLst>
          </p:cNvPr>
          <p:cNvGrpSpPr/>
          <p:nvPr/>
        </p:nvGrpSpPr>
        <p:grpSpPr>
          <a:xfrm>
            <a:off x="6130985" y="518160"/>
            <a:ext cx="4883727" cy="4959530"/>
            <a:chOff x="6311900" y="609600"/>
            <a:chExt cx="4305300" cy="4419600"/>
          </a:xfrm>
          <a:solidFill>
            <a:schemeClr val="bg1"/>
          </a:solidFill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7CDD6B3-3308-45E4-9D5A-353E8CF94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900" y="4495800"/>
              <a:ext cx="4305300" cy="533400"/>
            </a:xfrm>
            <a:prstGeom prst="rect">
              <a:avLst/>
            </a:prstGeom>
            <a:grpFill/>
            <a:ln w="9525" algn="ctr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ồng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altLang="en-US" sz="3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chợ</a:t>
              </a:r>
              <a:r>
                <a:rPr lang="en-US" alt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4773809C-F171-420B-BDFC-9DEC09F0F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609600"/>
              <a:ext cx="4279900" cy="3886200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48EEEE-E8B3-46AB-925B-8D5306A3B371}"/>
              </a:ext>
            </a:extLst>
          </p:cNvPr>
          <p:cNvSpPr/>
          <p:nvPr/>
        </p:nvSpPr>
        <p:spPr>
          <a:xfrm>
            <a:off x="783772" y="5599611"/>
            <a:ext cx="10432868" cy="837674"/>
          </a:xfrm>
          <a:prstGeom prst="roundRect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1139</Words>
  <Application>Microsoft Office PowerPoint</Application>
  <PresentationFormat>Widescreen</PresentationFormat>
  <Paragraphs>120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Open Sans</vt:lpstr>
      <vt:lpstr>SVN-Cookie</vt:lpstr>
      <vt:lpstr>SVN-Cookies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</cp:lastModifiedBy>
  <cp:revision>11</cp:revision>
  <dcterms:created xsi:type="dcterms:W3CDTF">2020-04-12T13:22:30Z</dcterms:created>
  <dcterms:modified xsi:type="dcterms:W3CDTF">2024-05-20T12:35:13Z</dcterms:modified>
</cp:coreProperties>
</file>