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2" r:id="rId2"/>
    <p:sldId id="284" r:id="rId3"/>
    <p:sldId id="6376" r:id="rId4"/>
    <p:sldId id="6379" r:id="rId5"/>
    <p:sldId id="6385" r:id="rId6"/>
    <p:sldId id="6386" r:id="rId7"/>
    <p:sldId id="6388" r:id="rId8"/>
    <p:sldId id="6392" r:id="rId9"/>
    <p:sldId id="6393" r:id="rId10"/>
    <p:sldId id="6394" r:id="rId11"/>
    <p:sldId id="6395" r:id="rId12"/>
    <p:sldId id="6397" r:id="rId13"/>
    <p:sldId id="6387" r:id="rId14"/>
    <p:sldId id="6389" r:id="rId15"/>
    <p:sldId id="6390" r:id="rId16"/>
    <p:sldId id="6391" r:id="rId17"/>
    <p:sldId id="6398" r:id="rId18"/>
    <p:sldId id="6370" r:id="rId19"/>
    <p:sldId id="6375" r:id="rId20"/>
    <p:sldId id="317" r:id="rId21"/>
    <p:sldId id="318" r:id="rId22"/>
    <p:sldId id="319" r:id="rId23"/>
    <p:sldId id="320" r:id="rId24"/>
    <p:sldId id="6416" r:id="rId25"/>
    <p:sldId id="6402" r:id="rId26"/>
    <p:sldId id="6407" r:id="rId27"/>
    <p:sldId id="6403" r:id="rId28"/>
    <p:sldId id="6408" r:id="rId29"/>
    <p:sldId id="6404" r:id="rId30"/>
    <p:sldId id="6409" r:id="rId31"/>
    <p:sldId id="6405" r:id="rId32"/>
    <p:sldId id="6410" r:id="rId33"/>
    <p:sldId id="6406" r:id="rId34"/>
    <p:sldId id="6411" r:id="rId35"/>
    <p:sldId id="6412" r:id="rId36"/>
    <p:sldId id="6413" r:id="rId37"/>
    <p:sldId id="6414" r:id="rId3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DA946-6813-4D42-9BCD-6F64B11C1ABE}" type="datetimeFigureOut">
              <a:rPr lang="vi-VN" smtClean="0"/>
              <a:t>23/05/2024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4C471-FDBD-4778-A09A-D4A4AC0ED75E}" type="slidenum">
              <a:rPr lang="vi-VN" smtClean="0"/>
              <a:t>‹#›</a:t>
            </a:fld>
            <a:endParaRPr lang="vi-VN"/>
          </a:p>
        </p:txBody>
      </p:sp>
    </p:spTree>
    <p:extLst>
      <p:ext uri="{BB962C8B-B14F-4D97-AF65-F5344CB8AC3E}">
        <p14:creationId xmlns:p14="http://schemas.microsoft.com/office/powerpoint/2010/main" val="12325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57"/>
        <p:cNvGrpSpPr/>
        <p:nvPr/>
      </p:nvGrpSpPr>
      <p:grpSpPr>
        <a:xfrm>
          <a:off x="0" y="0"/>
          <a:ext cx="0" cy="0"/>
          <a:chOff x="0" y="0"/>
          <a:chExt cx="0" cy="0"/>
        </a:xfrm>
      </p:grpSpPr>
      <p:sp>
        <p:nvSpPr>
          <p:cNvPr id="23858" name="Google Shape;23858;g13439ac0590_3_9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59" name="Google Shape;23859;g13439ac0590_3_9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7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2"/>
        <p:cNvGrpSpPr/>
        <p:nvPr/>
      </p:nvGrpSpPr>
      <p:grpSpPr>
        <a:xfrm>
          <a:off x="0" y="0"/>
          <a:ext cx="0" cy="0"/>
          <a:chOff x="0" y="0"/>
          <a:chExt cx="0" cy="0"/>
        </a:xfrm>
      </p:grpSpPr>
      <p:sp>
        <p:nvSpPr>
          <p:cNvPr id="23813" name="Google Shape;23813;gd1bf8d60a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14" name="Google Shape;23814;gd1bf8d60a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750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2"/>
        <p:cNvGrpSpPr/>
        <p:nvPr/>
      </p:nvGrpSpPr>
      <p:grpSpPr>
        <a:xfrm>
          <a:off x="0" y="0"/>
          <a:ext cx="0" cy="0"/>
          <a:chOff x="0" y="0"/>
          <a:chExt cx="0" cy="0"/>
        </a:xfrm>
      </p:grpSpPr>
      <p:sp>
        <p:nvSpPr>
          <p:cNvPr id="23813" name="Google Shape;23813;gd1bf8d60a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14" name="Google Shape;23814;gd1bf8d60a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05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gefa5cab20f_0_1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3" name="Google Shape;1543;gefa5cab20f_0_1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410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gefa5cab20f_0_1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3" name="Google Shape;1543;gefa5cab20f_0_1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3372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39"/>
        <p:cNvGrpSpPr/>
        <p:nvPr/>
      </p:nvGrpSpPr>
      <p:grpSpPr>
        <a:xfrm>
          <a:off x="0" y="0"/>
          <a:ext cx="0" cy="0"/>
          <a:chOff x="0" y="0"/>
          <a:chExt cx="0" cy="0"/>
        </a:xfrm>
      </p:grpSpPr>
      <p:sp>
        <p:nvSpPr>
          <p:cNvPr id="24340" name="Google Shape;24340;g13439ac0590_3_13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1" name="Google Shape;24341;g13439ac0590_3_13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62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39"/>
        <p:cNvGrpSpPr/>
        <p:nvPr/>
      </p:nvGrpSpPr>
      <p:grpSpPr>
        <a:xfrm>
          <a:off x="0" y="0"/>
          <a:ext cx="0" cy="0"/>
          <a:chOff x="0" y="0"/>
          <a:chExt cx="0" cy="0"/>
        </a:xfrm>
      </p:grpSpPr>
      <p:sp>
        <p:nvSpPr>
          <p:cNvPr id="24340" name="Google Shape;24340;g13439ac0590_3_13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1" name="Google Shape;24341;g13439ac0590_3_13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495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928E-2D1B-482C-B6FC-A13400AE4A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D347C46-6FE8-4B44-8277-3B3B32ACCA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E990B84-2E19-4FBE-BEB6-93247AB5CBE6}"/>
              </a:ext>
            </a:extLst>
          </p:cNvPr>
          <p:cNvSpPr>
            <a:spLocks noGrp="1"/>
          </p:cNvSpPr>
          <p:nvPr>
            <p:ph type="dt" sz="half" idx="10"/>
          </p:nvPr>
        </p:nvSpPr>
        <p:spPr/>
        <p:txBody>
          <a:bodyPr/>
          <a:lstStyle/>
          <a:p>
            <a:fld id="{739A93E2-2764-4F18-BB67-D1F91D079D43}" type="datetimeFigureOut">
              <a:rPr lang="vi-VN" smtClean="0"/>
              <a:t>23/05/2024</a:t>
            </a:fld>
            <a:endParaRPr lang="vi-VN"/>
          </a:p>
        </p:txBody>
      </p:sp>
      <p:sp>
        <p:nvSpPr>
          <p:cNvPr id="5" name="Footer Placeholder 4">
            <a:extLst>
              <a:ext uri="{FF2B5EF4-FFF2-40B4-BE49-F238E27FC236}">
                <a16:creationId xmlns:a16="http://schemas.microsoft.com/office/drawing/2014/main" id="{7D9C9ED7-AE5E-49F7-BE89-4B80A646EE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30E383D-F197-4D32-99A1-2D3F864A4738}"/>
              </a:ext>
            </a:extLst>
          </p:cNvPr>
          <p:cNvSpPr>
            <a:spLocks noGrp="1"/>
          </p:cNvSpPr>
          <p:nvPr>
            <p:ph type="sldNum" sz="quarter" idx="12"/>
          </p:nvPr>
        </p:nvSpPr>
        <p:spPr/>
        <p:txBody>
          <a:bodyPr/>
          <a:lstStyle/>
          <a:p>
            <a:fld id="{186C0999-94C0-4B69-9749-DEFD5A99A604}" type="slidenum">
              <a:rPr lang="vi-VN" smtClean="0"/>
              <a:t>‹#›</a:t>
            </a:fld>
            <a:endParaRPr lang="vi-VN"/>
          </a:p>
        </p:txBody>
      </p:sp>
    </p:spTree>
    <p:extLst>
      <p:ext uri="{BB962C8B-B14F-4D97-AF65-F5344CB8AC3E}">
        <p14:creationId xmlns:p14="http://schemas.microsoft.com/office/powerpoint/2010/main" val="4226534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19B9-8D9B-4542-AF57-75F975FD3A9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A84F117-36E1-45F3-957B-7D06016859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83DEC72-77F4-4E9D-8429-D8469058625F}"/>
              </a:ext>
            </a:extLst>
          </p:cNvPr>
          <p:cNvSpPr>
            <a:spLocks noGrp="1"/>
          </p:cNvSpPr>
          <p:nvPr>
            <p:ph type="dt" sz="half" idx="10"/>
          </p:nvPr>
        </p:nvSpPr>
        <p:spPr/>
        <p:txBody>
          <a:bodyPr/>
          <a:lstStyle/>
          <a:p>
            <a:fld id="{739A93E2-2764-4F18-BB67-D1F91D079D43}" type="datetimeFigureOut">
              <a:rPr lang="vi-VN" smtClean="0"/>
              <a:t>23/05/2024</a:t>
            </a:fld>
            <a:endParaRPr lang="vi-VN"/>
          </a:p>
        </p:txBody>
      </p:sp>
      <p:sp>
        <p:nvSpPr>
          <p:cNvPr id="5" name="Footer Placeholder 4">
            <a:extLst>
              <a:ext uri="{FF2B5EF4-FFF2-40B4-BE49-F238E27FC236}">
                <a16:creationId xmlns:a16="http://schemas.microsoft.com/office/drawing/2014/main" id="{DC35C1A1-6B7C-481F-AB13-0C2A5ABBB6A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5B8F198-7E60-4BE9-831C-8C02BF6F30A5}"/>
              </a:ext>
            </a:extLst>
          </p:cNvPr>
          <p:cNvSpPr>
            <a:spLocks noGrp="1"/>
          </p:cNvSpPr>
          <p:nvPr>
            <p:ph type="sldNum" sz="quarter" idx="12"/>
          </p:nvPr>
        </p:nvSpPr>
        <p:spPr/>
        <p:txBody>
          <a:bodyPr/>
          <a:lstStyle/>
          <a:p>
            <a:fld id="{186C0999-94C0-4B69-9749-DEFD5A99A604}" type="slidenum">
              <a:rPr lang="vi-VN" smtClean="0"/>
              <a:t>‹#›</a:t>
            </a:fld>
            <a:endParaRPr lang="vi-VN"/>
          </a:p>
        </p:txBody>
      </p:sp>
    </p:spTree>
    <p:extLst>
      <p:ext uri="{BB962C8B-B14F-4D97-AF65-F5344CB8AC3E}">
        <p14:creationId xmlns:p14="http://schemas.microsoft.com/office/powerpoint/2010/main" val="264090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01DE16-9C60-4093-99BB-5A70C2FD38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90371CB-5EC9-44DD-B1A0-05FB6D4B56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44F0705-954B-441F-B75E-40C15B8ECB26}"/>
              </a:ext>
            </a:extLst>
          </p:cNvPr>
          <p:cNvSpPr>
            <a:spLocks noGrp="1"/>
          </p:cNvSpPr>
          <p:nvPr>
            <p:ph type="dt" sz="half" idx="10"/>
          </p:nvPr>
        </p:nvSpPr>
        <p:spPr/>
        <p:txBody>
          <a:bodyPr/>
          <a:lstStyle/>
          <a:p>
            <a:fld id="{739A93E2-2764-4F18-BB67-D1F91D079D43}" type="datetimeFigureOut">
              <a:rPr lang="vi-VN" smtClean="0"/>
              <a:t>23/05/2024</a:t>
            </a:fld>
            <a:endParaRPr lang="vi-VN"/>
          </a:p>
        </p:txBody>
      </p:sp>
      <p:sp>
        <p:nvSpPr>
          <p:cNvPr id="5" name="Footer Placeholder 4">
            <a:extLst>
              <a:ext uri="{FF2B5EF4-FFF2-40B4-BE49-F238E27FC236}">
                <a16:creationId xmlns:a16="http://schemas.microsoft.com/office/drawing/2014/main" id="{EC3C75E0-88FE-448F-8531-F2AF2804976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4A5DA05-0434-4448-94EA-D502489BED0C}"/>
              </a:ext>
            </a:extLst>
          </p:cNvPr>
          <p:cNvSpPr>
            <a:spLocks noGrp="1"/>
          </p:cNvSpPr>
          <p:nvPr>
            <p:ph type="sldNum" sz="quarter" idx="12"/>
          </p:nvPr>
        </p:nvSpPr>
        <p:spPr/>
        <p:txBody>
          <a:bodyPr/>
          <a:lstStyle/>
          <a:p>
            <a:fld id="{186C0999-94C0-4B69-9749-DEFD5A99A604}" type="slidenum">
              <a:rPr lang="vi-VN" smtClean="0"/>
              <a:t>‹#›</a:t>
            </a:fld>
            <a:endParaRPr lang="vi-VN"/>
          </a:p>
        </p:txBody>
      </p:sp>
    </p:spTree>
    <p:extLst>
      <p:ext uri="{BB962C8B-B14F-4D97-AF65-F5344CB8AC3E}">
        <p14:creationId xmlns:p14="http://schemas.microsoft.com/office/powerpoint/2010/main" val="209103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623"/>
        <p:cNvGrpSpPr/>
        <p:nvPr/>
      </p:nvGrpSpPr>
      <p:grpSpPr>
        <a:xfrm>
          <a:off x="0" y="0"/>
          <a:ext cx="0" cy="0"/>
          <a:chOff x="0" y="0"/>
          <a:chExt cx="0" cy="0"/>
        </a:xfrm>
      </p:grpSpPr>
      <p:grpSp>
        <p:nvGrpSpPr>
          <p:cNvPr id="7624" name="Google Shape;7624;p13"/>
          <p:cNvGrpSpPr/>
          <p:nvPr/>
        </p:nvGrpSpPr>
        <p:grpSpPr>
          <a:xfrm>
            <a:off x="0" y="0"/>
            <a:ext cx="12205600" cy="7066400"/>
            <a:chOff x="0" y="0"/>
            <a:chExt cx="9154200" cy="5299800"/>
          </a:xfrm>
        </p:grpSpPr>
        <p:sp>
          <p:nvSpPr>
            <p:cNvPr id="7625" name="Google Shape;7625;p13"/>
            <p:cNvSpPr/>
            <p:nvPr/>
          </p:nvSpPr>
          <p:spPr>
            <a:xfrm>
              <a:off x="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6" name="Google Shape;7626;p13"/>
            <p:cNvSpPr/>
            <p:nvPr/>
          </p:nvSpPr>
          <p:spPr>
            <a:xfrm>
              <a:off x="2409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7" name="Google Shape;7627;p13"/>
            <p:cNvSpPr/>
            <p:nvPr/>
          </p:nvSpPr>
          <p:spPr>
            <a:xfrm>
              <a:off x="4818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8" name="Google Shape;7628;p13"/>
            <p:cNvSpPr/>
            <p:nvPr/>
          </p:nvSpPr>
          <p:spPr>
            <a:xfrm>
              <a:off x="7227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9" name="Google Shape;7629;p13"/>
            <p:cNvSpPr/>
            <p:nvPr/>
          </p:nvSpPr>
          <p:spPr>
            <a:xfrm>
              <a:off x="9636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0" name="Google Shape;7630;p13"/>
            <p:cNvSpPr/>
            <p:nvPr/>
          </p:nvSpPr>
          <p:spPr>
            <a:xfrm>
              <a:off x="12045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1" name="Google Shape;7631;p13"/>
            <p:cNvSpPr/>
            <p:nvPr/>
          </p:nvSpPr>
          <p:spPr>
            <a:xfrm>
              <a:off x="14454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2" name="Google Shape;7632;p13"/>
            <p:cNvSpPr/>
            <p:nvPr/>
          </p:nvSpPr>
          <p:spPr>
            <a:xfrm>
              <a:off x="16863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3" name="Google Shape;7633;p13"/>
            <p:cNvSpPr/>
            <p:nvPr/>
          </p:nvSpPr>
          <p:spPr>
            <a:xfrm>
              <a:off x="19272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4" name="Google Shape;7634;p13"/>
            <p:cNvSpPr/>
            <p:nvPr/>
          </p:nvSpPr>
          <p:spPr>
            <a:xfrm>
              <a:off x="21681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5" name="Google Shape;7635;p13"/>
            <p:cNvSpPr/>
            <p:nvPr/>
          </p:nvSpPr>
          <p:spPr>
            <a:xfrm>
              <a:off x="24090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6" name="Google Shape;7636;p13"/>
            <p:cNvSpPr/>
            <p:nvPr/>
          </p:nvSpPr>
          <p:spPr>
            <a:xfrm>
              <a:off x="26499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7" name="Google Shape;7637;p13"/>
            <p:cNvSpPr/>
            <p:nvPr/>
          </p:nvSpPr>
          <p:spPr>
            <a:xfrm>
              <a:off x="28908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8" name="Google Shape;7638;p13"/>
            <p:cNvSpPr/>
            <p:nvPr/>
          </p:nvSpPr>
          <p:spPr>
            <a:xfrm>
              <a:off x="31317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9" name="Google Shape;7639;p13"/>
            <p:cNvSpPr/>
            <p:nvPr/>
          </p:nvSpPr>
          <p:spPr>
            <a:xfrm>
              <a:off x="33726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0" name="Google Shape;7640;p13"/>
            <p:cNvSpPr/>
            <p:nvPr/>
          </p:nvSpPr>
          <p:spPr>
            <a:xfrm>
              <a:off x="36135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1" name="Google Shape;7641;p13"/>
            <p:cNvSpPr/>
            <p:nvPr/>
          </p:nvSpPr>
          <p:spPr>
            <a:xfrm>
              <a:off x="38544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2" name="Google Shape;7642;p13"/>
            <p:cNvSpPr/>
            <p:nvPr/>
          </p:nvSpPr>
          <p:spPr>
            <a:xfrm>
              <a:off x="40953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3" name="Google Shape;7643;p13"/>
            <p:cNvSpPr/>
            <p:nvPr/>
          </p:nvSpPr>
          <p:spPr>
            <a:xfrm>
              <a:off x="43362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4" name="Google Shape;7644;p13"/>
            <p:cNvSpPr/>
            <p:nvPr/>
          </p:nvSpPr>
          <p:spPr>
            <a:xfrm>
              <a:off x="45771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5" name="Google Shape;7645;p13"/>
            <p:cNvSpPr/>
            <p:nvPr/>
          </p:nvSpPr>
          <p:spPr>
            <a:xfrm>
              <a:off x="48180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6" name="Google Shape;7646;p13"/>
            <p:cNvSpPr/>
            <p:nvPr/>
          </p:nvSpPr>
          <p:spPr>
            <a:xfrm>
              <a:off x="50589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7" name="Google Shape;7647;p13"/>
            <p:cNvSpPr/>
            <p:nvPr/>
          </p:nvSpPr>
          <p:spPr>
            <a:xfrm>
              <a:off x="52998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8" name="Google Shape;7648;p13"/>
            <p:cNvSpPr/>
            <p:nvPr/>
          </p:nvSpPr>
          <p:spPr>
            <a:xfrm>
              <a:off x="55407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9" name="Google Shape;7649;p13"/>
            <p:cNvSpPr/>
            <p:nvPr/>
          </p:nvSpPr>
          <p:spPr>
            <a:xfrm>
              <a:off x="57816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0" name="Google Shape;7650;p13"/>
            <p:cNvSpPr/>
            <p:nvPr/>
          </p:nvSpPr>
          <p:spPr>
            <a:xfrm>
              <a:off x="60225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1" name="Google Shape;7651;p13"/>
            <p:cNvSpPr/>
            <p:nvPr/>
          </p:nvSpPr>
          <p:spPr>
            <a:xfrm>
              <a:off x="62634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2" name="Google Shape;7652;p13"/>
            <p:cNvSpPr/>
            <p:nvPr/>
          </p:nvSpPr>
          <p:spPr>
            <a:xfrm>
              <a:off x="65043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3" name="Google Shape;7653;p13"/>
            <p:cNvSpPr/>
            <p:nvPr/>
          </p:nvSpPr>
          <p:spPr>
            <a:xfrm>
              <a:off x="67452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4" name="Google Shape;7654;p13"/>
            <p:cNvSpPr/>
            <p:nvPr/>
          </p:nvSpPr>
          <p:spPr>
            <a:xfrm>
              <a:off x="69861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5" name="Google Shape;7655;p13"/>
            <p:cNvSpPr/>
            <p:nvPr/>
          </p:nvSpPr>
          <p:spPr>
            <a:xfrm>
              <a:off x="72270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6" name="Google Shape;7656;p13"/>
            <p:cNvSpPr/>
            <p:nvPr/>
          </p:nvSpPr>
          <p:spPr>
            <a:xfrm>
              <a:off x="74679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7" name="Google Shape;7657;p13"/>
            <p:cNvSpPr/>
            <p:nvPr/>
          </p:nvSpPr>
          <p:spPr>
            <a:xfrm>
              <a:off x="77088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8" name="Google Shape;7658;p13"/>
            <p:cNvSpPr/>
            <p:nvPr/>
          </p:nvSpPr>
          <p:spPr>
            <a:xfrm>
              <a:off x="79497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9" name="Google Shape;7659;p13"/>
            <p:cNvSpPr/>
            <p:nvPr/>
          </p:nvSpPr>
          <p:spPr>
            <a:xfrm>
              <a:off x="81906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0" name="Google Shape;7660;p13"/>
            <p:cNvSpPr/>
            <p:nvPr/>
          </p:nvSpPr>
          <p:spPr>
            <a:xfrm>
              <a:off x="84315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1" name="Google Shape;7661;p13"/>
            <p:cNvSpPr/>
            <p:nvPr/>
          </p:nvSpPr>
          <p:spPr>
            <a:xfrm>
              <a:off x="86724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2" name="Google Shape;7662;p13"/>
            <p:cNvSpPr/>
            <p:nvPr/>
          </p:nvSpPr>
          <p:spPr>
            <a:xfrm>
              <a:off x="89133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3" name="Google Shape;7663;p13"/>
            <p:cNvSpPr/>
            <p:nvPr/>
          </p:nvSpPr>
          <p:spPr>
            <a:xfrm>
              <a:off x="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4" name="Google Shape;7664;p13"/>
            <p:cNvSpPr/>
            <p:nvPr/>
          </p:nvSpPr>
          <p:spPr>
            <a:xfrm>
              <a:off x="2409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5" name="Google Shape;7665;p13"/>
            <p:cNvSpPr/>
            <p:nvPr/>
          </p:nvSpPr>
          <p:spPr>
            <a:xfrm>
              <a:off x="4818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6" name="Google Shape;7666;p13"/>
            <p:cNvSpPr/>
            <p:nvPr/>
          </p:nvSpPr>
          <p:spPr>
            <a:xfrm>
              <a:off x="7227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7" name="Google Shape;7667;p13"/>
            <p:cNvSpPr/>
            <p:nvPr/>
          </p:nvSpPr>
          <p:spPr>
            <a:xfrm>
              <a:off x="9636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8" name="Google Shape;7668;p13"/>
            <p:cNvSpPr/>
            <p:nvPr/>
          </p:nvSpPr>
          <p:spPr>
            <a:xfrm>
              <a:off x="12045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9" name="Google Shape;7669;p13"/>
            <p:cNvSpPr/>
            <p:nvPr/>
          </p:nvSpPr>
          <p:spPr>
            <a:xfrm>
              <a:off x="14454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0" name="Google Shape;7670;p13"/>
            <p:cNvSpPr/>
            <p:nvPr/>
          </p:nvSpPr>
          <p:spPr>
            <a:xfrm>
              <a:off x="16863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1" name="Google Shape;7671;p13"/>
            <p:cNvSpPr/>
            <p:nvPr/>
          </p:nvSpPr>
          <p:spPr>
            <a:xfrm>
              <a:off x="19272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2" name="Google Shape;7672;p13"/>
            <p:cNvSpPr/>
            <p:nvPr/>
          </p:nvSpPr>
          <p:spPr>
            <a:xfrm>
              <a:off x="21681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3" name="Google Shape;7673;p13"/>
            <p:cNvSpPr/>
            <p:nvPr/>
          </p:nvSpPr>
          <p:spPr>
            <a:xfrm>
              <a:off x="24090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4" name="Google Shape;7674;p13"/>
            <p:cNvSpPr/>
            <p:nvPr/>
          </p:nvSpPr>
          <p:spPr>
            <a:xfrm>
              <a:off x="26499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5" name="Google Shape;7675;p13"/>
            <p:cNvSpPr/>
            <p:nvPr/>
          </p:nvSpPr>
          <p:spPr>
            <a:xfrm>
              <a:off x="28908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6" name="Google Shape;7676;p13"/>
            <p:cNvSpPr/>
            <p:nvPr/>
          </p:nvSpPr>
          <p:spPr>
            <a:xfrm>
              <a:off x="31317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7" name="Google Shape;7677;p13"/>
            <p:cNvSpPr/>
            <p:nvPr/>
          </p:nvSpPr>
          <p:spPr>
            <a:xfrm>
              <a:off x="33726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8" name="Google Shape;7678;p13"/>
            <p:cNvSpPr/>
            <p:nvPr/>
          </p:nvSpPr>
          <p:spPr>
            <a:xfrm>
              <a:off x="36135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9" name="Google Shape;7679;p13"/>
            <p:cNvSpPr/>
            <p:nvPr/>
          </p:nvSpPr>
          <p:spPr>
            <a:xfrm>
              <a:off x="38544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0" name="Google Shape;7680;p13"/>
            <p:cNvSpPr/>
            <p:nvPr/>
          </p:nvSpPr>
          <p:spPr>
            <a:xfrm>
              <a:off x="40953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1" name="Google Shape;7681;p13"/>
            <p:cNvSpPr/>
            <p:nvPr/>
          </p:nvSpPr>
          <p:spPr>
            <a:xfrm>
              <a:off x="43362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2" name="Google Shape;7682;p13"/>
            <p:cNvSpPr/>
            <p:nvPr/>
          </p:nvSpPr>
          <p:spPr>
            <a:xfrm>
              <a:off x="45771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3" name="Google Shape;7683;p13"/>
            <p:cNvSpPr/>
            <p:nvPr/>
          </p:nvSpPr>
          <p:spPr>
            <a:xfrm>
              <a:off x="48180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4" name="Google Shape;7684;p13"/>
            <p:cNvSpPr/>
            <p:nvPr/>
          </p:nvSpPr>
          <p:spPr>
            <a:xfrm>
              <a:off x="50589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5" name="Google Shape;7685;p13"/>
            <p:cNvSpPr/>
            <p:nvPr/>
          </p:nvSpPr>
          <p:spPr>
            <a:xfrm>
              <a:off x="52998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6" name="Google Shape;7686;p13"/>
            <p:cNvSpPr/>
            <p:nvPr/>
          </p:nvSpPr>
          <p:spPr>
            <a:xfrm>
              <a:off x="55407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7" name="Google Shape;7687;p13"/>
            <p:cNvSpPr/>
            <p:nvPr/>
          </p:nvSpPr>
          <p:spPr>
            <a:xfrm>
              <a:off x="57816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8" name="Google Shape;7688;p13"/>
            <p:cNvSpPr/>
            <p:nvPr/>
          </p:nvSpPr>
          <p:spPr>
            <a:xfrm>
              <a:off x="60225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9" name="Google Shape;7689;p13"/>
            <p:cNvSpPr/>
            <p:nvPr/>
          </p:nvSpPr>
          <p:spPr>
            <a:xfrm>
              <a:off x="62634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0" name="Google Shape;7690;p13"/>
            <p:cNvSpPr/>
            <p:nvPr/>
          </p:nvSpPr>
          <p:spPr>
            <a:xfrm>
              <a:off x="65043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1" name="Google Shape;7691;p13"/>
            <p:cNvSpPr/>
            <p:nvPr/>
          </p:nvSpPr>
          <p:spPr>
            <a:xfrm>
              <a:off x="67452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2" name="Google Shape;7692;p13"/>
            <p:cNvSpPr/>
            <p:nvPr/>
          </p:nvSpPr>
          <p:spPr>
            <a:xfrm>
              <a:off x="69861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3" name="Google Shape;7693;p13"/>
            <p:cNvSpPr/>
            <p:nvPr/>
          </p:nvSpPr>
          <p:spPr>
            <a:xfrm>
              <a:off x="72270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4" name="Google Shape;7694;p13"/>
            <p:cNvSpPr/>
            <p:nvPr/>
          </p:nvSpPr>
          <p:spPr>
            <a:xfrm>
              <a:off x="74679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5" name="Google Shape;7695;p13"/>
            <p:cNvSpPr/>
            <p:nvPr/>
          </p:nvSpPr>
          <p:spPr>
            <a:xfrm>
              <a:off x="77088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6" name="Google Shape;7696;p13"/>
            <p:cNvSpPr/>
            <p:nvPr/>
          </p:nvSpPr>
          <p:spPr>
            <a:xfrm>
              <a:off x="79497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7" name="Google Shape;7697;p13"/>
            <p:cNvSpPr/>
            <p:nvPr/>
          </p:nvSpPr>
          <p:spPr>
            <a:xfrm>
              <a:off x="81906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8" name="Google Shape;7698;p13"/>
            <p:cNvSpPr/>
            <p:nvPr/>
          </p:nvSpPr>
          <p:spPr>
            <a:xfrm>
              <a:off x="84315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9" name="Google Shape;7699;p13"/>
            <p:cNvSpPr/>
            <p:nvPr/>
          </p:nvSpPr>
          <p:spPr>
            <a:xfrm>
              <a:off x="86724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0" name="Google Shape;7700;p13"/>
            <p:cNvSpPr/>
            <p:nvPr/>
          </p:nvSpPr>
          <p:spPr>
            <a:xfrm>
              <a:off x="89133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1" name="Google Shape;7701;p13"/>
            <p:cNvSpPr/>
            <p:nvPr/>
          </p:nvSpPr>
          <p:spPr>
            <a:xfrm>
              <a:off x="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2" name="Google Shape;7702;p13"/>
            <p:cNvSpPr/>
            <p:nvPr/>
          </p:nvSpPr>
          <p:spPr>
            <a:xfrm>
              <a:off x="2409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3" name="Google Shape;7703;p13"/>
            <p:cNvSpPr/>
            <p:nvPr/>
          </p:nvSpPr>
          <p:spPr>
            <a:xfrm>
              <a:off x="4818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4" name="Google Shape;7704;p13"/>
            <p:cNvSpPr/>
            <p:nvPr/>
          </p:nvSpPr>
          <p:spPr>
            <a:xfrm>
              <a:off x="7227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5" name="Google Shape;7705;p13"/>
            <p:cNvSpPr/>
            <p:nvPr/>
          </p:nvSpPr>
          <p:spPr>
            <a:xfrm>
              <a:off x="9636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6" name="Google Shape;7706;p13"/>
            <p:cNvSpPr/>
            <p:nvPr/>
          </p:nvSpPr>
          <p:spPr>
            <a:xfrm>
              <a:off x="12045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7" name="Google Shape;7707;p13"/>
            <p:cNvSpPr/>
            <p:nvPr/>
          </p:nvSpPr>
          <p:spPr>
            <a:xfrm>
              <a:off x="14454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8" name="Google Shape;7708;p13"/>
            <p:cNvSpPr/>
            <p:nvPr/>
          </p:nvSpPr>
          <p:spPr>
            <a:xfrm>
              <a:off x="16863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9" name="Google Shape;7709;p13"/>
            <p:cNvSpPr/>
            <p:nvPr/>
          </p:nvSpPr>
          <p:spPr>
            <a:xfrm>
              <a:off x="19272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0" name="Google Shape;7710;p13"/>
            <p:cNvSpPr/>
            <p:nvPr/>
          </p:nvSpPr>
          <p:spPr>
            <a:xfrm>
              <a:off x="21681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1" name="Google Shape;7711;p13"/>
            <p:cNvSpPr/>
            <p:nvPr/>
          </p:nvSpPr>
          <p:spPr>
            <a:xfrm>
              <a:off x="24090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2" name="Google Shape;7712;p13"/>
            <p:cNvSpPr/>
            <p:nvPr/>
          </p:nvSpPr>
          <p:spPr>
            <a:xfrm>
              <a:off x="26499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3" name="Google Shape;7713;p13"/>
            <p:cNvSpPr/>
            <p:nvPr/>
          </p:nvSpPr>
          <p:spPr>
            <a:xfrm>
              <a:off x="28908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4" name="Google Shape;7714;p13"/>
            <p:cNvSpPr/>
            <p:nvPr/>
          </p:nvSpPr>
          <p:spPr>
            <a:xfrm>
              <a:off x="31317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5" name="Google Shape;7715;p13"/>
            <p:cNvSpPr/>
            <p:nvPr/>
          </p:nvSpPr>
          <p:spPr>
            <a:xfrm>
              <a:off x="33726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6" name="Google Shape;7716;p13"/>
            <p:cNvSpPr/>
            <p:nvPr/>
          </p:nvSpPr>
          <p:spPr>
            <a:xfrm>
              <a:off x="36135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7" name="Google Shape;7717;p13"/>
            <p:cNvSpPr/>
            <p:nvPr/>
          </p:nvSpPr>
          <p:spPr>
            <a:xfrm>
              <a:off x="38544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8" name="Google Shape;7718;p13"/>
            <p:cNvSpPr/>
            <p:nvPr/>
          </p:nvSpPr>
          <p:spPr>
            <a:xfrm>
              <a:off x="40953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9" name="Google Shape;7719;p13"/>
            <p:cNvSpPr/>
            <p:nvPr/>
          </p:nvSpPr>
          <p:spPr>
            <a:xfrm>
              <a:off x="43362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0" name="Google Shape;7720;p13"/>
            <p:cNvSpPr/>
            <p:nvPr/>
          </p:nvSpPr>
          <p:spPr>
            <a:xfrm>
              <a:off x="45771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1" name="Google Shape;7721;p13"/>
            <p:cNvSpPr/>
            <p:nvPr/>
          </p:nvSpPr>
          <p:spPr>
            <a:xfrm>
              <a:off x="48180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2" name="Google Shape;7722;p13"/>
            <p:cNvSpPr/>
            <p:nvPr/>
          </p:nvSpPr>
          <p:spPr>
            <a:xfrm>
              <a:off x="50589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3" name="Google Shape;7723;p13"/>
            <p:cNvSpPr/>
            <p:nvPr/>
          </p:nvSpPr>
          <p:spPr>
            <a:xfrm>
              <a:off x="52998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4" name="Google Shape;7724;p13"/>
            <p:cNvSpPr/>
            <p:nvPr/>
          </p:nvSpPr>
          <p:spPr>
            <a:xfrm>
              <a:off x="55407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5" name="Google Shape;7725;p13"/>
            <p:cNvSpPr/>
            <p:nvPr/>
          </p:nvSpPr>
          <p:spPr>
            <a:xfrm>
              <a:off x="57816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6" name="Google Shape;7726;p13"/>
            <p:cNvSpPr/>
            <p:nvPr/>
          </p:nvSpPr>
          <p:spPr>
            <a:xfrm>
              <a:off x="60225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7" name="Google Shape;7727;p13"/>
            <p:cNvSpPr/>
            <p:nvPr/>
          </p:nvSpPr>
          <p:spPr>
            <a:xfrm>
              <a:off x="62634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8" name="Google Shape;7728;p13"/>
            <p:cNvSpPr/>
            <p:nvPr/>
          </p:nvSpPr>
          <p:spPr>
            <a:xfrm>
              <a:off x="65043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9" name="Google Shape;7729;p13"/>
            <p:cNvSpPr/>
            <p:nvPr/>
          </p:nvSpPr>
          <p:spPr>
            <a:xfrm>
              <a:off x="67452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0" name="Google Shape;7730;p13"/>
            <p:cNvSpPr/>
            <p:nvPr/>
          </p:nvSpPr>
          <p:spPr>
            <a:xfrm>
              <a:off x="69861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1" name="Google Shape;7731;p13"/>
            <p:cNvSpPr/>
            <p:nvPr/>
          </p:nvSpPr>
          <p:spPr>
            <a:xfrm>
              <a:off x="72270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2" name="Google Shape;7732;p13"/>
            <p:cNvSpPr/>
            <p:nvPr/>
          </p:nvSpPr>
          <p:spPr>
            <a:xfrm>
              <a:off x="74679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3" name="Google Shape;7733;p13"/>
            <p:cNvSpPr/>
            <p:nvPr/>
          </p:nvSpPr>
          <p:spPr>
            <a:xfrm>
              <a:off x="77088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4" name="Google Shape;7734;p13"/>
            <p:cNvSpPr/>
            <p:nvPr/>
          </p:nvSpPr>
          <p:spPr>
            <a:xfrm>
              <a:off x="79497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5" name="Google Shape;7735;p13"/>
            <p:cNvSpPr/>
            <p:nvPr/>
          </p:nvSpPr>
          <p:spPr>
            <a:xfrm>
              <a:off x="81906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6" name="Google Shape;7736;p13"/>
            <p:cNvSpPr/>
            <p:nvPr/>
          </p:nvSpPr>
          <p:spPr>
            <a:xfrm>
              <a:off x="84315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7" name="Google Shape;7737;p13"/>
            <p:cNvSpPr/>
            <p:nvPr/>
          </p:nvSpPr>
          <p:spPr>
            <a:xfrm>
              <a:off x="86724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8" name="Google Shape;7738;p13"/>
            <p:cNvSpPr/>
            <p:nvPr/>
          </p:nvSpPr>
          <p:spPr>
            <a:xfrm>
              <a:off x="89133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9" name="Google Shape;7739;p13"/>
            <p:cNvSpPr/>
            <p:nvPr/>
          </p:nvSpPr>
          <p:spPr>
            <a:xfrm>
              <a:off x="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0" name="Google Shape;7740;p13"/>
            <p:cNvSpPr/>
            <p:nvPr/>
          </p:nvSpPr>
          <p:spPr>
            <a:xfrm>
              <a:off x="2409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1" name="Google Shape;7741;p13"/>
            <p:cNvSpPr/>
            <p:nvPr/>
          </p:nvSpPr>
          <p:spPr>
            <a:xfrm>
              <a:off x="4818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2" name="Google Shape;7742;p13"/>
            <p:cNvSpPr/>
            <p:nvPr/>
          </p:nvSpPr>
          <p:spPr>
            <a:xfrm>
              <a:off x="7227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3" name="Google Shape;7743;p13"/>
            <p:cNvSpPr/>
            <p:nvPr/>
          </p:nvSpPr>
          <p:spPr>
            <a:xfrm>
              <a:off x="9636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4" name="Google Shape;7744;p13"/>
            <p:cNvSpPr/>
            <p:nvPr/>
          </p:nvSpPr>
          <p:spPr>
            <a:xfrm>
              <a:off x="12045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5" name="Google Shape;7745;p13"/>
            <p:cNvSpPr/>
            <p:nvPr/>
          </p:nvSpPr>
          <p:spPr>
            <a:xfrm>
              <a:off x="14454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6" name="Google Shape;7746;p13"/>
            <p:cNvSpPr/>
            <p:nvPr/>
          </p:nvSpPr>
          <p:spPr>
            <a:xfrm>
              <a:off x="16863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7" name="Google Shape;7747;p13"/>
            <p:cNvSpPr/>
            <p:nvPr/>
          </p:nvSpPr>
          <p:spPr>
            <a:xfrm>
              <a:off x="19272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8" name="Google Shape;7748;p13"/>
            <p:cNvSpPr/>
            <p:nvPr/>
          </p:nvSpPr>
          <p:spPr>
            <a:xfrm>
              <a:off x="21681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9" name="Google Shape;7749;p13"/>
            <p:cNvSpPr/>
            <p:nvPr/>
          </p:nvSpPr>
          <p:spPr>
            <a:xfrm>
              <a:off x="24090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0" name="Google Shape;7750;p13"/>
            <p:cNvSpPr/>
            <p:nvPr/>
          </p:nvSpPr>
          <p:spPr>
            <a:xfrm>
              <a:off x="26499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1" name="Google Shape;7751;p13"/>
            <p:cNvSpPr/>
            <p:nvPr/>
          </p:nvSpPr>
          <p:spPr>
            <a:xfrm>
              <a:off x="28908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2" name="Google Shape;7752;p13"/>
            <p:cNvSpPr/>
            <p:nvPr/>
          </p:nvSpPr>
          <p:spPr>
            <a:xfrm>
              <a:off x="31317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3" name="Google Shape;7753;p13"/>
            <p:cNvSpPr/>
            <p:nvPr/>
          </p:nvSpPr>
          <p:spPr>
            <a:xfrm>
              <a:off x="33726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4" name="Google Shape;7754;p13"/>
            <p:cNvSpPr/>
            <p:nvPr/>
          </p:nvSpPr>
          <p:spPr>
            <a:xfrm>
              <a:off x="36135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5" name="Google Shape;7755;p13"/>
            <p:cNvSpPr/>
            <p:nvPr/>
          </p:nvSpPr>
          <p:spPr>
            <a:xfrm>
              <a:off x="38544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6" name="Google Shape;7756;p13"/>
            <p:cNvSpPr/>
            <p:nvPr/>
          </p:nvSpPr>
          <p:spPr>
            <a:xfrm>
              <a:off x="40953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7" name="Google Shape;7757;p13"/>
            <p:cNvSpPr/>
            <p:nvPr/>
          </p:nvSpPr>
          <p:spPr>
            <a:xfrm>
              <a:off x="43362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8" name="Google Shape;7758;p13"/>
            <p:cNvSpPr/>
            <p:nvPr/>
          </p:nvSpPr>
          <p:spPr>
            <a:xfrm>
              <a:off x="45771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9" name="Google Shape;7759;p13"/>
            <p:cNvSpPr/>
            <p:nvPr/>
          </p:nvSpPr>
          <p:spPr>
            <a:xfrm>
              <a:off x="48180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0" name="Google Shape;7760;p13"/>
            <p:cNvSpPr/>
            <p:nvPr/>
          </p:nvSpPr>
          <p:spPr>
            <a:xfrm>
              <a:off x="50589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1" name="Google Shape;7761;p13"/>
            <p:cNvSpPr/>
            <p:nvPr/>
          </p:nvSpPr>
          <p:spPr>
            <a:xfrm>
              <a:off x="52998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2" name="Google Shape;7762;p13"/>
            <p:cNvSpPr/>
            <p:nvPr/>
          </p:nvSpPr>
          <p:spPr>
            <a:xfrm>
              <a:off x="55407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3" name="Google Shape;7763;p13"/>
            <p:cNvSpPr/>
            <p:nvPr/>
          </p:nvSpPr>
          <p:spPr>
            <a:xfrm>
              <a:off x="57816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4" name="Google Shape;7764;p13"/>
            <p:cNvSpPr/>
            <p:nvPr/>
          </p:nvSpPr>
          <p:spPr>
            <a:xfrm>
              <a:off x="60225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5" name="Google Shape;7765;p13"/>
            <p:cNvSpPr/>
            <p:nvPr/>
          </p:nvSpPr>
          <p:spPr>
            <a:xfrm>
              <a:off x="62634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6" name="Google Shape;7766;p13"/>
            <p:cNvSpPr/>
            <p:nvPr/>
          </p:nvSpPr>
          <p:spPr>
            <a:xfrm>
              <a:off x="65043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7" name="Google Shape;7767;p13"/>
            <p:cNvSpPr/>
            <p:nvPr/>
          </p:nvSpPr>
          <p:spPr>
            <a:xfrm>
              <a:off x="67452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8" name="Google Shape;7768;p13"/>
            <p:cNvSpPr/>
            <p:nvPr/>
          </p:nvSpPr>
          <p:spPr>
            <a:xfrm>
              <a:off x="69861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9" name="Google Shape;7769;p13"/>
            <p:cNvSpPr/>
            <p:nvPr/>
          </p:nvSpPr>
          <p:spPr>
            <a:xfrm>
              <a:off x="72270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0" name="Google Shape;7770;p13"/>
            <p:cNvSpPr/>
            <p:nvPr/>
          </p:nvSpPr>
          <p:spPr>
            <a:xfrm>
              <a:off x="74679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1" name="Google Shape;7771;p13"/>
            <p:cNvSpPr/>
            <p:nvPr/>
          </p:nvSpPr>
          <p:spPr>
            <a:xfrm>
              <a:off x="77088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2" name="Google Shape;7772;p13"/>
            <p:cNvSpPr/>
            <p:nvPr/>
          </p:nvSpPr>
          <p:spPr>
            <a:xfrm>
              <a:off x="79497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3" name="Google Shape;7773;p13"/>
            <p:cNvSpPr/>
            <p:nvPr/>
          </p:nvSpPr>
          <p:spPr>
            <a:xfrm>
              <a:off x="81906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4" name="Google Shape;7774;p13"/>
            <p:cNvSpPr/>
            <p:nvPr/>
          </p:nvSpPr>
          <p:spPr>
            <a:xfrm>
              <a:off x="84315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5" name="Google Shape;7775;p13"/>
            <p:cNvSpPr/>
            <p:nvPr/>
          </p:nvSpPr>
          <p:spPr>
            <a:xfrm>
              <a:off x="86724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6" name="Google Shape;7776;p13"/>
            <p:cNvSpPr/>
            <p:nvPr/>
          </p:nvSpPr>
          <p:spPr>
            <a:xfrm>
              <a:off x="89133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7" name="Google Shape;7777;p13"/>
            <p:cNvSpPr/>
            <p:nvPr/>
          </p:nvSpPr>
          <p:spPr>
            <a:xfrm>
              <a:off x="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8" name="Google Shape;7778;p13"/>
            <p:cNvSpPr/>
            <p:nvPr/>
          </p:nvSpPr>
          <p:spPr>
            <a:xfrm>
              <a:off x="2409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9" name="Google Shape;7779;p13"/>
            <p:cNvSpPr/>
            <p:nvPr/>
          </p:nvSpPr>
          <p:spPr>
            <a:xfrm>
              <a:off x="4818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0" name="Google Shape;7780;p13"/>
            <p:cNvSpPr/>
            <p:nvPr/>
          </p:nvSpPr>
          <p:spPr>
            <a:xfrm>
              <a:off x="7227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1" name="Google Shape;7781;p13"/>
            <p:cNvSpPr/>
            <p:nvPr/>
          </p:nvSpPr>
          <p:spPr>
            <a:xfrm>
              <a:off x="9636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2" name="Google Shape;7782;p13"/>
            <p:cNvSpPr/>
            <p:nvPr/>
          </p:nvSpPr>
          <p:spPr>
            <a:xfrm>
              <a:off x="12045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3" name="Google Shape;7783;p13"/>
            <p:cNvSpPr/>
            <p:nvPr/>
          </p:nvSpPr>
          <p:spPr>
            <a:xfrm>
              <a:off x="14454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4" name="Google Shape;7784;p13"/>
            <p:cNvSpPr/>
            <p:nvPr/>
          </p:nvSpPr>
          <p:spPr>
            <a:xfrm>
              <a:off x="16863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5" name="Google Shape;7785;p13"/>
            <p:cNvSpPr/>
            <p:nvPr/>
          </p:nvSpPr>
          <p:spPr>
            <a:xfrm>
              <a:off x="19272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6" name="Google Shape;7786;p13"/>
            <p:cNvSpPr/>
            <p:nvPr/>
          </p:nvSpPr>
          <p:spPr>
            <a:xfrm>
              <a:off x="21681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7" name="Google Shape;7787;p13"/>
            <p:cNvSpPr/>
            <p:nvPr/>
          </p:nvSpPr>
          <p:spPr>
            <a:xfrm>
              <a:off x="24090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8" name="Google Shape;7788;p13"/>
            <p:cNvSpPr/>
            <p:nvPr/>
          </p:nvSpPr>
          <p:spPr>
            <a:xfrm>
              <a:off x="26499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9" name="Google Shape;7789;p13"/>
            <p:cNvSpPr/>
            <p:nvPr/>
          </p:nvSpPr>
          <p:spPr>
            <a:xfrm>
              <a:off x="28908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0" name="Google Shape;7790;p13"/>
            <p:cNvSpPr/>
            <p:nvPr/>
          </p:nvSpPr>
          <p:spPr>
            <a:xfrm>
              <a:off x="31317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1" name="Google Shape;7791;p13"/>
            <p:cNvSpPr/>
            <p:nvPr/>
          </p:nvSpPr>
          <p:spPr>
            <a:xfrm>
              <a:off x="33726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2" name="Google Shape;7792;p13"/>
            <p:cNvSpPr/>
            <p:nvPr/>
          </p:nvSpPr>
          <p:spPr>
            <a:xfrm>
              <a:off x="36135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3" name="Google Shape;7793;p13"/>
            <p:cNvSpPr/>
            <p:nvPr/>
          </p:nvSpPr>
          <p:spPr>
            <a:xfrm>
              <a:off x="38544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4" name="Google Shape;7794;p13"/>
            <p:cNvSpPr/>
            <p:nvPr/>
          </p:nvSpPr>
          <p:spPr>
            <a:xfrm>
              <a:off x="40953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5" name="Google Shape;7795;p13"/>
            <p:cNvSpPr/>
            <p:nvPr/>
          </p:nvSpPr>
          <p:spPr>
            <a:xfrm>
              <a:off x="43362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6" name="Google Shape;7796;p13"/>
            <p:cNvSpPr/>
            <p:nvPr/>
          </p:nvSpPr>
          <p:spPr>
            <a:xfrm>
              <a:off x="45771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7" name="Google Shape;7797;p13"/>
            <p:cNvSpPr/>
            <p:nvPr/>
          </p:nvSpPr>
          <p:spPr>
            <a:xfrm>
              <a:off x="48180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8" name="Google Shape;7798;p13"/>
            <p:cNvSpPr/>
            <p:nvPr/>
          </p:nvSpPr>
          <p:spPr>
            <a:xfrm>
              <a:off x="50589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9" name="Google Shape;7799;p13"/>
            <p:cNvSpPr/>
            <p:nvPr/>
          </p:nvSpPr>
          <p:spPr>
            <a:xfrm>
              <a:off x="52998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0" name="Google Shape;7800;p13"/>
            <p:cNvSpPr/>
            <p:nvPr/>
          </p:nvSpPr>
          <p:spPr>
            <a:xfrm>
              <a:off x="55407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1" name="Google Shape;7801;p13"/>
            <p:cNvSpPr/>
            <p:nvPr/>
          </p:nvSpPr>
          <p:spPr>
            <a:xfrm>
              <a:off x="57816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2" name="Google Shape;7802;p13"/>
            <p:cNvSpPr/>
            <p:nvPr/>
          </p:nvSpPr>
          <p:spPr>
            <a:xfrm>
              <a:off x="60225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3" name="Google Shape;7803;p13"/>
            <p:cNvSpPr/>
            <p:nvPr/>
          </p:nvSpPr>
          <p:spPr>
            <a:xfrm>
              <a:off x="62634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4" name="Google Shape;7804;p13"/>
            <p:cNvSpPr/>
            <p:nvPr/>
          </p:nvSpPr>
          <p:spPr>
            <a:xfrm>
              <a:off x="65043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5" name="Google Shape;7805;p13"/>
            <p:cNvSpPr/>
            <p:nvPr/>
          </p:nvSpPr>
          <p:spPr>
            <a:xfrm>
              <a:off x="67452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6" name="Google Shape;7806;p13"/>
            <p:cNvSpPr/>
            <p:nvPr/>
          </p:nvSpPr>
          <p:spPr>
            <a:xfrm>
              <a:off x="69861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7" name="Google Shape;7807;p13"/>
            <p:cNvSpPr/>
            <p:nvPr/>
          </p:nvSpPr>
          <p:spPr>
            <a:xfrm>
              <a:off x="72270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8" name="Google Shape;7808;p13"/>
            <p:cNvSpPr/>
            <p:nvPr/>
          </p:nvSpPr>
          <p:spPr>
            <a:xfrm>
              <a:off x="74679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9" name="Google Shape;7809;p13"/>
            <p:cNvSpPr/>
            <p:nvPr/>
          </p:nvSpPr>
          <p:spPr>
            <a:xfrm>
              <a:off x="77088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0" name="Google Shape;7810;p13"/>
            <p:cNvSpPr/>
            <p:nvPr/>
          </p:nvSpPr>
          <p:spPr>
            <a:xfrm>
              <a:off x="79497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1" name="Google Shape;7811;p13"/>
            <p:cNvSpPr/>
            <p:nvPr/>
          </p:nvSpPr>
          <p:spPr>
            <a:xfrm>
              <a:off x="81906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2" name="Google Shape;7812;p13"/>
            <p:cNvSpPr/>
            <p:nvPr/>
          </p:nvSpPr>
          <p:spPr>
            <a:xfrm>
              <a:off x="84315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3" name="Google Shape;7813;p13"/>
            <p:cNvSpPr/>
            <p:nvPr/>
          </p:nvSpPr>
          <p:spPr>
            <a:xfrm>
              <a:off x="86724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4" name="Google Shape;7814;p13"/>
            <p:cNvSpPr/>
            <p:nvPr/>
          </p:nvSpPr>
          <p:spPr>
            <a:xfrm>
              <a:off x="89133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5" name="Google Shape;7815;p13"/>
            <p:cNvSpPr/>
            <p:nvPr/>
          </p:nvSpPr>
          <p:spPr>
            <a:xfrm>
              <a:off x="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6" name="Google Shape;7816;p13"/>
            <p:cNvSpPr/>
            <p:nvPr/>
          </p:nvSpPr>
          <p:spPr>
            <a:xfrm>
              <a:off x="2409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7" name="Google Shape;7817;p13"/>
            <p:cNvSpPr/>
            <p:nvPr/>
          </p:nvSpPr>
          <p:spPr>
            <a:xfrm>
              <a:off x="4818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8" name="Google Shape;7818;p13"/>
            <p:cNvSpPr/>
            <p:nvPr/>
          </p:nvSpPr>
          <p:spPr>
            <a:xfrm>
              <a:off x="7227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9" name="Google Shape;7819;p13"/>
            <p:cNvSpPr/>
            <p:nvPr/>
          </p:nvSpPr>
          <p:spPr>
            <a:xfrm>
              <a:off x="9636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0" name="Google Shape;7820;p13"/>
            <p:cNvSpPr/>
            <p:nvPr/>
          </p:nvSpPr>
          <p:spPr>
            <a:xfrm>
              <a:off x="12045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1" name="Google Shape;7821;p13"/>
            <p:cNvSpPr/>
            <p:nvPr/>
          </p:nvSpPr>
          <p:spPr>
            <a:xfrm>
              <a:off x="14454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2" name="Google Shape;7822;p13"/>
            <p:cNvSpPr/>
            <p:nvPr/>
          </p:nvSpPr>
          <p:spPr>
            <a:xfrm>
              <a:off x="16863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3" name="Google Shape;7823;p13"/>
            <p:cNvSpPr/>
            <p:nvPr/>
          </p:nvSpPr>
          <p:spPr>
            <a:xfrm>
              <a:off x="19272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4" name="Google Shape;7824;p13"/>
            <p:cNvSpPr/>
            <p:nvPr/>
          </p:nvSpPr>
          <p:spPr>
            <a:xfrm>
              <a:off x="21681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5" name="Google Shape;7825;p13"/>
            <p:cNvSpPr/>
            <p:nvPr/>
          </p:nvSpPr>
          <p:spPr>
            <a:xfrm>
              <a:off x="24090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6" name="Google Shape;7826;p13"/>
            <p:cNvSpPr/>
            <p:nvPr/>
          </p:nvSpPr>
          <p:spPr>
            <a:xfrm>
              <a:off x="26499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7" name="Google Shape;7827;p13"/>
            <p:cNvSpPr/>
            <p:nvPr/>
          </p:nvSpPr>
          <p:spPr>
            <a:xfrm>
              <a:off x="28908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8" name="Google Shape;7828;p13"/>
            <p:cNvSpPr/>
            <p:nvPr/>
          </p:nvSpPr>
          <p:spPr>
            <a:xfrm>
              <a:off x="31317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9" name="Google Shape;7829;p13"/>
            <p:cNvSpPr/>
            <p:nvPr/>
          </p:nvSpPr>
          <p:spPr>
            <a:xfrm>
              <a:off x="33726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0" name="Google Shape;7830;p13"/>
            <p:cNvSpPr/>
            <p:nvPr/>
          </p:nvSpPr>
          <p:spPr>
            <a:xfrm>
              <a:off x="36135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1" name="Google Shape;7831;p13"/>
            <p:cNvSpPr/>
            <p:nvPr/>
          </p:nvSpPr>
          <p:spPr>
            <a:xfrm>
              <a:off x="38544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2" name="Google Shape;7832;p13"/>
            <p:cNvSpPr/>
            <p:nvPr/>
          </p:nvSpPr>
          <p:spPr>
            <a:xfrm>
              <a:off x="40953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3" name="Google Shape;7833;p13"/>
            <p:cNvSpPr/>
            <p:nvPr/>
          </p:nvSpPr>
          <p:spPr>
            <a:xfrm>
              <a:off x="43362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4" name="Google Shape;7834;p13"/>
            <p:cNvSpPr/>
            <p:nvPr/>
          </p:nvSpPr>
          <p:spPr>
            <a:xfrm>
              <a:off x="45771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5" name="Google Shape;7835;p13"/>
            <p:cNvSpPr/>
            <p:nvPr/>
          </p:nvSpPr>
          <p:spPr>
            <a:xfrm>
              <a:off x="48180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6" name="Google Shape;7836;p13"/>
            <p:cNvSpPr/>
            <p:nvPr/>
          </p:nvSpPr>
          <p:spPr>
            <a:xfrm>
              <a:off x="50589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7" name="Google Shape;7837;p13"/>
            <p:cNvSpPr/>
            <p:nvPr/>
          </p:nvSpPr>
          <p:spPr>
            <a:xfrm>
              <a:off x="52998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8" name="Google Shape;7838;p13"/>
            <p:cNvSpPr/>
            <p:nvPr/>
          </p:nvSpPr>
          <p:spPr>
            <a:xfrm>
              <a:off x="55407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9" name="Google Shape;7839;p13"/>
            <p:cNvSpPr/>
            <p:nvPr/>
          </p:nvSpPr>
          <p:spPr>
            <a:xfrm>
              <a:off x="57816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0" name="Google Shape;7840;p13"/>
            <p:cNvSpPr/>
            <p:nvPr/>
          </p:nvSpPr>
          <p:spPr>
            <a:xfrm>
              <a:off x="60225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1" name="Google Shape;7841;p13"/>
            <p:cNvSpPr/>
            <p:nvPr/>
          </p:nvSpPr>
          <p:spPr>
            <a:xfrm>
              <a:off x="62634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2" name="Google Shape;7842;p13"/>
            <p:cNvSpPr/>
            <p:nvPr/>
          </p:nvSpPr>
          <p:spPr>
            <a:xfrm>
              <a:off x="65043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3" name="Google Shape;7843;p13"/>
            <p:cNvSpPr/>
            <p:nvPr/>
          </p:nvSpPr>
          <p:spPr>
            <a:xfrm>
              <a:off x="67452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4" name="Google Shape;7844;p13"/>
            <p:cNvSpPr/>
            <p:nvPr/>
          </p:nvSpPr>
          <p:spPr>
            <a:xfrm>
              <a:off x="69861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5" name="Google Shape;7845;p13"/>
            <p:cNvSpPr/>
            <p:nvPr/>
          </p:nvSpPr>
          <p:spPr>
            <a:xfrm>
              <a:off x="72270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6" name="Google Shape;7846;p13"/>
            <p:cNvSpPr/>
            <p:nvPr/>
          </p:nvSpPr>
          <p:spPr>
            <a:xfrm>
              <a:off x="74679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7" name="Google Shape;7847;p13"/>
            <p:cNvSpPr/>
            <p:nvPr/>
          </p:nvSpPr>
          <p:spPr>
            <a:xfrm>
              <a:off x="77088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8" name="Google Shape;7848;p13"/>
            <p:cNvSpPr/>
            <p:nvPr/>
          </p:nvSpPr>
          <p:spPr>
            <a:xfrm>
              <a:off x="79497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9" name="Google Shape;7849;p13"/>
            <p:cNvSpPr/>
            <p:nvPr/>
          </p:nvSpPr>
          <p:spPr>
            <a:xfrm>
              <a:off x="81906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0" name="Google Shape;7850;p13"/>
            <p:cNvSpPr/>
            <p:nvPr/>
          </p:nvSpPr>
          <p:spPr>
            <a:xfrm>
              <a:off x="84315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1" name="Google Shape;7851;p13"/>
            <p:cNvSpPr/>
            <p:nvPr/>
          </p:nvSpPr>
          <p:spPr>
            <a:xfrm>
              <a:off x="86724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2" name="Google Shape;7852;p13"/>
            <p:cNvSpPr/>
            <p:nvPr/>
          </p:nvSpPr>
          <p:spPr>
            <a:xfrm>
              <a:off x="89133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3" name="Google Shape;7853;p13"/>
            <p:cNvSpPr/>
            <p:nvPr/>
          </p:nvSpPr>
          <p:spPr>
            <a:xfrm>
              <a:off x="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4" name="Google Shape;7854;p13"/>
            <p:cNvSpPr/>
            <p:nvPr/>
          </p:nvSpPr>
          <p:spPr>
            <a:xfrm>
              <a:off x="2409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5" name="Google Shape;7855;p13"/>
            <p:cNvSpPr/>
            <p:nvPr/>
          </p:nvSpPr>
          <p:spPr>
            <a:xfrm>
              <a:off x="4818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6" name="Google Shape;7856;p13"/>
            <p:cNvSpPr/>
            <p:nvPr/>
          </p:nvSpPr>
          <p:spPr>
            <a:xfrm>
              <a:off x="7227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7" name="Google Shape;7857;p13"/>
            <p:cNvSpPr/>
            <p:nvPr/>
          </p:nvSpPr>
          <p:spPr>
            <a:xfrm>
              <a:off x="9636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8" name="Google Shape;7858;p13"/>
            <p:cNvSpPr/>
            <p:nvPr/>
          </p:nvSpPr>
          <p:spPr>
            <a:xfrm>
              <a:off x="12045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9" name="Google Shape;7859;p13"/>
            <p:cNvSpPr/>
            <p:nvPr/>
          </p:nvSpPr>
          <p:spPr>
            <a:xfrm>
              <a:off x="14454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0" name="Google Shape;7860;p13"/>
            <p:cNvSpPr/>
            <p:nvPr/>
          </p:nvSpPr>
          <p:spPr>
            <a:xfrm>
              <a:off x="16863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1" name="Google Shape;7861;p13"/>
            <p:cNvSpPr/>
            <p:nvPr/>
          </p:nvSpPr>
          <p:spPr>
            <a:xfrm>
              <a:off x="19272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2" name="Google Shape;7862;p13"/>
            <p:cNvSpPr/>
            <p:nvPr/>
          </p:nvSpPr>
          <p:spPr>
            <a:xfrm>
              <a:off x="21681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3" name="Google Shape;7863;p13"/>
            <p:cNvSpPr/>
            <p:nvPr/>
          </p:nvSpPr>
          <p:spPr>
            <a:xfrm>
              <a:off x="24090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4" name="Google Shape;7864;p13"/>
            <p:cNvSpPr/>
            <p:nvPr/>
          </p:nvSpPr>
          <p:spPr>
            <a:xfrm>
              <a:off x="26499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5" name="Google Shape;7865;p13"/>
            <p:cNvSpPr/>
            <p:nvPr/>
          </p:nvSpPr>
          <p:spPr>
            <a:xfrm>
              <a:off x="28908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6" name="Google Shape;7866;p13"/>
            <p:cNvSpPr/>
            <p:nvPr/>
          </p:nvSpPr>
          <p:spPr>
            <a:xfrm>
              <a:off x="31317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7" name="Google Shape;7867;p13"/>
            <p:cNvSpPr/>
            <p:nvPr/>
          </p:nvSpPr>
          <p:spPr>
            <a:xfrm>
              <a:off x="33726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8" name="Google Shape;7868;p13"/>
            <p:cNvSpPr/>
            <p:nvPr/>
          </p:nvSpPr>
          <p:spPr>
            <a:xfrm>
              <a:off x="36135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9" name="Google Shape;7869;p13"/>
            <p:cNvSpPr/>
            <p:nvPr/>
          </p:nvSpPr>
          <p:spPr>
            <a:xfrm>
              <a:off x="38544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0" name="Google Shape;7870;p13"/>
            <p:cNvSpPr/>
            <p:nvPr/>
          </p:nvSpPr>
          <p:spPr>
            <a:xfrm>
              <a:off x="40953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1" name="Google Shape;7871;p13"/>
            <p:cNvSpPr/>
            <p:nvPr/>
          </p:nvSpPr>
          <p:spPr>
            <a:xfrm>
              <a:off x="43362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2" name="Google Shape;7872;p13"/>
            <p:cNvSpPr/>
            <p:nvPr/>
          </p:nvSpPr>
          <p:spPr>
            <a:xfrm>
              <a:off x="45771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3" name="Google Shape;7873;p13"/>
            <p:cNvSpPr/>
            <p:nvPr/>
          </p:nvSpPr>
          <p:spPr>
            <a:xfrm>
              <a:off x="48180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4" name="Google Shape;7874;p13"/>
            <p:cNvSpPr/>
            <p:nvPr/>
          </p:nvSpPr>
          <p:spPr>
            <a:xfrm>
              <a:off x="50589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5" name="Google Shape;7875;p13"/>
            <p:cNvSpPr/>
            <p:nvPr/>
          </p:nvSpPr>
          <p:spPr>
            <a:xfrm>
              <a:off x="52998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6" name="Google Shape;7876;p13"/>
            <p:cNvSpPr/>
            <p:nvPr/>
          </p:nvSpPr>
          <p:spPr>
            <a:xfrm>
              <a:off x="55407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7" name="Google Shape;7877;p13"/>
            <p:cNvSpPr/>
            <p:nvPr/>
          </p:nvSpPr>
          <p:spPr>
            <a:xfrm>
              <a:off x="57816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8" name="Google Shape;7878;p13"/>
            <p:cNvSpPr/>
            <p:nvPr/>
          </p:nvSpPr>
          <p:spPr>
            <a:xfrm>
              <a:off x="60225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9" name="Google Shape;7879;p13"/>
            <p:cNvSpPr/>
            <p:nvPr/>
          </p:nvSpPr>
          <p:spPr>
            <a:xfrm>
              <a:off x="62634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0" name="Google Shape;7880;p13"/>
            <p:cNvSpPr/>
            <p:nvPr/>
          </p:nvSpPr>
          <p:spPr>
            <a:xfrm>
              <a:off x="65043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1" name="Google Shape;7881;p13"/>
            <p:cNvSpPr/>
            <p:nvPr/>
          </p:nvSpPr>
          <p:spPr>
            <a:xfrm>
              <a:off x="67452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2" name="Google Shape;7882;p13"/>
            <p:cNvSpPr/>
            <p:nvPr/>
          </p:nvSpPr>
          <p:spPr>
            <a:xfrm>
              <a:off x="69861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3" name="Google Shape;7883;p13"/>
            <p:cNvSpPr/>
            <p:nvPr/>
          </p:nvSpPr>
          <p:spPr>
            <a:xfrm>
              <a:off x="72270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4" name="Google Shape;7884;p13"/>
            <p:cNvSpPr/>
            <p:nvPr/>
          </p:nvSpPr>
          <p:spPr>
            <a:xfrm>
              <a:off x="74679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5" name="Google Shape;7885;p13"/>
            <p:cNvSpPr/>
            <p:nvPr/>
          </p:nvSpPr>
          <p:spPr>
            <a:xfrm>
              <a:off x="77088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6" name="Google Shape;7886;p13"/>
            <p:cNvSpPr/>
            <p:nvPr/>
          </p:nvSpPr>
          <p:spPr>
            <a:xfrm>
              <a:off x="79497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7" name="Google Shape;7887;p13"/>
            <p:cNvSpPr/>
            <p:nvPr/>
          </p:nvSpPr>
          <p:spPr>
            <a:xfrm>
              <a:off x="81906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8" name="Google Shape;7888;p13"/>
            <p:cNvSpPr/>
            <p:nvPr/>
          </p:nvSpPr>
          <p:spPr>
            <a:xfrm>
              <a:off x="84315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9" name="Google Shape;7889;p13"/>
            <p:cNvSpPr/>
            <p:nvPr/>
          </p:nvSpPr>
          <p:spPr>
            <a:xfrm>
              <a:off x="86724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0" name="Google Shape;7890;p13"/>
            <p:cNvSpPr/>
            <p:nvPr/>
          </p:nvSpPr>
          <p:spPr>
            <a:xfrm>
              <a:off x="89133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1" name="Google Shape;7891;p13"/>
            <p:cNvSpPr/>
            <p:nvPr/>
          </p:nvSpPr>
          <p:spPr>
            <a:xfrm>
              <a:off x="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2" name="Google Shape;7892;p13"/>
            <p:cNvSpPr/>
            <p:nvPr/>
          </p:nvSpPr>
          <p:spPr>
            <a:xfrm>
              <a:off x="2409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3" name="Google Shape;7893;p13"/>
            <p:cNvSpPr/>
            <p:nvPr/>
          </p:nvSpPr>
          <p:spPr>
            <a:xfrm>
              <a:off x="4818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4" name="Google Shape;7894;p13"/>
            <p:cNvSpPr/>
            <p:nvPr/>
          </p:nvSpPr>
          <p:spPr>
            <a:xfrm>
              <a:off x="7227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5" name="Google Shape;7895;p13"/>
            <p:cNvSpPr/>
            <p:nvPr/>
          </p:nvSpPr>
          <p:spPr>
            <a:xfrm>
              <a:off x="9636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6" name="Google Shape;7896;p13"/>
            <p:cNvSpPr/>
            <p:nvPr/>
          </p:nvSpPr>
          <p:spPr>
            <a:xfrm>
              <a:off x="12045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7" name="Google Shape;7897;p13"/>
            <p:cNvSpPr/>
            <p:nvPr/>
          </p:nvSpPr>
          <p:spPr>
            <a:xfrm>
              <a:off x="14454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8" name="Google Shape;7898;p13"/>
            <p:cNvSpPr/>
            <p:nvPr/>
          </p:nvSpPr>
          <p:spPr>
            <a:xfrm>
              <a:off x="16863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9" name="Google Shape;7899;p13"/>
            <p:cNvSpPr/>
            <p:nvPr/>
          </p:nvSpPr>
          <p:spPr>
            <a:xfrm>
              <a:off x="19272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0" name="Google Shape;7900;p13"/>
            <p:cNvSpPr/>
            <p:nvPr/>
          </p:nvSpPr>
          <p:spPr>
            <a:xfrm>
              <a:off x="21681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1" name="Google Shape;7901;p13"/>
            <p:cNvSpPr/>
            <p:nvPr/>
          </p:nvSpPr>
          <p:spPr>
            <a:xfrm>
              <a:off x="24090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2" name="Google Shape;7902;p13"/>
            <p:cNvSpPr/>
            <p:nvPr/>
          </p:nvSpPr>
          <p:spPr>
            <a:xfrm>
              <a:off x="26499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3" name="Google Shape;7903;p13"/>
            <p:cNvSpPr/>
            <p:nvPr/>
          </p:nvSpPr>
          <p:spPr>
            <a:xfrm>
              <a:off x="28908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4" name="Google Shape;7904;p13"/>
            <p:cNvSpPr/>
            <p:nvPr/>
          </p:nvSpPr>
          <p:spPr>
            <a:xfrm>
              <a:off x="31317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5" name="Google Shape;7905;p13"/>
            <p:cNvSpPr/>
            <p:nvPr/>
          </p:nvSpPr>
          <p:spPr>
            <a:xfrm>
              <a:off x="33726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6" name="Google Shape;7906;p13"/>
            <p:cNvSpPr/>
            <p:nvPr/>
          </p:nvSpPr>
          <p:spPr>
            <a:xfrm>
              <a:off x="36135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7" name="Google Shape;7907;p13"/>
            <p:cNvSpPr/>
            <p:nvPr/>
          </p:nvSpPr>
          <p:spPr>
            <a:xfrm>
              <a:off x="38544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8" name="Google Shape;7908;p13"/>
            <p:cNvSpPr/>
            <p:nvPr/>
          </p:nvSpPr>
          <p:spPr>
            <a:xfrm>
              <a:off x="40953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9" name="Google Shape;7909;p13"/>
            <p:cNvSpPr/>
            <p:nvPr/>
          </p:nvSpPr>
          <p:spPr>
            <a:xfrm>
              <a:off x="43362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0" name="Google Shape;7910;p13"/>
            <p:cNvSpPr/>
            <p:nvPr/>
          </p:nvSpPr>
          <p:spPr>
            <a:xfrm>
              <a:off x="45771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1" name="Google Shape;7911;p13"/>
            <p:cNvSpPr/>
            <p:nvPr/>
          </p:nvSpPr>
          <p:spPr>
            <a:xfrm>
              <a:off x="48180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2" name="Google Shape;7912;p13"/>
            <p:cNvSpPr/>
            <p:nvPr/>
          </p:nvSpPr>
          <p:spPr>
            <a:xfrm>
              <a:off x="50589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3" name="Google Shape;7913;p13"/>
            <p:cNvSpPr/>
            <p:nvPr/>
          </p:nvSpPr>
          <p:spPr>
            <a:xfrm>
              <a:off x="52998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4" name="Google Shape;7914;p13"/>
            <p:cNvSpPr/>
            <p:nvPr/>
          </p:nvSpPr>
          <p:spPr>
            <a:xfrm>
              <a:off x="55407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5" name="Google Shape;7915;p13"/>
            <p:cNvSpPr/>
            <p:nvPr/>
          </p:nvSpPr>
          <p:spPr>
            <a:xfrm>
              <a:off x="57816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6" name="Google Shape;7916;p13"/>
            <p:cNvSpPr/>
            <p:nvPr/>
          </p:nvSpPr>
          <p:spPr>
            <a:xfrm>
              <a:off x="60225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7" name="Google Shape;7917;p13"/>
            <p:cNvSpPr/>
            <p:nvPr/>
          </p:nvSpPr>
          <p:spPr>
            <a:xfrm>
              <a:off x="62634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8" name="Google Shape;7918;p13"/>
            <p:cNvSpPr/>
            <p:nvPr/>
          </p:nvSpPr>
          <p:spPr>
            <a:xfrm>
              <a:off x="65043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9" name="Google Shape;7919;p13"/>
            <p:cNvSpPr/>
            <p:nvPr/>
          </p:nvSpPr>
          <p:spPr>
            <a:xfrm>
              <a:off x="67452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0" name="Google Shape;7920;p13"/>
            <p:cNvSpPr/>
            <p:nvPr/>
          </p:nvSpPr>
          <p:spPr>
            <a:xfrm>
              <a:off x="69861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1" name="Google Shape;7921;p13"/>
            <p:cNvSpPr/>
            <p:nvPr/>
          </p:nvSpPr>
          <p:spPr>
            <a:xfrm>
              <a:off x="72270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2" name="Google Shape;7922;p13"/>
            <p:cNvSpPr/>
            <p:nvPr/>
          </p:nvSpPr>
          <p:spPr>
            <a:xfrm>
              <a:off x="74679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3" name="Google Shape;7923;p13"/>
            <p:cNvSpPr/>
            <p:nvPr/>
          </p:nvSpPr>
          <p:spPr>
            <a:xfrm>
              <a:off x="77088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4" name="Google Shape;7924;p13"/>
            <p:cNvSpPr/>
            <p:nvPr/>
          </p:nvSpPr>
          <p:spPr>
            <a:xfrm>
              <a:off x="79497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5" name="Google Shape;7925;p13"/>
            <p:cNvSpPr/>
            <p:nvPr/>
          </p:nvSpPr>
          <p:spPr>
            <a:xfrm>
              <a:off x="81906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6" name="Google Shape;7926;p13"/>
            <p:cNvSpPr/>
            <p:nvPr/>
          </p:nvSpPr>
          <p:spPr>
            <a:xfrm>
              <a:off x="84315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7" name="Google Shape;7927;p13"/>
            <p:cNvSpPr/>
            <p:nvPr/>
          </p:nvSpPr>
          <p:spPr>
            <a:xfrm>
              <a:off x="86724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8" name="Google Shape;7928;p13"/>
            <p:cNvSpPr/>
            <p:nvPr/>
          </p:nvSpPr>
          <p:spPr>
            <a:xfrm>
              <a:off x="89133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9" name="Google Shape;7929;p13"/>
            <p:cNvSpPr/>
            <p:nvPr/>
          </p:nvSpPr>
          <p:spPr>
            <a:xfrm>
              <a:off x="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0" name="Google Shape;7930;p13"/>
            <p:cNvSpPr/>
            <p:nvPr/>
          </p:nvSpPr>
          <p:spPr>
            <a:xfrm>
              <a:off x="2409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1" name="Google Shape;7931;p13"/>
            <p:cNvSpPr/>
            <p:nvPr/>
          </p:nvSpPr>
          <p:spPr>
            <a:xfrm>
              <a:off x="4818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2" name="Google Shape;7932;p13"/>
            <p:cNvSpPr/>
            <p:nvPr/>
          </p:nvSpPr>
          <p:spPr>
            <a:xfrm>
              <a:off x="7227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3" name="Google Shape;7933;p13"/>
            <p:cNvSpPr/>
            <p:nvPr/>
          </p:nvSpPr>
          <p:spPr>
            <a:xfrm>
              <a:off x="9636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4" name="Google Shape;7934;p13"/>
            <p:cNvSpPr/>
            <p:nvPr/>
          </p:nvSpPr>
          <p:spPr>
            <a:xfrm>
              <a:off x="12045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5" name="Google Shape;7935;p13"/>
            <p:cNvSpPr/>
            <p:nvPr/>
          </p:nvSpPr>
          <p:spPr>
            <a:xfrm>
              <a:off x="14454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6" name="Google Shape;7936;p13"/>
            <p:cNvSpPr/>
            <p:nvPr/>
          </p:nvSpPr>
          <p:spPr>
            <a:xfrm>
              <a:off x="16863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7" name="Google Shape;7937;p13"/>
            <p:cNvSpPr/>
            <p:nvPr/>
          </p:nvSpPr>
          <p:spPr>
            <a:xfrm>
              <a:off x="19272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8" name="Google Shape;7938;p13"/>
            <p:cNvSpPr/>
            <p:nvPr/>
          </p:nvSpPr>
          <p:spPr>
            <a:xfrm>
              <a:off x="21681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9" name="Google Shape;7939;p13"/>
            <p:cNvSpPr/>
            <p:nvPr/>
          </p:nvSpPr>
          <p:spPr>
            <a:xfrm>
              <a:off x="24090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0" name="Google Shape;7940;p13"/>
            <p:cNvSpPr/>
            <p:nvPr/>
          </p:nvSpPr>
          <p:spPr>
            <a:xfrm>
              <a:off x="26499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1" name="Google Shape;7941;p13"/>
            <p:cNvSpPr/>
            <p:nvPr/>
          </p:nvSpPr>
          <p:spPr>
            <a:xfrm>
              <a:off x="28908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2" name="Google Shape;7942;p13"/>
            <p:cNvSpPr/>
            <p:nvPr/>
          </p:nvSpPr>
          <p:spPr>
            <a:xfrm>
              <a:off x="31317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3" name="Google Shape;7943;p13"/>
            <p:cNvSpPr/>
            <p:nvPr/>
          </p:nvSpPr>
          <p:spPr>
            <a:xfrm>
              <a:off x="33726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4" name="Google Shape;7944;p13"/>
            <p:cNvSpPr/>
            <p:nvPr/>
          </p:nvSpPr>
          <p:spPr>
            <a:xfrm>
              <a:off x="36135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5" name="Google Shape;7945;p13"/>
            <p:cNvSpPr/>
            <p:nvPr/>
          </p:nvSpPr>
          <p:spPr>
            <a:xfrm>
              <a:off x="38544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6" name="Google Shape;7946;p13"/>
            <p:cNvSpPr/>
            <p:nvPr/>
          </p:nvSpPr>
          <p:spPr>
            <a:xfrm>
              <a:off x="40953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7" name="Google Shape;7947;p13"/>
            <p:cNvSpPr/>
            <p:nvPr/>
          </p:nvSpPr>
          <p:spPr>
            <a:xfrm>
              <a:off x="43362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8" name="Google Shape;7948;p13"/>
            <p:cNvSpPr/>
            <p:nvPr/>
          </p:nvSpPr>
          <p:spPr>
            <a:xfrm>
              <a:off x="45771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9" name="Google Shape;7949;p13"/>
            <p:cNvSpPr/>
            <p:nvPr/>
          </p:nvSpPr>
          <p:spPr>
            <a:xfrm>
              <a:off x="48180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0" name="Google Shape;7950;p13"/>
            <p:cNvSpPr/>
            <p:nvPr/>
          </p:nvSpPr>
          <p:spPr>
            <a:xfrm>
              <a:off x="50589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1" name="Google Shape;7951;p13"/>
            <p:cNvSpPr/>
            <p:nvPr/>
          </p:nvSpPr>
          <p:spPr>
            <a:xfrm>
              <a:off x="52998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2" name="Google Shape;7952;p13"/>
            <p:cNvSpPr/>
            <p:nvPr/>
          </p:nvSpPr>
          <p:spPr>
            <a:xfrm>
              <a:off x="55407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3" name="Google Shape;7953;p13"/>
            <p:cNvSpPr/>
            <p:nvPr/>
          </p:nvSpPr>
          <p:spPr>
            <a:xfrm>
              <a:off x="57816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4" name="Google Shape;7954;p13"/>
            <p:cNvSpPr/>
            <p:nvPr/>
          </p:nvSpPr>
          <p:spPr>
            <a:xfrm>
              <a:off x="60225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5" name="Google Shape;7955;p13"/>
            <p:cNvSpPr/>
            <p:nvPr/>
          </p:nvSpPr>
          <p:spPr>
            <a:xfrm>
              <a:off x="62634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6" name="Google Shape;7956;p13"/>
            <p:cNvSpPr/>
            <p:nvPr/>
          </p:nvSpPr>
          <p:spPr>
            <a:xfrm>
              <a:off x="65043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7" name="Google Shape;7957;p13"/>
            <p:cNvSpPr/>
            <p:nvPr/>
          </p:nvSpPr>
          <p:spPr>
            <a:xfrm>
              <a:off x="67452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8" name="Google Shape;7958;p13"/>
            <p:cNvSpPr/>
            <p:nvPr/>
          </p:nvSpPr>
          <p:spPr>
            <a:xfrm>
              <a:off x="69861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9" name="Google Shape;7959;p13"/>
            <p:cNvSpPr/>
            <p:nvPr/>
          </p:nvSpPr>
          <p:spPr>
            <a:xfrm>
              <a:off x="72270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0" name="Google Shape;7960;p13"/>
            <p:cNvSpPr/>
            <p:nvPr/>
          </p:nvSpPr>
          <p:spPr>
            <a:xfrm>
              <a:off x="74679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1" name="Google Shape;7961;p13"/>
            <p:cNvSpPr/>
            <p:nvPr/>
          </p:nvSpPr>
          <p:spPr>
            <a:xfrm>
              <a:off x="77088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2" name="Google Shape;7962;p13"/>
            <p:cNvSpPr/>
            <p:nvPr/>
          </p:nvSpPr>
          <p:spPr>
            <a:xfrm>
              <a:off x="79497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3" name="Google Shape;7963;p13"/>
            <p:cNvSpPr/>
            <p:nvPr/>
          </p:nvSpPr>
          <p:spPr>
            <a:xfrm>
              <a:off x="81906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4" name="Google Shape;7964;p13"/>
            <p:cNvSpPr/>
            <p:nvPr/>
          </p:nvSpPr>
          <p:spPr>
            <a:xfrm>
              <a:off x="84315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5" name="Google Shape;7965;p13"/>
            <p:cNvSpPr/>
            <p:nvPr/>
          </p:nvSpPr>
          <p:spPr>
            <a:xfrm>
              <a:off x="86724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6" name="Google Shape;7966;p13"/>
            <p:cNvSpPr/>
            <p:nvPr/>
          </p:nvSpPr>
          <p:spPr>
            <a:xfrm>
              <a:off x="89133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7" name="Google Shape;7967;p13"/>
            <p:cNvSpPr/>
            <p:nvPr/>
          </p:nvSpPr>
          <p:spPr>
            <a:xfrm>
              <a:off x="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8" name="Google Shape;7968;p13"/>
            <p:cNvSpPr/>
            <p:nvPr/>
          </p:nvSpPr>
          <p:spPr>
            <a:xfrm>
              <a:off x="2409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9" name="Google Shape;7969;p13"/>
            <p:cNvSpPr/>
            <p:nvPr/>
          </p:nvSpPr>
          <p:spPr>
            <a:xfrm>
              <a:off x="4818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0" name="Google Shape;7970;p13"/>
            <p:cNvSpPr/>
            <p:nvPr/>
          </p:nvSpPr>
          <p:spPr>
            <a:xfrm>
              <a:off x="7227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1" name="Google Shape;7971;p13"/>
            <p:cNvSpPr/>
            <p:nvPr/>
          </p:nvSpPr>
          <p:spPr>
            <a:xfrm>
              <a:off x="9636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2" name="Google Shape;7972;p13"/>
            <p:cNvSpPr/>
            <p:nvPr/>
          </p:nvSpPr>
          <p:spPr>
            <a:xfrm>
              <a:off x="12045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3" name="Google Shape;7973;p13"/>
            <p:cNvSpPr/>
            <p:nvPr/>
          </p:nvSpPr>
          <p:spPr>
            <a:xfrm>
              <a:off x="14454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4" name="Google Shape;7974;p13"/>
            <p:cNvSpPr/>
            <p:nvPr/>
          </p:nvSpPr>
          <p:spPr>
            <a:xfrm>
              <a:off x="16863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5" name="Google Shape;7975;p13"/>
            <p:cNvSpPr/>
            <p:nvPr/>
          </p:nvSpPr>
          <p:spPr>
            <a:xfrm>
              <a:off x="19272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6" name="Google Shape;7976;p13"/>
            <p:cNvSpPr/>
            <p:nvPr/>
          </p:nvSpPr>
          <p:spPr>
            <a:xfrm>
              <a:off x="21681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7" name="Google Shape;7977;p13"/>
            <p:cNvSpPr/>
            <p:nvPr/>
          </p:nvSpPr>
          <p:spPr>
            <a:xfrm>
              <a:off x="24090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8" name="Google Shape;7978;p13"/>
            <p:cNvSpPr/>
            <p:nvPr/>
          </p:nvSpPr>
          <p:spPr>
            <a:xfrm>
              <a:off x="26499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9" name="Google Shape;7979;p13"/>
            <p:cNvSpPr/>
            <p:nvPr/>
          </p:nvSpPr>
          <p:spPr>
            <a:xfrm>
              <a:off x="28908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0" name="Google Shape;7980;p13"/>
            <p:cNvSpPr/>
            <p:nvPr/>
          </p:nvSpPr>
          <p:spPr>
            <a:xfrm>
              <a:off x="31317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1" name="Google Shape;7981;p13"/>
            <p:cNvSpPr/>
            <p:nvPr/>
          </p:nvSpPr>
          <p:spPr>
            <a:xfrm>
              <a:off x="33726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2" name="Google Shape;7982;p13"/>
            <p:cNvSpPr/>
            <p:nvPr/>
          </p:nvSpPr>
          <p:spPr>
            <a:xfrm>
              <a:off x="36135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3" name="Google Shape;7983;p13"/>
            <p:cNvSpPr/>
            <p:nvPr/>
          </p:nvSpPr>
          <p:spPr>
            <a:xfrm>
              <a:off x="38544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4" name="Google Shape;7984;p13"/>
            <p:cNvSpPr/>
            <p:nvPr/>
          </p:nvSpPr>
          <p:spPr>
            <a:xfrm>
              <a:off x="40953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5" name="Google Shape;7985;p13"/>
            <p:cNvSpPr/>
            <p:nvPr/>
          </p:nvSpPr>
          <p:spPr>
            <a:xfrm>
              <a:off x="43362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6" name="Google Shape;7986;p13"/>
            <p:cNvSpPr/>
            <p:nvPr/>
          </p:nvSpPr>
          <p:spPr>
            <a:xfrm>
              <a:off x="45771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7" name="Google Shape;7987;p13"/>
            <p:cNvSpPr/>
            <p:nvPr/>
          </p:nvSpPr>
          <p:spPr>
            <a:xfrm>
              <a:off x="48180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8" name="Google Shape;7988;p13"/>
            <p:cNvSpPr/>
            <p:nvPr/>
          </p:nvSpPr>
          <p:spPr>
            <a:xfrm>
              <a:off x="50589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9" name="Google Shape;7989;p13"/>
            <p:cNvSpPr/>
            <p:nvPr/>
          </p:nvSpPr>
          <p:spPr>
            <a:xfrm>
              <a:off x="52998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0" name="Google Shape;7990;p13"/>
            <p:cNvSpPr/>
            <p:nvPr/>
          </p:nvSpPr>
          <p:spPr>
            <a:xfrm>
              <a:off x="55407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1" name="Google Shape;7991;p13"/>
            <p:cNvSpPr/>
            <p:nvPr/>
          </p:nvSpPr>
          <p:spPr>
            <a:xfrm>
              <a:off x="57816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2" name="Google Shape;7992;p13"/>
            <p:cNvSpPr/>
            <p:nvPr/>
          </p:nvSpPr>
          <p:spPr>
            <a:xfrm>
              <a:off x="60225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3" name="Google Shape;7993;p13"/>
            <p:cNvSpPr/>
            <p:nvPr/>
          </p:nvSpPr>
          <p:spPr>
            <a:xfrm>
              <a:off x="62634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4" name="Google Shape;7994;p13"/>
            <p:cNvSpPr/>
            <p:nvPr/>
          </p:nvSpPr>
          <p:spPr>
            <a:xfrm>
              <a:off x="65043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5" name="Google Shape;7995;p13"/>
            <p:cNvSpPr/>
            <p:nvPr/>
          </p:nvSpPr>
          <p:spPr>
            <a:xfrm>
              <a:off x="67452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6" name="Google Shape;7996;p13"/>
            <p:cNvSpPr/>
            <p:nvPr/>
          </p:nvSpPr>
          <p:spPr>
            <a:xfrm>
              <a:off x="69861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7" name="Google Shape;7997;p13"/>
            <p:cNvSpPr/>
            <p:nvPr/>
          </p:nvSpPr>
          <p:spPr>
            <a:xfrm>
              <a:off x="72270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8" name="Google Shape;7998;p13"/>
            <p:cNvSpPr/>
            <p:nvPr/>
          </p:nvSpPr>
          <p:spPr>
            <a:xfrm>
              <a:off x="74679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9" name="Google Shape;7999;p13"/>
            <p:cNvSpPr/>
            <p:nvPr/>
          </p:nvSpPr>
          <p:spPr>
            <a:xfrm>
              <a:off x="77088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0" name="Google Shape;8000;p13"/>
            <p:cNvSpPr/>
            <p:nvPr/>
          </p:nvSpPr>
          <p:spPr>
            <a:xfrm>
              <a:off x="79497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1" name="Google Shape;8001;p13"/>
            <p:cNvSpPr/>
            <p:nvPr/>
          </p:nvSpPr>
          <p:spPr>
            <a:xfrm>
              <a:off x="81906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2" name="Google Shape;8002;p13"/>
            <p:cNvSpPr/>
            <p:nvPr/>
          </p:nvSpPr>
          <p:spPr>
            <a:xfrm>
              <a:off x="84315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3" name="Google Shape;8003;p13"/>
            <p:cNvSpPr/>
            <p:nvPr/>
          </p:nvSpPr>
          <p:spPr>
            <a:xfrm>
              <a:off x="86724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4" name="Google Shape;8004;p13"/>
            <p:cNvSpPr/>
            <p:nvPr/>
          </p:nvSpPr>
          <p:spPr>
            <a:xfrm>
              <a:off x="89133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5" name="Google Shape;8005;p13"/>
            <p:cNvSpPr/>
            <p:nvPr/>
          </p:nvSpPr>
          <p:spPr>
            <a:xfrm>
              <a:off x="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6" name="Google Shape;8006;p13"/>
            <p:cNvSpPr/>
            <p:nvPr/>
          </p:nvSpPr>
          <p:spPr>
            <a:xfrm>
              <a:off x="2409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7" name="Google Shape;8007;p13"/>
            <p:cNvSpPr/>
            <p:nvPr/>
          </p:nvSpPr>
          <p:spPr>
            <a:xfrm>
              <a:off x="4818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8" name="Google Shape;8008;p13"/>
            <p:cNvSpPr/>
            <p:nvPr/>
          </p:nvSpPr>
          <p:spPr>
            <a:xfrm>
              <a:off x="7227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9" name="Google Shape;8009;p13"/>
            <p:cNvSpPr/>
            <p:nvPr/>
          </p:nvSpPr>
          <p:spPr>
            <a:xfrm>
              <a:off x="9636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0" name="Google Shape;8010;p13"/>
            <p:cNvSpPr/>
            <p:nvPr/>
          </p:nvSpPr>
          <p:spPr>
            <a:xfrm>
              <a:off x="12045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1" name="Google Shape;8011;p13"/>
            <p:cNvSpPr/>
            <p:nvPr/>
          </p:nvSpPr>
          <p:spPr>
            <a:xfrm>
              <a:off x="14454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2" name="Google Shape;8012;p13"/>
            <p:cNvSpPr/>
            <p:nvPr/>
          </p:nvSpPr>
          <p:spPr>
            <a:xfrm>
              <a:off x="16863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3" name="Google Shape;8013;p13"/>
            <p:cNvSpPr/>
            <p:nvPr/>
          </p:nvSpPr>
          <p:spPr>
            <a:xfrm>
              <a:off x="19272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4" name="Google Shape;8014;p13"/>
            <p:cNvSpPr/>
            <p:nvPr/>
          </p:nvSpPr>
          <p:spPr>
            <a:xfrm>
              <a:off x="21681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5" name="Google Shape;8015;p13"/>
            <p:cNvSpPr/>
            <p:nvPr/>
          </p:nvSpPr>
          <p:spPr>
            <a:xfrm>
              <a:off x="24090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6" name="Google Shape;8016;p13"/>
            <p:cNvSpPr/>
            <p:nvPr/>
          </p:nvSpPr>
          <p:spPr>
            <a:xfrm>
              <a:off x="26499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7" name="Google Shape;8017;p13"/>
            <p:cNvSpPr/>
            <p:nvPr/>
          </p:nvSpPr>
          <p:spPr>
            <a:xfrm>
              <a:off x="28908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8" name="Google Shape;8018;p13"/>
            <p:cNvSpPr/>
            <p:nvPr/>
          </p:nvSpPr>
          <p:spPr>
            <a:xfrm>
              <a:off x="31317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9" name="Google Shape;8019;p13"/>
            <p:cNvSpPr/>
            <p:nvPr/>
          </p:nvSpPr>
          <p:spPr>
            <a:xfrm>
              <a:off x="33726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0" name="Google Shape;8020;p13"/>
            <p:cNvSpPr/>
            <p:nvPr/>
          </p:nvSpPr>
          <p:spPr>
            <a:xfrm>
              <a:off x="36135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1" name="Google Shape;8021;p13"/>
            <p:cNvSpPr/>
            <p:nvPr/>
          </p:nvSpPr>
          <p:spPr>
            <a:xfrm>
              <a:off x="38544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2" name="Google Shape;8022;p13"/>
            <p:cNvSpPr/>
            <p:nvPr/>
          </p:nvSpPr>
          <p:spPr>
            <a:xfrm>
              <a:off x="40953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3" name="Google Shape;8023;p13"/>
            <p:cNvSpPr/>
            <p:nvPr/>
          </p:nvSpPr>
          <p:spPr>
            <a:xfrm>
              <a:off x="43362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4" name="Google Shape;8024;p13"/>
            <p:cNvSpPr/>
            <p:nvPr/>
          </p:nvSpPr>
          <p:spPr>
            <a:xfrm>
              <a:off x="45771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5" name="Google Shape;8025;p13"/>
            <p:cNvSpPr/>
            <p:nvPr/>
          </p:nvSpPr>
          <p:spPr>
            <a:xfrm>
              <a:off x="48180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6" name="Google Shape;8026;p13"/>
            <p:cNvSpPr/>
            <p:nvPr/>
          </p:nvSpPr>
          <p:spPr>
            <a:xfrm>
              <a:off x="50589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7" name="Google Shape;8027;p13"/>
            <p:cNvSpPr/>
            <p:nvPr/>
          </p:nvSpPr>
          <p:spPr>
            <a:xfrm>
              <a:off x="52998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8" name="Google Shape;8028;p13"/>
            <p:cNvSpPr/>
            <p:nvPr/>
          </p:nvSpPr>
          <p:spPr>
            <a:xfrm>
              <a:off x="55407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9" name="Google Shape;8029;p13"/>
            <p:cNvSpPr/>
            <p:nvPr/>
          </p:nvSpPr>
          <p:spPr>
            <a:xfrm>
              <a:off x="57816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0" name="Google Shape;8030;p13"/>
            <p:cNvSpPr/>
            <p:nvPr/>
          </p:nvSpPr>
          <p:spPr>
            <a:xfrm>
              <a:off x="60225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1" name="Google Shape;8031;p13"/>
            <p:cNvSpPr/>
            <p:nvPr/>
          </p:nvSpPr>
          <p:spPr>
            <a:xfrm>
              <a:off x="62634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2" name="Google Shape;8032;p13"/>
            <p:cNvSpPr/>
            <p:nvPr/>
          </p:nvSpPr>
          <p:spPr>
            <a:xfrm>
              <a:off x="65043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3" name="Google Shape;8033;p13"/>
            <p:cNvSpPr/>
            <p:nvPr/>
          </p:nvSpPr>
          <p:spPr>
            <a:xfrm>
              <a:off x="67452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4" name="Google Shape;8034;p13"/>
            <p:cNvSpPr/>
            <p:nvPr/>
          </p:nvSpPr>
          <p:spPr>
            <a:xfrm>
              <a:off x="69861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5" name="Google Shape;8035;p13"/>
            <p:cNvSpPr/>
            <p:nvPr/>
          </p:nvSpPr>
          <p:spPr>
            <a:xfrm>
              <a:off x="72270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6" name="Google Shape;8036;p13"/>
            <p:cNvSpPr/>
            <p:nvPr/>
          </p:nvSpPr>
          <p:spPr>
            <a:xfrm>
              <a:off x="74679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7" name="Google Shape;8037;p13"/>
            <p:cNvSpPr/>
            <p:nvPr/>
          </p:nvSpPr>
          <p:spPr>
            <a:xfrm>
              <a:off x="77088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8" name="Google Shape;8038;p13"/>
            <p:cNvSpPr/>
            <p:nvPr/>
          </p:nvSpPr>
          <p:spPr>
            <a:xfrm>
              <a:off x="79497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9" name="Google Shape;8039;p13"/>
            <p:cNvSpPr/>
            <p:nvPr/>
          </p:nvSpPr>
          <p:spPr>
            <a:xfrm>
              <a:off x="81906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0" name="Google Shape;8040;p13"/>
            <p:cNvSpPr/>
            <p:nvPr/>
          </p:nvSpPr>
          <p:spPr>
            <a:xfrm>
              <a:off x="84315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1" name="Google Shape;8041;p13"/>
            <p:cNvSpPr/>
            <p:nvPr/>
          </p:nvSpPr>
          <p:spPr>
            <a:xfrm>
              <a:off x="86724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2" name="Google Shape;8042;p13"/>
            <p:cNvSpPr/>
            <p:nvPr/>
          </p:nvSpPr>
          <p:spPr>
            <a:xfrm>
              <a:off x="89133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3" name="Google Shape;8043;p13"/>
            <p:cNvSpPr/>
            <p:nvPr/>
          </p:nvSpPr>
          <p:spPr>
            <a:xfrm>
              <a:off x="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4" name="Google Shape;8044;p13"/>
            <p:cNvSpPr/>
            <p:nvPr/>
          </p:nvSpPr>
          <p:spPr>
            <a:xfrm>
              <a:off x="2409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5" name="Google Shape;8045;p13"/>
            <p:cNvSpPr/>
            <p:nvPr/>
          </p:nvSpPr>
          <p:spPr>
            <a:xfrm>
              <a:off x="4818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6" name="Google Shape;8046;p13"/>
            <p:cNvSpPr/>
            <p:nvPr/>
          </p:nvSpPr>
          <p:spPr>
            <a:xfrm>
              <a:off x="7227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7" name="Google Shape;8047;p13"/>
            <p:cNvSpPr/>
            <p:nvPr/>
          </p:nvSpPr>
          <p:spPr>
            <a:xfrm>
              <a:off x="9636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8" name="Google Shape;8048;p13"/>
            <p:cNvSpPr/>
            <p:nvPr/>
          </p:nvSpPr>
          <p:spPr>
            <a:xfrm>
              <a:off x="12045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9" name="Google Shape;8049;p13"/>
            <p:cNvSpPr/>
            <p:nvPr/>
          </p:nvSpPr>
          <p:spPr>
            <a:xfrm>
              <a:off x="14454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0" name="Google Shape;8050;p13"/>
            <p:cNvSpPr/>
            <p:nvPr/>
          </p:nvSpPr>
          <p:spPr>
            <a:xfrm>
              <a:off x="16863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1" name="Google Shape;8051;p13"/>
            <p:cNvSpPr/>
            <p:nvPr/>
          </p:nvSpPr>
          <p:spPr>
            <a:xfrm>
              <a:off x="19272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2" name="Google Shape;8052;p13"/>
            <p:cNvSpPr/>
            <p:nvPr/>
          </p:nvSpPr>
          <p:spPr>
            <a:xfrm>
              <a:off x="21681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3" name="Google Shape;8053;p13"/>
            <p:cNvSpPr/>
            <p:nvPr/>
          </p:nvSpPr>
          <p:spPr>
            <a:xfrm>
              <a:off x="24090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4" name="Google Shape;8054;p13"/>
            <p:cNvSpPr/>
            <p:nvPr/>
          </p:nvSpPr>
          <p:spPr>
            <a:xfrm>
              <a:off x="26499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5" name="Google Shape;8055;p13"/>
            <p:cNvSpPr/>
            <p:nvPr/>
          </p:nvSpPr>
          <p:spPr>
            <a:xfrm>
              <a:off x="28908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6" name="Google Shape;8056;p13"/>
            <p:cNvSpPr/>
            <p:nvPr/>
          </p:nvSpPr>
          <p:spPr>
            <a:xfrm>
              <a:off x="31317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7" name="Google Shape;8057;p13"/>
            <p:cNvSpPr/>
            <p:nvPr/>
          </p:nvSpPr>
          <p:spPr>
            <a:xfrm>
              <a:off x="33726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8" name="Google Shape;8058;p13"/>
            <p:cNvSpPr/>
            <p:nvPr/>
          </p:nvSpPr>
          <p:spPr>
            <a:xfrm>
              <a:off x="36135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9" name="Google Shape;8059;p13"/>
            <p:cNvSpPr/>
            <p:nvPr/>
          </p:nvSpPr>
          <p:spPr>
            <a:xfrm>
              <a:off x="38544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0" name="Google Shape;8060;p13"/>
            <p:cNvSpPr/>
            <p:nvPr/>
          </p:nvSpPr>
          <p:spPr>
            <a:xfrm>
              <a:off x="40953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1" name="Google Shape;8061;p13"/>
            <p:cNvSpPr/>
            <p:nvPr/>
          </p:nvSpPr>
          <p:spPr>
            <a:xfrm>
              <a:off x="43362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2" name="Google Shape;8062;p13"/>
            <p:cNvSpPr/>
            <p:nvPr/>
          </p:nvSpPr>
          <p:spPr>
            <a:xfrm>
              <a:off x="45771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3" name="Google Shape;8063;p13"/>
            <p:cNvSpPr/>
            <p:nvPr/>
          </p:nvSpPr>
          <p:spPr>
            <a:xfrm>
              <a:off x="48180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4" name="Google Shape;8064;p13"/>
            <p:cNvSpPr/>
            <p:nvPr/>
          </p:nvSpPr>
          <p:spPr>
            <a:xfrm>
              <a:off x="50589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5" name="Google Shape;8065;p13"/>
            <p:cNvSpPr/>
            <p:nvPr/>
          </p:nvSpPr>
          <p:spPr>
            <a:xfrm>
              <a:off x="52998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6" name="Google Shape;8066;p13"/>
            <p:cNvSpPr/>
            <p:nvPr/>
          </p:nvSpPr>
          <p:spPr>
            <a:xfrm>
              <a:off x="55407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7" name="Google Shape;8067;p13"/>
            <p:cNvSpPr/>
            <p:nvPr/>
          </p:nvSpPr>
          <p:spPr>
            <a:xfrm>
              <a:off x="57816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8" name="Google Shape;8068;p13"/>
            <p:cNvSpPr/>
            <p:nvPr/>
          </p:nvSpPr>
          <p:spPr>
            <a:xfrm>
              <a:off x="60225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9" name="Google Shape;8069;p13"/>
            <p:cNvSpPr/>
            <p:nvPr/>
          </p:nvSpPr>
          <p:spPr>
            <a:xfrm>
              <a:off x="62634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0" name="Google Shape;8070;p13"/>
            <p:cNvSpPr/>
            <p:nvPr/>
          </p:nvSpPr>
          <p:spPr>
            <a:xfrm>
              <a:off x="65043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1" name="Google Shape;8071;p13"/>
            <p:cNvSpPr/>
            <p:nvPr/>
          </p:nvSpPr>
          <p:spPr>
            <a:xfrm>
              <a:off x="67452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2" name="Google Shape;8072;p13"/>
            <p:cNvSpPr/>
            <p:nvPr/>
          </p:nvSpPr>
          <p:spPr>
            <a:xfrm>
              <a:off x="69861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3" name="Google Shape;8073;p13"/>
            <p:cNvSpPr/>
            <p:nvPr/>
          </p:nvSpPr>
          <p:spPr>
            <a:xfrm>
              <a:off x="72270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4" name="Google Shape;8074;p13"/>
            <p:cNvSpPr/>
            <p:nvPr/>
          </p:nvSpPr>
          <p:spPr>
            <a:xfrm>
              <a:off x="74679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5" name="Google Shape;8075;p13"/>
            <p:cNvSpPr/>
            <p:nvPr/>
          </p:nvSpPr>
          <p:spPr>
            <a:xfrm>
              <a:off x="77088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6" name="Google Shape;8076;p13"/>
            <p:cNvSpPr/>
            <p:nvPr/>
          </p:nvSpPr>
          <p:spPr>
            <a:xfrm>
              <a:off x="79497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7" name="Google Shape;8077;p13"/>
            <p:cNvSpPr/>
            <p:nvPr/>
          </p:nvSpPr>
          <p:spPr>
            <a:xfrm>
              <a:off x="81906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8" name="Google Shape;8078;p13"/>
            <p:cNvSpPr/>
            <p:nvPr/>
          </p:nvSpPr>
          <p:spPr>
            <a:xfrm>
              <a:off x="84315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9" name="Google Shape;8079;p13"/>
            <p:cNvSpPr/>
            <p:nvPr/>
          </p:nvSpPr>
          <p:spPr>
            <a:xfrm>
              <a:off x="86724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0" name="Google Shape;8080;p13"/>
            <p:cNvSpPr/>
            <p:nvPr/>
          </p:nvSpPr>
          <p:spPr>
            <a:xfrm>
              <a:off x="89133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1" name="Google Shape;8081;p13"/>
            <p:cNvSpPr/>
            <p:nvPr/>
          </p:nvSpPr>
          <p:spPr>
            <a:xfrm>
              <a:off x="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2" name="Google Shape;8082;p13"/>
            <p:cNvSpPr/>
            <p:nvPr/>
          </p:nvSpPr>
          <p:spPr>
            <a:xfrm>
              <a:off x="2409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3" name="Google Shape;8083;p13"/>
            <p:cNvSpPr/>
            <p:nvPr/>
          </p:nvSpPr>
          <p:spPr>
            <a:xfrm>
              <a:off x="4818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4" name="Google Shape;8084;p13"/>
            <p:cNvSpPr/>
            <p:nvPr/>
          </p:nvSpPr>
          <p:spPr>
            <a:xfrm>
              <a:off x="7227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5" name="Google Shape;8085;p13"/>
            <p:cNvSpPr/>
            <p:nvPr/>
          </p:nvSpPr>
          <p:spPr>
            <a:xfrm>
              <a:off x="9636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6" name="Google Shape;8086;p13"/>
            <p:cNvSpPr/>
            <p:nvPr/>
          </p:nvSpPr>
          <p:spPr>
            <a:xfrm>
              <a:off x="12045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7" name="Google Shape;8087;p13"/>
            <p:cNvSpPr/>
            <p:nvPr/>
          </p:nvSpPr>
          <p:spPr>
            <a:xfrm>
              <a:off x="14454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8" name="Google Shape;8088;p13"/>
            <p:cNvSpPr/>
            <p:nvPr/>
          </p:nvSpPr>
          <p:spPr>
            <a:xfrm>
              <a:off x="16863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9" name="Google Shape;8089;p13"/>
            <p:cNvSpPr/>
            <p:nvPr/>
          </p:nvSpPr>
          <p:spPr>
            <a:xfrm>
              <a:off x="19272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0" name="Google Shape;8090;p13"/>
            <p:cNvSpPr/>
            <p:nvPr/>
          </p:nvSpPr>
          <p:spPr>
            <a:xfrm>
              <a:off x="21681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1" name="Google Shape;8091;p13"/>
            <p:cNvSpPr/>
            <p:nvPr/>
          </p:nvSpPr>
          <p:spPr>
            <a:xfrm>
              <a:off x="24090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2" name="Google Shape;8092;p13"/>
            <p:cNvSpPr/>
            <p:nvPr/>
          </p:nvSpPr>
          <p:spPr>
            <a:xfrm>
              <a:off x="26499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3" name="Google Shape;8093;p13"/>
            <p:cNvSpPr/>
            <p:nvPr/>
          </p:nvSpPr>
          <p:spPr>
            <a:xfrm>
              <a:off x="28908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4" name="Google Shape;8094;p13"/>
            <p:cNvSpPr/>
            <p:nvPr/>
          </p:nvSpPr>
          <p:spPr>
            <a:xfrm>
              <a:off x="31317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5" name="Google Shape;8095;p13"/>
            <p:cNvSpPr/>
            <p:nvPr/>
          </p:nvSpPr>
          <p:spPr>
            <a:xfrm>
              <a:off x="33726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6" name="Google Shape;8096;p13"/>
            <p:cNvSpPr/>
            <p:nvPr/>
          </p:nvSpPr>
          <p:spPr>
            <a:xfrm>
              <a:off x="36135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7" name="Google Shape;8097;p13"/>
            <p:cNvSpPr/>
            <p:nvPr/>
          </p:nvSpPr>
          <p:spPr>
            <a:xfrm>
              <a:off x="38544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8" name="Google Shape;8098;p13"/>
            <p:cNvSpPr/>
            <p:nvPr/>
          </p:nvSpPr>
          <p:spPr>
            <a:xfrm>
              <a:off x="40953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9" name="Google Shape;8099;p13"/>
            <p:cNvSpPr/>
            <p:nvPr/>
          </p:nvSpPr>
          <p:spPr>
            <a:xfrm>
              <a:off x="43362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0" name="Google Shape;8100;p13"/>
            <p:cNvSpPr/>
            <p:nvPr/>
          </p:nvSpPr>
          <p:spPr>
            <a:xfrm>
              <a:off x="45771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1" name="Google Shape;8101;p13"/>
            <p:cNvSpPr/>
            <p:nvPr/>
          </p:nvSpPr>
          <p:spPr>
            <a:xfrm>
              <a:off x="48180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2" name="Google Shape;8102;p13"/>
            <p:cNvSpPr/>
            <p:nvPr/>
          </p:nvSpPr>
          <p:spPr>
            <a:xfrm>
              <a:off x="50589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3" name="Google Shape;8103;p13"/>
            <p:cNvSpPr/>
            <p:nvPr/>
          </p:nvSpPr>
          <p:spPr>
            <a:xfrm>
              <a:off x="52998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4" name="Google Shape;8104;p13"/>
            <p:cNvSpPr/>
            <p:nvPr/>
          </p:nvSpPr>
          <p:spPr>
            <a:xfrm>
              <a:off x="55407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5" name="Google Shape;8105;p13"/>
            <p:cNvSpPr/>
            <p:nvPr/>
          </p:nvSpPr>
          <p:spPr>
            <a:xfrm>
              <a:off x="57816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6" name="Google Shape;8106;p13"/>
            <p:cNvSpPr/>
            <p:nvPr/>
          </p:nvSpPr>
          <p:spPr>
            <a:xfrm>
              <a:off x="60225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7" name="Google Shape;8107;p13"/>
            <p:cNvSpPr/>
            <p:nvPr/>
          </p:nvSpPr>
          <p:spPr>
            <a:xfrm>
              <a:off x="62634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8" name="Google Shape;8108;p13"/>
            <p:cNvSpPr/>
            <p:nvPr/>
          </p:nvSpPr>
          <p:spPr>
            <a:xfrm>
              <a:off x="65043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9" name="Google Shape;8109;p13"/>
            <p:cNvSpPr/>
            <p:nvPr/>
          </p:nvSpPr>
          <p:spPr>
            <a:xfrm>
              <a:off x="67452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0" name="Google Shape;8110;p13"/>
            <p:cNvSpPr/>
            <p:nvPr/>
          </p:nvSpPr>
          <p:spPr>
            <a:xfrm>
              <a:off x="69861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1" name="Google Shape;8111;p13"/>
            <p:cNvSpPr/>
            <p:nvPr/>
          </p:nvSpPr>
          <p:spPr>
            <a:xfrm>
              <a:off x="72270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2" name="Google Shape;8112;p13"/>
            <p:cNvSpPr/>
            <p:nvPr/>
          </p:nvSpPr>
          <p:spPr>
            <a:xfrm>
              <a:off x="74679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3" name="Google Shape;8113;p13"/>
            <p:cNvSpPr/>
            <p:nvPr/>
          </p:nvSpPr>
          <p:spPr>
            <a:xfrm>
              <a:off x="77088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4" name="Google Shape;8114;p13"/>
            <p:cNvSpPr/>
            <p:nvPr/>
          </p:nvSpPr>
          <p:spPr>
            <a:xfrm>
              <a:off x="79497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5" name="Google Shape;8115;p13"/>
            <p:cNvSpPr/>
            <p:nvPr/>
          </p:nvSpPr>
          <p:spPr>
            <a:xfrm>
              <a:off x="81906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6" name="Google Shape;8116;p13"/>
            <p:cNvSpPr/>
            <p:nvPr/>
          </p:nvSpPr>
          <p:spPr>
            <a:xfrm>
              <a:off x="84315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7" name="Google Shape;8117;p13"/>
            <p:cNvSpPr/>
            <p:nvPr/>
          </p:nvSpPr>
          <p:spPr>
            <a:xfrm>
              <a:off x="86724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8" name="Google Shape;8118;p13"/>
            <p:cNvSpPr/>
            <p:nvPr/>
          </p:nvSpPr>
          <p:spPr>
            <a:xfrm>
              <a:off x="89133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9" name="Google Shape;8119;p13"/>
            <p:cNvSpPr/>
            <p:nvPr/>
          </p:nvSpPr>
          <p:spPr>
            <a:xfrm>
              <a:off x="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0" name="Google Shape;8120;p13"/>
            <p:cNvSpPr/>
            <p:nvPr/>
          </p:nvSpPr>
          <p:spPr>
            <a:xfrm>
              <a:off x="2409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1" name="Google Shape;8121;p13"/>
            <p:cNvSpPr/>
            <p:nvPr/>
          </p:nvSpPr>
          <p:spPr>
            <a:xfrm>
              <a:off x="4818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2" name="Google Shape;8122;p13"/>
            <p:cNvSpPr/>
            <p:nvPr/>
          </p:nvSpPr>
          <p:spPr>
            <a:xfrm>
              <a:off x="7227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3" name="Google Shape;8123;p13"/>
            <p:cNvSpPr/>
            <p:nvPr/>
          </p:nvSpPr>
          <p:spPr>
            <a:xfrm>
              <a:off x="9636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4" name="Google Shape;8124;p13"/>
            <p:cNvSpPr/>
            <p:nvPr/>
          </p:nvSpPr>
          <p:spPr>
            <a:xfrm>
              <a:off x="12045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5" name="Google Shape;8125;p13"/>
            <p:cNvSpPr/>
            <p:nvPr/>
          </p:nvSpPr>
          <p:spPr>
            <a:xfrm>
              <a:off x="14454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6" name="Google Shape;8126;p13"/>
            <p:cNvSpPr/>
            <p:nvPr/>
          </p:nvSpPr>
          <p:spPr>
            <a:xfrm>
              <a:off x="16863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7" name="Google Shape;8127;p13"/>
            <p:cNvSpPr/>
            <p:nvPr/>
          </p:nvSpPr>
          <p:spPr>
            <a:xfrm>
              <a:off x="19272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8" name="Google Shape;8128;p13"/>
            <p:cNvSpPr/>
            <p:nvPr/>
          </p:nvSpPr>
          <p:spPr>
            <a:xfrm>
              <a:off x="21681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9" name="Google Shape;8129;p13"/>
            <p:cNvSpPr/>
            <p:nvPr/>
          </p:nvSpPr>
          <p:spPr>
            <a:xfrm>
              <a:off x="24090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0" name="Google Shape;8130;p13"/>
            <p:cNvSpPr/>
            <p:nvPr/>
          </p:nvSpPr>
          <p:spPr>
            <a:xfrm>
              <a:off x="26499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1" name="Google Shape;8131;p13"/>
            <p:cNvSpPr/>
            <p:nvPr/>
          </p:nvSpPr>
          <p:spPr>
            <a:xfrm>
              <a:off x="28908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2" name="Google Shape;8132;p13"/>
            <p:cNvSpPr/>
            <p:nvPr/>
          </p:nvSpPr>
          <p:spPr>
            <a:xfrm>
              <a:off x="31317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3" name="Google Shape;8133;p13"/>
            <p:cNvSpPr/>
            <p:nvPr/>
          </p:nvSpPr>
          <p:spPr>
            <a:xfrm>
              <a:off x="33726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4" name="Google Shape;8134;p13"/>
            <p:cNvSpPr/>
            <p:nvPr/>
          </p:nvSpPr>
          <p:spPr>
            <a:xfrm>
              <a:off x="36135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5" name="Google Shape;8135;p13"/>
            <p:cNvSpPr/>
            <p:nvPr/>
          </p:nvSpPr>
          <p:spPr>
            <a:xfrm>
              <a:off x="38544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6" name="Google Shape;8136;p13"/>
            <p:cNvSpPr/>
            <p:nvPr/>
          </p:nvSpPr>
          <p:spPr>
            <a:xfrm>
              <a:off x="40953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7" name="Google Shape;8137;p13"/>
            <p:cNvSpPr/>
            <p:nvPr/>
          </p:nvSpPr>
          <p:spPr>
            <a:xfrm>
              <a:off x="43362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8" name="Google Shape;8138;p13"/>
            <p:cNvSpPr/>
            <p:nvPr/>
          </p:nvSpPr>
          <p:spPr>
            <a:xfrm>
              <a:off x="45771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9" name="Google Shape;8139;p13"/>
            <p:cNvSpPr/>
            <p:nvPr/>
          </p:nvSpPr>
          <p:spPr>
            <a:xfrm>
              <a:off x="48180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0" name="Google Shape;8140;p13"/>
            <p:cNvSpPr/>
            <p:nvPr/>
          </p:nvSpPr>
          <p:spPr>
            <a:xfrm>
              <a:off x="50589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1" name="Google Shape;8141;p13"/>
            <p:cNvSpPr/>
            <p:nvPr/>
          </p:nvSpPr>
          <p:spPr>
            <a:xfrm>
              <a:off x="52998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2" name="Google Shape;8142;p13"/>
            <p:cNvSpPr/>
            <p:nvPr/>
          </p:nvSpPr>
          <p:spPr>
            <a:xfrm>
              <a:off x="55407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3" name="Google Shape;8143;p13"/>
            <p:cNvSpPr/>
            <p:nvPr/>
          </p:nvSpPr>
          <p:spPr>
            <a:xfrm>
              <a:off x="57816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4" name="Google Shape;8144;p13"/>
            <p:cNvSpPr/>
            <p:nvPr/>
          </p:nvSpPr>
          <p:spPr>
            <a:xfrm>
              <a:off x="60225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5" name="Google Shape;8145;p13"/>
            <p:cNvSpPr/>
            <p:nvPr/>
          </p:nvSpPr>
          <p:spPr>
            <a:xfrm>
              <a:off x="62634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6" name="Google Shape;8146;p13"/>
            <p:cNvSpPr/>
            <p:nvPr/>
          </p:nvSpPr>
          <p:spPr>
            <a:xfrm>
              <a:off x="65043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7" name="Google Shape;8147;p13"/>
            <p:cNvSpPr/>
            <p:nvPr/>
          </p:nvSpPr>
          <p:spPr>
            <a:xfrm>
              <a:off x="67452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8" name="Google Shape;8148;p13"/>
            <p:cNvSpPr/>
            <p:nvPr/>
          </p:nvSpPr>
          <p:spPr>
            <a:xfrm>
              <a:off x="69861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9" name="Google Shape;8149;p13"/>
            <p:cNvSpPr/>
            <p:nvPr/>
          </p:nvSpPr>
          <p:spPr>
            <a:xfrm>
              <a:off x="72270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0" name="Google Shape;8150;p13"/>
            <p:cNvSpPr/>
            <p:nvPr/>
          </p:nvSpPr>
          <p:spPr>
            <a:xfrm>
              <a:off x="74679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1" name="Google Shape;8151;p13"/>
            <p:cNvSpPr/>
            <p:nvPr/>
          </p:nvSpPr>
          <p:spPr>
            <a:xfrm>
              <a:off x="77088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2" name="Google Shape;8152;p13"/>
            <p:cNvSpPr/>
            <p:nvPr/>
          </p:nvSpPr>
          <p:spPr>
            <a:xfrm>
              <a:off x="79497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3" name="Google Shape;8153;p13"/>
            <p:cNvSpPr/>
            <p:nvPr/>
          </p:nvSpPr>
          <p:spPr>
            <a:xfrm>
              <a:off x="81906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4" name="Google Shape;8154;p13"/>
            <p:cNvSpPr/>
            <p:nvPr/>
          </p:nvSpPr>
          <p:spPr>
            <a:xfrm>
              <a:off x="84315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5" name="Google Shape;8155;p13"/>
            <p:cNvSpPr/>
            <p:nvPr/>
          </p:nvSpPr>
          <p:spPr>
            <a:xfrm>
              <a:off x="86724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6" name="Google Shape;8156;p13"/>
            <p:cNvSpPr/>
            <p:nvPr/>
          </p:nvSpPr>
          <p:spPr>
            <a:xfrm>
              <a:off x="89133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7" name="Google Shape;8157;p13"/>
            <p:cNvSpPr/>
            <p:nvPr/>
          </p:nvSpPr>
          <p:spPr>
            <a:xfrm>
              <a:off x="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8" name="Google Shape;8158;p13"/>
            <p:cNvSpPr/>
            <p:nvPr/>
          </p:nvSpPr>
          <p:spPr>
            <a:xfrm>
              <a:off x="2409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9" name="Google Shape;8159;p13"/>
            <p:cNvSpPr/>
            <p:nvPr/>
          </p:nvSpPr>
          <p:spPr>
            <a:xfrm>
              <a:off x="4818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0" name="Google Shape;8160;p13"/>
            <p:cNvSpPr/>
            <p:nvPr/>
          </p:nvSpPr>
          <p:spPr>
            <a:xfrm>
              <a:off x="7227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1" name="Google Shape;8161;p13"/>
            <p:cNvSpPr/>
            <p:nvPr/>
          </p:nvSpPr>
          <p:spPr>
            <a:xfrm>
              <a:off x="9636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2" name="Google Shape;8162;p13"/>
            <p:cNvSpPr/>
            <p:nvPr/>
          </p:nvSpPr>
          <p:spPr>
            <a:xfrm>
              <a:off x="12045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3" name="Google Shape;8163;p13"/>
            <p:cNvSpPr/>
            <p:nvPr/>
          </p:nvSpPr>
          <p:spPr>
            <a:xfrm>
              <a:off x="14454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4" name="Google Shape;8164;p13"/>
            <p:cNvSpPr/>
            <p:nvPr/>
          </p:nvSpPr>
          <p:spPr>
            <a:xfrm>
              <a:off x="16863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5" name="Google Shape;8165;p13"/>
            <p:cNvSpPr/>
            <p:nvPr/>
          </p:nvSpPr>
          <p:spPr>
            <a:xfrm>
              <a:off x="19272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6" name="Google Shape;8166;p13"/>
            <p:cNvSpPr/>
            <p:nvPr/>
          </p:nvSpPr>
          <p:spPr>
            <a:xfrm>
              <a:off x="21681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7" name="Google Shape;8167;p13"/>
            <p:cNvSpPr/>
            <p:nvPr/>
          </p:nvSpPr>
          <p:spPr>
            <a:xfrm>
              <a:off x="24090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8" name="Google Shape;8168;p13"/>
            <p:cNvSpPr/>
            <p:nvPr/>
          </p:nvSpPr>
          <p:spPr>
            <a:xfrm>
              <a:off x="26499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9" name="Google Shape;8169;p13"/>
            <p:cNvSpPr/>
            <p:nvPr/>
          </p:nvSpPr>
          <p:spPr>
            <a:xfrm>
              <a:off x="28908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0" name="Google Shape;8170;p13"/>
            <p:cNvSpPr/>
            <p:nvPr/>
          </p:nvSpPr>
          <p:spPr>
            <a:xfrm>
              <a:off x="31317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1" name="Google Shape;8171;p13"/>
            <p:cNvSpPr/>
            <p:nvPr/>
          </p:nvSpPr>
          <p:spPr>
            <a:xfrm>
              <a:off x="33726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2" name="Google Shape;8172;p13"/>
            <p:cNvSpPr/>
            <p:nvPr/>
          </p:nvSpPr>
          <p:spPr>
            <a:xfrm>
              <a:off x="36135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3" name="Google Shape;8173;p13"/>
            <p:cNvSpPr/>
            <p:nvPr/>
          </p:nvSpPr>
          <p:spPr>
            <a:xfrm>
              <a:off x="38544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4" name="Google Shape;8174;p13"/>
            <p:cNvSpPr/>
            <p:nvPr/>
          </p:nvSpPr>
          <p:spPr>
            <a:xfrm>
              <a:off x="40953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5" name="Google Shape;8175;p13"/>
            <p:cNvSpPr/>
            <p:nvPr/>
          </p:nvSpPr>
          <p:spPr>
            <a:xfrm>
              <a:off x="43362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6" name="Google Shape;8176;p13"/>
            <p:cNvSpPr/>
            <p:nvPr/>
          </p:nvSpPr>
          <p:spPr>
            <a:xfrm>
              <a:off x="45771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7" name="Google Shape;8177;p13"/>
            <p:cNvSpPr/>
            <p:nvPr/>
          </p:nvSpPr>
          <p:spPr>
            <a:xfrm>
              <a:off x="48180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8" name="Google Shape;8178;p13"/>
            <p:cNvSpPr/>
            <p:nvPr/>
          </p:nvSpPr>
          <p:spPr>
            <a:xfrm>
              <a:off x="50589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9" name="Google Shape;8179;p13"/>
            <p:cNvSpPr/>
            <p:nvPr/>
          </p:nvSpPr>
          <p:spPr>
            <a:xfrm>
              <a:off x="52998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0" name="Google Shape;8180;p13"/>
            <p:cNvSpPr/>
            <p:nvPr/>
          </p:nvSpPr>
          <p:spPr>
            <a:xfrm>
              <a:off x="55407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1" name="Google Shape;8181;p13"/>
            <p:cNvSpPr/>
            <p:nvPr/>
          </p:nvSpPr>
          <p:spPr>
            <a:xfrm>
              <a:off x="57816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2" name="Google Shape;8182;p13"/>
            <p:cNvSpPr/>
            <p:nvPr/>
          </p:nvSpPr>
          <p:spPr>
            <a:xfrm>
              <a:off x="60225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3" name="Google Shape;8183;p13"/>
            <p:cNvSpPr/>
            <p:nvPr/>
          </p:nvSpPr>
          <p:spPr>
            <a:xfrm>
              <a:off x="62634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4" name="Google Shape;8184;p13"/>
            <p:cNvSpPr/>
            <p:nvPr/>
          </p:nvSpPr>
          <p:spPr>
            <a:xfrm>
              <a:off x="65043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5" name="Google Shape;8185;p13"/>
            <p:cNvSpPr/>
            <p:nvPr/>
          </p:nvSpPr>
          <p:spPr>
            <a:xfrm>
              <a:off x="67452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6" name="Google Shape;8186;p13"/>
            <p:cNvSpPr/>
            <p:nvPr/>
          </p:nvSpPr>
          <p:spPr>
            <a:xfrm>
              <a:off x="69861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7" name="Google Shape;8187;p13"/>
            <p:cNvSpPr/>
            <p:nvPr/>
          </p:nvSpPr>
          <p:spPr>
            <a:xfrm>
              <a:off x="72270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8" name="Google Shape;8188;p13"/>
            <p:cNvSpPr/>
            <p:nvPr/>
          </p:nvSpPr>
          <p:spPr>
            <a:xfrm>
              <a:off x="74679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9" name="Google Shape;8189;p13"/>
            <p:cNvSpPr/>
            <p:nvPr/>
          </p:nvSpPr>
          <p:spPr>
            <a:xfrm>
              <a:off x="77088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0" name="Google Shape;8190;p13"/>
            <p:cNvSpPr/>
            <p:nvPr/>
          </p:nvSpPr>
          <p:spPr>
            <a:xfrm>
              <a:off x="79497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1" name="Google Shape;8191;p13"/>
            <p:cNvSpPr/>
            <p:nvPr/>
          </p:nvSpPr>
          <p:spPr>
            <a:xfrm>
              <a:off x="81906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2" name="Google Shape;8192;p13"/>
            <p:cNvSpPr/>
            <p:nvPr/>
          </p:nvSpPr>
          <p:spPr>
            <a:xfrm>
              <a:off x="84315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3" name="Google Shape;8193;p13"/>
            <p:cNvSpPr/>
            <p:nvPr/>
          </p:nvSpPr>
          <p:spPr>
            <a:xfrm>
              <a:off x="86724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4" name="Google Shape;8194;p13"/>
            <p:cNvSpPr/>
            <p:nvPr/>
          </p:nvSpPr>
          <p:spPr>
            <a:xfrm>
              <a:off x="89133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5" name="Google Shape;8195;p13"/>
            <p:cNvSpPr/>
            <p:nvPr/>
          </p:nvSpPr>
          <p:spPr>
            <a:xfrm>
              <a:off x="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6" name="Google Shape;8196;p13"/>
            <p:cNvSpPr/>
            <p:nvPr/>
          </p:nvSpPr>
          <p:spPr>
            <a:xfrm>
              <a:off x="2409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7" name="Google Shape;8197;p13"/>
            <p:cNvSpPr/>
            <p:nvPr/>
          </p:nvSpPr>
          <p:spPr>
            <a:xfrm>
              <a:off x="4818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8" name="Google Shape;8198;p13"/>
            <p:cNvSpPr/>
            <p:nvPr/>
          </p:nvSpPr>
          <p:spPr>
            <a:xfrm>
              <a:off x="7227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9" name="Google Shape;8199;p13"/>
            <p:cNvSpPr/>
            <p:nvPr/>
          </p:nvSpPr>
          <p:spPr>
            <a:xfrm>
              <a:off x="9636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0" name="Google Shape;8200;p13"/>
            <p:cNvSpPr/>
            <p:nvPr/>
          </p:nvSpPr>
          <p:spPr>
            <a:xfrm>
              <a:off x="12045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1" name="Google Shape;8201;p13"/>
            <p:cNvSpPr/>
            <p:nvPr/>
          </p:nvSpPr>
          <p:spPr>
            <a:xfrm>
              <a:off x="14454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2" name="Google Shape;8202;p13"/>
            <p:cNvSpPr/>
            <p:nvPr/>
          </p:nvSpPr>
          <p:spPr>
            <a:xfrm>
              <a:off x="16863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3" name="Google Shape;8203;p13"/>
            <p:cNvSpPr/>
            <p:nvPr/>
          </p:nvSpPr>
          <p:spPr>
            <a:xfrm>
              <a:off x="19272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4" name="Google Shape;8204;p13"/>
            <p:cNvSpPr/>
            <p:nvPr/>
          </p:nvSpPr>
          <p:spPr>
            <a:xfrm>
              <a:off x="21681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5" name="Google Shape;8205;p13"/>
            <p:cNvSpPr/>
            <p:nvPr/>
          </p:nvSpPr>
          <p:spPr>
            <a:xfrm>
              <a:off x="24090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6" name="Google Shape;8206;p13"/>
            <p:cNvSpPr/>
            <p:nvPr/>
          </p:nvSpPr>
          <p:spPr>
            <a:xfrm>
              <a:off x="26499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7" name="Google Shape;8207;p13"/>
            <p:cNvSpPr/>
            <p:nvPr/>
          </p:nvSpPr>
          <p:spPr>
            <a:xfrm>
              <a:off x="28908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8" name="Google Shape;8208;p13"/>
            <p:cNvSpPr/>
            <p:nvPr/>
          </p:nvSpPr>
          <p:spPr>
            <a:xfrm>
              <a:off x="31317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9" name="Google Shape;8209;p13"/>
            <p:cNvSpPr/>
            <p:nvPr/>
          </p:nvSpPr>
          <p:spPr>
            <a:xfrm>
              <a:off x="33726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0" name="Google Shape;8210;p13"/>
            <p:cNvSpPr/>
            <p:nvPr/>
          </p:nvSpPr>
          <p:spPr>
            <a:xfrm>
              <a:off x="36135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1" name="Google Shape;8211;p13"/>
            <p:cNvSpPr/>
            <p:nvPr/>
          </p:nvSpPr>
          <p:spPr>
            <a:xfrm>
              <a:off x="38544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2" name="Google Shape;8212;p13"/>
            <p:cNvSpPr/>
            <p:nvPr/>
          </p:nvSpPr>
          <p:spPr>
            <a:xfrm>
              <a:off x="40953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3" name="Google Shape;8213;p13"/>
            <p:cNvSpPr/>
            <p:nvPr/>
          </p:nvSpPr>
          <p:spPr>
            <a:xfrm>
              <a:off x="43362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4" name="Google Shape;8214;p13"/>
            <p:cNvSpPr/>
            <p:nvPr/>
          </p:nvSpPr>
          <p:spPr>
            <a:xfrm>
              <a:off x="45771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5" name="Google Shape;8215;p13"/>
            <p:cNvSpPr/>
            <p:nvPr/>
          </p:nvSpPr>
          <p:spPr>
            <a:xfrm>
              <a:off x="48180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6" name="Google Shape;8216;p13"/>
            <p:cNvSpPr/>
            <p:nvPr/>
          </p:nvSpPr>
          <p:spPr>
            <a:xfrm>
              <a:off x="50589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7" name="Google Shape;8217;p13"/>
            <p:cNvSpPr/>
            <p:nvPr/>
          </p:nvSpPr>
          <p:spPr>
            <a:xfrm>
              <a:off x="52998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8" name="Google Shape;8218;p13"/>
            <p:cNvSpPr/>
            <p:nvPr/>
          </p:nvSpPr>
          <p:spPr>
            <a:xfrm>
              <a:off x="55407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9" name="Google Shape;8219;p13"/>
            <p:cNvSpPr/>
            <p:nvPr/>
          </p:nvSpPr>
          <p:spPr>
            <a:xfrm>
              <a:off x="57816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0" name="Google Shape;8220;p13"/>
            <p:cNvSpPr/>
            <p:nvPr/>
          </p:nvSpPr>
          <p:spPr>
            <a:xfrm>
              <a:off x="60225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1" name="Google Shape;8221;p13"/>
            <p:cNvSpPr/>
            <p:nvPr/>
          </p:nvSpPr>
          <p:spPr>
            <a:xfrm>
              <a:off x="62634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2" name="Google Shape;8222;p13"/>
            <p:cNvSpPr/>
            <p:nvPr/>
          </p:nvSpPr>
          <p:spPr>
            <a:xfrm>
              <a:off x="65043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3" name="Google Shape;8223;p13"/>
            <p:cNvSpPr/>
            <p:nvPr/>
          </p:nvSpPr>
          <p:spPr>
            <a:xfrm>
              <a:off x="67452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4" name="Google Shape;8224;p13"/>
            <p:cNvSpPr/>
            <p:nvPr/>
          </p:nvSpPr>
          <p:spPr>
            <a:xfrm>
              <a:off x="69861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5" name="Google Shape;8225;p13"/>
            <p:cNvSpPr/>
            <p:nvPr/>
          </p:nvSpPr>
          <p:spPr>
            <a:xfrm>
              <a:off x="72270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6" name="Google Shape;8226;p13"/>
            <p:cNvSpPr/>
            <p:nvPr/>
          </p:nvSpPr>
          <p:spPr>
            <a:xfrm>
              <a:off x="74679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7" name="Google Shape;8227;p13"/>
            <p:cNvSpPr/>
            <p:nvPr/>
          </p:nvSpPr>
          <p:spPr>
            <a:xfrm>
              <a:off x="77088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8" name="Google Shape;8228;p13"/>
            <p:cNvSpPr/>
            <p:nvPr/>
          </p:nvSpPr>
          <p:spPr>
            <a:xfrm>
              <a:off x="79497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9" name="Google Shape;8229;p13"/>
            <p:cNvSpPr/>
            <p:nvPr/>
          </p:nvSpPr>
          <p:spPr>
            <a:xfrm>
              <a:off x="81906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0" name="Google Shape;8230;p13"/>
            <p:cNvSpPr/>
            <p:nvPr/>
          </p:nvSpPr>
          <p:spPr>
            <a:xfrm>
              <a:off x="84315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1" name="Google Shape;8231;p13"/>
            <p:cNvSpPr/>
            <p:nvPr/>
          </p:nvSpPr>
          <p:spPr>
            <a:xfrm>
              <a:off x="86724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2" name="Google Shape;8232;p13"/>
            <p:cNvSpPr/>
            <p:nvPr/>
          </p:nvSpPr>
          <p:spPr>
            <a:xfrm>
              <a:off x="89133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3" name="Google Shape;8233;p13"/>
            <p:cNvSpPr/>
            <p:nvPr/>
          </p:nvSpPr>
          <p:spPr>
            <a:xfrm>
              <a:off x="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4" name="Google Shape;8234;p13"/>
            <p:cNvSpPr/>
            <p:nvPr/>
          </p:nvSpPr>
          <p:spPr>
            <a:xfrm>
              <a:off x="2409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5" name="Google Shape;8235;p13"/>
            <p:cNvSpPr/>
            <p:nvPr/>
          </p:nvSpPr>
          <p:spPr>
            <a:xfrm>
              <a:off x="4818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6" name="Google Shape;8236;p13"/>
            <p:cNvSpPr/>
            <p:nvPr/>
          </p:nvSpPr>
          <p:spPr>
            <a:xfrm>
              <a:off x="7227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7" name="Google Shape;8237;p13"/>
            <p:cNvSpPr/>
            <p:nvPr/>
          </p:nvSpPr>
          <p:spPr>
            <a:xfrm>
              <a:off x="9636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8" name="Google Shape;8238;p13"/>
            <p:cNvSpPr/>
            <p:nvPr/>
          </p:nvSpPr>
          <p:spPr>
            <a:xfrm>
              <a:off x="12045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9" name="Google Shape;8239;p13"/>
            <p:cNvSpPr/>
            <p:nvPr/>
          </p:nvSpPr>
          <p:spPr>
            <a:xfrm>
              <a:off x="14454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0" name="Google Shape;8240;p13"/>
            <p:cNvSpPr/>
            <p:nvPr/>
          </p:nvSpPr>
          <p:spPr>
            <a:xfrm>
              <a:off x="16863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1" name="Google Shape;8241;p13"/>
            <p:cNvSpPr/>
            <p:nvPr/>
          </p:nvSpPr>
          <p:spPr>
            <a:xfrm>
              <a:off x="19272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2" name="Google Shape;8242;p13"/>
            <p:cNvSpPr/>
            <p:nvPr/>
          </p:nvSpPr>
          <p:spPr>
            <a:xfrm>
              <a:off x="21681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3" name="Google Shape;8243;p13"/>
            <p:cNvSpPr/>
            <p:nvPr/>
          </p:nvSpPr>
          <p:spPr>
            <a:xfrm>
              <a:off x="24090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4" name="Google Shape;8244;p13"/>
            <p:cNvSpPr/>
            <p:nvPr/>
          </p:nvSpPr>
          <p:spPr>
            <a:xfrm>
              <a:off x="26499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5" name="Google Shape;8245;p13"/>
            <p:cNvSpPr/>
            <p:nvPr/>
          </p:nvSpPr>
          <p:spPr>
            <a:xfrm>
              <a:off x="28908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6" name="Google Shape;8246;p13"/>
            <p:cNvSpPr/>
            <p:nvPr/>
          </p:nvSpPr>
          <p:spPr>
            <a:xfrm>
              <a:off x="31317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7" name="Google Shape;8247;p13"/>
            <p:cNvSpPr/>
            <p:nvPr/>
          </p:nvSpPr>
          <p:spPr>
            <a:xfrm>
              <a:off x="33726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8" name="Google Shape;8248;p13"/>
            <p:cNvSpPr/>
            <p:nvPr/>
          </p:nvSpPr>
          <p:spPr>
            <a:xfrm>
              <a:off x="36135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9" name="Google Shape;8249;p13"/>
            <p:cNvSpPr/>
            <p:nvPr/>
          </p:nvSpPr>
          <p:spPr>
            <a:xfrm>
              <a:off x="38544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0" name="Google Shape;8250;p13"/>
            <p:cNvSpPr/>
            <p:nvPr/>
          </p:nvSpPr>
          <p:spPr>
            <a:xfrm>
              <a:off x="40953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1" name="Google Shape;8251;p13"/>
            <p:cNvSpPr/>
            <p:nvPr/>
          </p:nvSpPr>
          <p:spPr>
            <a:xfrm>
              <a:off x="43362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2" name="Google Shape;8252;p13"/>
            <p:cNvSpPr/>
            <p:nvPr/>
          </p:nvSpPr>
          <p:spPr>
            <a:xfrm>
              <a:off x="45771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3" name="Google Shape;8253;p13"/>
            <p:cNvSpPr/>
            <p:nvPr/>
          </p:nvSpPr>
          <p:spPr>
            <a:xfrm>
              <a:off x="48180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4" name="Google Shape;8254;p13"/>
            <p:cNvSpPr/>
            <p:nvPr/>
          </p:nvSpPr>
          <p:spPr>
            <a:xfrm>
              <a:off x="50589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5" name="Google Shape;8255;p13"/>
            <p:cNvSpPr/>
            <p:nvPr/>
          </p:nvSpPr>
          <p:spPr>
            <a:xfrm>
              <a:off x="52998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6" name="Google Shape;8256;p13"/>
            <p:cNvSpPr/>
            <p:nvPr/>
          </p:nvSpPr>
          <p:spPr>
            <a:xfrm>
              <a:off x="55407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7" name="Google Shape;8257;p13"/>
            <p:cNvSpPr/>
            <p:nvPr/>
          </p:nvSpPr>
          <p:spPr>
            <a:xfrm>
              <a:off x="57816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8" name="Google Shape;8258;p13"/>
            <p:cNvSpPr/>
            <p:nvPr/>
          </p:nvSpPr>
          <p:spPr>
            <a:xfrm>
              <a:off x="60225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9" name="Google Shape;8259;p13"/>
            <p:cNvSpPr/>
            <p:nvPr/>
          </p:nvSpPr>
          <p:spPr>
            <a:xfrm>
              <a:off x="62634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0" name="Google Shape;8260;p13"/>
            <p:cNvSpPr/>
            <p:nvPr/>
          </p:nvSpPr>
          <p:spPr>
            <a:xfrm>
              <a:off x="65043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1" name="Google Shape;8261;p13"/>
            <p:cNvSpPr/>
            <p:nvPr/>
          </p:nvSpPr>
          <p:spPr>
            <a:xfrm>
              <a:off x="67452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2" name="Google Shape;8262;p13"/>
            <p:cNvSpPr/>
            <p:nvPr/>
          </p:nvSpPr>
          <p:spPr>
            <a:xfrm>
              <a:off x="69861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3" name="Google Shape;8263;p13"/>
            <p:cNvSpPr/>
            <p:nvPr/>
          </p:nvSpPr>
          <p:spPr>
            <a:xfrm>
              <a:off x="72270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4" name="Google Shape;8264;p13"/>
            <p:cNvSpPr/>
            <p:nvPr/>
          </p:nvSpPr>
          <p:spPr>
            <a:xfrm>
              <a:off x="74679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5" name="Google Shape;8265;p13"/>
            <p:cNvSpPr/>
            <p:nvPr/>
          </p:nvSpPr>
          <p:spPr>
            <a:xfrm>
              <a:off x="77088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6" name="Google Shape;8266;p13"/>
            <p:cNvSpPr/>
            <p:nvPr/>
          </p:nvSpPr>
          <p:spPr>
            <a:xfrm>
              <a:off x="79497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7" name="Google Shape;8267;p13"/>
            <p:cNvSpPr/>
            <p:nvPr/>
          </p:nvSpPr>
          <p:spPr>
            <a:xfrm>
              <a:off x="81906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8" name="Google Shape;8268;p13"/>
            <p:cNvSpPr/>
            <p:nvPr/>
          </p:nvSpPr>
          <p:spPr>
            <a:xfrm>
              <a:off x="84315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9" name="Google Shape;8269;p13"/>
            <p:cNvSpPr/>
            <p:nvPr/>
          </p:nvSpPr>
          <p:spPr>
            <a:xfrm>
              <a:off x="86724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0" name="Google Shape;8270;p13"/>
            <p:cNvSpPr/>
            <p:nvPr/>
          </p:nvSpPr>
          <p:spPr>
            <a:xfrm>
              <a:off x="89133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1" name="Google Shape;8271;p13"/>
            <p:cNvSpPr/>
            <p:nvPr/>
          </p:nvSpPr>
          <p:spPr>
            <a:xfrm>
              <a:off x="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2" name="Google Shape;8272;p13"/>
            <p:cNvSpPr/>
            <p:nvPr/>
          </p:nvSpPr>
          <p:spPr>
            <a:xfrm>
              <a:off x="2409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3" name="Google Shape;8273;p13"/>
            <p:cNvSpPr/>
            <p:nvPr/>
          </p:nvSpPr>
          <p:spPr>
            <a:xfrm>
              <a:off x="4818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4" name="Google Shape;8274;p13"/>
            <p:cNvSpPr/>
            <p:nvPr/>
          </p:nvSpPr>
          <p:spPr>
            <a:xfrm>
              <a:off x="7227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5" name="Google Shape;8275;p13"/>
            <p:cNvSpPr/>
            <p:nvPr/>
          </p:nvSpPr>
          <p:spPr>
            <a:xfrm>
              <a:off x="9636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6" name="Google Shape;8276;p13"/>
            <p:cNvSpPr/>
            <p:nvPr/>
          </p:nvSpPr>
          <p:spPr>
            <a:xfrm>
              <a:off x="12045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7" name="Google Shape;8277;p13"/>
            <p:cNvSpPr/>
            <p:nvPr/>
          </p:nvSpPr>
          <p:spPr>
            <a:xfrm>
              <a:off x="14454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8" name="Google Shape;8278;p13"/>
            <p:cNvSpPr/>
            <p:nvPr/>
          </p:nvSpPr>
          <p:spPr>
            <a:xfrm>
              <a:off x="16863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9" name="Google Shape;8279;p13"/>
            <p:cNvSpPr/>
            <p:nvPr/>
          </p:nvSpPr>
          <p:spPr>
            <a:xfrm>
              <a:off x="19272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0" name="Google Shape;8280;p13"/>
            <p:cNvSpPr/>
            <p:nvPr/>
          </p:nvSpPr>
          <p:spPr>
            <a:xfrm>
              <a:off x="21681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1" name="Google Shape;8281;p13"/>
            <p:cNvSpPr/>
            <p:nvPr/>
          </p:nvSpPr>
          <p:spPr>
            <a:xfrm>
              <a:off x="24090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2" name="Google Shape;8282;p13"/>
            <p:cNvSpPr/>
            <p:nvPr/>
          </p:nvSpPr>
          <p:spPr>
            <a:xfrm>
              <a:off x="26499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3" name="Google Shape;8283;p13"/>
            <p:cNvSpPr/>
            <p:nvPr/>
          </p:nvSpPr>
          <p:spPr>
            <a:xfrm>
              <a:off x="28908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4" name="Google Shape;8284;p13"/>
            <p:cNvSpPr/>
            <p:nvPr/>
          </p:nvSpPr>
          <p:spPr>
            <a:xfrm>
              <a:off x="31317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5" name="Google Shape;8285;p13"/>
            <p:cNvSpPr/>
            <p:nvPr/>
          </p:nvSpPr>
          <p:spPr>
            <a:xfrm>
              <a:off x="33726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6" name="Google Shape;8286;p13"/>
            <p:cNvSpPr/>
            <p:nvPr/>
          </p:nvSpPr>
          <p:spPr>
            <a:xfrm>
              <a:off x="36135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7" name="Google Shape;8287;p13"/>
            <p:cNvSpPr/>
            <p:nvPr/>
          </p:nvSpPr>
          <p:spPr>
            <a:xfrm>
              <a:off x="38544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8" name="Google Shape;8288;p13"/>
            <p:cNvSpPr/>
            <p:nvPr/>
          </p:nvSpPr>
          <p:spPr>
            <a:xfrm>
              <a:off x="40953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9" name="Google Shape;8289;p13"/>
            <p:cNvSpPr/>
            <p:nvPr/>
          </p:nvSpPr>
          <p:spPr>
            <a:xfrm>
              <a:off x="43362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0" name="Google Shape;8290;p13"/>
            <p:cNvSpPr/>
            <p:nvPr/>
          </p:nvSpPr>
          <p:spPr>
            <a:xfrm>
              <a:off x="45771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1" name="Google Shape;8291;p13"/>
            <p:cNvSpPr/>
            <p:nvPr/>
          </p:nvSpPr>
          <p:spPr>
            <a:xfrm>
              <a:off x="48180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2" name="Google Shape;8292;p13"/>
            <p:cNvSpPr/>
            <p:nvPr/>
          </p:nvSpPr>
          <p:spPr>
            <a:xfrm>
              <a:off x="50589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3" name="Google Shape;8293;p13"/>
            <p:cNvSpPr/>
            <p:nvPr/>
          </p:nvSpPr>
          <p:spPr>
            <a:xfrm>
              <a:off x="52998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4" name="Google Shape;8294;p13"/>
            <p:cNvSpPr/>
            <p:nvPr/>
          </p:nvSpPr>
          <p:spPr>
            <a:xfrm>
              <a:off x="55407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5" name="Google Shape;8295;p13"/>
            <p:cNvSpPr/>
            <p:nvPr/>
          </p:nvSpPr>
          <p:spPr>
            <a:xfrm>
              <a:off x="57816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6" name="Google Shape;8296;p13"/>
            <p:cNvSpPr/>
            <p:nvPr/>
          </p:nvSpPr>
          <p:spPr>
            <a:xfrm>
              <a:off x="60225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7" name="Google Shape;8297;p13"/>
            <p:cNvSpPr/>
            <p:nvPr/>
          </p:nvSpPr>
          <p:spPr>
            <a:xfrm>
              <a:off x="62634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8" name="Google Shape;8298;p13"/>
            <p:cNvSpPr/>
            <p:nvPr/>
          </p:nvSpPr>
          <p:spPr>
            <a:xfrm>
              <a:off x="65043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9" name="Google Shape;8299;p13"/>
            <p:cNvSpPr/>
            <p:nvPr/>
          </p:nvSpPr>
          <p:spPr>
            <a:xfrm>
              <a:off x="67452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0" name="Google Shape;8300;p13"/>
            <p:cNvSpPr/>
            <p:nvPr/>
          </p:nvSpPr>
          <p:spPr>
            <a:xfrm>
              <a:off x="69861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1" name="Google Shape;8301;p13"/>
            <p:cNvSpPr/>
            <p:nvPr/>
          </p:nvSpPr>
          <p:spPr>
            <a:xfrm>
              <a:off x="72270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2" name="Google Shape;8302;p13"/>
            <p:cNvSpPr/>
            <p:nvPr/>
          </p:nvSpPr>
          <p:spPr>
            <a:xfrm>
              <a:off x="74679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3" name="Google Shape;8303;p13"/>
            <p:cNvSpPr/>
            <p:nvPr/>
          </p:nvSpPr>
          <p:spPr>
            <a:xfrm>
              <a:off x="77088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4" name="Google Shape;8304;p13"/>
            <p:cNvSpPr/>
            <p:nvPr/>
          </p:nvSpPr>
          <p:spPr>
            <a:xfrm>
              <a:off x="79497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5" name="Google Shape;8305;p13"/>
            <p:cNvSpPr/>
            <p:nvPr/>
          </p:nvSpPr>
          <p:spPr>
            <a:xfrm>
              <a:off x="81906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6" name="Google Shape;8306;p13"/>
            <p:cNvSpPr/>
            <p:nvPr/>
          </p:nvSpPr>
          <p:spPr>
            <a:xfrm>
              <a:off x="84315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7" name="Google Shape;8307;p13"/>
            <p:cNvSpPr/>
            <p:nvPr/>
          </p:nvSpPr>
          <p:spPr>
            <a:xfrm>
              <a:off x="86724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8" name="Google Shape;8308;p13"/>
            <p:cNvSpPr/>
            <p:nvPr/>
          </p:nvSpPr>
          <p:spPr>
            <a:xfrm>
              <a:off x="89133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9" name="Google Shape;8309;p13"/>
            <p:cNvSpPr/>
            <p:nvPr/>
          </p:nvSpPr>
          <p:spPr>
            <a:xfrm>
              <a:off x="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0" name="Google Shape;8310;p13"/>
            <p:cNvSpPr/>
            <p:nvPr/>
          </p:nvSpPr>
          <p:spPr>
            <a:xfrm>
              <a:off x="2409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1" name="Google Shape;8311;p13"/>
            <p:cNvSpPr/>
            <p:nvPr/>
          </p:nvSpPr>
          <p:spPr>
            <a:xfrm>
              <a:off x="4818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2" name="Google Shape;8312;p13"/>
            <p:cNvSpPr/>
            <p:nvPr/>
          </p:nvSpPr>
          <p:spPr>
            <a:xfrm>
              <a:off x="7227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3" name="Google Shape;8313;p13"/>
            <p:cNvSpPr/>
            <p:nvPr/>
          </p:nvSpPr>
          <p:spPr>
            <a:xfrm>
              <a:off x="9636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4" name="Google Shape;8314;p13"/>
            <p:cNvSpPr/>
            <p:nvPr/>
          </p:nvSpPr>
          <p:spPr>
            <a:xfrm>
              <a:off x="12045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5" name="Google Shape;8315;p13"/>
            <p:cNvSpPr/>
            <p:nvPr/>
          </p:nvSpPr>
          <p:spPr>
            <a:xfrm>
              <a:off x="14454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6" name="Google Shape;8316;p13"/>
            <p:cNvSpPr/>
            <p:nvPr/>
          </p:nvSpPr>
          <p:spPr>
            <a:xfrm>
              <a:off x="16863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7" name="Google Shape;8317;p13"/>
            <p:cNvSpPr/>
            <p:nvPr/>
          </p:nvSpPr>
          <p:spPr>
            <a:xfrm>
              <a:off x="19272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8" name="Google Shape;8318;p13"/>
            <p:cNvSpPr/>
            <p:nvPr/>
          </p:nvSpPr>
          <p:spPr>
            <a:xfrm>
              <a:off x="21681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9" name="Google Shape;8319;p13"/>
            <p:cNvSpPr/>
            <p:nvPr/>
          </p:nvSpPr>
          <p:spPr>
            <a:xfrm>
              <a:off x="24090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0" name="Google Shape;8320;p13"/>
            <p:cNvSpPr/>
            <p:nvPr/>
          </p:nvSpPr>
          <p:spPr>
            <a:xfrm>
              <a:off x="26499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1" name="Google Shape;8321;p13"/>
            <p:cNvSpPr/>
            <p:nvPr/>
          </p:nvSpPr>
          <p:spPr>
            <a:xfrm>
              <a:off x="28908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2" name="Google Shape;8322;p13"/>
            <p:cNvSpPr/>
            <p:nvPr/>
          </p:nvSpPr>
          <p:spPr>
            <a:xfrm>
              <a:off x="31317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3" name="Google Shape;8323;p13"/>
            <p:cNvSpPr/>
            <p:nvPr/>
          </p:nvSpPr>
          <p:spPr>
            <a:xfrm>
              <a:off x="33726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4" name="Google Shape;8324;p13"/>
            <p:cNvSpPr/>
            <p:nvPr/>
          </p:nvSpPr>
          <p:spPr>
            <a:xfrm>
              <a:off x="36135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5" name="Google Shape;8325;p13"/>
            <p:cNvSpPr/>
            <p:nvPr/>
          </p:nvSpPr>
          <p:spPr>
            <a:xfrm>
              <a:off x="38544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6" name="Google Shape;8326;p13"/>
            <p:cNvSpPr/>
            <p:nvPr/>
          </p:nvSpPr>
          <p:spPr>
            <a:xfrm>
              <a:off x="40953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7" name="Google Shape;8327;p13"/>
            <p:cNvSpPr/>
            <p:nvPr/>
          </p:nvSpPr>
          <p:spPr>
            <a:xfrm>
              <a:off x="43362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8" name="Google Shape;8328;p13"/>
            <p:cNvSpPr/>
            <p:nvPr/>
          </p:nvSpPr>
          <p:spPr>
            <a:xfrm>
              <a:off x="45771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9" name="Google Shape;8329;p13"/>
            <p:cNvSpPr/>
            <p:nvPr/>
          </p:nvSpPr>
          <p:spPr>
            <a:xfrm>
              <a:off x="48180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0" name="Google Shape;8330;p13"/>
            <p:cNvSpPr/>
            <p:nvPr/>
          </p:nvSpPr>
          <p:spPr>
            <a:xfrm>
              <a:off x="50589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1" name="Google Shape;8331;p13"/>
            <p:cNvSpPr/>
            <p:nvPr/>
          </p:nvSpPr>
          <p:spPr>
            <a:xfrm>
              <a:off x="52998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2" name="Google Shape;8332;p13"/>
            <p:cNvSpPr/>
            <p:nvPr/>
          </p:nvSpPr>
          <p:spPr>
            <a:xfrm>
              <a:off x="55407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3" name="Google Shape;8333;p13"/>
            <p:cNvSpPr/>
            <p:nvPr/>
          </p:nvSpPr>
          <p:spPr>
            <a:xfrm>
              <a:off x="57816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4" name="Google Shape;8334;p13"/>
            <p:cNvSpPr/>
            <p:nvPr/>
          </p:nvSpPr>
          <p:spPr>
            <a:xfrm>
              <a:off x="60225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5" name="Google Shape;8335;p13"/>
            <p:cNvSpPr/>
            <p:nvPr/>
          </p:nvSpPr>
          <p:spPr>
            <a:xfrm>
              <a:off x="62634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6" name="Google Shape;8336;p13"/>
            <p:cNvSpPr/>
            <p:nvPr/>
          </p:nvSpPr>
          <p:spPr>
            <a:xfrm>
              <a:off x="65043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7" name="Google Shape;8337;p13"/>
            <p:cNvSpPr/>
            <p:nvPr/>
          </p:nvSpPr>
          <p:spPr>
            <a:xfrm>
              <a:off x="67452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8" name="Google Shape;8338;p13"/>
            <p:cNvSpPr/>
            <p:nvPr/>
          </p:nvSpPr>
          <p:spPr>
            <a:xfrm>
              <a:off x="69861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9" name="Google Shape;8339;p13"/>
            <p:cNvSpPr/>
            <p:nvPr/>
          </p:nvSpPr>
          <p:spPr>
            <a:xfrm>
              <a:off x="72270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0" name="Google Shape;8340;p13"/>
            <p:cNvSpPr/>
            <p:nvPr/>
          </p:nvSpPr>
          <p:spPr>
            <a:xfrm>
              <a:off x="74679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1" name="Google Shape;8341;p13"/>
            <p:cNvSpPr/>
            <p:nvPr/>
          </p:nvSpPr>
          <p:spPr>
            <a:xfrm>
              <a:off x="77088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2" name="Google Shape;8342;p13"/>
            <p:cNvSpPr/>
            <p:nvPr/>
          </p:nvSpPr>
          <p:spPr>
            <a:xfrm>
              <a:off x="79497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3" name="Google Shape;8343;p13"/>
            <p:cNvSpPr/>
            <p:nvPr/>
          </p:nvSpPr>
          <p:spPr>
            <a:xfrm>
              <a:off x="81906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4" name="Google Shape;8344;p13"/>
            <p:cNvSpPr/>
            <p:nvPr/>
          </p:nvSpPr>
          <p:spPr>
            <a:xfrm>
              <a:off x="84315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5" name="Google Shape;8345;p13"/>
            <p:cNvSpPr/>
            <p:nvPr/>
          </p:nvSpPr>
          <p:spPr>
            <a:xfrm>
              <a:off x="86724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6" name="Google Shape;8346;p13"/>
            <p:cNvSpPr/>
            <p:nvPr/>
          </p:nvSpPr>
          <p:spPr>
            <a:xfrm>
              <a:off x="89133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7" name="Google Shape;8347;p13"/>
            <p:cNvSpPr/>
            <p:nvPr/>
          </p:nvSpPr>
          <p:spPr>
            <a:xfrm>
              <a:off x="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8" name="Google Shape;8348;p13"/>
            <p:cNvSpPr/>
            <p:nvPr/>
          </p:nvSpPr>
          <p:spPr>
            <a:xfrm>
              <a:off x="2409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9" name="Google Shape;8349;p13"/>
            <p:cNvSpPr/>
            <p:nvPr/>
          </p:nvSpPr>
          <p:spPr>
            <a:xfrm>
              <a:off x="4818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0" name="Google Shape;8350;p13"/>
            <p:cNvSpPr/>
            <p:nvPr/>
          </p:nvSpPr>
          <p:spPr>
            <a:xfrm>
              <a:off x="7227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1" name="Google Shape;8351;p13"/>
            <p:cNvSpPr/>
            <p:nvPr/>
          </p:nvSpPr>
          <p:spPr>
            <a:xfrm>
              <a:off x="9636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2" name="Google Shape;8352;p13"/>
            <p:cNvSpPr/>
            <p:nvPr/>
          </p:nvSpPr>
          <p:spPr>
            <a:xfrm>
              <a:off x="12045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3" name="Google Shape;8353;p13"/>
            <p:cNvSpPr/>
            <p:nvPr/>
          </p:nvSpPr>
          <p:spPr>
            <a:xfrm>
              <a:off x="14454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4" name="Google Shape;8354;p13"/>
            <p:cNvSpPr/>
            <p:nvPr/>
          </p:nvSpPr>
          <p:spPr>
            <a:xfrm>
              <a:off x="16863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5" name="Google Shape;8355;p13"/>
            <p:cNvSpPr/>
            <p:nvPr/>
          </p:nvSpPr>
          <p:spPr>
            <a:xfrm>
              <a:off x="19272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6" name="Google Shape;8356;p13"/>
            <p:cNvSpPr/>
            <p:nvPr/>
          </p:nvSpPr>
          <p:spPr>
            <a:xfrm>
              <a:off x="21681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7" name="Google Shape;8357;p13"/>
            <p:cNvSpPr/>
            <p:nvPr/>
          </p:nvSpPr>
          <p:spPr>
            <a:xfrm>
              <a:off x="24090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8" name="Google Shape;8358;p13"/>
            <p:cNvSpPr/>
            <p:nvPr/>
          </p:nvSpPr>
          <p:spPr>
            <a:xfrm>
              <a:off x="26499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9" name="Google Shape;8359;p13"/>
            <p:cNvSpPr/>
            <p:nvPr/>
          </p:nvSpPr>
          <p:spPr>
            <a:xfrm>
              <a:off x="28908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0" name="Google Shape;8360;p13"/>
            <p:cNvSpPr/>
            <p:nvPr/>
          </p:nvSpPr>
          <p:spPr>
            <a:xfrm>
              <a:off x="31317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1" name="Google Shape;8361;p13"/>
            <p:cNvSpPr/>
            <p:nvPr/>
          </p:nvSpPr>
          <p:spPr>
            <a:xfrm>
              <a:off x="33726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2" name="Google Shape;8362;p13"/>
            <p:cNvSpPr/>
            <p:nvPr/>
          </p:nvSpPr>
          <p:spPr>
            <a:xfrm>
              <a:off x="36135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3" name="Google Shape;8363;p13"/>
            <p:cNvSpPr/>
            <p:nvPr/>
          </p:nvSpPr>
          <p:spPr>
            <a:xfrm>
              <a:off x="38544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4" name="Google Shape;8364;p13"/>
            <p:cNvSpPr/>
            <p:nvPr/>
          </p:nvSpPr>
          <p:spPr>
            <a:xfrm>
              <a:off x="40953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5" name="Google Shape;8365;p13"/>
            <p:cNvSpPr/>
            <p:nvPr/>
          </p:nvSpPr>
          <p:spPr>
            <a:xfrm>
              <a:off x="43362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6" name="Google Shape;8366;p13"/>
            <p:cNvSpPr/>
            <p:nvPr/>
          </p:nvSpPr>
          <p:spPr>
            <a:xfrm>
              <a:off x="45771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7" name="Google Shape;8367;p13"/>
            <p:cNvSpPr/>
            <p:nvPr/>
          </p:nvSpPr>
          <p:spPr>
            <a:xfrm>
              <a:off x="48180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8" name="Google Shape;8368;p13"/>
            <p:cNvSpPr/>
            <p:nvPr/>
          </p:nvSpPr>
          <p:spPr>
            <a:xfrm>
              <a:off x="50589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9" name="Google Shape;8369;p13"/>
            <p:cNvSpPr/>
            <p:nvPr/>
          </p:nvSpPr>
          <p:spPr>
            <a:xfrm>
              <a:off x="52998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0" name="Google Shape;8370;p13"/>
            <p:cNvSpPr/>
            <p:nvPr/>
          </p:nvSpPr>
          <p:spPr>
            <a:xfrm>
              <a:off x="55407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1" name="Google Shape;8371;p13"/>
            <p:cNvSpPr/>
            <p:nvPr/>
          </p:nvSpPr>
          <p:spPr>
            <a:xfrm>
              <a:off x="57816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2" name="Google Shape;8372;p13"/>
            <p:cNvSpPr/>
            <p:nvPr/>
          </p:nvSpPr>
          <p:spPr>
            <a:xfrm>
              <a:off x="60225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3" name="Google Shape;8373;p13"/>
            <p:cNvSpPr/>
            <p:nvPr/>
          </p:nvSpPr>
          <p:spPr>
            <a:xfrm>
              <a:off x="62634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4" name="Google Shape;8374;p13"/>
            <p:cNvSpPr/>
            <p:nvPr/>
          </p:nvSpPr>
          <p:spPr>
            <a:xfrm>
              <a:off x="65043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5" name="Google Shape;8375;p13"/>
            <p:cNvSpPr/>
            <p:nvPr/>
          </p:nvSpPr>
          <p:spPr>
            <a:xfrm>
              <a:off x="67452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6" name="Google Shape;8376;p13"/>
            <p:cNvSpPr/>
            <p:nvPr/>
          </p:nvSpPr>
          <p:spPr>
            <a:xfrm>
              <a:off x="69861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7" name="Google Shape;8377;p13"/>
            <p:cNvSpPr/>
            <p:nvPr/>
          </p:nvSpPr>
          <p:spPr>
            <a:xfrm>
              <a:off x="72270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8" name="Google Shape;8378;p13"/>
            <p:cNvSpPr/>
            <p:nvPr/>
          </p:nvSpPr>
          <p:spPr>
            <a:xfrm>
              <a:off x="74679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9" name="Google Shape;8379;p13"/>
            <p:cNvSpPr/>
            <p:nvPr/>
          </p:nvSpPr>
          <p:spPr>
            <a:xfrm>
              <a:off x="77088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0" name="Google Shape;8380;p13"/>
            <p:cNvSpPr/>
            <p:nvPr/>
          </p:nvSpPr>
          <p:spPr>
            <a:xfrm>
              <a:off x="79497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1" name="Google Shape;8381;p13"/>
            <p:cNvSpPr/>
            <p:nvPr/>
          </p:nvSpPr>
          <p:spPr>
            <a:xfrm>
              <a:off x="81906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2" name="Google Shape;8382;p13"/>
            <p:cNvSpPr/>
            <p:nvPr/>
          </p:nvSpPr>
          <p:spPr>
            <a:xfrm>
              <a:off x="84315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3" name="Google Shape;8383;p13"/>
            <p:cNvSpPr/>
            <p:nvPr/>
          </p:nvSpPr>
          <p:spPr>
            <a:xfrm>
              <a:off x="86724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4" name="Google Shape;8384;p13"/>
            <p:cNvSpPr/>
            <p:nvPr/>
          </p:nvSpPr>
          <p:spPr>
            <a:xfrm>
              <a:off x="89133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5" name="Google Shape;8385;p13"/>
            <p:cNvSpPr/>
            <p:nvPr/>
          </p:nvSpPr>
          <p:spPr>
            <a:xfrm>
              <a:off x="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6" name="Google Shape;8386;p13"/>
            <p:cNvSpPr/>
            <p:nvPr/>
          </p:nvSpPr>
          <p:spPr>
            <a:xfrm>
              <a:off x="2409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7" name="Google Shape;8387;p13"/>
            <p:cNvSpPr/>
            <p:nvPr/>
          </p:nvSpPr>
          <p:spPr>
            <a:xfrm>
              <a:off x="4818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8" name="Google Shape;8388;p13"/>
            <p:cNvSpPr/>
            <p:nvPr/>
          </p:nvSpPr>
          <p:spPr>
            <a:xfrm>
              <a:off x="7227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9" name="Google Shape;8389;p13"/>
            <p:cNvSpPr/>
            <p:nvPr/>
          </p:nvSpPr>
          <p:spPr>
            <a:xfrm>
              <a:off x="9636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0" name="Google Shape;8390;p13"/>
            <p:cNvSpPr/>
            <p:nvPr/>
          </p:nvSpPr>
          <p:spPr>
            <a:xfrm>
              <a:off x="12045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1" name="Google Shape;8391;p13"/>
            <p:cNvSpPr/>
            <p:nvPr/>
          </p:nvSpPr>
          <p:spPr>
            <a:xfrm>
              <a:off x="14454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2" name="Google Shape;8392;p13"/>
            <p:cNvSpPr/>
            <p:nvPr/>
          </p:nvSpPr>
          <p:spPr>
            <a:xfrm>
              <a:off x="16863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3" name="Google Shape;8393;p13"/>
            <p:cNvSpPr/>
            <p:nvPr/>
          </p:nvSpPr>
          <p:spPr>
            <a:xfrm>
              <a:off x="19272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4" name="Google Shape;8394;p13"/>
            <p:cNvSpPr/>
            <p:nvPr/>
          </p:nvSpPr>
          <p:spPr>
            <a:xfrm>
              <a:off x="21681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5" name="Google Shape;8395;p13"/>
            <p:cNvSpPr/>
            <p:nvPr/>
          </p:nvSpPr>
          <p:spPr>
            <a:xfrm>
              <a:off x="24090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6" name="Google Shape;8396;p13"/>
            <p:cNvSpPr/>
            <p:nvPr/>
          </p:nvSpPr>
          <p:spPr>
            <a:xfrm>
              <a:off x="26499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7" name="Google Shape;8397;p13"/>
            <p:cNvSpPr/>
            <p:nvPr/>
          </p:nvSpPr>
          <p:spPr>
            <a:xfrm>
              <a:off x="28908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8" name="Google Shape;8398;p13"/>
            <p:cNvSpPr/>
            <p:nvPr/>
          </p:nvSpPr>
          <p:spPr>
            <a:xfrm>
              <a:off x="31317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9" name="Google Shape;8399;p13"/>
            <p:cNvSpPr/>
            <p:nvPr/>
          </p:nvSpPr>
          <p:spPr>
            <a:xfrm>
              <a:off x="33726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0" name="Google Shape;8400;p13"/>
            <p:cNvSpPr/>
            <p:nvPr/>
          </p:nvSpPr>
          <p:spPr>
            <a:xfrm>
              <a:off x="36135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1" name="Google Shape;8401;p13"/>
            <p:cNvSpPr/>
            <p:nvPr/>
          </p:nvSpPr>
          <p:spPr>
            <a:xfrm>
              <a:off x="38544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2" name="Google Shape;8402;p13"/>
            <p:cNvSpPr/>
            <p:nvPr/>
          </p:nvSpPr>
          <p:spPr>
            <a:xfrm>
              <a:off x="40953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3" name="Google Shape;8403;p13"/>
            <p:cNvSpPr/>
            <p:nvPr/>
          </p:nvSpPr>
          <p:spPr>
            <a:xfrm>
              <a:off x="43362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4" name="Google Shape;8404;p13"/>
            <p:cNvSpPr/>
            <p:nvPr/>
          </p:nvSpPr>
          <p:spPr>
            <a:xfrm>
              <a:off x="45771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5" name="Google Shape;8405;p13"/>
            <p:cNvSpPr/>
            <p:nvPr/>
          </p:nvSpPr>
          <p:spPr>
            <a:xfrm>
              <a:off x="48180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6" name="Google Shape;8406;p13"/>
            <p:cNvSpPr/>
            <p:nvPr/>
          </p:nvSpPr>
          <p:spPr>
            <a:xfrm>
              <a:off x="50589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7" name="Google Shape;8407;p13"/>
            <p:cNvSpPr/>
            <p:nvPr/>
          </p:nvSpPr>
          <p:spPr>
            <a:xfrm>
              <a:off x="52998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8" name="Google Shape;8408;p13"/>
            <p:cNvSpPr/>
            <p:nvPr/>
          </p:nvSpPr>
          <p:spPr>
            <a:xfrm>
              <a:off x="55407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9" name="Google Shape;8409;p13"/>
            <p:cNvSpPr/>
            <p:nvPr/>
          </p:nvSpPr>
          <p:spPr>
            <a:xfrm>
              <a:off x="57816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0" name="Google Shape;8410;p13"/>
            <p:cNvSpPr/>
            <p:nvPr/>
          </p:nvSpPr>
          <p:spPr>
            <a:xfrm>
              <a:off x="60225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1" name="Google Shape;8411;p13"/>
            <p:cNvSpPr/>
            <p:nvPr/>
          </p:nvSpPr>
          <p:spPr>
            <a:xfrm>
              <a:off x="62634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2" name="Google Shape;8412;p13"/>
            <p:cNvSpPr/>
            <p:nvPr/>
          </p:nvSpPr>
          <p:spPr>
            <a:xfrm>
              <a:off x="65043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3" name="Google Shape;8413;p13"/>
            <p:cNvSpPr/>
            <p:nvPr/>
          </p:nvSpPr>
          <p:spPr>
            <a:xfrm>
              <a:off x="67452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4" name="Google Shape;8414;p13"/>
            <p:cNvSpPr/>
            <p:nvPr/>
          </p:nvSpPr>
          <p:spPr>
            <a:xfrm>
              <a:off x="69861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5" name="Google Shape;8415;p13"/>
            <p:cNvSpPr/>
            <p:nvPr/>
          </p:nvSpPr>
          <p:spPr>
            <a:xfrm>
              <a:off x="72270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6" name="Google Shape;8416;p13"/>
            <p:cNvSpPr/>
            <p:nvPr/>
          </p:nvSpPr>
          <p:spPr>
            <a:xfrm>
              <a:off x="74679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7" name="Google Shape;8417;p13"/>
            <p:cNvSpPr/>
            <p:nvPr/>
          </p:nvSpPr>
          <p:spPr>
            <a:xfrm>
              <a:off x="77088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8" name="Google Shape;8418;p13"/>
            <p:cNvSpPr/>
            <p:nvPr/>
          </p:nvSpPr>
          <p:spPr>
            <a:xfrm>
              <a:off x="79497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9" name="Google Shape;8419;p13"/>
            <p:cNvSpPr/>
            <p:nvPr/>
          </p:nvSpPr>
          <p:spPr>
            <a:xfrm>
              <a:off x="81906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0" name="Google Shape;8420;p13"/>
            <p:cNvSpPr/>
            <p:nvPr/>
          </p:nvSpPr>
          <p:spPr>
            <a:xfrm>
              <a:off x="84315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1" name="Google Shape;8421;p13"/>
            <p:cNvSpPr/>
            <p:nvPr/>
          </p:nvSpPr>
          <p:spPr>
            <a:xfrm>
              <a:off x="86724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2" name="Google Shape;8422;p13"/>
            <p:cNvSpPr/>
            <p:nvPr/>
          </p:nvSpPr>
          <p:spPr>
            <a:xfrm>
              <a:off x="89133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3" name="Google Shape;8423;p13"/>
            <p:cNvSpPr/>
            <p:nvPr/>
          </p:nvSpPr>
          <p:spPr>
            <a:xfrm>
              <a:off x="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4" name="Google Shape;8424;p13"/>
            <p:cNvSpPr/>
            <p:nvPr/>
          </p:nvSpPr>
          <p:spPr>
            <a:xfrm>
              <a:off x="2409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5" name="Google Shape;8425;p13"/>
            <p:cNvSpPr/>
            <p:nvPr/>
          </p:nvSpPr>
          <p:spPr>
            <a:xfrm>
              <a:off x="4818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6" name="Google Shape;8426;p13"/>
            <p:cNvSpPr/>
            <p:nvPr/>
          </p:nvSpPr>
          <p:spPr>
            <a:xfrm>
              <a:off x="7227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7" name="Google Shape;8427;p13"/>
            <p:cNvSpPr/>
            <p:nvPr/>
          </p:nvSpPr>
          <p:spPr>
            <a:xfrm>
              <a:off x="9636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8" name="Google Shape;8428;p13"/>
            <p:cNvSpPr/>
            <p:nvPr/>
          </p:nvSpPr>
          <p:spPr>
            <a:xfrm>
              <a:off x="12045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9" name="Google Shape;8429;p13"/>
            <p:cNvSpPr/>
            <p:nvPr/>
          </p:nvSpPr>
          <p:spPr>
            <a:xfrm>
              <a:off x="14454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0" name="Google Shape;8430;p13"/>
            <p:cNvSpPr/>
            <p:nvPr/>
          </p:nvSpPr>
          <p:spPr>
            <a:xfrm>
              <a:off x="16863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1" name="Google Shape;8431;p13"/>
            <p:cNvSpPr/>
            <p:nvPr/>
          </p:nvSpPr>
          <p:spPr>
            <a:xfrm>
              <a:off x="19272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2" name="Google Shape;8432;p13"/>
            <p:cNvSpPr/>
            <p:nvPr/>
          </p:nvSpPr>
          <p:spPr>
            <a:xfrm>
              <a:off x="21681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3" name="Google Shape;8433;p13"/>
            <p:cNvSpPr/>
            <p:nvPr/>
          </p:nvSpPr>
          <p:spPr>
            <a:xfrm>
              <a:off x="24090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4" name="Google Shape;8434;p13"/>
            <p:cNvSpPr/>
            <p:nvPr/>
          </p:nvSpPr>
          <p:spPr>
            <a:xfrm>
              <a:off x="26499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5" name="Google Shape;8435;p13"/>
            <p:cNvSpPr/>
            <p:nvPr/>
          </p:nvSpPr>
          <p:spPr>
            <a:xfrm>
              <a:off x="28908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6" name="Google Shape;8436;p13"/>
            <p:cNvSpPr/>
            <p:nvPr/>
          </p:nvSpPr>
          <p:spPr>
            <a:xfrm>
              <a:off x="31317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7" name="Google Shape;8437;p13"/>
            <p:cNvSpPr/>
            <p:nvPr/>
          </p:nvSpPr>
          <p:spPr>
            <a:xfrm>
              <a:off x="33726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8" name="Google Shape;8438;p13"/>
            <p:cNvSpPr/>
            <p:nvPr/>
          </p:nvSpPr>
          <p:spPr>
            <a:xfrm>
              <a:off x="36135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9" name="Google Shape;8439;p13"/>
            <p:cNvSpPr/>
            <p:nvPr/>
          </p:nvSpPr>
          <p:spPr>
            <a:xfrm>
              <a:off x="38544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0" name="Google Shape;8440;p13"/>
            <p:cNvSpPr/>
            <p:nvPr/>
          </p:nvSpPr>
          <p:spPr>
            <a:xfrm>
              <a:off x="40953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1" name="Google Shape;8441;p13"/>
            <p:cNvSpPr/>
            <p:nvPr/>
          </p:nvSpPr>
          <p:spPr>
            <a:xfrm>
              <a:off x="43362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2" name="Google Shape;8442;p13"/>
            <p:cNvSpPr/>
            <p:nvPr/>
          </p:nvSpPr>
          <p:spPr>
            <a:xfrm>
              <a:off x="45771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3" name="Google Shape;8443;p13"/>
            <p:cNvSpPr/>
            <p:nvPr/>
          </p:nvSpPr>
          <p:spPr>
            <a:xfrm>
              <a:off x="48180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4" name="Google Shape;8444;p13"/>
            <p:cNvSpPr/>
            <p:nvPr/>
          </p:nvSpPr>
          <p:spPr>
            <a:xfrm>
              <a:off x="50589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5" name="Google Shape;8445;p13"/>
            <p:cNvSpPr/>
            <p:nvPr/>
          </p:nvSpPr>
          <p:spPr>
            <a:xfrm>
              <a:off x="52998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6" name="Google Shape;8446;p13"/>
            <p:cNvSpPr/>
            <p:nvPr/>
          </p:nvSpPr>
          <p:spPr>
            <a:xfrm>
              <a:off x="55407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7" name="Google Shape;8447;p13"/>
            <p:cNvSpPr/>
            <p:nvPr/>
          </p:nvSpPr>
          <p:spPr>
            <a:xfrm>
              <a:off x="57816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8" name="Google Shape;8448;p13"/>
            <p:cNvSpPr/>
            <p:nvPr/>
          </p:nvSpPr>
          <p:spPr>
            <a:xfrm>
              <a:off x="60225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9" name="Google Shape;8449;p13"/>
            <p:cNvSpPr/>
            <p:nvPr/>
          </p:nvSpPr>
          <p:spPr>
            <a:xfrm>
              <a:off x="62634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0" name="Google Shape;8450;p13"/>
            <p:cNvSpPr/>
            <p:nvPr/>
          </p:nvSpPr>
          <p:spPr>
            <a:xfrm>
              <a:off x="65043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1" name="Google Shape;8451;p13"/>
            <p:cNvSpPr/>
            <p:nvPr/>
          </p:nvSpPr>
          <p:spPr>
            <a:xfrm>
              <a:off x="67452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2" name="Google Shape;8452;p13"/>
            <p:cNvSpPr/>
            <p:nvPr/>
          </p:nvSpPr>
          <p:spPr>
            <a:xfrm>
              <a:off x="69861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3" name="Google Shape;8453;p13"/>
            <p:cNvSpPr/>
            <p:nvPr/>
          </p:nvSpPr>
          <p:spPr>
            <a:xfrm>
              <a:off x="72270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4" name="Google Shape;8454;p13"/>
            <p:cNvSpPr/>
            <p:nvPr/>
          </p:nvSpPr>
          <p:spPr>
            <a:xfrm>
              <a:off x="74679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5" name="Google Shape;8455;p13"/>
            <p:cNvSpPr/>
            <p:nvPr/>
          </p:nvSpPr>
          <p:spPr>
            <a:xfrm>
              <a:off x="77088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6" name="Google Shape;8456;p13"/>
            <p:cNvSpPr/>
            <p:nvPr/>
          </p:nvSpPr>
          <p:spPr>
            <a:xfrm>
              <a:off x="79497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7" name="Google Shape;8457;p13"/>
            <p:cNvSpPr/>
            <p:nvPr/>
          </p:nvSpPr>
          <p:spPr>
            <a:xfrm>
              <a:off x="81906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8" name="Google Shape;8458;p13"/>
            <p:cNvSpPr/>
            <p:nvPr/>
          </p:nvSpPr>
          <p:spPr>
            <a:xfrm>
              <a:off x="84315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9" name="Google Shape;8459;p13"/>
            <p:cNvSpPr/>
            <p:nvPr/>
          </p:nvSpPr>
          <p:spPr>
            <a:xfrm>
              <a:off x="86724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0" name="Google Shape;8460;p13"/>
            <p:cNvSpPr/>
            <p:nvPr/>
          </p:nvSpPr>
          <p:spPr>
            <a:xfrm>
              <a:off x="89133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61" name="Google Shape;8461;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667"/>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462" name="Google Shape;8462;p13"/>
          <p:cNvSpPr txBox="1">
            <a:spLocks noGrp="1"/>
          </p:cNvSpPr>
          <p:nvPr>
            <p:ph type="title" idx="2"/>
          </p:nvPr>
        </p:nvSpPr>
        <p:spPr>
          <a:xfrm>
            <a:off x="2723327" y="1711640"/>
            <a:ext cx="2314800" cy="9644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463" name="Google Shape;8463;p13"/>
          <p:cNvSpPr txBox="1">
            <a:spLocks noGrp="1"/>
          </p:cNvSpPr>
          <p:nvPr>
            <p:ph type="subTitle" idx="1"/>
          </p:nvPr>
        </p:nvSpPr>
        <p:spPr>
          <a:xfrm>
            <a:off x="2725515" y="2778189"/>
            <a:ext cx="2684800" cy="646400"/>
          </a:xfrm>
          <a:prstGeom prst="rect">
            <a:avLst/>
          </a:prstGeom>
          <a:solidFill>
            <a:schemeClr val="lt2"/>
          </a:solidFill>
          <a:effectLst>
            <a:outerShdw dist="66675" dir="2640000" algn="bl" rotWithShape="0">
              <a:schemeClr val="dk1">
                <a:alpha val="1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64" name="Google Shape;8464;p13"/>
          <p:cNvSpPr txBox="1">
            <a:spLocks noGrp="1"/>
          </p:cNvSpPr>
          <p:nvPr>
            <p:ph type="title" idx="3"/>
          </p:nvPr>
        </p:nvSpPr>
        <p:spPr>
          <a:xfrm>
            <a:off x="7744199" y="1711708"/>
            <a:ext cx="2314800" cy="9644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465" name="Google Shape;8465;p13"/>
          <p:cNvSpPr txBox="1">
            <a:spLocks noGrp="1"/>
          </p:cNvSpPr>
          <p:nvPr>
            <p:ph type="subTitle" idx="4"/>
          </p:nvPr>
        </p:nvSpPr>
        <p:spPr>
          <a:xfrm rot="512">
            <a:off x="7744840" y="2778120"/>
            <a:ext cx="2684800" cy="646400"/>
          </a:xfrm>
          <a:prstGeom prst="rect">
            <a:avLst/>
          </a:prstGeom>
          <a:solidFill>
            <a:schemeClr val="lt2"/>
          </a:solidFill>
          <a:effectLst>
            <a:outerShdw dist="66675" dir="2640000" algn="bl" rotWithShape="0">
              <a:schemeClr val="dk1">
                <a:alpha val="1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66" name="Google Shape;8466;p13"/>
          <p:cNvSpPr txBox="1">
            <a:spLocks noGrp="1"/>
          </p:cNvSpPr>
          <p:nvPr>
            <p:ph type="title" idx="5"/>
          </p:nvPr>
        </p:nvSpPr>
        <p:spPr>
          <a:xfrm rot="-1188">
            <a:off x="2723661" y="4054169"/>
            <a:ext cx="2314800" cy="9644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467" name="Google Shape;8467;p13"/>
          <p:cNvSpPr txBox="1">
            <a:spLocks noGrp="1"/>
          </p:cNvSpPr>
          <p:nvPr>
            <p:ph type="subTitle" idx="6"/>
          </p:nvPr>
        </p:nvSpPr>
        <p:spPr>
          <a:xfrm rot="-512">
            <a:off x="2725488" y="5128916"/>
            <a:ext cx="2684800" cy="646400"/>
          </a:xfrm>
          <a:prstGeom prst="rect">
            <a:avLst/>
          </a:prstGeom>
          <a:solidFill>
            <a:schemeClr val="lt2"/>
          </a:solidFill>
          <a:effectLst>
            <a:outerShdw dist="66675" dir="2640000" algn="bl" rotWithShape="0">
              <a:schemeClr val="dk1">
                <a:alpha val="1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68" name="Google Shape;8468;p13"/>
          <p:cNvSpPr txBox="1">
            <a:spLocks noGrp="1"/>
          </p:cNvSpPr>
          <p:nvPr>
            <p:ph type="title" idx="7"/>
          </p:nvPr>
        </p:nvSpPr>
        <p:spPr>
          <a:xfrm>
            <a:off x="7744417" y="4054225"/>
            <a:ext cx="2314800" cy="9644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469" name="Google Shape;8469;p13"/>
          <p:cNvSpPr txBox="1">
            <a:spLocks noGrp="1"/>
          </p:cNvSpPr>
          <p:nvPr>
            <p:ph type="subTitle" idx="8"/>
          </p:nvPr>
        </p:nvSpPr>
        <p:spPr>
          <a:xfrm rot="-512">
            <a:off x="7744751" y="5128793"/>
            <a:ext cx="2684800" cy="646400"/>
          </a:xfrm>
          <a:prstGeom prst="rect">
            <a:avLst/>
          </a:prstGeom>
          <a:solidFill>
            <a:schemeClr val="lt2"/>
          </a:solidFill>
          <a:effectLst>
            <a:outerShdw dist="66675" dir="2640000" algn="bl" rotWithShape="0">
              <a:schemeClr val="dk1">
                <a:alpha val="1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70" name="Google Shape;8470;p13"/>
          <p:cNvSpPr txBox="1">
            <a:spLocks noGrp="1"/>
          </p:cNvSpPr>
          <p:nvPr>
            <p:ph type="title" idx="9" hasCustomPrompt="1"/>
          </p:nvPr>
        </p:nvSpPr>
        <p:spPr>
          <a:xfrm>
            <a:off x="1267717" y="1767035"/>
            <a:ext cx="1101600" cy="853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471" name="Google Shape;8471;p13"/>
          <p:cNvSpPr txBox="1">
            <a:spLocks noGrp="1"/>
          </p:cNvSpPr>
          <p:nvPr>
            <p:ph type="title" idx="13" hasCustomPrompt="1"/>
          </p:nvPr>
        </p:nvSpPr>
        <p:spPr>
          <a:xfrm>
            <a:off x="1267717" y="4109639"/>
            <a:ext cx="1101600" cy="853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472" name="Google Shape;8472;p13"/>
          <p:cNvSpPr txBox="1">
            <a:spLocks noGrp="1"/>
          </p:cNvSpPr>
          <p:nvPr>
            <p:ph type="title" idx="14" hasCustomPrompt="1"/>
          </p:nvPr>
        </p:nvSpPr>
        <p:spPr>
          <a:xfrm>
            <a:off x="6279981" y="1767035"/>
            <a:ext cx="1101600" cy="853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473" name="Google Shape;8473;p13"/>
          <p:cNvSpPr txBox="1">
            <a:spLocks noGrp="1"/>
          </p:cNvSpPr>
          <p:nvPr>
            <p:ph type="title" idx="15" hasCustomPrompt="1"/>
          </p:nvPr>
        </p:nvSpPr>
        <p:spPr>
          <a:xfrm rot="1248">
            <a:off x="6279981" y="4109639"/>
            <a:ext cx="1101600" cy="853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474" name="Google Shape;8474;p13"/>
          <p:cNvSpPr/>
          <p:nvPr/>
        </p:nvSpPr>
        <p:spPr>
          <a:xfrm rot="9002992">
            <a:off x="482797" y="6207881"/>
            <a:ext cx="96947" cy="194785"/>
          </a:xfrm>
          <a:prstGeom prst="roundRect">
            <a:avLst>
              <a:gd name="adj" fmla="val 50000"/>
            </a:avLst>
          </a:prstGeom>
          <a:solidFill>
            <a:schemeClr val="accent1"/>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5" name="Google Shape;8475;p13"/>
          <p:cNvSpPr/>
          <p:nvPr/>
        </p:nvSpPr>
        <p:spPr>
          <a:xfrm rot="-10374255">
            <a:off x="702244" y="5032474"/>
            <a:ext cx="97144" cy="194685"/>
          </a:xfrm>
          <a:prstGeom prst="roundRect">
            <a:avLst>
              <a:gd name="adj" fmla="val 50000"/>
            </a:avLst>
          </a:prstGeom>
          <a:solidFill>
            <a:schemeClr val="accent2"/>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6" name="Google Shape;8476;p13"/>
          <p:cNvSpPr/>
          <p:nvPr/>
        </p:nvSpPr>
        <p:spPr>
          <a:xfrm rot="-7197008">
            <a:off x="1610772" y="6078272"/>
            <a:ext cx="96947" cy="194785"/>
          </a:xfrm>
          <a:prstGeom prst="roundRect">
            <a:avLst>
              <a:gd name="adj" fmla="val 50000"/>
            </a:avLst>
          </a:prstGeom>
          <a:solidFill>
            <a:schemeClr val="accent5"/>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7" name="Google Shape;8477;p13"/>
          <p:cNvSpPr/>
          <p:nvPr/>
        </p:nvSpPr>
        <p:spPr>
          <a:xfrm rot="2700000">
            <a:off x="482886" y="513309"/>
            <a:ext cx="96732" cy="194596"/>
          </a:xfrm>
          <a:prstGeom prst="roundRect">
            <a:avLst>
              <a:gd name="adj" fmla="val 50000"/>
            </a:avLst>
          </a:prstGeom>
          <a:solidFill>
            <a:schemeClr val="accent1"/>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8" name="Google Shape;8478;p13"/>
          <p:cNvSpPr/>
          <p:nvPr/>
        </p:nvSpPr>
        <p:spPr>
          <a:xfrm rot="-7197008">
            <a:off x="702339" y="1524005"/>
            <a:ext cx="96947" cy="194785"/>
          </a:xfrm>
          <a:prstGeom prst="roundRect">
            <a:avLst>
              <a:gd name="adj" fmla="val 50000"/>
            </a:avLst>
          </a:prstGeom>
          <a:solidFill>
            <a:schemeClr val="accent3"/>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9" name="Google Shape;8479;p13"/>
          <p:cNvSpPr/>
          <p:nvPr/>
        </p:nvSpPr>
        <p:spPr>
          <a:xfrm rot="9002992">
            <a:off x="11607264" y="5119114"/>
            <a:ext cx="96947" cy="194785"/>
          </a:xfrm>
          <a:prstGeom prst="roundRect">
            <a:avLst>
              <a:gd name="adj" fmla="val 50000"/>
            </a:avLst>
          </a:prstGeom>
          <a:solidFill>
            <a:schemeClr val="dk1"/>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0" name="Google Shape;8480;p13"/>
          <p:cNvSpPr/>
          <p:nvPr/>
        </p:nvSpPr>
        <p:spPr>
          <a:xfrm rot="3457159">
            <a:off x="11192501" y="6207973"/>
            <a:ext cx="97097" cy="194748"/>
          </a:xfrm>
          <a:prstGeom prst="roundRect">
            <a:avLst>
              <a:gd name="adj" fmla="val 50000"/>
            </a:avLst>
          </a:prstGeom>
          <a:solidFill>
            <a:schemeClr val="accent1"/>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1597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47451" cy="1325563"/>
          </a:xfrm>
        </p:spPr>
        <p:txBody>
          <a:bodyPr/>
          <a:lstStyle/>
          <a:p>
            <a:r>
              <a:rPr lang="en-US"/>
              <a:t>Click to edit Master title style</a:t>
            </a:r>
          </a:p>
        </p:txBody>
      </p:sp>
      <p:sp>
        <p:nvSpPr>
          <p:cNvPr id="3" name="Text Placeholder 2"/>
          <p:cNvSpPr>
            <a:spLocks noGrp="1"/>
          </p:cNvSpPr>
          <p:nvPr>
            <p:ph type="body" sz="half" idx="1"/>
          </p:nvPr>
        </p:nvSpPr>
        <p:spPr>
          <a:xfrm>
            <a:off x="402168"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1" y="1676400"/>
            <a:ext cx="5592233"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1" y="3963989"/>
            <a:ext cx="5592233"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fontAlgn="base">
              <a:spcBef>
                <a:spcPct val="0"/>
              </a:spcBef>
              <a:spcAft>
                <a:spcPct val="0"/>
              </a:spcAft>
              <a:defRPr/>
            </a:pPr>
            <a:endParaRPr lang="en-US">
              <a:latin typeface="Comic Sans MS" panose="030F0702030302020204" pitchFamily="66" charset="0"/>
            </a:endParaRPr>
          </a:p>
        </p:txBody>
      </p:sp>
      <p:sp>
        <p:nvSpPr>
          <p:cNvPr id="7" name="Footer Placeholder 6"/>
          <p:cNvSpPr>
            <a:spLocks noGrp="1"/>
          </p:cNvSpPr>
          <p:nvPr>
            <p:ph type="ftr" sz="quarter" idx="11"/>
          </p:nvPr>
        </p:nvSpPr>
        <p:spPr/>
        <p:txBody>
          <a:bodyPr/>
          <a:lstStyle/>
          <a:p>
            <a:pPr fontAlgn="base">
              <a:spcBef>
                <a:spcPct val="0"/>
              </a:spcBef>
              <a:spcAft>
                <a:spcPct val="0"/>
              </a:spcAft>
              <a:defRPr/>
            </a:pPr>
            <a:endParaRPr lang="en-US">
              <a:latin typeface="Comic Sans MS" panose="030F0702030302020204" pitchFamily="66" charset="0"/>
            </a:endParaRPr>
          </a:p>
        </p:txBody>
      </p:sp>
      <p:sp>
        <p:nvSpPr>
          <p:cNvPr id="8" name="Slide Number Placeholder 7"/>
          <p:cNvSpPr>
            <a:spLocks noGrp="1"/>
          </p:cNvSpPr>
          <p:nvPr>
            <p:ph type="sldNum" sz="quarter" idx="12"/>
          </p:nvPr>
        </p:nvSpPr>
        <p:spPr/>
        <p:txBody>
          <a:bodyPr/>
          <a:lstStyle/>
          <a:p>
            <a:pPr lvl="0" eaLnBrk="1" hangingPunct="1">
              <a:buNone/>
            </a:pPr>
            <a:fld id="{9A0DB2DC-4C9A-4742-B13C-FB6460FD3503}" type="slidenum">
              <a:rPr lang="en-US" altLang="en-US" dirty="0">
                <a:latin typeface="Comic Sans MS" panose="030F0702030302020204" pitchFamily="66" charset="0"/>
              </a:rPr>
              <a:t>‹#›</a:t>
            </a:fld>
            <a:endParaRPr lang="en-US" altLang="en-US" dirty="0">
              <a:latin typeface="Comic Sans MS" panose="030F0702030302020204" pitchFamily="66" charset="0"/>
            </a:endParaRPr>
          </a:p>
        </p:txBody>
      </p:sp>
    </p:spTree>
    <p:extLst>
      <p:ext uri="{BB962C8B-B14F-4D97-AF65-F5344CB8AC3E}">
        <p14:creationId xmlns:p14="http://schemas.microsoft.com/office/powerpoint/2010/main" val="1198228251"/>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latin typeface="Comic Sans MS" panose="030F0702030302020204" pitchFamily="66"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en-US" dirty="0">
                <a:latin typeface="Comic Sans MS" panose="030F0702030302020204" pitchFamily="66" charset="0"/>
              </a:rPr>
              <a:t>‹#›</a:t>
            </a:fld>
            <a:endParaRPr lang="en-US" altLang="en-US" dirty="0">
              <a:latin typeface="Comic Sans MS" panose="030F0702030302020204" pitchFamily="66" charset="0"/>
            </a:endParaRPr>
          </a:p>
        </p:txBody>
      </p:sp>
    </p:spTree>
    <p:extLst>
      <p:ext uri="{BB962C8B-B14F-4D97-AF65-F5344CB8AC3E}">
        <p14:creationId xmlns:p14="http://schemas.microsoft.com/office/powerpoint/2010/main" val="134088918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171"/>
        <p:cNvGrpSpPr/>
        <p:nvPr/>
      </p:nvGrpSpPr>
      <p:grpSpPr>
        <a:xfrm>
          <a:off x="0" y="0"/>
          <a:ext cx="0" cy="0"/>
          <a:chOff x="0" y="0"/>
          <a:chExt cx="0" cy="0"/>
        </a:xfrm>
      </p:grpSpPr>
      <p:grpSp>
        <p:nvGrpSpPr>
          <p:cNvPr id="10172" name="Google Shape;10172;p16"/>
          <p:cNvGrpSpPr/>
          <p:nvPr/>
        </p:nvGrpSpPr>
        <p:grpSpPr>
          <a:xfrm>
            <a:off x="0" y="0"/>
            <a:ext cx="12205600" cy="7066400"/>
            <a:chOff x="0" y="0"/>
            <a:chExt cx="9154200" cy="5299800"/>
          </a:xfrm>
        </p:grpSpPr>
        <p:sp>
          <p:nvSpPr>
            <p:cNvPr id="10173" name="Google Shape;10173;p16"/>
            <p:cNvSpPr/>
            <p:nvPr/>
          </p:nvSpPr>
          <p:spPr>
            <a:xfrm>
              <a:off x="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4" name="Google Shape;10174;p16"/>
            <p:cNvSpPr/>
            <p:nvPr/>
          </p:nvSpPr>
          <p:spPr>
            <a:xfrm>
              <a:off x="2409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5" name="Google Shape;10175;p16"/>
            <p:cNvSpPr/>
            <p:nvPr/>
          </p:nvSpPr>
          <p:spPr>
            <a:xfrm>
              <a:off x="4818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6" name="Google Shape;10176;p16"/>
            <p:cNvSpPr/>
            <p:nvPr/>
          </p:nvSpPr>
          <p:spPr>
            <a:xfrm>
              <a:off x="7227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7" name="Google Shape;10177;p16"/>
            <p:cNvSpPr/>
            <p:nvPr/>
          </p:nvSpPr>
          <p:spPr>
            <a:xfrm>
              <a:off x="9636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8" name="Google Shape;10178;p16"/>
            <p:cNvSpPr/>
            <p:nvPr/>
          </p:nvSpPr>
          <p:spPr>
            <a:xfrm>
              <a:off x="12045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9" name="Google Shape;10179;p16"/>
            <p:cNvSpPr/>
            <p:nvPr/>
          </p:nvSpPr>
          <p:spPr>
            <a:xfrm>
              <a:off x="14454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0" name="Google Shape;10180;p16"/>
            <p:cNvSpPr/>
            <p:nvPr/>
          </p:nvSpPr>
          <p:spPr>
            <a:xfrm>
              <a:off x="16863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1" name="Google Shape;10181;p16"/>
            <p:cNvSpPr/>
            <p:nvPr/>
          </p:nvSpPr>
          <p:spPr>
            <a:xfrm>
              <a:off x="19272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2" name="Google Shape;10182;p16"/>
            <p:cNvSpPr/>
            <p:nvPr/>
          </p:nvSpPr>
          <p:spPr>
            <a:xfrm>
              <a:off x="21681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3" name="Google Shape;10183;p16"/>
            <p:cNvSpPr/>
            <p:nvPr/>
          </p:nvSpPr>
          <p:spPr>
            <a:xfrm>
              <a:off x="24090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4" name="Google Shape;10184;p16"/>
            <p:cNvSpPr/>
            <p:nvPr/>
          </p:nvSpPr>
          <p:spPr>
            <a:xfrm>
              <a:off x="26499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5" name="Google Shape;10185;p16"/>
            <p:cNvSpPr/>
            <p:nvPr/>
          </p:nvSpPr>
          <p:spPr>
            <a:xfrm>
              <a:off x="28908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6" name="Google Shape;10186;p16"/>
            <p:cNvSpPr/>
            <p:nvPr/>
          </p:nvSpPr>
          <p:spPr>
            <a:xfrm>
              <a:off x="31317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7" name="Google Shape;10187;p16"/>
            <p:cNvSpPr/>
            <p:nvPr/>
          </p:nvSpPr>
          <p:spPr>
            <a:xfrm>
              <a:off x="33726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8" name="Google Shape;10188;p16"/>
            <p:cNvSpPr/>
            <p:nvPr/>
          </p:nvSpPr>
          <p:spPr>
            <a:xfrm>
              <a:off x="36135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9" name="Google Shape;10189;p16"/>
            <p:cNvSpPr/>
            <p:nvPr/>
          </p:nvSpPr>
          <p:spPr>
            <a:xfrm>
              <a:off x="38544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0" name="Google Shape;10190;p16"/>
            <p:cNvSpPr/>
            <p:nvPr/>
          </p:nvSpPr>
          <p:spPr>
            <a:xfrm>
              <a:off x="40953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1" name="Google Shape;10191;p16"/>
            <p:cNvSpPr/>
            <p:nvPr/>
          </p:nvSpPr>
          <p:spPr>
            <a:xfrm>
              <a:off x="43362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2" name="Google Shape;10192;p16"/>
            <p:cNvSpPr/>
            <p:nvPr/>
          </p:nvSpPr>
          <p:spPr>
            <a:xfrm>
              <a:off x="45771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3" name="Google Shape;10193;p16"/>
            <p:cNvSpPr/>
            <p:nvPr/>
          </p:nvSpPr>
          <p:spPr>
            <a:xfrm>
              <a:off x="48180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4" name="Google Shape;10194;p16"/>
            <p:cNvSpPr/>
            <p:nvPr/>
          </p:nvSpPr>
          <p:spPr>
            <a:xfrm>
              <a:off x="50589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5" name="Google Shape;10195;p16"/>
            <p:cNvSpPr/>
            <p:nvPr/>
          </p:nvSpPr>
          <p:spPr>
            <a:xfrm>
              <a:off x="52998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6" name="Google Shape;10196;p16"/>
            <p:cNvSpPr/>
            <p:nvPr/>
          </p:nvSpPr>
          <p:spPr>
            <a:xfrm>
              <a:off x="55407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7" name="Google Shape;10197;p16"/>
            <p:cNvSpPr/>
            <p:nvPr/>
          </p:nvSpPr>
          <p:spPr>
            <a:xfrm>
              <a:off x="57816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8" name="Google Shape;10198;p16"/>
            <p:cNvSpPr/>
            <p:nvPr/>
          </p:nvSpPr>
          <p:spPr>
            <a:xfrm>
              <a:off x="60225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9" name="Google Shape;10199;p16"/>
            <p:cNvSpPr/>
            <p:nvPr/>
          </p:nvSpPr>
          <p:spPr>
            <a:xfrm>
              <a:off x="62634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0" name="Google Shape;10200;p16"/>
            <p:cNvSpPr/>
            <p:nvPr/>
          </p:nvSpPr>
          <p:spPr>
            <a:xfrm>
              <a:off x="65043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1" name="Google Shape;10201;p16"/>
            <p:cNvSpPr/>
            <p:nvPr/>
          </p:nvSpPr>
          <p:spPr>
            <a:xfrm>
              <a:off x="67452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2" name="Google Shape;10202;p16"/>
            <p:cNvSpPr/>
            <p:nvPr/>
          </p:nvSpPr>
          <p:spPr>
            <a:xfrm>
              <a:off x="69861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3" name="Google Shape;10203;p16"/>
            <p:cNvSpPr/>
            <p:nvPr/>
          </p:nvSpPr>
          <p:spPr>
            <a:xfrm>
              <a:off x="72270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4" name="Google Shape;10204;p16"/>
            <p:cNvSpPr/>
            <p:nvPr/>
          </p:nvSpPr>
          <p:spPr>
            <a:xfrm>
              <a:off x="74679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5" name="Google Shape;10205;p16"/>
            <p:cNvSpPr/>
            <p:nvPr/>
          </p:nvSpPr>
          <p:spPr>
            <a:xfrm>
              <a:off x="77088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6" name="Google Shape;10206;p16"/>
            <p:cNvSpPr/>
            <p:nvPr/>
          </p:nvSpPr>
          <p:spPr>
            <a:xfrm>
              <a:off x="79497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7" name="Google Shape;10207;p16"/>
            <p:cNvSpPr/>
            <p:nvPr/>
          </p:nvSpPr>
          <p:spPr>
            <a:xfrm>
              <a:off x="81906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8" name="Google Shape;10208;p16"/>
            <p:cNvSpPr/>
            <p:nvPr/>
          </p:nvSpPr>
          <p:spPr>
            <a:xfrm>
              <a:off x="84315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9" name="Google Shape;10209;p16"/>
            <p:cNvSpPr/>
            <p:nvPr/>
          </p:nvSpPr>
          <p:spPr>
            <a:xfrm>
              <a:off x="86724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0" name="Google Shape;10210;p16"/>
            <p:cNvSpPr/>
            <p:nvPr/>
          </p:nvSpPr>
          <p:spPr>
            <a:xfrm>
              <a:off x="89133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1" name="Google Shape;10211;p16"/>
            <p:cNvSpPr/>
            <p:nvPr/>
          </p:nvSpPr>
          <p:spPr>
            <a:xfrm>
              <a:off x="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2" name="Google Shape;10212;p16"/>
            <p:cNvSpPr/>
            <p:nvPr/>
          </p:nvSpPr>
          <p:spPr>
            <a:xfrm>
              <a:off x="2409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3" name="Google Shape;10213;p16"/>
            <p:cNvSpPr/>
            <p:nvPr/>
          </p:nvSpPr>
          <p:spPr>
            <a:xfrm>
              <a:off x="4818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4" name="Google Shape;10214;p16"/>
            <p:cNvSpPr/>
            <p:nvPr/>
          </p:nvSpPr>
          <p:spPr>
            <a:xfrm>
              <a:off x="7227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5" name="Google Shape;10215;p16"/>
            <p:cNvSpPr/>
            <p:nvPr/>
          </p:nvSpPr>
          <p:spPr>
            <a:xfrm>
              <a:off x="9636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6" name="Google Shape;10216;p16"/>
            <p:cNvSpPr/>
            <p:nvPr/>
          </p:nvSpPr>
          <p:spPr>
            <a:xfrm>
              <a:off x="12045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7" name="Google Shape;10217;p16"/>
            <p:cNvSpPr/>
            <p:nvPr/>
          </p:nvSpPr>
          <p:spPr>
            <a:xfrm>
              <a:off x="14454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8" name="Google Shape;10218;p16"/>
            <p:cNvSpPr/>
            <p:nvPr/>
          </p:nvSpPr>
          <p:spPr>
            <a:xfrm>
              <a:off x="16863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9" name="Google Shape;10219;p16"/>
            <p:cNvSpPr/>
            <p:nvPr/>
          </p:nvSpPr>
          <p:spPr>
            <a:xfrm>
              <a:off x="19272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0" name="Google Shape;10220;p16"/>
            <p:cNvSpPr/>
            <p:nvPr/>
          </p:nvSpPr>
          <p:spPr>
            <a:xfrm>
              <a:off x="21681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1" name="Google Shape;10221;p16"/>
            <p:cNvSpPr/>
            <p:nvPr/>
          </p:nvSpPr>
          <p:spPr>
            <a:xfrm>
              <a:off x="24090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2" name="Google Shape;10222;p16"/>
            <p:cNvSpPr/>
            <p:nvPr/>
          </p:nvSpPr>
          <p:spPr>
            <a:xfrm>
              <a:off x="26499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3" name="Google Shape;10223;p16"/>
            <p:cNvSpPr/>
            <p:nvPr/>
          </p:nvSpPr>
          <p:spPr>
            <a:xfrm>
              <a:off x="28908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4" name="Google Shape;10224;p16"/>
            <p:cNvSpPr/>
            <p:nvPr/>
          </p:nvSpPr>
          <p:spPr>
            <a:xfrm>
              <a:off x="31317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5" name="Google Shape;10225;p16"/>
            <p:cNvSpPr/>
            <p:nvPr/>
          </p:nvSpPr>
          <p:spPr>
            <a:xfrm>
              <a:off x="33726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6" name="Google Shape;10226;p16"/>
            <p:cNvSpPr/>
            <p:nvPr/>
          </p:nvSpPr>
          <p:spPr>
            <a:xfrm>
              <a:off x="36135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7" name="Google Shape;10227;p16"/>
            <p:cNvSpPr/>
            <p:nvPr/>
          </p:nvSpPr>
          <p:spPr>
            <a:xfrm>
              <a:off x="38544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8" name="Google Shape;10228;p16"/>
            <p:cNvSpPr/>
            <p:nvPr/>
          </p:nvSpPr>
          <p:spPr>
            <a:xfrm>
              <a:off x="40953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9" name="Google Shape;10229;p16"/>
            <p:cNvSpPr/>
            <p:nvPr/>
          </p:nvSpPr>
          <p:spPr>
            <a:xfrm>
              <a:off x="43362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0" name="Google Shape;10230;p16"/>
            <p:cNvSpPr/>
            <p:nvPr/>
          </p:nvSpPr>
          <p:spPr>
            <a:xfrm>
              <a:off x="45771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1" name="Google Shape;10231;p16"/>
            <p:cNvSpPr/>
            <p:nvPr/>
          </p:nvSpPr>
          <p:spPr>
            <a:xfrm>
              <a:off x="48180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2" name="Google Shape;10232;p16"/>
            <p:cNvSpPr/>
            <p:nvPr/>
          </p:nvSpPr>
          <p:spPr>
            <a:xfrm>
              <a:off x="50589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3" name="Google Shape;10233;p16"/>
            <p:cNvSpPr/>
            <p:nvPr/>
          </p:nvSpPr>
          <p:spPr>
            <a:xfrm>
              <a:off x="52998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4" name="Google Shape;10234;p16"/>
            <p:cNvSpPr/>
            <p:nvPr/>
          </p:nvSpPr>
          <p:spPr>
            <a:xfrm>
              <a:off x="55407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5" name="Google Shape;10235;p16"/>
            <p:cNvSpPr/>
            <p:nvPr/>
          </p:nvSpPr>
          <p:spPr>
            <a:xfrm>
              <a:off x="57816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6" name="Google Shape;10236;p16"/>
            <p:cNvSpPr/>
            <p:nvPr/>
          </p:nvSpPr>
          <p:spPr>
            <a:xfrm>
              <a:off x="60225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7" name="Google Shape;10237;p16"/>
            <p:cNvSpPr/>
            <p:nvPr/>
          </p:nvSpPr>
          <p:spPr>
            <a:xfrm>
              <a:off x="62634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8" name="Google Shape;10238;p16"/>
            <p:cNvSpPr/>
            <p:nvPr/>
          </p:nvSpPr>
          <p:spPr>
            <a:xfrm>
              <a:off x="65043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9" name="Google Shape;10239;p16"/>
            <p:cNvSpPr/>
            <p:nvPr/>
          </p:nvSpPr>
          <p:spPr>
            <a:xfrm>
              <a:off x="67452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0" name="Google Shape;10240;p16"/>
            <p:cNvSpPr/>
            <p:nvPr/>
          </p:nvSpPr>
          <p:spPr>
            <a:xfrm>
              <a:off x="69861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1" name="Google Shape;10241;p16"/>
            <p:cNvSpPr/>
            <p:nvPr/>
          </p:nvSpPr>
          <p:spPr>
            <a:xfrm>
              <a:off x="72270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2" name="Google Shape;10242;p16"/>
            <p:cNvSpPr/>
            <p:nvPr/>
          </p:nvSpPr>
          <p:spPr>
            <a:xfrm>
              <a:off x="74679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3" name="Google Shape;10243;p16"/>
            <p:cNvSpPr/>
            <p:nvPr/>
          </p:nvSpPr>
          <p:spPr>
            <a:xfrm>
              <a:off x="77088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4" name="Google Shape;10244;p16"/>
            <p:cNvSpPr/>
            <p:nvPr/>
          </p:nvSpPr>
          <p:spPr>
            <a:xfrm>
              <a:off x="79497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5" name="Google Shape;10245;p16"/>
            <p:cNvSpPr/>
            <p:nvPr/>
          </p:nvSpPr>
          <p:spPr>
            <a:xfrm>
              <a:off x="81906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6" name="Google Shape;10246;p16"/>
            <p:cNvSpPr/>
            <p:nvPr/>
          </p:nvSpPr>
          <p:spPr>
            <a:xfrm>
              <a:off x="84315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7" name="Google Shape;10247;p16"/>
            <p:cNvSpPr/>
            <p:nvPr/>
          </p:nvSpPr>
          <p:spPr>
            <a:xfrm>
              <a:off x="86724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8" name="Google Shape;10248;p16"/>
            <p:cNvSpPr/>
            <p:nvPr/>
          </p:nvSpPr>
          <p:spPr>
            <a:xfrm>
              <a:off x="89133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9" name="Google Shape;10249;p16"/>
            <p:cNvSpPr/>
            <p:nvPr/>
          </p:nvSpPr>
          <p:spPr>
            <a:xfrm>
              <a:off x="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0" name="Google Shape;10250;p16"/>
            <p:cNvSpPr/>
            <p:nvPr/>
          </p:nvSpPr>
          <p:spPr>
            <a:xfrm>
              <a:off x="2409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1" name="Google Shape;10251;p16"/>
            <p:cNvSpPr/>
            <p:nvPr/>
          </p:nvSpPr>
          <p:spPr>
            <a:xfrm>
              <a:off x="4818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2" name="Google Shape;10252;p16"/>
            <p:cNvSpPr/>
            <p:nvPr/>
          </p:nvSpPr>
          <p:spPr>
            <a:xfrm>
              <a:off x="7227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3" name="Google Shape;10253;p16"/>
            <p:cNvSpPr/>
            <p:nvPr/>
          </p:nvSpPr>
          <p:spPr>
            <a:xfrm>
              <a:off x="9636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4" name="Google Shape;10254;p16"/>
            <p:cNvSpPr/>
            <p:nvPr/>
          </p:nvSpPr>
          <p:spPr>
            <a:xfrm>
              <a:off x="12045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5" name="Google Shape;10255;p16"/>
            <p:cNvSpPr/>
            <p:nvPr/>
          </p:nvSpPr>
          <p:spPr>
            <a:xfrm>
              <a:off x="14454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6" name="Google Shape;10256;p16"/>
            <p:cNvSpPr/>
            <p:nvPr/>
          </p:nvSpPr>
          <p:spPr>
            <a:xfrm>
              <a:off x="16863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7" name="Google Shape;10257;p16"/>
            <p:cNvSpPr/>
            <p:nvPr/>
          </p:nvSpPr>
          <p:spPr>
            <a:xfrm>
              <a:off x="19272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8" name="Google Shape;10258;p16"/>
            <p:cNvSpPr/>
            <p:nvPr/>
          </p:nvSpPr>
          <p:spPr>
            <a:xfrm>
              <a:off x="21681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9" name="Google Shape;10259;p16"/>
            <p:cNvSpPr/>
            <p:nvPr/>
          </p:nvSpPr>
          <p:spPr>
            <a:xfrm>
              <a:off x="24090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0" name="Google Shape;10260;p16"/>
            <p:cNvSpPr/>
            <p:nvPr/>
          </p:nvSpPr>
          <p:spPr>
            <a:xfrm>
              <a:off x="26499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1" name="Google Shape;10261;p16"/>
            <p:cNvSpPr/>
            <p:nvPr/>
          </p:nvSpPr>
          <p:spPr>
            <a:xfrm>
              <a:off x="28908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2" name="Google Shape;10262;p16"/>
            <p:cNvSpPr/>
            <p:nvPr/>
          </p:nvSpPr>
          <p:spPr>
            <a:xfrm>
              <a:off x="31317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3" name="Google Shape;10263;p16"/>
            <p:cNvSpPr/>
            <p:nvPr/>
          </p:nvSpPr>
          <p:spPr>
            <a:xfrm>
              <a:off x="33726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4" name="Google Shape;10264;p16"/>
            <p:cNvSpPr/>
            <p:nvPr/>
          </p:nvSpPr>
          <p:spPr>
            <a:xfrm>
              <a:off x="36135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5" name="Google Shape;10265;p16"/>
            <p:cNvSpPr/>
            <p:nvPr/>
          </p:nvSpPr>
          <p:spPr>
            <a:xfrm>
              <a:off x="38544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6" name="Google Shape;10266;p16"/>
            <p:cNvSpPr/>
            <p:nvPr/>
          </p:nvSpPr>
          <p:spPr>
            <a:xfrm>
              <a:off x="40953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7" name="Google Shape;10267;p16"/>
            <p:cNvSpPr/>
            <p:nvPr/>
          </p:nvSpPr>
          <p:spPr>
            <a:xfrm>
              <a:off x="43362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8" name="Google Shape;10268;p16"/>
            <p:cNvSpPr/>
            <p:nvPr/>
          </p:nvSpPr>
          <p:spPr>
            <a:xfrm>
              <a:off x="45771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9" name="Google Shape;10269;p16"/>
            <p:cNvSpPr/>
            <p:nvPr/>
          </p:nvSpPr>
          <p:spPr>
            <a:xfrm>
              <a:off x="48180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0" name="Google Shape;10270;p16"/>
            <p:cNvSpPr/>
            <p:nvPr/>
          </p:nvSpPr>
          <p:spPr>
            <a:xfrm>
              <a:off x="50589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1" name="Google Shape;10271;p16"/>
            <p:cNvSpPr/>
            <p:nvPr/>
          </p:nvSpPr>
          <p:spPr>
            <a:xfrm>
              <a:off x="52998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2" name="Google Shape;10272;p16"/>
            <p:cNvSpPr/>
            <p:nvPr/>
          </p:nvSpPr>
          <p:spPr>
            <a:xfrm>
              <a:off x="55407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3" name="Google Shape;10273;p16"/>
            <p:cNvSpPr/>
            <p:nvPr/>
          </p:nvSpPr>
          <p:spPr>
            <a:xfrm>
              <a:off x="57816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4" name="Google Shape;10274;p16"/>
            <p:cNvSpPr/>
            <p:nvPr/>
          </p:nvSpPr>
          <p:spPr>
            <a:xfrm>
              <a:off x="60225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5" name="Google Shape;10275;p16"/>
            <p:cNvSpPr/>
            <p:nvPr/>
          </p:nvSpPr>
          <p:spPr>
            <a:xfrm>
              <a:off x="62634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6" name="Google Shape;10276;p16"/>
            <p:cNvSpPr/>
            <p:nvPr/>
          </p:nvSpPr>
          <p:spPr>
            <a:xfrm>
              <a:off x="65043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7" name="Google Shape;10277;p16"/>
            <p:cNvSpPr/>
            <p:nvPr/>
          </p:nvSpPr>
          <p:spPr>
            <a:xfrm>
              <a:off x="67452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8" name="Google Shape;10278;p16"/>
            <p:cNvSpPr/>
            <p:nvPr/>
          </p:nvSpPr>
          <p:spPr>
            <a:xfrm>
              <a:off x="69861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9" name="Google Shape;10279;p16"/>
            <p:cNvSpPr/>
            <p:nvPr/>
          </p:nvSpPr>
          <p:spPr>
            <a:xfrm>
              <a:off x="72270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0" name="Google Shape;10280;p16"/>
            <p:cNvSpPr/>
            <p:nvPr/>
          </p:nvSpPr>
          <p:spPr>
            <a:xfrm>
              <a:off x="74679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1" name="Google Shape;10281;p16"/>
            <p:cNvSpPr/>
            <p:nvPr/>
          </p:nvSpPr>
          <p:spPr>
            <a:xfrm>
              <a:off x="77088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2" name="Google Shape;10282;p16"/>
            <p:cNvSpPr/>
            <p:nvPr/>
          </p:nvSpPr>
          <p:spPr>
            <a:xfrm>
              <a:off x="79497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3" name="Google Shape;10283;p16"/>
            <p:cNvSpPr/>
            <p:nvPr/>
          </p:nvSpPr>
          <p:spPr>
            <a:xfrm>
              <a:off x="81906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4" name="Google Shape;10284;p16"/>
            <p:cNvSpPr/>
            <p:nvPr/>
          </p:nvSpPr>
          <p:spPr>
            <a:xfrm>
              <a:off x="84315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5" name="Google Shape;10285;p16"/>
            <p:cNvSpPr/>
            <p:nvPr/>
          </p:nvSpPr>
          <p:spPr>
            <a:xfrm>
              <a:off x="86724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6" name="Google Shape;10286;p16"/>
            <p:cNvSpPr/>
            <p:nvPr/>
          </p:nvSpPr>
          <p:spPr>
            <a:xfrm>
              <a:off x="89133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7" name="Google Shape;10287;p16"/>
            <p:cNvSpPr/>
            <p:nvPr/>
          </p:nvSpPr>
          <p:spPr>
            <a:xfrm>
              <a:off x="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8" name="Google Shape;10288;p16"/>
            <p:cNvSpPr/>
            <p:nvPr/>
          </p:nvSpPr>
          <p:spPr>
            <a:xfrm>
              <a:off x="2409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9" name="Google Shape;10289;p16"/>
            <p:cNvSpPr/>
            <p:nvPr/>
          </p:nvSpPr>
          <p:spPr>
            <a:xfrm>
              <a:off x="4818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0" name="Google Shape;10290;p16"/>
            <p:cNvSpPr/>
            <p:nvPr/>
          </p:nvSpPr>
          <p:spPr>
            <a:xfrm>
              <a:off x="7227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1" name="Google Shape;10291;p16"/>
            <p:cNvSpPr/>
            <p:nvPr/>
          </p:nvSpPr>
          <p:spPr>
            <a:xfrm>
              <a:off x="9636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2" name="Google Shape;10292;p16"/>
            <p:cNvSpPr/>
            <p:nvPr/>
          </p:nvSpPr>
          <p:spPr>
            <a:xfrm>
              <a:off x="12045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3" name="Google Shape;10293;p16"/>
            <p:cNvSpPr/>
            <p:nvPr/>
          </p:nvSpPr>
          <p:spPr>
            <a:xfrm>
              <a:off x="14454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4" name="Google Shape;10294;p16"/>
            <p:cNvSpPr/>
            <p:nvPr/>
          </p:nvSpPr>
          <p:spPr>
            <a:xfrm>
              <a:off x="16863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5" name="Google Shape;10295;p16"/>
            <p:cNvSpPr/>
            <p:nvPr/>
          </p:nvSpPr>
          <p:spPr>
            <a:xfrm>
              <a:off x="19272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6" name="Google Shape;10296;p16"/>
            <p:cNvSpPr/>
            <p:nvPr/>
          </p:nvSpPr>
          <p:spPr>
            <a:xfrm>
              <a:off x="21681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7" name="Google Shape;10297;p16"/>
            <p:cNvSpPr/>
            <p:nvPr/>
          </p:nvSpPr>
          <p:spPr>
            <a:xfrm>
              <a:off x="24090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8" name="Google Shape;10298;p16"/>
            <p:cNvSpPr/>
            <p:nvPr/>
          </p:nvSpPr>
          <p:spPr>
            <a:xfrm>
              <a:off x="26499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9" name="Google Shape;10299;p16"/>
            <p:cNvSpPr/>
            <p:nvPr/>
          </p:nvSpPr>
          <p:spPr>
            <a:xfrm>
              <a:off x="28908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0" name="Google Shape;10300;p16"/>
            <p:cNvSpPr/>
            <p:nvPr/>
          </p:nvSpPr>
          <p:spPr>
            <a:xfrm>
              <a:off x="31317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1" name="Google Shape;10301;p16"/>
            <p:cNvSpPr/>
            <p:nvPr/>
          </p:nvSpPr>
          <p:spPr>
            <a:xfrm>
              <a:off x="33726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2" name="Google Shape;10302;p16"/>
            <p:cNvSpPr/>
            <p:nvPr/>
          </p:nvSpPr>
          <p:spPr>
            <a:xfrm>
              <a:off x="36135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3" name="Google Shape;10303;p16"/>
            <p:cNvSpPr/>
            <p:nvPr/>
          </p:nvSpPr>
          <p:spPr>
            <a:xfrm>
              <a:off x="38544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4" name="Google Shape;10304;p16"/>
            <p:cNvSpPr/>
            <p:nvPr/>
          </p:nvSpPr>
          <p:spPr>
            <a:xfrm>
              <a:off x="40953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5" name="Google Shape;10305;p16"/>
            <p:cNvSpPr/>
            <p:nvPr/>
          </p:nvSpPr>
          <p:spPr>
            <a:xfrm>
              <a:off x="43362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6" name="Google Shape;10306;p16"/>
            <p:cNvSpPr/>
            <p:nvPr/>
          </p:nvSpPr>
          <p:spPr>
            <a:xfrm>
              <a:off x="45771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7" name="Google Shape;10307;p16"/>
            <p:cNvSpPr/>
            <p:nvPr/>
          </p:nvSpPr>
          <p:spPr>
            <a:xfrm>
              <a:off x="48180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8" name="Google Shape;10308;p16"/>
            <p:cNvSpPr/>
            <p:nvPr/>
          </p:nvSpPr>
          <p:spPr>
            <a:xfrm>
              <a:off x="50589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9" name="Google Shape;10309;p16"/>
            <p:cNvSpPr/>
            <p:nvPr/>
          </p:nvSpPr>
          <p:spPr>
            <a:xfrm>
              <a:off x="52998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0" name="Google Shape;10310;p16"/>
            <p:cNvSpPr/>
            <p:nvPr/>
          </p:nvSpPr>
          <p:spPr>
            <a:xfrm>
              <a:off x="55407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1" name="Google Shape;10311;p16"/>
            <p:cNvSpPr/>
            <p:nvPr/>
          </p:nvSpPr>
          <p:spPr>
            <a:xfrm>
              <a:off x="57816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2" name="Google Shape;10312;p16"/>
            <p:cNvSpPr/>
            <p:nvPr/>
          </p:nvSpPr>
          <p:spPr>
            <a:xfrm>
              <a:off x="60225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3" name="Google Shape;10313;p16"/>
            <p:cNvSpPr/>
            <p:nvPr/>
          </p:nvSpPr>
          <p:spPr>
            <a:xfrm>
              <a:off x="62634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4" name="Google Shape;10314;p16"/>
            <p:cNvSpPr/>
            <p:nvPr/>
          </p:nvSpPr>
          <p:spPr>
            <a:xfrm>
              <a:off x="65043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5" name="Google Shape;10315;p16"/>
            <p:cNvSpPr/>
            <p:nvPr/>
          </p:nvSpPr>
          <p:spPr>
            <a:xfrm>
              <a:off x="67452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6" name="Google Shape;10316;p16"/>
            <p:cNvSpPr/>
            <p:nvPr/>
          </p:nvSpPr>
          <p:spPr>
            <a:xfrm>
              <a:off x="69861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7" name="Google Shape;10317;p16"/>
            <p:cNvSpPr/>
            <p:nvPr/>
          </p:nvSpPr>
          <p:spPr>
            <a:xfrm>
              <a:off x="72270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8" name="Google Shape;10318;p16"/>
            <p:cNvSpPr/>
            <p:nvPr/>
          </p:nvSpPr>
          <p:spPr>
            <a:xfrm>
              <a:off x="74679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9" name="Google Shape;10319;p16"/>
            <p:cNvSpPr/>
            <p:nvPr/>
          </p:nvSpPr>
          <p:spPr>
            <a:xfrm>
              <a:off x="77088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0" name="Google Shape;10320;p16"/>
            <p:cNvSpPr/>
            <p:nvPr/>
          </p:nvSpPr>
          <p:spPr>
            <a:xfrm>
              <a:off x="79497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1" name="Google Shape;10321;p16"/>
            <p:cNvSpPr/>
            <p:nvPr/>
          </p:nvSpPr>
          <p:spPr>
            <a:xfrm>
              <a:off x="81906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2" name="Google Shape;10322;p16"/>
            <p:cNvSpPr/>
            <p:nvPr/>
          </p:nvSpPr>
          <p:spPr>
            <a:xfrm>
              <a:off x="84315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3" name="Google Shape;10323;p16"/>
            <p:cNvSpPr/>
            <p:nvPr/>
          </p:nvSpPr>
          <p:spPr>
            <a:xfrm>
              <a:off x="86724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4" name="Google Shape;10324;p16"/>
            <p:cNvSpPr/>
            <p:nvPr/>
          </p:nvSpPr>
          <p:spPr>
            <a:xfrm>
              <a:off x="89133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5" name="Google Shape;10325;p16"/>
            <p:cNvSpPr/>
            <p:nvPr/>
          </p:nvSpPr>
          <p:spPr>
            <a:xfrm>
              <a:off x="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6" name="Google Shape;10326;p16"/>
            <p:cNvSpPr/>
            <p:nvPr/>
          </p:nvSpPr>
          <p:spPr>
            <a:xfrm>
              <a:off x="2409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7" name="Google Shape;10327;p16"/>
            <p:cNvSpPr/>
            <p:nvPr/>
          </p:nvSpPr>
          <p:spPr>
            <a:xfrm>
              <a:off x="4818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8" name="Google Shape;10328;p16"/>
            <p:cNvSpPr/>
            <p:nvPr/>
          </p:nvSpPr>
          <p:spPr>
            <a:xfrm>
              <a:off x="7227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9" name="Google Shape;10329;p16"/>
            <p:cNvSpPr/>
            <p:nvPr/>
          </p:nvSpPr>
          <p:spPr>
            <a:xfrm>
              <a:off x="9636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0" name="Google Shape;10330;p16"/>
            <p:cNvSpPr/>
            <p:nvPr/>
          </p:nvSpPr>
          <p:spPr>
            <a:xfrm>
              <a:off x="12045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1" name="Google Shape;10331;p16"/>
            <p:cNvSpPr/>
            <p:nvPr/>
          </p:nvSpPr>
          <p:spPr>
            <a:xfrm>
              <a:off x="14454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2" name="Google Shape;10332;p16"/>
            <p:cNvSpPr/>
            <p:nvPr/>
          </p:nvSpPr>
          <p:spPr>
            <a:xfrm>
              <a:off x="16863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3" name="Google Shape;10333;p16"/>
            <p:cNvSpPr/>
            <p:nvPr/>
          </p:nvSpPr>
          <p:spPr>
            <a:xfrm>
              <a:off x="19272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4" name="Google Shape;10334;p16"/>
            <p:cNvSpPr/>
            <p:nvPr/>
          </p:nvSpPr>
          <p:spPr>
            <a:xfrm>
              <a:off x="21681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5" name="Google Shape;10335;p16"/>
            <p:cNvSpPr/>
            <p:nvPr/>
          </p:nvSpPr>
          <p:spPr>
            <a:xfrm>
              <a:off x="24090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6" name="Google Shape;10336;p16"/>
            <p:cNvSpPr/>
            <p:nvPr/>
          </p:nvSpPr>
          <p:spPr>
            <a:xfrm>
              <a:off x="26499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7" name="Google Shape;10337;p16"/>
            <p:cNvSpPr/>
            <p:nvPr/>
          </p:nvSpPr>
          <p:spPr>
            <a:xfrm>
              <a:off x="28908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8" name="Google Shape;10338;p16"/>
            <p:cNvSpPr/>
            <p:nvPr/>
          </p:nvSpPr>
          <p:spPr>
            <a:xfrm>
              <a:off x="31317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9" name="Google Shape;10339;p16"/>
            <p:cNvSpPr/>
            <p:nvPr/>
          </p:nvSpPr>
          <p:spPr>
            <a:xfrm>
              <a:off x="33726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0" name="Google Shape;10340;p16"/>
            <p:cNvSpPr/>
            <p:nvPr/>
          </p:nvSpPr>
          <p:spPr>
            <a:xfrm>
              <a:off x="36135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1" name="Google Shape;10341;p16"/>
            <p:cNvSpPr/>
            <p:nvPr/>
          </p:nvSpPr>
          <p:spPr>
            <a:xfrm>
              <a:off x="38544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2" name="Google Shape;10342;p16"/>
            <p:cNvSpPr/>
            <p:nvPr/>
          </p:nvSpPr>
          <p:spPr>
            <a:xfrm>
              <a:off x="40953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3" name="Google Shape;10343;p16"/>
            <p:cNvSpPr/>
            <p:nvPr/>
          </p:nvSpPr>
          <p:spPr>
            <a:xfrm>
              <a:off x="43362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4" name="Google Shape;10344;p16"/>
            <p:cNvSpPr/>
            <p:nvPr/>
          </p:nvSpPr>
          <p:spPr>
            <a:xfrm>
              <a:off x="45771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5" name="Google Shape;10345;p16"/>
            <p:cNvSpPr/>
            <p:nvPr/>
          </p:nvSpPr>
          <p:spPr>
            <a:xfrm>
              <a:off x="48180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6" name="Google Shape;10346;p16"/>
            <p:cNvSpPr/>
            <p:nvPr/>
          </p:nvSpPr>
          <p:spPr>
            <a:xfrm>
              <a:off x="50589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7" name="Google Shape;10347;p16"/>
            <p:cNvSpPr/>
            <p:nvPr/>
          </p:nvSpPr>
          <p:spPr>
            <a:xfrm>
              <a:off x="52998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8" name="Google Shape;10348;p16"/>
            <p:cNvSpPr/>
            <p:nvPr/>
          </p:nvSpPr>
          <p:spPr>
            <a:xfrm>
              <a:off x="55407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9" name="Google Shape;10349;p16"/>
            <p:cNvSpPr/>
            <p:nvPr/>
          </p:nvSpPr>
          <p:spPr>
            <a:xfrm>
              <a:off x="57816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0" name="Google Shape;10350;p16"/>
            <p:cNvSpPr/>
            <p:nvPr/>
          </p:nvSpPr>
          <p:spPr>
            <a:xfrm>
              <a:off x="60225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1" name="Google Shape;10351;p16"/>
            <p:cNvSpPr/>
            <p:nvPr/>
          </p:nvSpPr>
          <p:spPr>
            <a:xfrm>
              <a:off x="62634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2" name="Google Shape;10352;p16"/>
            <p:cNvSpPr/>
            <p:nvPr/>
          </p:nvSpPr>
          <p:spPr>
            <a:xfrm>
              <a:off x="65043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3" name="Google Shape;10353;p16"/>
            <p:cNvSpPr/>
            <p:nvPr/>
          </p:nvSpPr>
          <p:spPr>
            <a:xfrm>
              <a:off x="67452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4" name="Google Shape;10354;p16"/>
            <p:cNvSpPr/>
            <p:nvPr/>
          </p:nvSpPr>
          <p:spPr>
            <a:xfrm>
              <a:off x="69861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5" name="Google Shape;10355;p16"/>
            <p:cNvSpPr/>
            <p:nvPr/>
          </p:nvSpPr>
          <p:spPr>
            <a:xfrm>
              <a:off x="72270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6" name="Google Shape;10356;p16"/>
            <p:cNvSpPr/>
            <p:nvPr/>
          </p:nvSpPr>
          <p:spPr>
            <a:xfrm>
              <a:off x="74679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7" name="Google Shape;10357;p16"/>
            <p:cNvSpPr/>
            <p:nvPr/>
          </p:nvSpPr>
          <p:spPr>
            <a:xfrm>
              <a:off x="77088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8" name="Google Shape;10358;p16"/>
            <p:cNvSpPr/>
            <p:nvPr/>
          </p:nvSpPr>
          <p:spPr>
            <a:xfrm>
              <a:off x="79497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9" name="Google Shape;10359;p16"/>
            <p:cNvSpPr/>
            <p:nvPr/>
          </p:nvSpPr>
          <p:spPr>
            <a:xfrm>
              <a:off x="81906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0" name="Google Shape;10360;p16"/>
            <p:cNvSpPr/>
            <p:nvPr/>
          </p:nvSpPr>
          <p:spPr>
            <a:xfrm>
              <a:off x="84315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1" name="Google Shape;10361;p16"/>
            <p:cNvSpPr/>
            <p:nvPr/>
          </p:nvSpPr>
          <p:spPr>
            <a:xfrm>
              <a:off x="86724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2" name="Google Shape;10362;p16"/>
            <p:cNvSpPr/>
            <p:nvPr/>
          </p:nvSpPr>
          <p:spPr>
            <a:xfrm>
              <a:off x="89133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3" name="Google Shape;10363;p16"/>
            <p:cNvSpPr/>
            <p:nvPr/>
          </p:nvSpPr>
          <p:spPr>
            <a:xfrm>
              <a:off x="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4" name="Google Shape;10364;p16"/>
            <p:cNvSpPr/>
            <p:nvPr/>
          </p:nvSpPr>
          <p:spPr>
            <a:xfrm>
              <a:off x="2409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5" name="Google Shape;10365;p16"/>
            <p:cNvSpPr/>
            <p:nvPr/>
          </p:nvSpPr>
          <p:spPr>
            <a:xfrm>
              <a:off x="4818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6" name="Google Shape;10366;p16"/>
            <p:cNvSpPr/>
            <p:nvPr/>
          </p:nvSpPr>
          <p:spPr>
            <a:xfrm>
              <a:off x="7227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7" name="Google Shape;10367;p16"/>
            <p:cNvSpPr/>
            <p:nvPr/>
          </p:nvSpPr>
          <p:spPr>
            <a:xfrm>
              <a:off x="9636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8" name="Google Shape;10368;p16"/>
            <p:cNvSpPr/>
            <p:nvPr/>
          </p:nvSpPr>
          <p:spPr>
            <a:xfrm>
              <a:off x="12045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9" name="Google Shape;10369;p16"/>
            <p:cNvSpPr/>
            <p:nvPr/>
          </p:nvSpPr>
          <p:spPr>
            <a:xfrm>
              <a:off x="14454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0" name="Google Shape;10370;p16"/>
            <p:cNvSpPr/>
            <p:nvPr/>
          </p:nvSpPr>
          <p:spPr>
            <a:xfrm>
              <a:off x="16863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1" name="Google Shape;10371;p16"/>
            <p:cNvSpPr/>
            <p:nvPr/>
          </p:nvSpPr>
          <p:spPr>
            <a:xfrm>
              <a:off x="19272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2" name="Google Shape;10372;p16"/>
            <p:cNvSpPr/>
            <p:nvPr/>
          </p:nvSpPr>
          <p:spPr>
            <a:xfrm>
              <a:off x="21681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3" name="Google Shape;10373;p16"/>
            <p:cNvSpPr/>
            <p:nvPr/>
          </p:nvSpPr>
          <p:spPr>
            <a:xfrm>
              <a:off x="24090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4" name="Google Shape;10374;p16"/>
            <p:cNvSpPr/>
            <p:nvPr/>
          </p:nvSpPr>
          <p:spPr>
            <a:xfrm>
              <a:off x="26499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5" name="Google Shape;10375;p16"/>
            <p:cNvSpPr/>
            <p:nvPr/>
          </p:nvSpPr>
          <p:spPr>
            <a:xfrm>
              <a:off x="28908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6" name="Google Shape;10376;p16"/>
            <p:cNvSpPr/>
            <p:nvPr/>
          </p:nvSpPr>
          <p:spPr>
            <a:xfrm>
              <a:off x="31317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7" name="Google Shape;10377;p16"/>
            <p:cNvSpPr/>
            <p:nvPr/>
          </p:nvSpPr>
          <p:spPr>
            <a:xfrm>
              <a:off x="33726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8" name="Google Shape;10378;p16"/>
            <p:cNvSpPr/>
            <p:nvPr/>
          </p:nvSpPr>
          <p:spPr>
            <a:xfrm>
              <a:off x="36135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9" name="Google Shape;10379;p16"/>
            <p:cNvSpPr/>
            <p:nvPr/>
          </p:nvSpPr>
          <p:spPr>
            <a:xfrm>
              <a:off x="38544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0" name="Google Shape;10380;p16"/>
            <p:cNvSpPr/>
            <p:nvPr/>
          </p:nvSpPr>
          <p:spPr>
            <a:xfrm>
              <a:off x="40953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1" name="Google Shape;10381;p16"/>
            <p:cNvSpPr/>
            <p:nvPr/>
          </p:nvSpPr>
          <p:spPr>
            <a:xfrm>
              <a:off x="43362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2" name="Google Shape;10382;p16"/>
            <p:cNvSpPr/>
            <p:nvPr/>
          </p:nvSpPr>
          <p:spPr>
            <a:xfrm>
              <a:off x="45771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3" name="Google Shape;10383;p16"/>
            <p:cNvSpPr/>
            <p:nvPr/>
          </p:nvSpPr>
          <p:spPr>
            <a:xfrm>
              <a:off x="48180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4" name="Google Shape;10384;p16"/>
            <p:cNvSpPr/>
            <p:nvPr/>
          </p:nvSpPr>
          <p:spPr>
            <a:xfrm>
              <a:off x="50589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5" name="Google Shape;10385;p16"/>
            <p:cNvSpPr/>
            <p:nvPr/>
          </p:nvSpPr>
          <p:spPr>
            <a:xfrm>
              <a:off x="52998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6" name="Google Shape;10386;p16"/>
            <p:cNvSpPr/>
            <p:nvPr/>
          </p:nvSpPr>
          <p:spPr>
            <a:xfrm>
              <a:off x="55407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7" name="Google Shape;10387;p16"/>
            <p:cNvSpPr/>
            <p:nvPr/>
          </p:nvSpPr>
          <p:spPr>
            <a:xfrm>
              <a:off x="57816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8" name="Google Shape;10388;p16"/>
            <p:cNvSpPr/>
            <p:nvPr/>
          </p:nvSpPr>
          <p:spPr>
            <a:xfrm>
              <a:off x="60225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9" name="Google Shape;10389;p16"/>
            <p:cNvSpPr/>
            <p:nvPr/>
          </p:nvSpPr>
          <p:spPr>
            <a:xfrm>
              <a:off x="62634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0" name="Google Shape;10390;p16"/>
            <p:cNvSpPr/>
            <p:nvPr/>
          </p:nvSpPr>
          <p:spPr>
            <a:xfrm>
              <a:off x="65043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1" name="Google Shape;10391;p16"/>
            <p:cNvSpPr/>
            <p:nvPr/>
          </p:nvSpPr>
          <p:spPr>
            <a:xfrm>
              <a:off x="67452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2" name="Google Shape;10392;p16"/>
            <p:cNvSpPr/>
            <p:nvPr/>
          </p:nvSpPr>
          <p:spPr>
            <a:xfrm>
              <a:off x="69861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3" name="Google Shape;10393;p16"/>
            <p:cNvSpPr/>
            <p:nvPr/>
          </p:nvSpPr>
          <p:spPr>
            <a:xfrm>
              <a:off x="72270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4" name="Google Shape;10394;p16"/>
            <p:cNvSpPr/>
            <p:nvPr/>
          </p:nvSpPr>
          <p:spPr>
            <a:xfrm>
              <a:off x="74679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5" name="Google Shape;10395;p16"/>
            <p:cNvSpPr/>
            <p:nvPr/>
          </p:nvSpPr>
          <p:spPr>
            <a:xfrm>
              <a:off x="77088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6" name="Google Shape;10396;p16"/>
            <p:cNvSpPr/>
            <p:nvPr/>
          </p:nvSpPr>
          <p:spPr>
            <a:xfrm>
              <a:off x="79497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7" name="Google Shape;10397;p16"/>
            <p:cNvSpPr/>
            <p:nvPr/>
          </p:nvSpPr>
          <p:spPr>
            <a:xfrm>
              <a:off x="81906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8" name="Google Shape;10398;p16"/>
            <p:cNvSpPr/>
            <p:nvPr/>
          </p:nvSpPr>
          <p:spPr>
            <a:xfrm>
              <a:off x="84315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9" name="Google Shape;10399;p16"/>
            <p:cNvSpPr/>
            <p:nvPr/>
          </p:nvSpPr>
          <p:spPr>
            <a:xfrm>
              <a:off x="86724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0" name="Google Shape;10400;p16"/>
            <p:cNvSpPr/>
            <p:nvPr/>
          </p:nvSpPr>
          <p:spPr>
            <a:xfrm>
              <a:off x="89133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1" name="Google Shape;10401;p16"/>
            <p:cNvSpPr/>
            <p:nvPr/>
          </p:nvSpPr>
          <p:spPr>
            <a:xfrm>
              <a:off x="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2" name="Google Shape;10402;p16"/>
            <p:cNvSpPr/>
            <p:nvPr/>
          </p:nvSpPr>
          <p:spPr>
            <a:xfrm>
              <a:off x="2409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3" name="Google Shape;10403;p16"/>
            <p:cNvSpPr/>
            <p:nvPr/>
          </p:nvSpPr>
          <p:spPr>
            <a:xfrm>
              <a:off x="4818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4" name="Google Shape;10404;p16"/>
            <p:cNvSpPr/>
            <p:nvPr/>
          </p:nvSpPr>
          <p:spPr>
            <a:xfrm>
              <a:off x="7227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5" name="Google Shape;10405;p16"/>
            <p:cNvSpPr/>
            <p:nvPr/>
          </p:nvSpPr>
          <p:spPr>
            <a:xfrm>
              <a:off x="9636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6" name="Google Shape;10406;p16"/>
            <p:cNvSpPr/>
            <p:nvPr/>
          </p:nvSpPr>
          <p:spPr>
            <a:xfrm>
              <a:off x="12045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7" name="Google Shape;10407;p16"/>
            <p:cNvSpPr/>
            <p:nvPr/>
          </p:nvSpPr>
          <p:spPr>
            <a:xfrm>
              <a:off x="14454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8" name="Google Shape;10408;p16"/>
            <p:cNvSpPr/>
            <p:nvPr/>
          </p:nvSpPr>
          <p:spPr>
            <a:xfrm>
              <a:off x="16863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9" name="Google Shape;10409;p16"/>
            <p:cNvSpPr/>
            <p:nvPr/>
          </p:nvSpPr>
          <p:spPr>
            <a:xfrm>
              <a:off x="19272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0" name="Google Shape;10410;p16"/>
            <p:cNvSpPr/>
            <p:nvPr/>
          </p:nvSpPr>
          <p:spPr>
            <a:xfrm>
              <a:off x="21681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1" name="Google Shape;10411;p16"/>
            <p:cNvSpPr/>
            <p:nvPr/>
          </p:nvSpPr>
          <p:spPr>
            <a:xfrm>
              <a:off x="24090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2" name="Google Shape;10412;p16"/>
            <p:cNvSpPr/>
            <p:nvPr/>
          </p:nvSpPr>
          <p:spPr>
            <a:xfrm>
              <a:off x="26499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3" name="Google Shape;10413;p16"/>
            <p:cNvSpPr/>
            <p:nvPr/>
          </p:nvSpPr>
          <p:spPr>
            <a:xfrm>
              <a:off x="28908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4" name="Google Shape;10414;p16"/>
            <p:cNvSpPr/>
            <p:nvPr/>
          </p:nvSpPr>
          <p:spPr>
            <a:xfrm>
              <a:off x="31317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5" name="Google Shape;10415;p16"/>
            <p:cNvSpPr/>
            <p:nvPr/>
          </p:nvSpPr>
          <p:spPr>
            <a:xfrm>
              <a:off x="33726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6" name="Google Shape;10416;p16"/>
            <p:cNvSpPr/>
            <p:nvPr/>
          </p:nvSpPr>
          <p:spPr>
            <a:xfrm>
              <a:off x="36135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7" name="Google Shape;10417;p16"/>
            <p:cNvSpPr/>
            <p:nvPr/>
          </p:nvSpPr>
          <p:spPr>
            <a:xfrm>
              <a:off x="38544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8" name="Google Shape;10418;p16"/>
            <p:cNvSpPr/>
            <p:nvPr/>
          </p:nvSpPr>
          <p:spPr>
            <a:xfrm>
              <a:off x="40953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9" name="Google Shape;10419;p16"/>
            <p:cNvSpPr/>
            <p:nvPr/>
          </p:nvSpPr>
          <p:spPr>
            <a:xfrm>
              <a:off x="43362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0" name="Google Shape;10420;p16"/>
            <p:cNvSpPr/>
            <p:nvPr/>
          </p:nvSpPr>
          <p:spPr>
            <a:xfrm>
              <a:off x="45771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1" name="Google Shape;10421;p16"/>
            <p:cNvSpPr/>
            <p:nvPr/>
          </p:nvSpPr>
          <p:spPr>
            <a:xfrm>
              <a:off x="48180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2" name="Google Shape;10422;p16"/>
            <p:cNvSpPr/>
            <p:nvPr/>
          </p:nvSpPr>
          <p:spPr>
            <a:xfrm>
              <a:off x="50589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3" name="Google Shape;10423;p16"/>
            <p:cNvSpPr/>
            <p:nvPr/>
          </p:nvSpPr>
          <p:spPr>
            <a:xfrm>
              <a:off x="52998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4" name="Google Shape;10424;p16"/>
            <p:cNvSpPr/>
            <p:nvPr/>
          </p:nvSpPr>
          <p:spPr>
            <a:xfrm>
              <a:off x="55407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5" name="Google Shape;10425;p16"/>
            <p:cNvSpPr/>
            <p:nvPr/>
          </p:nvSpPr>
          <p:spPr>
            <a:xfrm>
              <a:off x="57816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6" name="Google Shape;10426;p16"/>
            <p:cNvSpPr/>
            <p:nvPr/>
          </p:nvSpPr>
          <p:spPr>
            <a:xfrm>
              <a:off x="60225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7" name="Google Shape;10427;p16"/>
            <p:cNvSpPr/>
            <p:nvPr/>
          </p:nvSpPr>
          <p:spPr>
            <a:xfrm>
              <a:off x="62634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8" name="Google Shape;10428;p16"/>
            <p:cNvSpPr/>
            <p:nvPr/>
          </p:nvSpPr>
          <p:spPr>
            <a:xfrm>
              <a:off x="65043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9" name="Google Shape;10429;p16"/>
            <p:cNvSpPr/>
            <p:nvPr/>
          </p:nvSpPr>
          <p:spPr>
            <a:xfrm>
              <a:off x="67452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0" name="Google Shape;10430;p16"/>
            <p:cNvSpPr/>
            <p:nvPr/>
          </p:nvSpPr>
          <p:spPr>
            <a:xfrm>
              <a:off x="69861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1" name="Google Shape;10431;p16"/>
            <p:cNvSpPr/>
            <p:nvPr/>
          </p:nvSpPr>
          <p:spPr>
            <a:xfrm>
              <a:off x="72270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2" name="Google Shape;10432;p16"/>
            <p:cNvSpPr/>
            <p:nvPr/>
          </p:nvSpPr>
          <p:spPr>
            <a:xfrm>
              <a:off x="74679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3" name="Google Shape;10433;p16"/>
            <p:cNvSpPr/>
            <p:nvPr/>
          </p:nvSpPr>
          <p:spPr>
            <a:xfrm>
              <a:off x="77088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4" name="Google Shape;10434;p16"/>
            <p:cNvSpPr/>
            <p:nvPr/>
          </p:nvSpPr>
          <p:spPr>
            <a:xfrm>
              <a:off x="79497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5" name="Google Shape;10435;p16"/>
            <p:cNvSpPr/>
            <p:nvPr/>
          </p:nvSpPr>
          <p:spPr>
            <a:xfrm>
              <a:off x="81906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6" name="Google Shape;10436;p16"/>
            <p:cNvSpPr/>
            <p:nvPr/>
          </p:nvSpPr>
          <p:spPr>
            <a:xfrm>
              <a:off x="84315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7" name="Google Shape;10437;p16"/>
            <p:cNvSpPr/>
            <p:nvPr/>
          </p:nvSpPr>
          <p:spPr>
            <a:xfrm>
              <a:off x="86724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8" name="Google Shape;10438;p16"/>
            <p:cNvSpPr/>
            <p:nvPr/>
          </p:nvSpPr>
          <p:spPr>
            <a:xfrm>
              <a:off x="89133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9" name="Google Shape;10439;p16"/>
            <p:cNvSpPr/>
            <p:nvPr/>
          </p:nvSpPr>
          <p:spPr>
            <a:xfrm>
              <a:off x="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0" name="Google Shape;10440;p16"/>
            <p:cNvSpPr/>
            <p:nvPr/>
          </p:nvSpPr>
          <p:spPr>
            <a:xfrm>
              <a:off x="2409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1" name="Google Shape;10441;p16"/>
            <p:cNvSpPr/>
            <p:nvPr/>
          </p:nvSpPr>
          <p:spPr>
            <a:xfrm>
              <a:off x="4818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2" name="Google Shape;10442;p16"/>
            <p:cNvSpPr/>
            <p:nvPr/>
          </p:nvSpPr>
          <p:spPr>
            <a:xfrm>
              <a:off x="7227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3" name="Google Shape;10443;p16"/>
            <p:cNvSpPr/>
            <p:nvPr/>
          </p:nvSpPr>
          <p:spPr>
            <a:xfrm>
              <a:off x="9636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4" name="Google Shape;10444;p16"/>
            <p:cNvSpPr/>
            <p:nvPr/>
          </p:nvSpPr>
          <p:spPr>
            <a:xfrm>
              <a:off x="12045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5" name="Google Shape;10445;p16"/>
            <p:cNvSpPr/>
            <p:nvPr/>
          </p:nvSpPr>
          <p:spPr>
            <a:xfrm>
              <a:off x="14454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6" name="Google Shape;10446;p16"/>
            <p:cNvSpPr/>
            <p:nvPr/>
          </p:nvSpPr>
          <p:spPr>
            <a:xfrm>
              <a:off x="16863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7" name="Google Shape;10447;p16"/>
            <p:cNvSpPr/>
            <p:nvPr/>
          </p:nvSpPr>
          <p:spPr>
            <a:xfrm>
              <a:off x="19272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8" name="Google Shape;10448;p16"/>
            <p:cNvSpPr/>
            <p:nvPr/>
          </p:nvSpPr>
          <p:spPr>
            <a:xfrm>
              <a:off x="21681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9" name="Google Shape;10449;p16"/>
            <p:cNvSpPr/>
            <p:nvPr/>
          </p:nvSpPr>
          <p:spPr>
            <a:xfrm>
              <a:off x="24090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0" name="Google Shape;10450;p16"/>
            <p:cNvSpPr/>
            <p:nvPr/>
          </p:nvSpPr>
          <p:spPr>
            <a:xfrm>
              <a:off x="26499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1" name="Google Shape;10451;p16"/>
            <p:cNvSpPr/>
            <p:nvPr/>
          </p:nvSpPr>
          <p:spPr>
            <a:xfrm>
              <a:off x="28908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2" name="Google Shape;10452;p16"/>
            <p:cNvSpPr/>
            <p:nvPr/>
          </p:nvSpPr>
          <p:spPr>
            <a:xfrm>
              <a:off x="31317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3" name="Google Shape;10453;p16"/>
            <p:cNvSpPr/>
            <p:nvPr/>
          </p:nvSpPr>
          <p:spPr>
            <a:xfrm>
              <a:off x="33726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4" name="Google Shape;10454;p16"/>
            <p:cNvSpPr/>
            <p:nvPr/>
          </p:nvSpPr>
          <p:spPr>
            <a:xfrm>
              <a:off x="36135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5" name="Google Shape;10455;p16"/>
            <p:cNvSpPr/>
            <p:nvPr/>
          </p:nvSpPr>
          <p:spPr>
            <a:xfrm>
              <a:off x="38544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6" name="Google Shape;10456;p16"/>
            <p:cNvSpPr/>
            <p:nvPr/>
          </p:nvSpPr>
          <p:spPr>
            <a:xfrm>
              <a:off x="40953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7" name="Google Shape;10457;p16"/>
            <p:cNvSpPr/>
            <p:nvPr/>
          </p:nvSpPr>
          <p:spPr>
            <a:xfrm>
              <a:off x="43362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8" name="Google Shape;10458;p16"/>
            <p:cNvSpPr/>
            <p:nvPr/>
          </p:nvSpPr>
          <p:spPr>
            <a:xfrm>
              <a:off x="45771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9" name="Google Shape;10459;p16"/>
            <p:cNvSpPr/>
            <p:nvPr/>
          </p:nvSpPr>
          <p:spPr>
            <a:xfrm>
              <a:off x="48180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0" name="Google Shape;10460;p16"/>
            <p:cNvSpPr/>
            <p:nvPr/>
          </p:nvSpPr>
          <p:spPr>
            <a:xfrm>
              <a:off x="50589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1" name="Google Shape;10461;p16"/>
            <p:cNvSpPr/>
            <p:nvPr/>
          </p:nvSpPr>
          <p:spPr>
            <a:xfrm>
              <a:off x="52998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2" name="Google Shape;10462;p16"/>
            <p:cNvSpPr/>
            <p:nvPr/>
          </p:nvSpPr>
          <p:spPr>
            <a:xfrm>
              <a:off x="55407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3" name="Google Shape;10463;p16"/>
            <p:cNvSpPr/>
            <p:nvPr/>
          </p:nvSpPr>
          <p:spPr>
            <a:xfrm>
              <a:off x="57816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4" name="Google Shape;10464;p16"/>
            <p:cNvSpPr/>
            <p:nvPr/>
          </p:nvSpPr>
          <p:spPr>
            <a:xfrm>
              <a:off x="60225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5" name="Google Shape;10465;p16"/>
            <p:cNvSpPr/>
            <p:nvPr/>
          </p:nvSpPr>
          <p:spPr>
            <a:xfrm>
              <a:off x="62634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6" name="Google Shape;10466;p16"/>
            <p:cNvSpPr/>
            <p:nvPr/>
          </p:nvSpPr>
          <p:spPr>
            <a:xfrm>
              <a:off x="65043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7" name="Google Shape;10467;p16"/>
            <p:cNvSpPr/>
            <p:nvPr/>
          </p:nvSpPr>
          <p:spPr>
            <a:xfrm>
              <a:off x="67452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8" name="Google Shape;10468;p16"/>
            <p:cNvSpPr/>
            <p:nvPr/>
          </p:nvSpPr>
          <p:spPr>
            <a:xfrm>
              <a:off x="69861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9" name="Google Shape;10469;p16"/>
            <p:cNvSpPr/>
            <p:nvPr/>
          </p:nvSpPr>
          <p:spPr>
            <a:xfrm>
              <a:off x="72270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0" name="Google Shape;10470;p16"/>
            <p:cNvSpPr/>
            <p:nvPr/>
          </p:nvSpPr>
          <p:spPr>
            <a:xfrm>
              <a:off x="74679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1" name="Google Shape;10471;p16"/>
            <p:cNvSpPr/>
            <p:nvPr/>
          </p:nvSpPr>
          <p:spPr>
            <a:xfrm>
              <a:off x="77088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2" name="Google Shape;10472;p16"/>
            <p:cNvSpPr/>
            <p:nvPr/>
          </p:nvSpPr>
          <p:spPr>
            <a:xfrm>
              <a:off x="79497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3" name="Google Shape;10473;p16"/>
            <p:cNvSpPr/>
            <p:nvPr/>
          </p:nvSpPr>
          <p:spPr>
            <a:xfrm>
              <a:off x="81906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4" name="Google Shape;10474;p16"/>
            <p:cNvSpPr/>
            <p:nvPr/>
          </p:nvSpPr>
          <p:spPr>
            <a:xfrm>
              <a:off x="84315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5" name="Google Shape;10475;p16"/>
            <p:cNvSpPr/>
            <p:nvPr/>
          </p:nvSpPr>
          <p:spPr>
            <a:xfrm>
              <a:off x="86724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6" name="Google Shape;10476;p16"/>
            <p:cNvSpPr/>
            <p:nvPr/>
          </p:nvSpPr>
          <p:spPr>
            <a:xfrm>
              <a:off x="89133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7" name="Google Shape;10477;p16"/>
            <p:cNvSpPr/>
            <p:nvPr/>
          </p:nvSpPr>
          <p:spPr>
            <a:xfrm>
              <a:off x="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8" name="Google Shape;10478;p16"/>
            <p:cNvSpPr/>
            <p:nvPr/>
          </p:nvSpPr>
          <p:spPr>
            <a:xfrm>
              <a:off x="2409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9" name="Google Shape;10479;p16"/>
            <p:cNvSpPr/>
            <p:nvPr/>
          </p:nvSpPr>
          <p:spPr>
            <a:xfrm>
              <a:off x="4818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0" name="Google Shape;10480;p16"/>
            <p:cNvSpPr/>
            <p:nvPr/>
          </p:nvSpPr>
          <p:spPr>
            <a:xfrm>
              <a:off x="7227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1" name="Google Shape;10481;p16"/>
            <p:cNvSpPr/>
            <p:nvPr/>
          </p:nvSpPr>
          <p:spPr>
            <a:xfrm>
              <a:off x="9636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2" name="Google Shape;10482;p16"/>
            <p:cNvSpPr/>
            <p:nvPr/>
          </p:nvSpPr>
          <p:spPr>
            <a:xfrm>
              <a:off x="12045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3" name="Google Shape;10483;p16"/>
            <p:cNvSpPr/>
            <p:nvPr/>
          </p:nvSpPr>
          <p:spPr>
            <a:xfrm>
              <a:off x="14454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4" name="Google Shape;10484;p16"/>
            <p:cNvSpPr/>
            <p:nvPr/>
          </p:nvSpPr>
          <p:spPr>
            <a:xfrm>
              <a:off x="16863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5" name="Google Shape;10485;p16"/>
            <p:cNvSpPr/>
            <p:nvPr/>
          </p:nvSpPr>
          <p:spPr>
            <a:xfrm>
              <a:off x="19272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6" name="Google Shape;10486;p16"/>
            <p:cNvSpPr/>
            <p:nvPr/>
          </p:nvSpPr>
          <p:spPr>
            <a:xfrm>
              <a:off x="21681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7" name="Google Shape;10487;p16"/>
            <p:cNvSpPr/>
            <p:nvPr/>
          </p:nvSpPr>
          <p:spPr>
            <a:xfrm>
              <a:off x="24090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8" name="Google Shape;10488;p16"/>
            <p:cNvSpPr/>
            <p:nvPr/>
          </p:nvSpPr>
          <p:spPr>
            <a:xfrm>
              <a:off x="26499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9" name="Google Shape;10489;p16"/>
            <p:cNvSpPr/>
            <p:nvPr/>
          </p:nvSpPr>
          <p:spPr>
            <a:xfrm>
              <a:off x="28908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0" name="Google Shape;10490;p16"/>
            <p:cNvSpPr/>
            <p:nvPr/>
          </p:nvSpPr>
          <p:spPr>
            <a:xfrm>
              <a:off x="31317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1" name="Google Shape;10491;p16"/>
            <p:cNvSpPr/>
            <p:nvPr/>
          </p:nvSpPr>
          <p:spPr>
            <a:xfrm>
              <a:off x="33726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2" name="Google Shape;10492;p16"/>
            <p:cNvSpPr/>
            <p:nvPr/>
          </p:nvSpPr>
          <p:spPr>
            <a:xfrm>
              <a:off x="36135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3" name="Google Shape;10493;p16"/>
            <p:cNvSpPr/>
            <p:nvPr/>
          </p:nvSpPr>
          <p:spPr>
            <a:xfrm>
              <a:off x="38544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4" name="Google Shape;10494;p16"/>
            <p:cNvSpPr/>
            <p:nvPr/>
          </p:nvSpPr>
          <p:spPr>
            <a:xfrm>
              <a:off x="40953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5" name="Google Shape;10495;p16"/>
            <p:cNvSpPr/>
            <p:nvPr/>
          </p:nvSpPr>
          <p:spPr>
            <a:xfrm>
              <a:off x="43362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6" name="Google Shape;10496;p16"/>
            <p:cNvSpPr/>
            <p:nvPr/>
          </p:nvSpPr>
          <p:spPr>
            <a:xfrm>
              <a:off x="45771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7" name="Google Shape;10497;p16"/>
            <p:cNvSpPr/>
            <p:nvPr/>
          </p:nvSpPr>
          <p:spPr>
            <a:xfrm>
              <a:off x="48180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8" name="Google Shape;10498;p16"/>
            <p:cNvSpPr/>
            <p:nvPr/>
          </p:nvSpPr>
          <p:spPr>
            <a:xfrm>
              <a:off x="50589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9" name="Google Shape;10499;p16"/>
            <p:cNvSpPr/>
            <p:nvPr/>
          </p:nvSpPr>
          <p:spPr>
            <a:xfrm>
              <a:off x="52998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0" name="Google Shape;10500;p16"/>
            <p:cNvSpPr/>
            <p:nvPr/>
          </p:nvSpPr>
          <p:spPr>
            <a:xfrm>
              <a:off x="55407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1" name="Google Shape;10501;p16"/>
            <p:cNvSpPr/>
            <p:nvPr/>
          </p:nvSpPr>
          <p:spPr>
            <a:xfrm>
              <a:off x="57816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2" name="Google Shape;10502;p16"/>
            <p:cNvSpPr/>
            <p:nvPr/>
          </p:nvSpPr>
          <p:spPr>
            <a:xfrm>
              <a:off x="60225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3" name="Google Shape;10503;p16"/>
            <p:cNvSpPr/>
            <p:nvPr/>
          </p:nvSpPr>
          <p:spPr>
            <a:xfrm>
              <a:off x="62634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4" name="Google Shape;10504;p16"/>
            <p:cNvSpPr/>
            <p:nvPr/>
          </p:nvSpPr>
          <p:spPr>
            <a:xfrm>
              <a:off x="65043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5" name="Google Shape;10505;p16"/>
            <p:cNvSpPr/>
            <p:nvPr/>
          </p:nvSpPr>
          <p:spPr>
            <a:xfrm>
              <a:off x="67452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6" name="Google Shape;10506;p16"/>
            <p:cNvSpPr/>
            <p:nvPr/>
          </p:nvSpPr>
          <p:spPr>
            <a:xfrm>
              <a:off x="69861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7" name="Google Shape;10507;p16"/>
            <p:cNvSpPr/>
            <p:nvPr/>
          </p:nvSpPr>
          <p:spPr>
            <a:xfrm>
              <a:off x="72270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8" name="Google Shape;10508;p16"/>
            <p:cNvSpPr/>
            <p:nvPr/>
          </p:nvSpPr>
          <p:spPr>
            <a:xfrm>
              <a:off x="74679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9" name="Google Shape;10509;p16"/>
            <p:cNvSpPr/>
            <p:nvPr/>
          </p:nvSpPr>
          <p:spPr>
            <a:xfrm>
              <a:off x="77088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0" name="Google Shape;10510;p16"/>
            <p:cNvSpPr/>
            <p:nvPr/>
          </p:nvSpPr>
          <p:spPr>
            <a:xfrm>
              <a:off x="79497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1" name="Google Shape;10511;p16"/>
            <p:cNvSpPr/>
            <p:nvPr/>
          </p:nvSpPr>
          <p:spPr>
            <a:xfrm>
              <a:off x="81906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2" name="Google Shape;10512;p16"/>
            <p:cNvSpPr/>
            <p:nvPr/>
          </p:nvSpPr>
          <p:spPr>
            <a:xfrm>
              <a:off x="84315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3" name="Google Shape;10513;p16"/>
            <p:cNvSpPr/>
            <p:nvPr/>
          </p:nvSpPr>
          <p:spPr>
            <a:xfrm>
              <a:off x="86724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4" name="Google Shape;10514;p16"/>
            <p:cNvSpPr/>
            <p:nvPr/>
          </p:nvSpPr>
          <p:spPr>
            <a:xfrm>
              <a:off x="89133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5" name="Google Shape;10515;p16"/>
            <p:cNvSpPr/>
            <p:nvPr/>
          </p:nvSpPr>
          <p:spPr>
            <a:xfrm>
              <a:off x="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6" name="Google Shape;10516;p16"/>
            <p:cNvSpPr/>
            <p:nvPr/>
          </p:nvSpPr>
          <p:spPr>
            <a:xfrm>
              <a:off x="2409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7" name="Google Shape;10517;p16"/>
            <p:cNvSpPr/>
            <p:nvPr/>
          </p:nvSpPr>
          <p:spPr>
            <a:xfrm>
              <a:off x="4818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8" name="Google Shape;10518;p16"/>
            <p:cNvSpPr/>
            <p:nvPr/>
          </p:nvSpPr>
          <p:spPr>
            <a:xfrm>
              <a:off x="7227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9" name="Google Shape;10519;p16"/>
            <p:cNvSpPr/>
            <p:nvPr/>
          </p:nvSpPr>
          <p:spPr>
            <a:xfrm>
              <a:off x="9636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0" name="Google Shape;10520;p16"/>
            <p:cNvSpPr/>
            <p:nvPr/>
          </p:nvSpPr>
          <p:spPr>
            <a:xfrm>
              <a:off x="12045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1" name="Google Shape;10521;p16"/>
            <p:cNvSpPr/>
            <p:nvPr/>
          </p:nvSpPr>
          <p:spPr>
            <a:xfrm>
              <a:off x="14454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2" name="Google Shape;10522;p16"/>
            <p:cNvSpPr/>
            <p:nvPr/>
          </p:nvSpPr>
          <p:spPr>
            <a:xfrm>
              <a:off x="16863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3" name="Google Shape;10523;p16"/>
            <p:cNvSpPr/>
            <p:nvPr/>
          </p:nvSpPr>
          <p:spPr>
            <a:xfrm>
              <a:off x="19272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4" name="Google Shape;10524;p16"/>
            <p:cNvSpPr/>
            <p:nvPr/>
          </p:nvSpPr>
          <p:spPr>
            <a:xfrm>
              <a:off x="21681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5" name="Google Shape;10525;p16"/>
            <p:cNvSpPr/>
            <p:nvPr/>
          </p:nvSpPr>
          <p:spPr>
            <a:xfrm>
              <a:off x="24090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6" name="Google Shape;10526;p16"/>
            <p:cNvSpPr/>
            <p:nvPr/>
          </p:nvSpPr>
          <p:spPr>
            <a:xfrm>
              <a:off x="26499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7" name="Google Shape;10527;p16"/>
            <p:cNvSpPr/>
            <p:nvPr/>
          </p:nvSpPr>
          <p:spPr>
            <a:xfrm>
              <a:off x="28908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8" name="Google Shape;10528;p16"/>
            <p:cNvSpPr/>
            <p:nvPr/>
          </p:nvSpPr>
          <p:spPr>
            <a:xfrm>
              <a:off x="31317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9" name="Google Shape;10529;p16"/>
            <p:cNvSpPr/>
            <p:nvPr/>
          </p:nvSpPr>
          <p:spPr>
            <a:xfrm>
              <a:off x="33726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0" name="Google Shape;10530;p16"/>
            <p:cNvSpPr/>
            <p:nvPr/>
          </p:nvSpPr>
          <p:spPr>
            <a:xfrm>
              <a:off x="36135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1" name="Google Shape;10531;p16"/>
            <p:cNvSpPr/>
            <p:nvPr/>
          </p:nvSpPr>
          <p:spPr>
            <a:xfrm>
              <a:off x="38544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2" name="Google Shape;10532;p16"/>
            <p:cNvSpPr/>
            <p:nvPr/>
          </p:nvSpPr>
          <p:spPr>
            <a:xfrm>
              <a:off x="40953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3" name="Google Shape;10533;p16"/>
            <p:cNvSpPr/>
            <p:nvPr/>
          </p:nvSpPr>
          <p:spPr>
            <a:xfrm>
              <a:off x="43362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4" name="Google Shape;10534;p16"/>
            <p:cNvSpPr/>
            <p:nvPr/>
          </p:nvSpPr>
          <p:spPr>
            <a:xfrm>
              <a:off x="45771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5" name="Google Shape;10535;p16"/>
            <p:cNvSpPr/>
            <p:nvPr/>
          </p:nvSpPr>
          <p:spPr>
            <a:xfrm>
              <a:off x="48180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6" name="Google Shape;10536;p16"/>
            <p:cNvSpPr/>
            <p:nvPr/>
          </p:nvSpPr>
          <p:spPr>
            <a:xfrm>
              <a:off x="50589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7" name="Google Shape;10537;p16"/>
            <p:cNvSpPr/>
            <p:nvPr/>
          </p:nvSpPr>
          <p:spPr>
            <a:xfrm>
              <a:off x="52998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8" name="Google Shape;10538;p16"/>
            <p:cNvSpPr/>
            <p:nvPr/>
          </p:nvSpPr>
          <p:spPr>
            <a:xfrm>
              <a:off x="55407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9" name="Google Shape;10539;p16"/>
            <p:cNvSpPr/>
            <p:nvPr/>
          </p:nvSpPr>
          <p:spPr>
            <a:xfrm>
              <a:off x="57816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0" name="Google Shape;10540;p16"/>
            <p:cNvSpPr/>
            <p:nvPr/>
          </p:nvSpPr>
          <p:spPr>
            <a:xfrm>
              <a:off x="60225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1" name="Google Shape;10541;p16"/>
            <p:cNvSpPr/>
            <p:nvPr/>
          </p:nvSpPr>
          <p:spPr>
            <a:xfrm>
              <a:off x="62634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2" name="Google Shape;10542;p16"/>
            <p:cNvSpPr/>
            <p:nvPr/>
          </p:nvSpPr>
          <p:spPr>
            <a:xfrm>
              <a:off x="65043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3" name="Google Shape;10543;p16"/>
            <p:cNvSpPr/>
            <p:nvPr/>
          </p:nvSpPr>
          <p:spPr>
            <a:xfrm>
              <a:off x="67452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4" name="Google Shape;10544;p16"/>
            <p:cNvSpPr/>
            <p:nvPr/>
          </p:nvSpPr>
          <p:spPr>
            <a:xfrm>
              <a:off x="69861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5" name="Google Shape;10545;p16"/>
            <p:cNvSpPr/>
            <p:nvPr/>
          </p:nvSpPr>
          <p:spPr>
            <a:xfrm>
              <a:off x="72270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6" name="Google Shape;10546;p16"/>
            <p:cNvSpPr/>
            <p:nvPr/>
          </p:nvSpPr>
          <p:spPr>
            <a:xfrm>
              <a:off x="74679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7" name="Google Shape;10547;p16"/>
            <p:cNvSpPr/>
            <p:nvPr/>
          </p:nvSpPr>
          <p:spPr>
            <a:xfrm>
              <a:off x="77088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8" name="Google Shape;10548;p16"/>
            <p:cNvSpPr/>
            <p:nvPr/>
          </p:nvSpPr>
          <p:spPr>
            <a:xfrm>
              <a:off x="79497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9" name="Google Shape;10549;p16"/>
            <p:cNvSpPr/>
            <p:nvPr/>
          </p:nvSpPr>
          <p:spPr>
            <a:xfrm>
              <a:off x="81906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0" name="Google Shape;10550;p16"/>
            <p:cNvSpPr/>
            <p:nvPr/>
          </p:nvSpPr>
          <p:spPr>
            <a:xfrm>
              <a:off x="84315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1" name="Google Shape;10551;p16"/>
            <p:cNvSpPr/>
            <p:nvPr/>
          </p:nvSpPr>
          <p:spPr>
            <a:xfrm>
              <a:off x="86724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2" name="Google Shape;10552;p16"/>
            <p:cNvSpPr/>
            <p:nvPr/>
          </p:nvSpPr>
          <p:spPr>
            <a:xfrm>
              <a:off x="89133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3" name="Google Shape;10553;p16"/>
            <p:cNvSpPr/>
            <p:nvPr/>
          </p:nvSpPr>
          <p:spPr>
            <a:xfrm>
              <a:off x="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4" name="Google Shape;10554;p16"/>
            <p:cNvSpPr/>
            <p:nvPr/>
          </p:nvSpPr>
          <p:spPr>
            <a:xfrm>
              <a:off x="2409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5" name="Google Shape;10555;p16"/>
            <p:cNvSpPr/>
            <p:nvPr/>
          </p:nvSpPr>
          <p:spPr>
            <a:xfrm>
              <a:off x="4818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6" name="Google Shape;10556;p16"/>
            <p:cNvSpPr/>
            <p:nvPr/>
          </p:nvSpPr>
          <p:spPr>
            <a:xfrm>
              <a:off x="7227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7" name="Google Shape;10557;p16"/>
            <p:cNvSpPr/>
            <p:nvPr/>
          </p:nvSpPr>
          <p:spPr>
            <a:xfrm>
              <a:off x="9636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8" name="Google Shape;10558;p16"/>
            <p:cNvSpPr/>
            <p:nvPr/>
          </p:nvSpPr>
          <p:spPr>
            <a:xfrm>
              <a:off x="12045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9" name="Google Shape;10559;p16"/>
            <p:cNvSpPr/>
            <p:nvPr/>
          </p:nvSpPr>
          <p:spPr>
            <a:xfrm>
              <a:off x="14454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0" name="Google Shape;10560;p16"/>
            <p:cNvSpPr/>
            <p:nvPr/>
          </p:nvSpPr>
          <p:spPr>
            <a:xfrm>
              <a:off x="16863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1" name="Google Shape;10561;p16"/>
            <p:cNvSpPr/>
            <p:nvPr/>
          </p:nvSpPr>
          <p:spPr>
            <a:xfrm>
              <a:off x="19272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2" name="Google Shape;10562;p16"/>
            <p:cNvSpPr/>
            <p:nvPr/>
          </p:nvSpPr>
          <p:spPr>
            <a:xfrm>
              <a:off x="21681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3" name="Google Shape;10563;p16"/>
            <p:cNvSpPr/>
            <p:nvPr/>
          </p:nvSpPr>
          <p:spPr>
            <a:xfrm>
              <a:off x="24090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4" name="Google Shape;10564;p16"/>
            <p:cNvSpPr/>
            <p:nvPr/>
          </p:nvSpPr>
          <p:spPr>
            <a:xfrm>
              <a:off x="26499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5" name="Google Shape;10565;p16"/>
            <p:cNvSpPr/>
            <p:nvPr/>
          </p:nvSpPr>
          <p:spPr>
            <a:xfrm>
              <a:off x="28908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6" name="Google Shape;10566;p16"/>
            <p:cNvSpPr/>
            <p:nvPr/>
          </p:nvSpPr>
          <p:spPr>
            <a:xfrm>
              <a:off x="31317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7" name="Google Shape;10567;p16"/>
            <p:cNvSpPr/>
            <p:nvPr/>
          </p:nvSpPr>
          <p:spPr>
            <a:xfrm>
              <a:off x="33726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8" name="Google Shape;10568;p16"/>
            <p:cNvSpPr/>
            <p:nvPr/>
          </p:nvSpPr>
          <p:spPr>
            <a:xfrm>
              <a:off x="36135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9" name="Google Shape;10569;p16"/>
            <p:cNvSpPr/>
            <p:nvPr/>
          </p:nvSpPr>
          <p:spPr>
            <a:xfrm>
              <a:off x="38544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0" name="Google Shape;10570;p16"/>
            <p:cNvSpPr/>
            <p:nvPr/>
          </p:nvSpPr>
          <p:spPr>
            <a:xfrm>
              <a:off x="40953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1" name="Google Shape;10571;p16"/>
            <p:cNvSpPr/>
            <p:nvPr/>
          </p:nvSpPr>
          <p:spPr>
            <a:xfrm>
              <a:off x="43362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2" name="Google Shape;10572;p16"/>
            <p:cNvSpPr/>
            <p:nvPr/>
          </p:nvSpPr>
          <p:spPr>
            <a:xfrm>
              <a:off x="45771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3" name="Google Shape;10573;p16"/>
            <p:cNvSpPr/>
            <p:nvPr/>
          </p:nvSpPr>
          <p:spPr>
            <a:xfrm>
              <a:off x="48180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4" name="Google Shape;10574;p16"/>
            <p:cNvSpPr/>
            <p:nvPr/>
          </p:nvSpPr>
          <p:spPr>
            <a:xfrm>
              <a:off x="50589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5" name="Google Shape;10575;p16"/>
            <p:cNvSpPr/>
            <p:nvPr/>
          </p:nvSpPr>
          <p:spPr>
            <a:xfrm>
              <a:off x="52998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6" name="Google Shape;10576;p16"/>
            <p:cNvSpPr/>
            <p:nvPr/>
          </p:nvSpPr>
          <p:spPr>
            <a:xfrm>
              <a:off x="55407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7" name="Google Shape;10577;p16"/>
            <p:cNvSpPr/>
            <p:nvPr/>
          </p:nvSpPr>
          <p:spPr>
            <a:xfrm>
              <a:off x="57816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8" name="Google Shape;10578;p16"/>
            <p:cNvSpPr/>
            <p:nvPr/>
          </p:nvSpPr>
          <p:spPr>
            <a:xfrm>
              <a:off x="60225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9" name="Google Shape;10579;p16"/>
            <p:cNvSpPr/>
            <p:nvPr/>
          </p:nvSpPr>
          <p:spPr>
            <a:xfrm>
              <a:off x="62634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0" name="Google Shape;10580;p16"/>
            <p:cNvSpPr/>
            <p:nvPr/>
          </p:nvSpPr>
          <p:spPr>
            <a:xfrm>
              <a:off x="65043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1" name="Google Shape;10581;p16"/>
            <p:cNvSpPr/>
            <p:nvPr/>
          </p:nvSpPr>
          <p:spPr>
            <a:xfrm>
              <a:off x="67452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2" name="Google Shape;10582;p16"/>
            <p:cNvSpPr/>
            <p:nvPr/>
          </p:nvSpPr>
          <p:spPr>
            <a:xfrm>
              <a:off x="69861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3" name="Google Shape;10583;p16"/>
            <p:cNvSpPr/>
            <p:nvPr/>
          </p:nvSpPr>
          <p:spPr>
            <a:xfrm>
              <a:off x="72270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4" name="Google Shape;10584;p16"/>
            <p:cNvSpPr/>
            <p:nvPr/>
          </p:nvSpPr>
          <p:spPr>
            <a:xfrm>
              <a:off x="74679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5" name="Google Shape;10585;p16"/>
            <p:cNvSpPr/>
            <p:nvPr/>
          </p:nvSpPr>
          <p:spPr>
            <a:xfrm>
              <a:off x="77088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6" name="Google Shape;10586;p16"/>
            <p:cNvSpPr/>
            <p:nvPr/>
          </p:nvSpPr>
          <p:spPr>
            <a:xfrm>
              <a:off x="79497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7" name="Google Shape;10587;p16"/>
            <p:cNvSpPr/>
            <p:nvPr/>
          </p:nvSpPr>
          <p:spPr>
            <a:xfrm>
              <a:off x="81906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8" name="Google Shape;10588;p16"/>
            <p:cNvSpPr/>
            <p:nvPr/>
          </p:nvSpPr>
          <p:spPr>
            <a:xfrm>
              <a:off x="84315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9" name="Google Shape;10589;p16"/>
            <p:cNvSpPr/>
            <p:nvPr/>
          </p:nvSpPr>
          <p:spPr>
            <a:xfrm>
              <a:off x="86724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0" name="Google Shape;10590;p16"/>
            <p:cNvSpPr/>
            <p:nvPr/>
          </p:nvSpPr>
          <p:spPr>
            <a:xfrm>
              <a:off x="89133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1" name="Google Shape;10591;p16"/>
            <p:cNvSpPr/>
            <p:nvPr/>
          </p:nvSpPr>
          <p:spPr>
            <a:xfrm>
              <a:off x="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2" name="Google Shape;10592;p16"/>
            <p:cNvSpPr/>
            <p:nvPr/>
          </p:nvSpPr>
          <p:spPr>
            <a:xfrm>
              <a:off x="2409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3" name="Google Shape;10593;p16"/>
            <p:cNvSpPr/>
            <p:nvPr/>
          </p:nvSpPr>
          <p:spPr>
            <a:xfrm>
              <a:off x="4818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4" name="Google Shape;10594;p16"/>
            <p:cNvSpPr/>
            <p:nvPr/>
          </p:nvSpPr>
          <p:spPr>
            <a:xfrm>
              <a:off x="7227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5" name="Google Shape;10595;p16"/>
            <p:cNvSpPr/>
            <p:nvPr/>
          </p:nvSpPr>
          <p:spPr>
            <a:xfrm>
              <a:off x="9636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6" name="Google Shape;10596;p16"/>
            <p:cNvSpPr/>
            <p:nvPr/>
          </p:nvSpPr>
          <p:spPr>
            <a:xfrm>
              <a:off x="12045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7" name="Google Shape;10597;p16"/>
            <p:cNvSpPr/>
            <p:nvPr/>
          </p:nvSpPr>
          <p:spPr>
            <a:xfrm>
              <a:off x="14454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8" name="Google Shape;10598;p16"/>
            <p:cNvSpPr/>
            <p:nvPr/>
          </p:nvSpPr>
          <p:spPr>
            <a:xfrm>
              <a:off x="16863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9" name="Google Shape;10599;p16"/>
            <p:cNvSpPr/>
            <p:nvPr/>
          </p:nvSpPr>
          <p:spPr>
            <a:xfrm>
              <a:off x="19272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0" name="Google Shape;10600;p16"/>
            <p:cNvSpPr/>
            <p:nvPr/>
          </p:nvSpPr>
          <p:spPr>
            <a:xfrm>
              <a:off x="21681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1" name="Google Shape;10601;p16"/>
            <p:cNvSpPr/>
            <p:nvPr/>
          </p:nvSpPr>
          <p:spPr>
            <a:xfrm>
              <a:off x="24090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2" name="Google Shape;10602;p16"/>
            <p:cNvSpPr/>
            <p:nvPr/>
          </p:nvSpPr>
          <p:spPr>
            <a:xfrm>
              <a:off x="26499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3" name="Google Shape;10603;p16"/>
            <p:cNvSpPr/>
            <p:nvPr/>
          </p:nvSpPr>
          <p:spPr>
            <a:xfrm>
              <a:off x="28908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4" name="Google Shape;10604;p16"/>
            <p:cNvSpPr/>
            <p:nvPr/>
          </p:nvSpPr>
          <p:spPr>
            <a:xfrm>
              <a:off x="31317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5" name="Google Shape;10605;p16"/>
            <p:cNvSpPr/>
            <p:nvPr/>
          </p:nvSpPr>
          <p:spPr>
            <a:xfrm>
              <a:off x="33726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6" name="Google Shape;10606;p16"/>
            <p:cNvSpPr/>
            <p:nvPr/>
          </p:nvSpPr>
          <p:spPr>
            <a:xfrm>
              <a:off x="36135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7" name="Google Shape;10607;p16"/>
            <p:cNvSpPr/>
            <p:nvPr/>
          </p:nvSpPr>
          <p:spPr>
            <a:xfrm>
              <a:off x="38544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8" name="Google Shape;10608;p16"/>
            <p:cNvSpPr/>
            <p:nvPr/>
          </p:nvSpPr>
          <p:spPr>
            <a:xfrm>
              <a:off x="40953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9" name="Google Shape;10609;p16"/>
            <p:cNvSpPr/>
            <p:nvPr/>
          </p:nvSpPr>
          <p:spPr>
            <a:xfrm>
              <a:off x="43362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0" name="Google Shape;10610;p16"/>
            <p:cNvSpPr/>
            <p:nvPr/>
          </p:nvSpPr>
          <p:spPr>
            <a:xfrm>
              <a:off x="45771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1" name="Google Shape;10611;p16"/>
            <p:cNvSpPr/>
            <p:nvPr/>
          </p:nvSpPr>
          <p:spPr>
            <a:xfrm>
              <a:off x="48180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2" name="Google Shape;10612;p16"/>
            <p:cNvSpPr/>
            <p:nvPr/>
          </p:nvSpPr>
          <p:spPr>
            <a:xfrm>
              <a:off x="50589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3" name="Google Shape;10613;p16"/>
            <p:cNvSpPr/>
            <p:nvPr/>
          </p:nvSpPr>
          <p:spPr>
            <a:xfrm>
              <a:off x="52998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4" name="Google Shape;10614;p16"/>
            <p:cNvSpPr/>
            <p:nvPr/>
          </p:nvSpPr>
          <p:spPr>
            <a:xfrm>
              <a:off x="55407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5" name="Google Shape;10615;p16"/>
            <p:cNvSpPr/>
            <p:nvPr/>
          </p:nvSpPr>
          <p:spPr>
            <a:xfrm>
              <a:off x="57816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6" name="Google Shape;10616;p16"/>
            <p:cNvSpPr/>
            <p:nvPr/>
          </p:nvSpPr>
          <p:spPr>
            <a:xfrm>
              <a:off x="60225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7" name="Google Shape;10617;p16"/>
            <p:cNvSpPr/>
            <p:nvPr/>
          </p:nvSpPr>
          <p:spPr>
            <a:xfrm>
              <a:off x="62634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8" name="Google Shape;10618;p16"/>
            <p:cNvSpPr/>
            <p:nvPr/>
          </p:nvSpPr>
          <p:spPr>
            <a:xfrm>
              <a:off x="65043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9" name="Google Shape;10619;p16"/>
            <p:cNvSpPr/>
            <p:nvPr/>
          </p:nvSpPr>
          <p:spPr>
            <a:xfrm>
              <a:off x="67452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0" name="Google Shape;10620;p16"/>
            <p:cNvSpPr/>
            <p:nvPr/>
          </p:nvSpPr>
          <p:spPr>
            <a:xfrm>
              <a:off x="69861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1" name="Google Shape;10621;p16"/>
            <p:cNvSpPr/>
            <p:nvPr/>
          </p:nvSpPr>
          <p:spPr>
            <a:xfrm>
              <a:off x="72270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2" name="Google Shape;10622;p16"/>
            <p:cNvSpPr/>
            <p:nvPr/>
          </p:nvSpPr>
          <p:spPr>
            <a:xfrm>
              <a:off x="74679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3" name="Google Shape;10623;p16"/>
            <p:cNvSpPr/>
            <p:nvPr/>
          </p:nvSpPr>
          <p:spPr>
            <a:xfrm>
              <a:off x="77088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4" name="Google Shape;10624;p16"/>
            <p:cNvSpPr/>
            <p:nvPr/>
          </p:nvSpPr>
          <p:spPr>
            <a:xfrm>
              <a:off x="79497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5" name="Google Shape;10625;p16"/>
            <p:cNvSpPr/>
            <p:nvPr/>
          </p:nvSpPr>
          <p:spPr>
            <a:xfrm>
              <a:off x="81906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6" name="Google Shape;10626;p16"/>
            <p:cNvSpPr/>
            <p:nvPr/>
          </p:nvSpPr>
          <p:spPr>
            <a:xfrm>
              <a:off x="84315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7" name="Google Shape;10627;p16"/>
            <p:cNvSpPr/>
            <p:nvPr/>
          </p:nvSpPr>
          <p:spPr>
            <a:xfrm>
              <a:off x="86724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8" name="Google Shape;10628;p16"/>
            <p:cNvSpPr/>
            <p:nvPr/>
          </p:nvSpPr>
          <p:spPr>
            <a:xfrm>
              <a:off x="89133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9" name="Google Shape;10629;p16"/>
            <p:cNvSpPr/>
            <p:nvPr/>
          </p:nvSpPr>
          <p:spPr>
            <a:xfrm>
              <a:off x="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0" name="Google Shape;10630;p16"/>
            <p:cNvSpPr/>
            <p:nvPr/>
          </p:nvSpPr>
          <p:spPr>
            <a:xfrm>
              <a:off x="2409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1" name="Google Shape;10631;p16"/>
            <p:cNvSpPr/>
            <p:nvPr/>
          </p:nvSpPr>
          <p:spPr>
            <a:xfrm>
              <a:off x="4818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2" name="Google Shape;10632;p16"/>
            <p:cNvSpPr/>
            <p:nvPr/>
          </p:nvSpPr>
          <p:spPr>
            <a:xfrm>
              <a:off x="7227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3" name="Google Shape;10633;p16"/>
            <p:cNvSpPr/>
            <p:nvPr/>
          </p:nvSpPr>
          <p:spPr>
            <a:xfrm>
              <a:off x="9636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4" name="Google Shape;10634;p16"/>
            <p:cNvSpPr/>
            <p:nvPr/>
          </p:nvSpPr>
          <p:spPr>
            <a:xfrm>
              <a:off x="12045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5" name="Google Shape;10635;p16"/>
            <p:cNvSpPr/>
            <p:nvPr/>
          </p:nvSpPr>
          <p:spPr>
            <a:xfrm>
              <a:off x="14454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6" name="Google Shape;10636;p16"/>
            <p:cNvSpPr/>
            <p:nvPr/>
          </p:nvSpPr>
          <p:spPr>
            <a:xfrm>
              <a:off x="16863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7" name="Google Shape;10637;p16"/>
            <p:cNvSpPr/>
            <p:nvPr/>
          </p:nvSpPr>
          <p:spPr>
            <a:xfrm>
              <a:off x="19272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8" name="Google Shape;10638;p16"/>
            <p:cNvSpPr/>
            <p:nvPr/>
          </p:nvSpPr>
          <p:spPr>
            <a:xfrm>
              <a:off x="21681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9" name="Google Shape;10639;p16"/>
            <p:cNvSpPr/>
            <p:nvPr/>
          </p:nvSpPr>
          <p:spPr>
            <a:xfrm>
              <a:off x="24090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0" name="Google Shape;10640;p16"/>
            <p:cNvSpPr/>
            <p:nvPr/>
          </p:nvSpPr>
          <p:spPr>
            <a:xfrm>
              <a:off x="26499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1" name="Google Shape;10641;p16"/>
            <p:cNvSpPr/>
            <p:nvPr/>
          </p:nvSpPr>
          <p:spPr>
            <a:xfrm>
              <a:off x="28908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2" name="Google Shape;10642;p16"/>
            <p:cNvSpPr/>
            <p:nvPr/>
          </p:nvSpPr>
          <p:spPr>
            <a:xfrm>
              <a:off x="31317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3" name="Google Shape;10643;p16"/>
            <p:cNvSpPr/>
            <p:nvPr/>
          </p:nvSpPr>
          <p:spPr>
            <a:xfrm>
              <a:off x="33726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4" name="Google Shape;10644;p16"/>
            <p:cNvSpPr/>
            <p:nvPr/>
          </p:nvSpPr>
          <p:spPr>
            <a:xfrm>
              <a:off x="36135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5" name="Google Shape;10645;p16"/>
            <p:cNvSpPr/>
            <p:nvPr/>
          </p:nvSpPr>
          <p:spPr>
            <a:xfrm>
              <a:off x="38544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6" name="Google Shape;10646;p16"/>
            <p:cNvSpPr/>
            <p:nvPr/>
          </p:nvSpPr>
          <p:spPr>
            <a:xfrm>
              <a:off x="40953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7" name="Google Shape;10647;p16"/>
            <p:cNvSpPr/>
            <p:nvPr/>
          </p:nvSpPr>
          <p:spPr>
            <a:xfrm>
              <a:off x="43362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8" name="Google Shape;10648;p16"/>
            <p:cNvSpPr/>
            <p:nvPr/>
          </p:nvSpPr>
          <p:spPr>
            <a:xfrm>
              <a:off x="45771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9" name="Google Shape;10649;p16"/>
            <p:cNvSpPr/>
            <p:nvPr/>
          </p:nvSpPr>
          <p:spPr>
            <a:xfrm>
              <a:off x="48180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0" name="Google Shape;10650;p16"/>
            <p:cNvSpPr/>
            <p:nvPr/>
          </p:nvSpPr>
          <p:spPr>
            <a:xfrm>
              <a:off x="50589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1" name="Google Shape;10651;p16"/>
            <p:cNvSpPr/>
            <p:nvPr/>
          </p:nvSpPr>
          <p:spPr>
            <a:xfrm>
              <a:off x="52998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2" name="Google Shape;10652;p16"/>
            <p:cNvSpPr/>
            <p:nvPr/>
          </p:nvSpPr>
          <p:spPr>
            <a:xfrm>
              <a:off x="55407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3" name="Google Shape;10653;p16"/>
            <p:cNvSpPr/>
            <p:nvPr/>
          </p:nvSpPr>
          <p:spPr>
            <a:xfrm>
              <a:off x="57816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4" name="Google Shape;10654;p16"/>
            <p:cNvSpPr/>
            <p:nvPr/>
          </p:nvSpPr>
          <p:spPr>
            <a:xfrm>
              <a:off x="60225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5" name="Google Shape;10655;p16"/>
            <p:cNvSpPr/>
            <p:nvPr/>
          </p:nvSpPr>
          <p:spPr>
            <a:xfrm>
              <a:off x="62634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6" name="Google Shape;10656;p16"/>
            <p:cNvSpPr/>
            <p:nvPr/>
          </p:nvSpPr>
          <p:spPr>
            <a:xfrm>
              <a:off x="65043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7" name="Google Shape;10657;p16"/>
            <p:cNvSpPr/>
            <p:nvPr/>
          </p:nvSpPr>
          <p:spPr>
            <a:xfrm>
              <a:off x="67452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8" name="Google Shape;10658;p16"/>
            <p:cNvSpPr/>
            <p:nvPr/>
          </p:nvSpPr>
          <p:spPr>
            <a:xfrm>
              <a:off x="69861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9" name="Google Shape;10659;p16"/>
            <p:cNvSpPr/>
            <p:nvPr/>
          </p:nvSpPr>
          <p:spPr>
            <a:xfrm>
              <a:off x="72270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0" name="Google Shape;10660;p16"/>
            <p:cNvSpPr/>
            <p:nvPr/>
          </p:nvSpPr>
          <p:spPr>
            <a:xfrm>
              <a:off x="74679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1" name="Google Shape;10661;p16"/>
            <p:cNvSpPr/>
            <p:nvPr/>
          </p:nvSpPr>
          <p:spPr>
            <a:xfrm>
              <a:off x="77088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2" name="Google Shape;10662;p16"/>
            <p:cNvSpPr/>
            <p:nvPr/>
          </p:nvSpPr>
          <p:spPr>
            <a:xfrm>
              <a:off x="79497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3" name="Google Shape;10663;p16"/>
            <p:cNvSpPr/>
            <p:nvPr/>
          </p:nvSpPr>
          <p:spPr>
            <a:xfrm>
              <a:off x="81906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4" name="Google Shape;10664;p16"/>
            <p:cNvSpPr/>
            <p:nvPr/>
          </p:nvSpPr>
          <p:spPr>
            <a:xfrm>
              <a:off x="84315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5" name="Google Shape;10665;p16"/>
            <p:cNvSpPr/>
            <p:nvPr/>
          </p:nvSpPr>
          <p:spPr>
            <a:xfrm>
              <a:off x="86724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6" name="Google Shape;10666;p16"/>
            <p:cNvSpPr/>
            <p:nvPr/>
          </p:nvSpPr>
          <p:spPr>
            <a:xfrm>
              <a:off x="89133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7" name="Google Shape;10667;p16"/>
            <p:cNvSpPr/>
            <p:nvPr/>
          </p:nvSpPr>
          <p:spPr>
            <a:xfrm>
              <a:off x="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8" name="Google Shape;10668;p16"/>
            <p:cNvSpPr/>
            <p:nvPr/>
          </p:nvSpPr>
          <p:spPr>
            <a:xfrm>
              <a:off x="2409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9" name="Google Shape;10669;p16"/>
            <p:cNvSpPr/>
            <p:nvPr/>
          </p:nvSpPr>
          <p:spPr>
            <a:xfrm>
              <a:off x="4818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0" name="Google Shape;10670;p16"/>
            <p:cNvSpPr/>
            <p:nvPr/>
          </p:nvSpPr>
          <p:spPr>
            <a:xfrm>
              <a:off x="7227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1" name="Google Shape;10671;p16"/>
            <p:cNvSpPr/>
            <p:nvPr/>
          </p:nvSpPr>
          <p:spPr>
            <a:xfrm>
              <a:off x="9636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2" name="Google Shape;10672;p16"/>
            <p:cNvSpPr/>
            <p:nvPr/>
          </p:nvSpPr>
          <p:spPr>
            <a:xfrm>
              <a:off x="12045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3" name="Google Shape;10673;p16"/>
            <p:cNvSpPr/>
            <p:nvPr/>
          </p:nvSpPr>
          <p:spPr>
            <a:xfrm>
              <a:off x="14454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4" name="Google Shape;10674;p16"/>
            <p:cNvSpPr/>
            <p:nvPr/>
          </p:nvSpPr>
          <p:spPr>
            <a:xfrm>
              <a:off x="16863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5" name="Google Shape;10675;p16"/>
            <p:cNvSpPr/>
            <p:nvPr/>
          </p:nvSpPr>
          <p:spPr>
            <a:xfrm>
              <a:off x="19272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6" name="Google Shape;10676;p16"/>
            <p:cNvSpPr/>
            <p:nvPr/>
          </p:nvSpPr>
          <p:spPr>
            <a:xfrm>
              <a:off x="21681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7" name="Google Shape;10677;p16"/>
            <p:cNvSpPr/>
            <p:nvPr/>
          </p:nvSpPr>
          <p:spPr>
            <a:xfrm>
              <a:off x="24090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8" name="Google Shape;10678;p16"/>
            <p:cNvSpPr/>
            <p:nvPr/>
          </p:nvSpPr>
          <p:spPr>
            <a:xfrm>
              <a:off x="26499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9" name="Google Shape;10679;p16"/>
            <p:cNvSpPr/>
            <p:nvPr/>
          </p:nvSpPr>
          <p:spPr>
            <a:xfrm>
              <a:off x="28908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0" name="Google Shape;10680;p16"/>
            <p:cNvSpPr/>
            <p:nvPr/>
          </p:nvSpPr>
          <p:spPr>
            <a:xfrm>
              <a:off x="31317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1" name="Google Shape;10681;p16"/>
            <p:cNvSpPr/>
            <p:nvPr/>
          </p:nvSpPr>
          <p:spPr>
            <a:xfrm>
              <a:off x="33726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2" name="Google Shape;10682;p16"/>
            <p:cNvSpPr/>
            <p:nvPr/>
          </p:nvSpPr>
          <p:spPr>
            <a:xfrm>
              <a:off x="36135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3" name="Google Shape;10683;p16"/>
            <p:cNvSpPr/>
            <p:nvPr/>
          </p:nvSpPr>
          <p:spPr>
            <a:xfrm>
              <a:off x="38544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4" name="Google Shape;10684;p16"/>
            <p:cNvSpPr/>
            <p:nvPr/>
          </p:nvSpPr>
          <p:spPr>
            <a:xfrm>
              <a:off x="40953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5" name="Google Shape;10685;p16"/>
            <p:cNvSpPr/>
            <p:nvPr/>
          </p:nvSpPr>
          <p:spPr>
            <a:xfrm>
              <a:off x="43362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6" name="Google Shape;10686;p16"/>
            <p:cNvSpPr/>
            <p:nvPr/>
          </p:nvSpPr>
          <p:spPr>
            <a:xfrm>
              <a:off x="45771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7" name="Google Shape;10687;p16"/>
            <p:cNvSpPr/>
            <p:nvPr/>
          </p:nvSpPr>
          <p:spPr>
            <a:xfrm>
              <a:off x="48180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8" name="Google Shape;10688;p16"/>
            <p:cNvSpPr/>
            <p:nvPr/>
          </p:nvSpPr>
          <p:spPr>
            <a:xfrm>
              <a:off x="50589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9" name="Google Shape;10689;p16"/>
            <p:cNvSpPr/>
            <p:nvPr/>
          </p:nvSpPr>
          <p:spPr>
            <a:xfrm>
              <a:off x="52998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0" name="Google Shape;10690;p16"/>
            <p:cNvSpPr/>
            <p:nvPr/>
          </p:nvSpPr>
          <p:spPr>
            <a:xfrm>
              <a:off x="55407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1" name="Google Shape;10691;p16"/>
            <p:cNvSpPr/>
            <p:nvPr/>
          </p:nvSpPr>
          <p:spPr>
            <a:xfrm>
              <a:off x="57816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2" name="Google Shape;10692;p16"/>
            <p:cNvSpPr/>
            <p:nvPr/>
          </p:nvSpPr>
          <p:spPr>
            <a:xfrm>
              <a:off x="60225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3" name="Google Shape;10693;p16"/>
            <p:cNvSpPr/>
            <p:nvPr/>
          </p:nvSpPr>
          <p:spPr>
            <a:xfrm>
              <a:off x="62634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4" name="Google Shape;10694;p16"/>
            <p:cNvSpPr/>
            <p:nvPr/>
          </p:nvSpPr>
          <p:spPr>
            <a:xfrm>
              <a:off x="65043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5" name="Google Shape;10695;p16"/>
            <p:cNvSpPr/>
            <p:nvPr/>
          </p:nvSpPr>
          <p:spPr>
            <a:xfrm>
              <a:off x="67452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6" name="Google Shape;10696;p16"/>
            <p:cNvSpPr/>
            <p:nvPr/>
          </p:nvSpPr>
          <p:spPr>
            <a:xfrm>
              <a:off x="69861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7" name="Google Shape;10697;p16"/>
            <p:cNvSpPr/>
            <p:nvPr/>
          </p:nvSpPr>
          <p:spPr>
            <a:xfrm>
              <a:off x="72270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8" name="Google Shape;10698;p16"/>
            <p:cNvSpPr/>
            <p:nvPr/>
          </p:nvSpPr>
          <p:spPr>
            <a:xfrm>
              <a:off x="74679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9" name="Google Shape;10699;p16"/>
            <p:cNvSpPr/>
            <p:nvPr/>
          </p:nvSpPr>
          <p:spPr>
            <a:xfrm>
              <a:off x="77088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0" name="Google Shape;10700;p16"/>
            <p:cNvSpPr/>
            <p:nvPr/>
          </p:nvSpPr>
          <p:spPr>
            <a:xfrm>
              <a:off x="79497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1" name="Google Shape;10701;p16"/>
            <p:cNvSpPr/>
            <p:nvPr/>
          </p:nvSpPr>
          <p:spPr>
            <a:xfrm>
              <a:off x="81906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2" name="Google Shape;10702;p16"/>
            <p:cNvSpPr/>
            <p:nvPr/>
          </p:nvSpPr>
          <p:spPr>
            <a:xfrm>
              <a:off x="84315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3" name="Google Shape;10703;p16"/>
            <p:cNvSpPr/>
            <p:nvPr/>
          </p:nvSpPr>
          <p:spPr>
            <a:xfrm>
              <a:off x="86724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4" name="Google Shape;10704;p16"/>
            <p:cNvSpPr/>
            <p:nvPr/>
          </p:nvSpPr>
          <p:spPr>
            <a:xfrm>
              <a:off x="89133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5" name="Google Shape;10705;p16"/>
            <p:cNvSpPr/>
            <p:nvPr/>
          </p:nvSpPr>
          <p:spPr>
            <a:xfrm>
              <a:off x="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6" name="Google Shape;10706;p16"/>
            <p:cNvSpPr/>
            <p:nvPr/>
          </p:nvSpPr>
          <p:spPr>
            <a:xfrm>
              <a:off x="2409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7" name="Google Shape;10707;p16"/>
            <p:cNvSpPr/>
            <p:nvPr/>
          </p:nvSpPr>
          <p:spPr>
            <a:xfrm>
              <a:off x="4818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8" name="Google Shape;10708;p16"/>
            <p:cNvSpPr/>
            <p:nvPr/>
          </p:nvSpPr>
          <p:spPr>
            <a:xfrm>
              <a:off x="7227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9" name="Google Shape;10709;p16"/>
            <p:cNvSpPr/>
            <p:nvPr/>
          </p:nvSpPr>
          <p:spPr>
            <a:xfrm>
              <a:off x="9636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0" name="Google Shape;10710;p16"/>
            <p:cNvSpPr/>
            <p:nvPr/>
          </p:nvSpPr>
          <p:spPr>
            <a:xfrm>
              <a:off x="12045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1" name="Google Shape;10711;p16"/>
            <p:cNvSpPr/>
            <p:nvPr/>
          </p:nvSpPr>
          <p:spPr>
            <a:xfrm>
              <a:off x="14454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2" name="Google Shape;10712;p16"/>
            <p:cNvSpPr/>
            <p:nvPr/>
          </p:nvSpPr>
          <p:spPr>
            <a:xfrm>
              <a:off x="16863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3" name="Google Shape;10713;p16"/>
            <p:cNvSpPr/>
            <p:nvPr/>
          </p:nvSpPr>
          <p:spPr>
            <a:xfrm>
              <a:off x="19272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4" name="Google Shape;10714;p16"/>
            <p:cNvSpPr/>
            <p:nvPr/>
          </p:nvSpPr>
          <p:spPr>
            <a:xfrm>
              <a:off x="21681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5" name="Google Shape;10715;p16"/>
            <p:cNvSpPr/>
            <p:nvPr/>
          </p:nvSpPr>
          <p:spPr>
            <a:xfrm>
              <a:off x="24090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6" name="Google Shape;10716;p16"/>
            <p:cNvSpPr/>
            <p:nvPr/>
          </p:nvSpPr>
          <p:spPr>
            <a:xfrm>
              <a:off x="26499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7" name="Google Shape;10717;p16"/>
            <p:cNvSpPr/>
            <p:nvPr/>
          </p:nvSpPr>
          <p:spPr>
            <a:xfrm>
              <a:off x="28908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8" name="Google Shape;10718;p16"/>
            <p:cNvSpPr/>
            <p:nvPr/>
          </p:nvSpPr>
          <p:spPr>
            <a:xfrm>
              <a:off x="31317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9" name="Google Shape;10719;p16"/>
            <p:cNvSpPr/>
            <p:nvPr/>
          </p:nvSpPr>
          <p:spPr>
            <a:xfrm>
              <a:off x="33726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0" name="Google Shape;10720;p16"/>
            <p:cNvSpPr/>
            <p:nvPr/>
          </p:nvSpPr>
          <p:spPr>
            <a:xfrm>
              <a:off x="36135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1" name="Google Shape;10721;p16"/>
            <p:cNvSpPr/>
            <p:nvPr/>
          </p:nvSpPr>
          <p:spPr>
            <a:xfrm>
              <a:off x="38544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2" name="Google Shape;10722;p16"/>
            <p:cNvSpPr/>
            <p:nvPr/>
          </p:nvSpPr>
          <p:spPr>
            <a:xfrm>
              <a:off x="40953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3" name="Google Shape;10723;p16"/>
            <p:cNvSpPr/>
            <p:nvPr/>
          </p:nvSpPr>
          <p:spPr>
            <a:xfrm>
              <a:off x="43362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4" name="Google Shape;10724;p16"/>
            <p:cNvSpPr/>
            <p:nvPr/>
          </p:nvSpPr>
          <p:spPr>
            <a:xfrm>
              <a:off x="45771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5" name="Google Shape;10725;p16"/>
            <p:cNvSpPr/>
            <p:nvPr/>
          </p:nvSpPr>
          <p:spPr>
            <a:xfrm>
              <a:off x="48180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6" name="Google Shape;10726;p16"/>
            <p:cNvSpPr/>
            <p:nvPr/>
          </p:nvSpPr>
          <p:spPr>
            <a:xfrm>
              <a:off x="50589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7" name="Google Shape;10727;p16"/>
            <p:cNvSpPr/>
            <p:nvPr/>
          </p:nvSpPr>
          <p:spPr>
            <a:xfrm>
              <a:off x="52998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8" name="Google Shape;10728;p16"/>
            <p:cNvSpPr/>
            <p:nvPr/>
          </p:nvSpPr>
          <p:spPr>
            <a:xfrm>
              <a:off x="55407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9" name="Google Shape;10729;p16"/>
            <p:cNvSpPr/>
            <p:nvPr/>
          </p:nvSpPr>
          <p:spPr>
            <a:xfrm>
              <a:off x="57816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0" name="Google Shape;10730;p16"/>
            <p:cNvSpPr/>
            <p:nvPr/>
          </p:nvSpPr>
          <p:spPr>
            <a:xfrm>
              <a:off x="60225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1" name="Google Shape;10731;p16"/>
            <p:cNvSpPr/>
            <p:nvPr/>
          </p:nvSpPr>
          <p:spPr>
            <a:xfrm>
              <a:off x="62634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2" name="Google Shape;10732;p16"/>
            <p:cNvSpPr/>
            <p:nvPr/>
          </p:nvSpPr>
          <p:spPr>
            <a:xfrm>
              <a:off x="65043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3" name="Google Shape;10733;p16"/>
            <p:cNvSpPr/>
            <p:nvPr/>
          </p:nvSpPr>
          <p:spPr>
            <a:xfrm>
              <a:off x="67452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4" name="Google Shape;10734;p16"/>
            <p:cNvSpPr/>
            <p:nvPr/>
          </p:nvSpPr>
          <p:spPr>
            <a:xfrm>
              <a:off x="69861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5" name="Google Shape;10735;p16"/>
            <p:cNvSpPr/>
            <p:nvPr/>
          </p:nvSpPr>
          <p:spPr>
            <a:xfrm>
              <a:off x="72270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6" name="Google Shape;10736;p16"/>
            <p:cNvSpPr/>
            <p:nvPr/>
          </p:nvSpPr>
          <p:spPr>
            <a:xfrm>
              <a:off x="74679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7" name="Google Shape;10737;p16"/>
            <p:cNvSpPr/>
            <p:nvPr/>
          </p:nvSpPr>
          <p:spPr>
            <a:xfrm>
              <a:off x="77088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8" name="Google Shape;10738;p16"/>
            <p:cNvSpPr/>
            <p:nvPr/>
          </p:nvSpPr>
          <p:spPr>
            <a:xfrm>
              <a:off x="79497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9" name="Google Shape;10739;p16"/>
            <p:cNvSpPr/>
            <p:nvPr/>
          </p:nvSpPr>
          <p:spPr>
            <a:xfrm>
              <a:off x="81906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0" name="Google Shape;10740;p16"/>
            <p:cNvSpPr/>
            <p:nvPr/>
          </p:nvSpPr>
          <p:spPr>
            <a:xfrm>
              <a:off x="84315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1" name="Google Shape;10741;p16"/>
            <p:cNvSpPr/>
            <p:nvPr/>
          </p:nvSpPr>
          <p:spPr>
            <a:xfrm>
              <a:off x="86724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2" name="Google Shape;10742;p16"/>
            <p:cNvSpPr/>
            <p:nvPr/>
          </p:nvSpPr>
          <p:spPr>
            <a:xfrm>
              <a:off x="89133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3" name="Google Shape;10743;p16"/>
            <p:cNvSpPr/>
            <p:nvPr/>
          </p:nvSpPr>
          <p:spPr>
            <a:xfrm>
              <a:off x="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4" name="Google Shape;10744;p16"/>
            <p:cNvSpPr/>
            <p:nvPr/>
          </p:nvSpPr>
          <p:spPr>
            <a:xfrm>
              <a:off x="2409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5" name="Google Shape;10745;p16"/>
            <p:cNvSpPr/>
            <p:nvPr/>
          </p:nvSpPr>
          <p:spPr>
            <a:xfrm>
              <a:off x="4818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6" name="Google Shape;10746;p16"/>
            <p:cNvSpPr/>
            <p:nvPr/>
          </p:nvSpPr>
          <p:spPr>
            <a:xfrm>
              <a:off x="7227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7" name="Google Shape;10747;p16"/>
            <p:cNvSpPr/>
            <p:nvPr/>
          </p:nvSpPr>
          <p:spPr>
            <a:xfrm>
              <a:off x="9636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8" name="Google Shape;10748;p16"/>
            <p:cNvSpPr/>
            <p:nvPr/>
          </p:nvSpPr>
          <p:spPr>
            <a:xfrm>
              <a:off x="12045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9" name="Google Shape;10749;p16"/>
            <p:cNvSpPr/>
            <p:nvPr/>
          </p:nvSpPr>
          <p:spPr>
            <a:xfrm>
              <a:off x="14454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0" name="Google Shape;10750;p16"/>
            <p:cNvSpPr/>
            <p:nvPr/>
          </p:nvSpPr>
          <p:spPr>
            <a:xfrm>
              <a:off x="16863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1" name="Google Shape;10751;p16"/>
            <p:cNvSpPr/>
            <p:nvPr/>
          </p:nvSpPr>
          <p:spPr>
            <a:xfrm>
              <a:off x="19272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2" name="Google Shape;10752;p16"/>
            <p:cNvSpPr/>
            <p:nvPr/>
          </p:nvSpPr>
          <p:spPr>
            <a:xfrm>
              <a:off x="21681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3" name="Google Shape;10753;p16"/>
            <p:cNvSpPr/>
            <p:nvPr/>
          </p:nvSpPr>
          <p:spPr>
            <a:xfrm>
              <a:off x="24090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4" name="Google Shape;10754;p16"/>
            <p:cNvSpPr/>
            <p:nvPr/>
          </p:nvSpPr>
          <p:spPr>
            <a:xfrm>
              <a:off x="26499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5" name="Google Shape;10755;p16"/>
            <p:cNvSpPr/>
            <p:nvPr/>
          </p:nvSpPr>
          <p:spPr>
            <a:xfrm>
              <a:off x="28908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6" name="Google Shape;10756;p16"/>
            <p:cNvSpPr/>
            <p:nvPr/>
          </p:nvSpPr>
          <p:spPr>
            <a:xfrm>
              <a:off x="31317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7" name="Google Shape;10757;p16"/>
            <p:cNvSpPr/>
            <p:nvPr/>
          </p:nvSpPr>
          <p:spPr>
            <a:xfrm>
              <a:off x="33726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8" name="Google Shape;10758;p16"/>
            <p:cNvSpPr/>
            <p:nvPr/>
          </p:nvSpPr>
          <p:spPr>
            <a:xfrm>
              <a:off x="36135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9" name="Google Shape;10759;p16"/>
            <p:cNvSpPr/>
            <p:nvPr/>
          </p:nvSpPr>
          <p:spPr>
            <a:xfrm>
              <a:off x="38544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0" name="Google Shape;10760;p16"/>
            <p:cNvSpPr/>
            <p:nvPr/>
          </p:nvSpPr>
          <p:spPr>
            <a:xfrm>
              <a:off x="40953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1" name="Google Shape;10761;p16"/>
            <p:cNvSpPr/>
            <p:nvPr/>
          </p:nvSpPr>
          <p:spPr>
            <a:xfrm>
              <a:off x="43362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2" name="Google Shape;10762;p16"/>
            <p:cNvSpPr/>
            <p:nvPr/>
          </p:nvSpPr>
          <p:spPr>
            <a:xfrm>
              <a:off x="45771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3" name="Google Shape;10763;p16"/>
            <p:cNvSpPr/>
            <p:nvPr/>
          </p:nvSpPr>
          <p:spPr>
            <a:xfrm>
              <a:off x="48180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4" name="Google Shape;10764;p16"/>
            <p:cNvSpPr/>
            <p:nvPr/>
          </p:nvSpPr>
          <p:spPr>
            <a:xfrm>
              <a:off x="50589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5" name="Google Shape;10765;p16"/>
            <p:cNvSpPr/>
            <p:nvPr/>
          </p:nvSpPr>
          <p:spPr>
            <a:xfrm>
              <a:off x="52998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6" name="Google Shape;10766;p16"/>
            <p:cNvSpPr/>
            <p:nvPr/>
          </p:nvSpPr>
          <p:spPr>
            <a:xfrm>
              <a:off x="55407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7" name="Google Shape;10767;p16"/>
            <p:cNvSpPr/>
            <p:nvPr/>
          </p:nvSpPr>
          <p:spPr>
            <a:xfrm>
              <a:off x="57816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8" name="Google Shape;10768;p16"/>
            <p:cNvSpPr/>
            <p:nvPr/>
          </p:nvSpPr>
          <p:spPr>
            <a:xfrm>
              <a:off x="60225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9" name="Google Shape;10769;p16"/>
            <p:cNvSpPr/>
            <p:nvPr/>
          </p:nvSpPr>
          <p:spPr>
            <a:xfrm>
              <a:off x="62634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0" name="Google Shape;10770;p16"/>
            <p:cNvSpPr/>
            <p:nvPr/>
          </p:nvSpPr>
          <p:spPr>
            <a:xfrm>
              <a:off x="65043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1" name="Google Shape;10771;p16"/>
            <p:cNvSpPr/>
            <p:nvPr/>
          </p:nvSpPr>
          <p:spPr>
            <a:xfrm>
              <a:off x="67452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2" name="Google Shape;10772;p16"/>
            <p:cNvSpPr/>
            <p:nvPr/>
          </p:nvSpPr>
          <p:spPr>
            <a:xfrm>
              <a:off x="69861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3" name="Google Shape;10773;p16"/>
            <p:cNvSpPr/>
            <p:nvPr/>
          </p:nvSpPr>
          <p:spPr>
            <a:xfrm>
              <a:off x="72270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4" name="Google Shape;10774;p16"/>
            <p:cNvSpPr/>
            <p:nvPr/>
          </p:nvSpPr>
          <p:spPr>
            <a:xfrm>
              <a:off x="74679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5" name="Google Shape;10775;p16"/>
            <p:cNvSpPr/>
            <p:nvPr/>
          </p:nvSpPr>
          <p:spPr>
            <a:xfrm>
              <a:off x="77088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6" name="Google Shape;10776;p16"/>
            <p:cNvSpPr/>
            <p:nvPr/>
          </p:nvSpPr>
          <p:spPr>
            <a:xfrm>
              <a:off x="79497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7" name="Google Shape;10777;p16"/>
            <p:cNvSpPr/>
            <p:nvPr/>
          </p:nvSpPr>
          <p:spPr>
            <a:xfrm>
              <a:off x="81906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8" name="Google Shape;10778;p16"/>
            <p:cNvSpPr/>
            <p:nvPr/>
          </p:nvSpPr>
          <p:spPr>
            <a:xfrm>
              <a:off x="84315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9" name="Google Shape;10779;p16"/>
            <p:cNvSpPr/>
            <p:nvPr/>
          </p:nvSpPr>
          <p:spPr>
            <a:xfrm>
              <a:off x="86724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0" name="Google Shape;10780;p16"/>
            <p:cNvSpPr/>
            <p:nvPr/>
          </p:nvSpPr>
          <p:spPr>
            <a:xfrm>
              <a:off x="89133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1" name="Google Shape;10781;p16"/>
            <p:cNvSpPr/>
            <p:nvPr/>
          </p:nvSpPr>
          <p:spPr>
            <a:xfrm>
              <a:off x="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2" name="Google Shape;10782;p16"/>
            <p:cNvSpPr/>
            <p:nvPr/>
          </p:nvSpPr>
          <p:spPr>
            <a:xfrm>
              <a:off x="2409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3" name="Google Shape;10783;p16"/>
            <p:cNvSpPr/>
            <p:nvPr/>
          </p:nvSpPr>
          <p:spPr>
            <a:xfrm>
              <a:off x="4818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4" name="Google Shape;10784;p16"/>
            <p:cNvSpPr/>
            <p:nvPr/>
          </p:nvSpPr>
          <p:spPr>
            <a:xfrm>
              <a:off x="7227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5" name="Google Shape;10785;p16"/>
            <p:cNvSpPr/>
            <p:nvPr/>
          </p:nvSpPr>
          <p:spPr>
            <a:xfrm>
              <a:off x="9636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6" name="Google Shape;10786;p16"/>
            <p:cNvSpPr/>
            <p:nvPr/>
          </p:nvSpPr>
          <p:spPr>
            <a:xfrm>
              <a:off x="12045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7" name="Google Shape;10787;p16"/>
            <p:cNvSpPr/>
            <p:nvPr/>
          </p:nvSpPr>
          <p:spPr>
            <a:xfrm>
              <a:off x="14454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8" name="Google Shape;10788;p16"/>
            <p:cNvSpPr/>
            <p:nvPr/>
          </p:nvSpPr>
          <p:spPr>
            <a:xfrm>
              <a:off x="16863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9" name="Google Shape;10789;p16"/>
            <p:cNvSpPr/>
            <p:nvPr/>
          </p:nvSpPr>
          <p:spPr>
            <a:xfrm>
              <a:off x="19272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0" name="Google Shape;10790;p16"/>
            <p:cNvSpPr/>
            <p:nvPr/>
          </p:nvSpPr>
          <p:spPr>
            <a:xfrm>
              <a:off x="21681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1" name="Google Shape;10791;p16"/>
            <p:cNvSpPr/>
            <p:nvPr/>
          </p:nvSpPr>
          <p:spPr>
            <a:xfrm>
              <a:off x="24090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2" name="Google Shape;10792;p16"/>
            <p:cNvSpPr/>
            <p:nvPr/>
          </p:nvSpPr>
          <p:spPr>
            <a:xfrm>
              <a:off x="26499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3" name="Google Shape;10793;p16"/>
            <p:cNvSpPr/>
            <p:nvPr/>
          </p:nvSpPr>
          <p:spPr>
            <a:xfrm>
              <a:off x="28908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4" name="Google Shape;10794;p16"/>
            <p:cNvSpPr/>
            <p:nvPr/>
          </p:nvSpPr>
          <p:spPr>
            <a:xfrm>
              <a:off x="31317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5" name="Google Shape;10795;p16"/>
            <p:cNvSpPr/>
            <p:nvPr/>
          </p:nvSpPr>
          <p:spPr>
            <a:xfrm>
              <a:off x="33726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6" name="Google Shape;10796;p16"/>
            <p:cNvSpPr/>
            <p:nvPr/>
          </p:nvSpPr>
          <p:spPr>
            <a:xfrm>
              <a:off x="36135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7" name="Google Shape;10797;p16"/>
            <p:cNvSpPr/>
            <p:nvPr/>
          </p:nvSpPr>
          <p:spPr>
            <a:xfrm>
              <a:off x="38544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8" name="Google Shape;10798;p16"/>
            <p:cNvSpPr/>
            <p:nvPr/>
          </p:nvSpPr>
          <p:spPr>
            <a:xfrm>
              <a:off x="40953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9" name="Google Shape;10799;p16"/>
            <p:cNvSpPr/>
            <p:nvPr/>
          </p:nvSpPr>
          <p:spPr>
            <a:xfrm>
              <a:off x="43362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0" name="Google Shape;10800;p16"/>
            <p:cNvSpPr/>
            <p:nvPr/>
          </p:nvSpPr>
          <p:spPr>
            <a:xfrm>
              <a:off x="45771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1" name="Google Shape;10801;p16"/>
            <p:cNvSpPr/>
            <p:nvPr/>
          </p:nvSpPr>
          <p:spPr>
            <a:xfrm>
              <a:off x="48180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2" name="Google Shape;10802;p16"/>
            <p:cNvSpPr/>
            <p:nvPr/>
          </p:nvSpPr>
          <p:spPr>
            <a:xfrm>
              <a:off x="50589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3" name="Google Shape;10803;p16"/>
            <p:cNvSpPr/>
            <p:nvPr/>
          </p:nvSpPr>
          <p:spPr>
            <a:xfrm>
              <a:off x="52998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4" name="Google Shape;10804;p16"/>
            <p:cNvSpPr/>
            <p:nvPr/>
          </p:nvSpPr>
          <p:spPr>
            <a:xfrm>
              <a:off x="55407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5" name="Google Shape;10805;p16"/>
            <p:cNvSpPr/>
            <p:nvPr/>
          </p:nvSpPr>
          <p:spPr>
            <a:xfrm>
              <a:off x="57816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6" name="Google Shape;10806;p16"/>
            <p:cNvSpPr/>
            <p:nvPr/>
          </p:nvSpPr>
          <p:spPr>
            <a:xfrm>
              <a:off x="60225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7" name="Google Shape;10807;p16"/>
            <p:cNvSpPr/>
            <p:nvPr/>
          </p:nvSpPr>
          <p:spPr>
            <a:xfrm>
              <a:off x="62634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8" name="Google Shape;10808;p16"/>
            <p:cNvSpPr/>
            <p:nvPr/>
          </p:nvSpPr>
          <p:spPr>
            <a:xfrm>
              <a:off x="65043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9" name="Google Shape;10809;p16"/>
            <p:cNvSpPr/>
            <p:nvPr/>
          </p:nvSpPr>
          <p:spPr>
            <a:xfrm>
              <a:off x="67452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0" name="Google Shape;10810;p16"/>
            <p:cNvSpPr/>
            <p:nvPr/>
          </p:nvSpPr>
          <p:spPr>
            <a:xfrm>
              <a:off x="69861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1" name="Google Shape;10811;p16"/>
            <p:cNvSpPr/>
            <p:nvPr/>
          </p:nvSpPr>
          <p:spPr>
            <a:xfrm>
              <a:off x="72270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2" name="Google Shape;10812;p16"/>
            <p:cNvSpPr/>
            <p:nvPr/>
          </p:nvSpPr>
          <p:spPr>
            <a:xfrm>
              <a:off x="74679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3" name="Google Shape;10813;p16"/>
            <p:cNvSpPr/>
            <p:nvPr/>
          </p:nvSpPr>
          <p:spPr>
            <a:xfrm>
              <a:off x="77088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4" name="Google Shape;10814;p16"/>
            <p:cNvSpPr/>
            <p:nvPr/>
          </p:nvSpPr>
          <p:spPr>
            <a:xfrm>
              <a:off x="79497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5" name="Google Shape;10815;p16"/>
            <p:cNvSpPr/>
            <p:nvPr/>
          </p:nvSpPr>
          <p:spPr>
            <a:xfrm>
              <a:off x="81906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6" name="Google Shape;10816;p16"/>
            <p:cNvSpPr/>
            <p:nvPr/>
          </p:nvSpPr>
          <p:spPr>
            <a:xfrm>
              <a:off x="84315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7" name="Google Shape;10817;p16"/>
            <p:cNvSpPr/>
            <p:nvPr/>
          </p:nvSpPr>
          <p:spPr>
            <a:xfrm>
              <a:off x="86724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8" name="Google Shape;10818;p16"/>
            <p:cNvSpPr/>
            <p:nvPr/>
          </p:nvSpPr>
          <p:spPr>
            <a:xfrm>
              <a:off x="89133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9" name="Google Shape;10819;p16"/>
            <p:cNvSpPr/>
            <p:nvPr/>
          </p:nvSpPr>
          <p:spPr>
            <a:xfrm>
              <a:off x="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0" name="Google Shape;10820;p16"/>
            <p:cNvSpPr/>
            <p:nvPr/>
          </p:nvSpPr>
          <p:spPr>
            <a:xfrm>
              <a:off x="2409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1" name="Google Shape;10821;p16"/>
            <p:cNvSpPr/>
            <p:nvPr/>
          </p:nvSpPr>
          <p:spPr>
            <a:xfrm>
              <a:off x="4818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2" name="Google Shape;10822;p16"/>
            <p:cNvSpPr/>
            <p:nvPr/>
          </p:nvSpPr>
          <p:spPr>
            <a:xfrm>
              <a:off x="7227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3" name="Google Shape;10823;p16"/>
            <p:cNvSpPr/>
            <p:nvPr/>
          </p:nvSpPr>
          <p:spPr>
            <a:xfrm>
              <a:off x="9636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4" name="Google Shape;10824;p16"/>
            <p:cNvSpPr/>
            <p:nvPr/>
          </p:nvSpPr>
          <p:spPr>
            <a:xfrm>
              <a:off x="12045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5" name="Google Shape;10825;p16"/>
            <p:cNvSpPr/>
            <p:nvPr/>
          </p:nvSpPr>
          <p:spPr>
            <a:xfrm>
              <a:off x="14454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6" name="Google Shape;10826;p16"/>
            <p:cNvSpPr/>
            <p:nvPr/>
          </p:nvSpPr>
          <p:spPr>
            <a:xfrm>
              <a:off x="16863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7" name="Google Shape;10827;p16"/>
            <p:cNvSpPr/>
            <p:nvPr/>
          </p:nvSpPr>
          <p:spPr>
            <a:xfrm>
              <a:off x="19272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8" name="Google Shape;10828;p16"/>
            <p:cNvSpPr/>
            <p:nvPr/>
          </p:nvSpPr>
          <p:spPr>
            <a:xfrm>
              <a:off x="21681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9" name="Google Shape;10829;p16"/>
            <p:cNvSpPr/>
            <p:nvPr/>
          </p:nvSpPr>
          <p:spPr>
            <a:xfrm>
              <a:off x="24090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0" name="Google Shape;10830;p16"/>
            <p:cNvSpPr/>
            <p:nvPr/>
          </p:nvSpPr>
          <p:spPr>
            <a:xfrm>
              <a:off x="26499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1" name="Google Shape;10831;p16"/>
            <p:cNvSpPr/>
            <p:nvPr/>
          </p:nvSpPr>
          <p:spPr>
            <a:xfrm>
              <a:off x="28908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2" name="Google Shape;10832;p16"/>
            <p:cNvSpPr/>
            <p:nvPr/>
          </p:nvSpPr>
          <p:spPr>
            <a:xfrm>
              <a:off x="31317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3" name="Google Shape;10833;p16"/>
            <p:cNvSpPr/>
            <p:nvPr/>
          </p:nvSpPr>
          <p:spPr>
            <a:xfrm>
              <a:off x="33726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4" name="Google Shape;10834;p16"/>
            <p:cNvSpPr/>
            <p:nvPr/>
          </p:nvSpPr>
          <p:spPr>
            <a:xfrm>
              <a:off x="36135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5" name="Google Shape;10835;p16"/>
            <p:cNvSpPr/>
            <p:nvPr/>
          </p:nvSpPr>
          <p:spPr>
            <a:xfrm>
              <a:off x="38544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6" name="Google Shape;10836;p16"/>
            <p:cNvSpPr/>
            <p:nvPr/>
          </p:nvSpPr>
          <p:spPr>
            <a:xfrm>
              <a:off x="40953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7" name="Google Shape;10837;p16"/>
            <p:cNvSpPr/>
            <p:nvPr/>
          </p:nvSpPr>
          <p:spPr>
            <a:xfrm>
              <a:off x="43362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8" name="Google Shape;10838;p16"/>
            <p:cNvSpPr/>
            <p:nvPr/>
          </p:nvSpPr>
          <p:spPr>
            <a:xfrm>
              <a:off x="45771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9" name="Google Shape;10839;p16"/>
            <p:cNvSpPr/>
            <p:nvPr/>
          </p:nvSpPr>
          <p:spPr>
            <a:xfrm>
              <a:off x="48180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0" name="Google Shape;10840;p16"/>
            <p:cNvSpPr/>
            <p:nvPr/>
          </p:nvSpPr>
          <p:spPr>
            <a:xfrm>
              <a:off x="50589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1" name="Google Shape;10841;p16"/>
            <p:cNvSpPr/>
            <p:nvPr/>
          </p:nvSpPr>
          <p:spPr>
            <a:xfrm>
              <a:off x="52998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2" name="Google Shape;10842;p16"/>
            <p:cNvSpPr/>
            <p:nvPr/>
          </p:nvSpPr>
          <p:spPr>
            <a:xfrm>
              <a:off x="55407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3" name="Google Shape;10843;p16"/>
            <p:cNvSpPr/>
            <p:nvPr/>
          </p:nvSpPr>
          <p:spPr>
            <a:xfrm>
              <a:off x="57816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4" name="Google Shape;10844;p16"/>
            <p:cNvSpPr/>
            <p:nvPr/>
          </p:nvSpPr>
          <p:spPr>
            <a:xfrm>
              <a:off x="60225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5" name="Google Shape;10845;p16"/>
            <p:cNvSpPr/>
            <p:nvPr/>
          </p:nvSpPr>
          <p:spPr>
            <a:xfrm>
              <a:off x="62634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6" name="Google Shape;10846;p16"/>
            <p:cNvSpPr/>
            <p:nvPr/>
          </p:nvSpPr>
          <p:spPr>
            <a:xfrm>
              <a:off x="65043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7" name="Google Shape;10847;p16"/>
            <p:cNvSpPr/>
            <p:nvPr/>
          </p:nvSpPr>
          <p:spPr>
            <a:xfrm>
              <a:off x="67452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8" name="Google Shape;10848;p16"/>
            <p:cNvSpPr/>
            <p:nvPr/>
          </p:nvSpPr>
          <p:spPr>
            <a:xfrm>
              <a:off x="69861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9" name="Google Shape;10849;p16"/>
            <p:cNvSpPr/>
            <p:nvPr/>
          </p:nvSpPr>
          <p:spPr>
            <a:xfrm>
              <a:off x="72270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0" name="Google Shape;10850;p16"/>
            <p:cNvSpPr/>
            <p:nvPr/>
          </p:nvSpPr>
          <p:spPr>
            <a:xfrm>
              <a:off x="74679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1" name="Google Shape;10851;p16"/>
            <p:cNvSpPr/>
            <p:nvPr/>
          </p:nvSpPr>
          <p:spPr>
            <a:xfrm>
              <a:off x="77088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2" name="Google Shape;10852;p16"/>
            <p:cNvSpPr/>
            <p:nvPr/>
          </p:nvSpPr>
          <p:spPr>
            <a:xfrm>
              <a:off x="79497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3" name="Google Shape;10853;p16"/>
            <p:cNvSpPr/>
            <p:nvPr/>
          </p:nvSpPr>
          <p:spPr>
            <a:xfrm>
              <a:off x="81906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4" name="Google Shape;10854;p16"/>
            <p:cNvSpPr/>
            <p:nvPr/>
          </p:nvSpPr>
          <p:spPr>
            <a:xfrm>
              <a:off x="84315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5" name="Google Shape;10855;p16"/>
            <p:cNvSpPr/>
            <p:nvPr/>
          </p:nvSpPr>
          <p:spPr>
            <a:xfrm>
              <a:off x="86724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6" name="Google Shape;10856;p16"/>
            <p:cNvSpPr/>
            <p:nvPr/>
          </p:nvSpPr>
          <p:spPr>
            <a:xfrm>
              <a:off x="89133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7" name="Google Shape;10857;p16"/>
            <p:cNvSpPr/>
            <p:nvPr/>
          </p:nvSpPr>
          <p:spPr>
            <a:xfrm>
              <a:off x="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8" name="Google Shape;10858;p16"/>
            <p:cNvSpPr/>
            <p:nvPr/>
          </p:nvSpPr>
          <p:spPr>
            <a:xfrm>
              <a:off x="2409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9" name="Google Shape;10859;p16"/>
            <p:cNvSpPr/>
            <p:nvPr/>
          </p:nvSpPr>
          <p:spPr>
            <a:xfrm>
              <a:off x="4818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0" name="Google Shape;10860;p16"/>
            <p:cNvSpPr/>
            <p:nvPr/>
          </p:nvSpPr>
          <p:spPr>
            <a:xfrm>
              <a:off x="7227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1" name="Google Shape;10861;p16"/>
            <p:cNvSpPr/>
            <p:nvPr/>
          </p:nvSpPr>
          <p:spPr>
            <a:xfrm>
              <a:off x="9636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2" name="Google Shape;10862;p16"/>
            <p:cNvSpPr/>
            <p:nvPr/>
          </p:nvSpPr>
          <p:spPr>
            <a:xfrm>
              <a:off x="12045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3" name="Google Shape;10863;p16"/>
            <p:cNvSpPr/>
            <p:nvPr/>
          </p:nvSpPr>
          <p:spPr>
            <a:xfrm>
              <a:off x="14454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4" name="Google Shape;10864;p16"/>
            <p:cNvSpPr/>
            <p:nvPr/>
          </p:nvSpPr>
          <p:spPr>
            <a:xfrm>
              <a:off x="16863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5" name="Google Shape;10865;p16"/>
            <p:cNvSpPr/>
            <p:nvPr/>
          </p:nvSpPr>
          <p:spPr>
            <a:xfrm>
              <a:off x="19272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6" name="Google Shape;10866;p16"/>
            <p:cNvSpPr/>
            <p:nvPr/>
          </p:nvSpPr>
          <p:spPr>
            <a:xfrm>
              <a:off x="21681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7" name="Google Shape;10867;p16"/>
            <p:cNvSpPr/>
            <p:nvPr/>
          </p:nvSpPr>
          <p:spPr>
            <a:xfrm>
              <a:off x="24090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8" name="Google Shape;10868;p16"/>
            <p:cNvSpPr/>
            <p:nvPr/>
          </p:nvSpPr>
          <p:spPr>
            <a:xfrm>
              <a:off x="26499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9" name="Google Shape;10869;p16"/>
            <p:cNvSpPr/>
            <p:nvPr/>
          </p:nvSpPr>
          <p:spPr>
            <a:xfrm>
              <a:off x="28908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0" name="Google Shape;10870;p16"/>
            <p:cNvSpPr/>
            <p:nvPr/>
          </p:nvSpPr>
          <p:spPr>
            <a:xfrm>
              <a:off x="31317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1" name="Google Shape;10871;p16"/>
            <p:cNvSpPr/>
            <p:nvPr/>
          </p:nvSpPr>
          <p:spPr>
            <a:xfrm>
              <a:off x="33726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2" name="Google Shape;10872;p16"/>
            <p:cNvSpPr/>
            <p:nvPr/>
          </p:nvSpPr>
          <p:spPr>
            <a:xfrm>
              <a:off x="36135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3" name="Google Shape;10873;p16"/>
            <p:cNvSpPr/>
            <p:nvPr/>
          </p:nvSpPr>
          <p:spPr>
            <a:xfrm>
              <a:off x="38544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4" name="Google Shape;10874;p16"/>
            <p:cNvSpPr/>
            <p:nvPr/>
          </p:nvSpPr>
          <p:spPr>
            <a:xfrm>
              <a:off x="40953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5" name="Google Shape;10875;p16"/>
            <p:cNvSpPr/>
            <p:nvPr/>
          </p:nvSpPr>
          <p:spPr>
            <a:xfrm>
              <a:off x="43362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6" name="Google Shape;10876;p16"/>
            <p:cNvSpPr/>
            <p:nvPr/>
          </p:nvSpPr>
          <p:spPr>
            <a:xfrm>
              <a:off x="45771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7" name="Google Shape;10877;p16"/>
            <p:cNvSpPr/>
            <p:nvPr/>
          </p:nvSpPr>
          <p:spPr>
            <a:xfrm>
              <a:off x="48180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8" name="Google Shape;10878;p16"/>
            <p:cNvSpPr/>
            <p:nvPr/>
          </p:nvSpPr>
          <p:spPr>
            <a:xfrm>
              <a:off x="50589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9" name="Google Shape;10879;p16"/>
            <p:cNvSpPr/>
            <p:nvPr/>
          </p:nvSpPr>
          <p:spPr>
            <a:xfrm>
              <a:off x="52998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0" name="Google Shape;10880;p16"/>
            <p:cNvSpPr/>
            <p:nvPr/>
          </p:nvSpPr>
          <p:spPr>
            <a:xfrm>
              <a:off x="55407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1" name="Google Shape;10881;p16"/>
            <p:cNvSpPr/>
            <p:nvPr/>
          </p:nvSpPr>
          <p:spPr>
            <a:xfrm>
              <a:off x="57816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2" name="Google Shape;10882;p16"/>
            <p:cNvSpPr/>
            <p:nvPr/>
          </p:nvSpPr>
          <p:spPr>
            <a:xfrm>
              <a:off x="60225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3" name="Google Shape;10883;p16"/>
            <p:cNvSpPr/>
            <p:nvPr/>
          </p:nvSpPr>
          <p:spPr>
            <a:xfrm>
              <a:off x="62634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4" name="Google Shape;10884;p16"/>
            <p:cNvSpPr/>
            <p:nvPr/>
          </p:nvSpPr>
          <p:spPr>
            <a:xfrm>
              <a:off x="65043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5" name="Google Shape;10885;p16"/>
            <p:cNvSpPr/>
            <p:nvPr/>
          </p:nvSpPr>
          <p:spPr>
            <a:xfrm>
              <a:off x="67452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6" name="Google Shape;10886;p16"/>
            <p:cNvSpPr/>
            <p:nvPr/>
          </p:nvSpPr>
          <p:spPr>
            <a:xfrm>
              <a:off x="69861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7" name="Google Shape;10887;p16"/>
            <p:cNvSpPr/>
            <p:nvPr/>
          </p:nvSpPr>
          <p:spPr>
            <a:xfrm>
              <a:off x="72270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8" name="Google Shape;10888;p16"/>
            <p:cNvSpPr/>
            <p:nvPr/>
          </p:nvSpPr>
          <p:spPr>
            <a:xfrm>
              <a:off x="74679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9" name="Google Shape;10889;p16"/>
            <p:cNvSpPr/>
            <p:nvPr/>
          </p:nvSpPr>
          <p:spPr>
            <a:xfrm>
              <a:off x="77088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0" name="Google Shape;10890;p16"/>
            <p:cNvSpPr/>
            <p:nvPr/>
          </p:nvSpPr>
          <p:spPr>
            <a:xfrm>
              <a:off x="79497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1" name="Google Shape;10891;p16"/>
            <p:cNvSpPr/>
            <p:nvPr/>
          </p:nvSpPr>
          <p:spPr>
            <a:xfrm>
              <a:off x="81906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2" name="Google Shape;10892;p16"/>
            <p:cNvSpPr/>
            <p:nvPr/>
          </p:nvSpPr>
          <p:spPr>
            <a:xfrm>
              <a:off x="84315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3" name="Google Shape;10893;p16"/>
            <p:cNvSpPr/>
            <p:nvPr/>
          </p:nvSpPr>
          <p:spPr>
            <a:xfrm>
              <a:off x="86724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4" name="Google Shape;10894;p16"/>
            <p:cNvSpPr/>
            <p:nvPr/>
          </p:nvSpPr>
          <p:spPr>
            <a:xfrm>
              <a:off x="89133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5" name="Google Shape;10895;p16"/>
            <p:cNvSpPr/>
            <p:nvPr/>
          </p:nvSpPr>
          <p:spPr>
            <a:xfrm>
              <a:off x="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6" name="Google Shape;10896;p16"/>
            <p:cNvSpPr/>
            <p:nvPr/>
          </p:nvSpPr>
          <p:spPr>
            <a:xfrm>
              <a:off x="2409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7" name="Google Shape;10897;p16"/>
            <p:cNvSpPr/>
            <p:nvPr/>
          </p:nvSpPr>
          <p:spPr>
            <a:xfrm>
              <a:off x="4818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8" name="Google Shape;10898;p16"/>
            <p:cNvSpPr/>
            <p:nvPr/>
          </p:nvSpPr>
          <p:spPr>
            <a:xfrm>
              <a:off x="7227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9" name="Google Shape;10899;p16"/>
            <p:cNvSpPr/>
            <p:nvPr/>
          </p:nvSpPr>
          <p:spPr>
            <a:xfrm>
              <a:off x="9636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0" name="Google Shape;10900;p16"/>
            <p:cNvSpPr/>
            <p:nvPr/>
          </p:nvSpPr>
          <p:spPr>
            <a:xfrm>
              <a:off x="12045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1" name="Google Shape;10901;p16"/>
            <p:cNvSpPr/>
            <p:nvPr/>
          </p:nvSpPr>
          <p:spPr>
            <a:xfrm>
              <a:off x="14454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2" name="Google Shape;10902;p16"/>
            <p:cNvSpPr/>
            <p:nvPr/>
          </p:nvSpPr>
          <p:spPr>
            <a:xfrm>
              <a:off x="16863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3" name="Google Shape;10903;p16"/>
            <p:cNvSpPr/>
            <p:nvPr/>
          </p:nvSpPr>
          <p:spPr>
            <a:xfrm>
              <a:off x="19272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4" name="Google Shape;10904;p16"/>
            <p:cNvSpPr/>
            <p:nvPr/>
          </p:nvSpPr>
          <p:spPr>
            <a:xfrm>
              <a:off x="21681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5" name="Google Shape;10905;p16"/>
            <p:cNvSpPr/>
            <p:nvPr/>
          </p:nvSpPr>
          <p:spPr>
            <a:xfrm>
              <a:off x="24090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6" name="Google Shape;10906;p16"/>
            <p:cNvSpPr/>
            <p:nvPr/>
          </p:nvSpPr>
          <p:spPr>
            <a:xfrm>
              <a:off x="26499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7" name="Google Shape;10907;p16"/>
            <p:cNvSpPr/>
            <p:nvPr/>
          </p:nvSpPr>
          <p:spPr>
            <a:xfrm>
              <a:off x="28908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8" name="Google Shape;10908;p16"/>
            <p:cNvSpPr/>
            <p:nvPr/>
          </p:nvSpPr>
          <p:spPr>
            <a:xfrm>
              <a:off x="31317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9" name="Google Shape;10909;p16"/>
            <p:cNvSpPr/>
            <p:nvPr/>
          </p:nvSpPr>
          <p:spPr>
            <a:xfrm>
              <a:off x="33726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0" name="Google Shape;10910;p16"/>
            <p:cNvSpPr/>
            <p:nvPr/>
          </p:nvSpPr>
          <p:spPr>
            <a:xfrm>
              <a:off x="36135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1" name="Google Shape;10911;p16"/>
            <p:cNvSpPr/>
            <p:nvPr/>
          </p:nvSpPr>
          <p:spPr>
            <a:xfrm>
              <a:off x="38544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2" name="Google Shape;10912;p16"/>
            <p:cNvSpPr/>
            <p:nvPr/>
          </p:nvSpPr>
          <p:spPr>
            <a:xfrm>
              <a:off x="40953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3" name="Google Shape;10913;p16"/>
            <p:cNvSpPr/>
            <p:nvPr/>
          </p:nvSpPr>
          <p:spPr>
            <a:xfrm>
              <a:off x="43362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4" name="Google Shape;10914;p16"/>
            <p:cNvSpPr/>
            <p:nvPr/>
          </p:nvSpPr>
          <p:spPr>
            <a:xfrm>
              <a:off x="45771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5" name="Google Shape;10915;p16"/>
            <p:cNvSpPr/>
            <p:nvPr/>
          </p:nvSpPr>
          <p:spPr>
            <a:xfrm>
              <a:off x="48180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6" name="Google Shape;10916;p16"/>
            <p:cNvSpPr/>
            <p:nvPr/>
          </p:nvSpPr>
          <p:spPr>
            <a:xfrm>
              <a:off x="50589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7" name="Google Shape;10917;p16"/>
            <p:cNvSpPr/>
            <p:nvPr/>
          </p:nvSpPr>
          <p:spPr>
            <a:xfrm>
              <a:off x="52998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8" name="Google Shape;10918;p16"/>
            <p:cNvSpPr/>
            <p:nvPr/>
          </p:nvSpPr>
          <p:spPr>
            <a:xfrm>
              <a:off x="55407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9" name="Google Shape;10919;p16"/>
            <p:cNvSpPr/>
            <p:nvPr/>
          </p:nvSpPr>
          <p:spPr>
            <a:xfrm>
              <a:off x="57816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0" name="Google Shape;10920;p16"/>
            <p:cNvSpPr/>
            <p:nvPr/>
          </p:nvSpPr>
          <p:spPr>
            <a:xfrm>
              <a:off x="60225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1" name="Google Shape;10921;p16"/>
            <p:cNvSpPr/>
            <p:nvPr/>
          </p:nvSpPr>
          <p:spPr>
            <a:xfrm>
              <a:off x="62634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2" name="Google Shape;10922;p16"/>
            <p:cNvSpPr/>
            <p:nvPr/>
          </p:nvSpPr>
          <p:spPr>
            <a:xfrm>
              <a:off x="65043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3" name="Google Shape;10923;p16"/>
            <p:cNvSpPr/>
            <p:nvPr/>
          </p:nvSpPr>
          <p:spPr>
            <a:xfrm>
              <a:off x="67452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4" name="Google Shape;10924;p16"/>
            <p:cNvSpPr/>
            <p:nvPr/>
          </p:nvSpPr>
          <p:spPr>
            <a:xfrm>
              <a:off x="69861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5" name="Google Shape;10925;p16"/>
            <p:cNvSpPr/>
            <p:nvPr/>
          </p:nvSpPr>
          <p:spPr>
            <a:xfrm>
              <a:off x="72270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6" name="Google Shape;10926;p16"/>
            <p:cNvSpPr/>
            <p:nvPr/>
          </p:nvSpPr>
          <p:spPr>
            <a:xfrm>
              <a:off x="74679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7" name="Google Shape;10927;p16"/>
            <p:cNvSpPr/>
            <p:nvPr/>
          </p:nvSpPr>
          <p:spPr>
            <a:xfrm>
              <a:off x="77088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8" name="Google Shape;10928;p16"/>
            <p:cNvSpPr/>
            <p:nvPr/>
          </p:nvSpPr>
          <p:spPr>
            <a:xfrm>
              <a:off x="79497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9" name="Google Shape;10929;p16"/>
            <p:cNvSpPr/>
            <p:nvPr/>
          </p:nvSpPr>
          <p:spPr>
            <a:xfrm>
              <a:off x="81906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0" name="Google Shape;10930;p16"/>
            <p:cNvSpPr/>
            <p:nvPr/>
          </p:nvSpPr>
          <p:spPr>
            <a:xfrm>
              <a:off x="84315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1" name="Google Shape;10931;p16"/>
            <p:cNvSpPr/>
            <p:nvPr/>
          </p:nvSpPr>
          <p:spPr>
            <a:xfrm>
              <a:off x="86724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2" name="Google Shape;10932;p16"/>
            <p:cNvSpPr/>
            <p:nvPr/>
          </p:nvSpPr>
          <p:spPr>
            <a:xfrm>
              <a:off x="89133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3" name="Google Shape;10933;p16"/>
            <p:cNvSpPr/>
            <p:nvPr/>
          </p:nvSpPr>
          <p:spPr>
            <a:xfrm>
              <a:off x="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4" name="Google Shape;10934;p16"/>
            <p:cNvSpPr/>
            <p:nvPr/>
          </p:nvSpPr>
          <p:spPr>
            <a:xfrm>
              <a:off x="2409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5" name="Google Shape;10935;p16"/>
            <p:cNvSpPr/>
            <p:nvPr/>
          </p:nvSpPr>
          <p:spPr>
            <a:xfrm>
              <a:off x="4818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6" name="Google Shape;10936;p16"/>
            <p:cNvSpPr/>
            <p:nvPr/>
          </p:nvSpPr>
          <p:spPr>
            <a:xfrm>
              <a:off x="7227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7" name="Google Shape;10937;p16"/>
            <p:cNvSpPr/>
            <p:nvPr/>
          </p:nvSpPr>
          <p:spPr>
            <a:xfrm>
              <a:off x="9636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8" name="Google Shape;10938;p16"/>
            <p:cNvSpPr/>
            <p:nvPr/>
          </p:nvSpPr>
          <p:spPr>
            <a:xfrm>
              <a:off x="12045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9" name="Google Shape;10939;p16"/>
            <p:cNvSpPr/>
            <p:nvPr/>
          </p:nvSpPr>
          <p:spPr>
            <a:xfrm>
              <a:off x="14454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0" name="Google Shape;10940;p16"/>
            <p:cNvSpPr/>
            <p:nvPr/>
          </p:nvSpPr>
          <p:spPr>
            <a:xfrm>
              <a:off x="16863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1" name="Google Shape;10941;p16"/>
            <p:cNvSpPr/>
            <p:nvPr/>
          </p:nvSpPr>
          <p:spPr>
            <a:xfrm>
              <a:off x="19272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2" name="Google Shape;10942;p16"/>
            <p:cNvSpPr/>
            <p:nvPr/>
          </p:nvSpPr>
          <p:spPr>
            <a:xfrm>
              <a:off x="21681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3" name="Google Shape;10943;p16"/>
            <p:cNvSpPr/>
            <p:nvPr/>
          </p:nvSpPr>
          <p:spPr>
            <a:xfrm>
              <a:off x="24090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4" name="Google Shape;10944;p16"/>
            <p:cNvSpPr/>
            <p:nvPr/>
          </p:nvSpPr>
          <p:spPr>
            <a:xfrm>
              <a:off x="26499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5" name="Google Shape;10945;p16"/>
            <p:cNvSpPr/>
            <p:nvPr/>
          </p:nvSpPr>
          <p:spPr>
            <a:xfrm>
              <a:off x="28908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6" name="Google Shape;10946;p16"/>
            <p:cNvSpPr/>
            <p:nvPr/>
          </p:nvSpPr>
          <p:spPr>
            <a:xfrm>
              <a:off x="31317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7" name="Google Shape;10947;p16"/>
            <p:cNvSpPr/>
            <p:nvPr/>
          </p:nvSpPr>
          <p:spPr>
            <a:xfrm>
              <a:off x="33726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8" name="Google Shape;10948;p16"/>
            <p:cNvSpPr/>
            <p:nvPr/>
          </p:nvSpPr>
          <p:spPr>
            <a:xfrm>
              <a:off x="36135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9" name="Google Shape;10949;p16"/>
            <p:cNvSpPr/>
            <p:nvPr/>
          </p:nvSpPr>
          <p:spPr>
            <a:xfrm>
              <a:off x="38544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0" name="Google Shape;10950;p16"/>
            <p:cNvSpPr/>
            <p:nvPr/>
          </p:nvSpPr>
          <p:spPr>
            <a:xfrm>
              <a:off x="40953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1" name="Google Shape;10951;p16"/>
            <p:cNvSpPr/>
            <p:nvPr/>
          </p:nvSpPr>
          <p:spPr>
            <a:xfrm>
              <a:off x="43362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2" name="Google Shape;10952;p16"/>
            <p:cNvSpPr/>
            <p:nvPr/>
          </p:nvSpPr>
          <p:spPr>
            <a:xfrm>
              <a:off x="45771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3" name="Google Shape;10953;p16"/>
            <p:cNvSpPr/>
            <p:nvPr/>
          </p:nvSpPr>
          <p:spPr>
            <a:xfrm>
              <a:off x="48180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4" name="Google Shape;10954;p16"/>
            <p:cNvSpPr/>
            <p:nvPr/>
          </p:nvSpPr>
          <p:spPr>
            <a:xfrm>
              <a:off x="50589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5" name="Google Shape;10955;p16"/>
            <p:cNvSpPr/>
            <p:nvPr/>
          </p:nvSpPr>
          <p:spPr>
            <a:xfrm>
              <a:off x="52998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6" name="Google Shape;10956;p16"/>
            <p:cNvSpPr/>
            <p:nvPr/>
          </p:nvSpPr>
          <p:spPr>
            <a:xfrm>
              <a:off x="55407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7" name="Google Shape;10957;p16"/>
            <p:cNvSpPr/>
            <p:nvPr/>
          </p:nvSpPr>
          <p:spPr>
            <a:xfrm>
              <a:off x="57816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8" name="Google Shape;10958;p16"/>
            <p:cNvSpPr/>
            <p:nvPr/>
          </p:nvSpPr>
          <p:spPr>
            <a:xfrm>
              <a:off x="60225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9" name="Google Shape;10959;p16"/>
            <p:cNvSpPr/>
            <p:nvPr/>
          </p:nvSpPr>
          <p:spPr>
            <a:xfrm>
              <a:off x="62634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0" name="Google Shape;10960;p16"/>
            <p:cNvSpPr/>
            <p:nvPr/>
          </p:nvSpPr>
          <p:spPr>
            <a:xfrm>
              <a:off x="65043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1" name="Google Shape;10961;p16"/>
            <p:cNvSpPr/>
            <p:nvPr/>
          </p:nvSpPr>
          <p:spPr>
            <a:xfrm>
              <a:off x="67452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2" name="Google Shape;10962;p16"/>
            <p:cNvSpPr/>
            <p:nvPr/>
          </p:nvSpPr>
          <p:spPr>
            <a:xfrm>
              <a:off x="69861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3" name="Google Shape;10963;p16"/>
            <p:cNvSpPr/>
            <p:nvPr/>
          </p:nvSpPr>
          <p:spPr>
            <a:xfrm>
              <a:off x="72270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4" name="Google Shape;10964;p16"/>
            <p:cNvSpPr/>
            <p:nvPr/>
          </p:nvSpPr>
          <p:spPr>
            <a:xfrm>
              <a:off x="74679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5" name="Google Shape;10965;p16"/>
            <p:cNvSpPr/>
            <p:nvPr/>
          </p:nvSpPr>
          <p:spPr>
            <a:xfrm>
              <a:off x="77088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6" name="Google Shape;10966;p16"/>
            <p:cNvSpPr/>
            <p:nvPr/>
          </p:nvSpPr>
          <p:spPr>
            <a:xfrm>
              <a:off x="79497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7" name="Google Shape;10967;p16"/>
            <p:cNvSpPr/>
            <p:nvPr/>
          </p:nvSpPr>
          <p:spPr>
            <a:xfrm>
              <a:off x="81906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8" name="Google Shape;10968;p16"/>
            <p:cNvSpPr/>
            <p:nvPr/>
          </p:nvSpPr>
          <p:spPr>
            <a:xfrm>
              <a:off x="84315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9" name="Google Shape;10969;p16"/>
            <p:cNvSpPr/>
            <p:nvPr/>
          </p:nvSpPr>
          <p:spPr>
            <a:xfrm>
              <a:off x="86724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0" name="Google Shape;10970;p16"/>
            <p:cNvSpPr/>
            <p:nvPr/>
          </p:nvSpPr>
          <p:spPr>
            <a:xfrm>
              <a:off x="89133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1" name="Google Shape;10971;p16"/>
            <p:cNvSpPr/>
            <p:nvPr/>
          </p:nvSpPr>
          <p:spPr>
            <a:xfrm>
              <a:off x="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2" name="Google Shape;10972;p16"/>
            <p:cNvSpPr/>
            <p:nvPr/>
          </p:nvSpPr>
          <p:spPr>
            <a:xfrm>
              <a:off x="2409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3" name="Google Shape;10973;p16"/>
            <p:cNvSpPr/>
            <p:nvPr/>
          </p:nvSpPr>
          <p:spPr>
            <a:xfrm>
              <a:off x="4818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4" name="Google Shape;10974;p16"/>
            <p:cNvSpPr/>
            <p:nvPr/>
          </p:nvSpPr>
          <p:spPr>
            <a:xfrm>
              <a:off x="7227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5" name="Google Shape;10975;p16"/>
            <p:cNvSpPr/>
            <p:nvPr/>
          </p:nvSpPr>
          <p:spPr>
            <a:xfrm>
              <a:off x="9636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6" name="Google Shape;10976;p16"/>
            <p:cNvSpPr/>
            <p:nvPr/>
          </p:nvSpPr>
          <p:spPr>
            <a:xfrm>
              <a:off x="12045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7" name="Google Shape;10977;p16"/>
            <p:cNvSpPr/>
            <p:nvPr/>
          </p:nvSpPr>
          <p:spPr>
            <a:xfrm>
              <a:off x="14454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8" name="Google Shape;10978;p16"/>
            <p:cNvSpPr/>
            <p:nvPr/>
          </p:nvSpPr>
          <p:spPr>
            <a:xfrm>
              <a:off x="16863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9" name="Google Shape;10979;p16"/>
            <p:cNvSpPr/>
            <p:nvPr/>
          </p:nvSpPr>
          <p:spPr>
            <a:xfrm>
              <a:off x="19272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0" name="Google Shape;10980;p16"/>
            <p:cNvSpPr/>
            <p:nvPr/>
          </p:nvSpPr>
          <p:spPr>
            <a:xfrm>
              <a:off x="21681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1" name="Google Shape;10981;p16"/>
            <p:cNvSpPr/>
            <p:nvPr/>
          </p:nvSpPr>
          <p:spPr>
            <a:xfrm>
              <a:off x="24090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2" name="Google Shape;10982;p16"/>
            <p:cNvSpPr/>
            <p:nvPr/>
          </p:nvSpPr>
          <p:spPr>
            <a:xfrm>
              <a:off x="26499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3" name="Google Shape;10983;p16"/>
            <p:cNvSpPr/>
            <p:nvPr/>
          </p:nvSpPr>
          <p:spPr>
            <a:xfrm>
              <a:off x="28908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4" name="Google Shape;10984;p16"/>
            <p:cNvSpPr/>
            <p:nvPr/>
          </p:nvSpPr>
          <p:spPr>
            <a:xfrm>
              <a:off x="31317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5" name="Google Shape;10985;p16"/>
            <p:cNvSpPr/>
            <p:nvPr/>
          </p:nvSpPr>
          <p:spPr>
            <a:xfrm>
              <a:off x="33726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6" name="Google Shape;10986;p16"/>
            <p:cNvSpPr/>
            <p:nvPr/>
          </p:nvSpPr>
          <p:spPr>
            <a:xfrm>
              <a:off x="36135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7" name="Google Shape;10987;p16"/>
            <p:cNvSpPr/>
            <p:nvPr/>
          </p:nvSpPr>
          <p:spPr>
            <a:xfrm>
              <a:off x="38544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8" name="Google Shape;10988;p16"/>
            <p:cNvSpPr/>
            <p:nvPr/>
          </p:nvSpPr>
          <p:spPr>
            <a:xfrm>
              <a:off x="40953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9" name="Google Shape;10989;p16"/>
            <p:cNvSpPr/>
            <p:nvPr/>
          </p:nvSpPr>
          <p:spPr>
            <a:xfrm>
              <a:off x="43362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0" name="Google Shape;10990;p16"/>
            <p:cNvSpPr/>
            <p:nvPr/>
          </p:nvSpPr>
          <p:spPr>
            <a:xfrm>
              <a:off x="45771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1" name="Google Shape;10991;p16"/>
            <p:cNvSpPr/>
            <p:nvPr/>
          </p:nvSpPr>
          <p:spPr>
            <a:xfrm>
              <a:off x="48180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2" name="Google Shape;10992;p16"/>
            <p:cNvSpPr/>
            <p:nvPr/>
          </p:nvSpPr>
          <p:spPr>
            <a:xfrm>
              <a:off x="50589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3" name="Google Shape;10993;p16"/>
            <p:cNvSpPr/>
            <p:nvPr/>
          </p:nvSpPr>
          <p:spPr>
            <a:xfrm>
              <a:off x="52998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4" name="Google Shape;10994;p16"/>
            <p:cNvSpPr/>
            <p:nvPr/>
          </p:nvSpPr>
          <p:spPr>
            <a:xfrm>
              <a:off x="55407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5" name="Google Shape;10995;p16"/>
            <p:cNvSpPr/>
            <p:nvPr/>
          </p:nvSpPr>
          <p:spPr>
            <a:xfrm>
              <a:off x="57816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6" name="Google Shape;10996;p16"/>
            <p:cNvSpPr/>
            <p:nvPr/>
          </p:nvSpPr>
          <p:spPr>
            <a:xfrm>
              <a:off x="60225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7" name="Google Shape;10997;p16"/>
            <p:cNvSpPr/>
            <p:nvPr/>
          </p:nvSpPr>
          <p:spPr>
            <a:xfrm>
              <a:off x="62634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8" name="Google Shape;10998;p16"/>
            <p:cNvSpPr/>
            <p:nvPr/>
          </p:nvSpPr>
          <p:spPr>
            <a:xfrm>
              <a:off x="65043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9" name="Google Shape;10999;p16"/>
            <p:cNvSpPr/>
            <p:nvPr/>
          </p:nvSpPr>
          <p:spPr>
            <a:xfrm>
              <a:off x="67452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0" name="Google Shape;11000;p16"/>
            <p:cNvSpPr/>
            <p:nvPr/>
          </p:nvSpPr>
          <p:spPr>
            <a:xfrm>
              <a:off x="69861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1" name="Google Shape;11001;p16"/>
            <p:cNvSpPr/>
            <p:nvPr/>
          </p:nvSpPr>
          <p:spPr>
            <a:xfrm>
              <a:off x="72270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2" name="Google Shape;11002;p16"/>
            <p:cNvSpPr/>
            <p:nvPr/>
          </p:nvSpPr>
          <p:spPr>
            <a:xfrm>
              <a:off x="74679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3" name="Google Shape;11003;p16"/>
            <p:cNvSpPr/>
            <p:nvPr/>
          </p:nvSpPr>
          <p:spPr>
            <a:xfrm>
              <a:off x="77088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4" name="Google Shape;11004;p16"/>
            <p:cNvSpPr/>
            <p:nvPr/>
          </p:nvSpPr>
          <p:spPr>
            <a:xfrm>
              <a:off x="79497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5" name="Google Shape;11005;p16"/>
            <p:cNvSpPr/>
            <p:nvPr/>
          </p:nvSpPr>
          <p:spPr>
            <a:xfrm>
              <a:off x="81906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6" name="Google Shape;11006;p16"/>
            <p:cNvSpPr/>
            <p:nvPr/>
          </p:nvSpPr>
          <p:spPr>
            <a:xfrm>
              <a:off x="84315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7" name="Google Shape;11007;p16"/>
            <p:cNvSpPr/>
            <p:nvPr/>
          </p:nvSpPr>
          <p:spPr>
            <a:xfrm>
              <a:off x="86724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8" name="Google Shape;11008;p16"/>
            <p:cNvSpPr/>
            <p:nvPr/>
          </p:nvSpPr>
          <p:spPr>
            <a:xfrm>
              <a:off x="89133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09" name="Google Shape;11009;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667"/>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010" name="Google Shape;11010;p16"/>
          <p:cNvSpPr/>
          <p:nvPr/>
        </p:nvSpPr>
        <p:spPr>
          <a:xfrm rot="-4021071" flipH="1">
            <a:off x="11638818" y="539220"/>
            <a:ext cx="97325" cy="194651"/>
          </a:xfrm>
          <a:prstGeom prst="roundRect">
            <a:avLst>
              <a:gd name="adj" fmla="val 50000"/>
            </a:avLst>
          </a:prstGeom>
          <a:solidFill>
            <a:schemeClr val="accent4"/>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11" name="Google Shape;11011;p16"/>
          <p:cNvSpPr/>
          <p:nvPr/>
        </p:nvSpPr>
        <p:spPr>
          <a:xfrm rot="3433345" flipH="1">
            <a:off x="11474029" y="1546036"/>
            <a:ext cx="97528" cy="194485"/>
          </a:xfrm>
          <a:prstGeom prst="roundRect">
            <a:avLst>
              <a:gd name="adj" fmla="val 50000"/>
            </a:avLst>
          </a:prstGeom>
          <a:solidFill>
            <a:schemeClr val="accent2"/>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12" name="Google Shape;11012;p16"/>
          <p:cNvSpPr/>
          <p:nvPr/>
        </p:nvSpPr>
        <p:spPr>
          <a:xfrm rot="3433345" flipH="1">
            <a:off x="10864063" y="1006903"/>
            <a:ext cx="97528" cy="194485"/>
          </a:xfrm>
          <a:prstGeom prst="roundRect">
            <a:avLst>
              <a:gd name="adj" fmla="val 50000"/>
            </a:avLst>
          </a:prstGeom>
          <a:solidFill>
            <a:schemeClr val="accent3"/>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13" name="Google Shape;11013;p16"/>
          <p:cNvSpPr/>
          <p:nvPr/>
        </p:nvSpPr>
        <p:spPr>
          <a:xfrm rot="-6345070" flipH="1">
            <a:off x="1450337" y="5748017"/>
            <a:ext cx="97252" cy="194612"/>
          </a:xfrm>
          <a:prstGeom prst="roundRect">
            <a:avLst>
              <a:gd name="adj" fmla="val 50000"/>
            </a:avLst>
          </a:prstGeom>
          <a:solidFill>
            <a:schemeClr val="accent5"/>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14" name="Google Shape;11014;p16"/>
          <p:cNvSpPr/>
          <p:nvPr/>
        </p:nvSpPr>
        <p:spPr>
          <a:xfrm rot="-9002992" flipH="1">
            <a:off x="593955" y="6308148"/>
            <a:ext cx="96947" cy="194785"/>
          </a:xfrm>
          <a:prstGeom prst="roundRect">
            <a:avLst>
              <a:gd name="adj" fmla="val 50000"/>
            </a:avLst>
          </a:prstGeom>
          <a:solidFill>
            <a:schemeClr val="accent3"/>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15" name="Google Shape;11015;p16"/>
          <p:cNvSpPr/>
          <p:nvPr/>
        </p:nvSpPr>
        <p:spPr>
          <a:xfrm rot="-469745" flipH="1">
            <a:off x="664554" y="5395821"/>
            <a:ext cx="96903" cy="194996"/>
          </a:xfrm>
          <a:prstGeom prst="roundRect">
            <a:avLst>
              <a:gd name="adj" fmla="val 50000"/>
            </a:avLst>
          </a:prstGeom>
          <a:solidFill>
            <a:schemeClr val="accent1"/>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6890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1016"/>
        <p:cNvGrpSpPr/>
        <p:nvPr/>
      </p:nvGrpSpPr>
      <p:grpSpPr>
        <a:xfrm>
          <a:off x="0" y="0"/>
          <a:ext cx="0" cy="0"/>
          <a:chOff x="0" y="0"/>
          <a:chExt cx="0" cy="0"/>
        </a:xfrm>
      </p:grpSpPr>
      <p:grpSp>
        <p:nvGrpSpPr>
          <p:cNvPr id="11017" name="Google Shape;11017;p17"/>
          <p:cNvGrpSpPr/>
          <p:nvPr/>
        </p:nvGrpSpPr>
        <p:grpSpPr>
          <a:xfrm>
            <a:off x="0" y="0"/>
            <a:ext cx="12205600" cy="7066400"/>
            <a:chOff x="0" y="0"/>
            <a:chExt cx="9154200" cy="5299800"/>
          </a:xfrm>
        </p:grpSpPr>
        <p:sp>
          <p:nvSpPr>
            <p:cNvPr id="11018" name="Google Shape;11018;p17"/>
            <p:cNvSpPr/>
            <p:nvPr/>
          </p:nvSpPr>
          <p:spPr>
            <a:xfrm>
              <a:off x="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9" name="Google Shape;11019;p17"/>
            <p:cNvSpPr/>
            <p:nvPr/>
          </p:nvSpPr>
          <p:spPr>
            <a:xfrm>
              <a:off x="2409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0" name="Google Shape;11020;p17"/>
            <p:cNvSpPr/>
            <p:nvPr/>
          </p:nvSpPr>
          <p:spPr>
            <a:xfrm>
              <a:off x="4818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1" name="Google Shape;11021;p17"/>
            <p:cNvSpPr/>
            <p:nvPr/>
          </p:nvSpPr>
          <p:spPr>
            <a:xfrm>
              <a:off x="7227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2" name="Google Shape;11022;p17"/>
            <p:cNvSpPr/>
            <p:nvPr/>
          </p:nvSpPr>
          <p:spPr>
            <a:xfrm>
              <a:off x="9636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3" name="Google Shape;11023;p17"/>
            <p:cNvSpPr/>
            <p:nvPr/>
          </p:nvSpPr>
          <p:spPr>
            <a:xfrm>
              <a:off x="12045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4" name="Google Shape;11024;p17"/>
            <p:cNvSpPr/>
            <p:nvPr/>
          </p:nvSpPr>
          <p:spPr>
            <a:xfrm>
              <a:off x="14454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5" name="Google Shape;11025;p17"/>
            <p:cNvSpPr/>
            <p:nvPr/>
          </p:nvSpPr>
          <p:spPr>
            <a:xfrm>
              <a:off x="16863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6" name="Google Shape;11026;p17"/>
            <p:cNvSpPr/>
            <p:nvPr/>
          </p:nvSpPr>
          <p:spPr>
            <a:xfrm>
              <a:off x="19272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7" name="Google Shape;11027;p17"/>
            <p:cNvSpPr/>
            <p:nvPr/>
          </p:nvSpPr>
          <p:spPr>
            <a:xfrm>
              <a:off x="21681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8" name="Google Shape;11028;p17"/>
            <p:cNvSpPr/>
            <p:nvPr/>
          </p:nvSpPr>
          <p:spPr>
            <a:xfrm>
              <a:off x="24090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9" name="Google Shape;11029;p17"/>
            <p:cNvSpPr/>
            <p:nvPr/>
          </p:nvSpPr>
          <p:spPr>
            <a:xfrm>
              <a:off x="26499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0" name="Google Shape;11030;p17"/>
            <p:cNvSpPr/>
            <p:nvPr/>
          </p:nvSpPr>
          <p:spPr>
            <a:xfrm>
              <a:off x="28908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1" name="Google Shape;11031;p17"/>
            <p:cNvSpPr/>
            <p:nvPr/>
          </p:nvSpPr>
          <p:spPr>
            <a:xfrm>
              <a:off x="31317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2" name="Google Shape;11032;p17"/>
            <p:cNvSpPr/>
            <p:nvPr/>
          </p:nvSpPr>
          <p:spPr>
            <a:xfrm>
              <a:off x="33726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3" name="Google Shape;11033;p17"/>
            <p:cNvSpPr/>
            <p:nvPr/>
          </p:nvSpPr>
          <p:spPr>
            <a:xfrm>
              <a:off x="36135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4" name="Google Shape;11034;p17"/>
            <p:cNvSpPr/>
            <p:nvPr/>
          </p:nvSpPr>
          <p:spPr>
            <a:xfrm>
              <a:off x="38544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5" name="Google Shape;11035;p17"/>
            <p:cNvSpPr/>
            <p:nvPr/>
          </p:nvSpPr>
          <p:spPr>
            <a:xfrm>
              <a:off x="40953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6" name="Google Shape;11036;p17"/>
            <p:cNvSpPr/>
            <p:nvPr/>
          </p:nvSpPr>
          <p:spPr>
            <a:xfrm>
              <a:off x="43362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7" name="Google Shape;11037;p17"/>
            <p:cNvSpPr/>
            <p:nvPr/>
          </p:nvSpPr>
          <p:spPr>
            <a:xfrm>
              <a:off x="45771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8" name="Google Shape;11038;p17"/>
            <p:cNvSpPr/>
            <p:nvPr/>
          </p:nvSpPr>
          <p:spPr>
            <a:xfrm>
              <a:off x="48180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9" name="Google Shape;11039;p17"/>
            <p:cNvSpPr/>
            <p:nvPr/>
          </p:nvSpPr>
          <p:spPr>
            <a:xfrm>
              <a:off x="50589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0" name="Google Shape;11040;p17"/>
            <p:cNvSpPr/>
            <p:nvPr/>
          </p:nvSpPr>
          <p:spPr>
            <a:xfrm>
              <a:off x="52998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1" name="Google Shape;11041;p17"/>
            <p:cNvSpPr/>
            <p:nvPr/>
          </p:nvSpPr>
          <p:spPr>
            <a:xfrm>
              <a:off x="55407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2" name="Google Shape;11042;p17"/>
            <p:cNvSpPr/>
            <p:nvPr/>
          </p:nvSpPr>
          <p:spPr>
            <a:xfrm>
              <a:off x="57816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3" name="Google Shape;11043;p17"/>
            <p:cNvSpPr/>
            <p:nvPr/>
          </p:nvSpPr>
          <p:spPr>
            <a:xfrm>
              <a:off x="60225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4" name="Google Shape;11044;p17"/>
            <p:cNvSpPr/>
            <p:nvPr/>
          </p:nvSpPr>
          <p:spPr>
            <a:xfrm>
              <a:off x="62634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5" name="Google Shape;11045;p17"/>
            <p:cNvSpPr/>
            <p:nvPr/>
          </p:nvSpPr>
          <p:spPr>
            <a:xfrm>
              <a:off x="65043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6" name="Google Shape;11046;p17"/>
            <p:cNvSpPr/>
            <p:nvPr/>
          </p:nvSpPr>
          <p:spPr>
            <a:xfrm>
              <a:off x="67452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7" name="Google Shape;11047;p17"/>
            <p:cNvSpPr/>
            <p:nvPr/>
          </p:nvSpPr>
          <p:spPr>
            <a:xfrm>
              <a:off x="69861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8" name="Google Shape;11048;p17"/>
            <p:cNvSpPr/>
            <p:nvPr/>
          </p:nvSpPr>
          <p:spPr>
            <a:xfrm>
              <a:off x="72270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9" name="Google Shape;11049;p17"/>
            <p:cNvSpPr/>
            <p:nvPr/>
          </p:nvSpPr>
          <p:spPr>
            <a:xfrm>
              <a:off x="74679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0" name="Google Shape;11050;p17"/>
            <p:cNvSpPr/>
            <p:nvPr/>
          </p:nvSpPr>
          <p:spPr>
            <a:xfrm>
              <a:off x="77088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1" name="Google Shape;11051;p17"/>
            <p:cNvSpPr/>
            <p:nvPr/>
          </p:nvSpPr>
          <p:spPr>
            <a:xfrm>
              <a:off x="79497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2" name="Google Shape;11052;p17"/>
            <p:cNvSpPr/>
            <p:nvPr/>
          </p:nvSpPr>
          <p:spPr>
            <a:xfrm>
              <a:off x="81906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3" name="Google Shape;11053;p17"/>
            <p:cNvSpPr/>
            <p:nvPr/>
          </p:nvSpPr>
          <p:spPr>
            <a:xfrm>
              <a:off x="84315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4" name="Google Shape;11054;p17"/>
            <p:cNvSpPr/>
            <p:nvPr/>
          </p:nvSpPr>
          <p:spPr>
            <a:xfrm>
              <a:off x="86724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5" name="Google Shape;11055;p17"/>
            <p:cNvSpPr/>
            <p:nvPr/>
          </p:nvSpPr>
          <p:spPr>
            <a:xfrm>
              <a:off x="89133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6" name="Google Shape;11056;p17"/>
            <p:cNvSpPr/>
            <p:nvPr/>
          </p:nvSpPr>
          <p:spPr>
            <a:xfrm>
              <a:off x="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7" name="Google Shape;11057;p17"/>
            <p:cNvSpPr/>
            <p:nvPr/>
          </p:nvSpPr>
          <p:spPr>
            <a:xfrm>
              <a:off x="2409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8" name="Google Shape;11058;p17"/>
            <p:cNvSpPr/>
            <p:nvPr/>
          </p:nvSpPr>
          <p:spPr>
            <a:xfrm>
              <a:off x="4818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9" name="Google Shape;11059;p17"/>
            <p:cNvSpPr/>
            <p:nvPr/>
          </p:nvSpPr>
          <p:spPr>
            <a:xfrm>
              <a:off x="7227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0" name="Google Shape;11060;p17"/>
            <p:cNvSpPr/>
            <p:nvPr/>
          </p:nvSpPr>
          <p:spPr>
            <a:xfrm>
              <a:off x="9636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1" name="Google Shape;11061;p17"/>
            <p:cNvSpPr/>
            <p:nvPr/>
          </p:nvSpPr>
          <p:spPr>
            <a:xfrm>
              <a:off x="12045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2" name="Google Shape;11062;p17"/>
            <p:cNvSpPr/>
            <p:nvPr/>
          </p:nvSpPr>
          <p:spPr>
            <a:xfrm>
              <a:off x="14454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3" name="Google Shape;11063;p17"/>
            <p:cNvSpPr/>
            <p:nvPr/>
          </p:nvSpPr>
          <p:spPr>
            <a:xfrm>
              <a:off x="16863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4" name="Google Shape;11064;p17"/>
            <p:cNvSpPr/>
            <p:nvPr/>
          </p:nvSpPr>
          <p:spPr>
            <a:xfrm>
              <a:off x="19272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5" name="Google Shape;11065;p17"/>
            <p:cNvSpPr/>
            <p:nvPr/>
          </p:nvSpPr>
          <p:spPr>
            <a:xfrm>
              <a:off x="21681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6" name="Google Shape;11066;p17"/>
            <p:cNvSpPr/>
            <p:nvPr/>
          </p:nvSpPr>
          <p:spPr>
            <a:xfrm>
              <a:off x="24090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7" name="Google Shape;11067;p17"/>
            <p:cNvSpPr/>
            <p:nvPr/>
          </p:nvSpPr>
          <p:spPr>
            <a:xfrm>
              <a:off x="26499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8" name="Google Shape;11068;p17"/>
            <p:cNvSpPr/>
            <p:nvPr/>
          </p:nvSpPr>
          <p:spPr>
            <a:xfrm>
              <a:off x="28908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9" name="Google Shape;11069;p17"/>
            <p:cNvSpPr/>
            <p:nvPr/>
          </p:nvSpPr>
          <p:spPr>
            <a:xfrm>
              <a:off x="31317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0" name="Google Shape;11070;p17"/>
            <p:cNvSpPr/>
            <p:nvPr/>
          </p:nvSpPr>
          <p:spPr>
            <a:xfrm>
              <a:off x="33726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1" name="Google Shape;11071;p17"/>
            <p:cNvSpPr/>
            <p:nvPr/>
          </p:nvSpPr>
          <p:spPr>
            <a:xfrm>
              <a:off x="36135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2" name="Google Shape;11072;p17"/>
            <p:cNvSpPr/>
            <p:nvPr/>
          </p:nvSpPr>
          <p:spPr>
            <a:xfrm>
              <a:off x="38544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3" name="Google Shape;11073;p17"/>
            <p:cNvSpPr/>
            <p:nvPr/>
          </p:nvSpPr>
          <p:spPr>
            <a:xfrm>
              <a:off x="40953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4" name="Google Shape;11074;p17"/>
            <p:cNvSpPr/>
            <p:nvPr/>
          </p:nvSpPr>
          <p:spPr>
            <a:xfrm>
              <a:off x="43362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5" name="Google Shape;11075;p17"/>
            <p:cNvSpPr/>
            <p:nvPr/>
          </p:nvSpPr>
          <p:spPr>
            <a:xfrm>
              <a:off x="45771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6" name="Google Shape;11076;p17"/>
            <p:cNvSpPr/>
            <p:nvPr/>
          </p:nvSpPr>
          <p:spPr>
            <a:xfrm>
              <a:off x="48180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7" name="Google Shape;11077;p17"/>
            <p:cNvSpPr/>
            <p:nvPr/>
          </p:nvSpPr>
          <p:spPr>
            <a:xfrm>
              <a:off x="50589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8" name="Google Shape;11078;p17"/>
            <p:cNvSpPr/>
            <p:nvPr/>
          </p:nvSpPr>
          <p:spPr>
            <a:xfrm>
              <a:off x="52998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9" name="Google Shape;11079;p17"/>
            <p:cNvSpPr/>
            <p:nvPr/>
          </p:nvSpPr>
          <p:spPr>
            <a:xfrm>
              <a:off x="55407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0" name="Google Shape;11080;p17"/>
            <p:cNvSpPr/>
            <p:nvPr/>
          </p:nvSpPr>
          <p:spPr>
            <a:xfrm>
              <a:off x="57816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1" name="Google Shape;11081;p17"/>
            <p:cNvSpPr/>
            <p:nvPr/>
          </p:nvSpPr>
          <p:spPr>
            <a:xfrm>
              <a:off x="60225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2" name="Google Shape;11082;p17"/>
            <p:cNvSpPr/>
            <p:nvPr/>
          </p:nvSpPr>
          <p:spPr>
            <a:xfrm>
              <a:off x="62634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3" name="Google Shape;11083;p17"/>
            <p:cNvSpPr/>
            <p:nvPr/>
          </p:nvSpPr>
          <p:spPr>
            <a:xfrm>
              <a:off x="65043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4" name="Google Shape;11084;p17"/>
            <p:cNvSpPr/>
            <p:nvPr/>
          </p:nvSpPr>
          <p:spPr>
            <a:xfrm>
              <a:off x="67452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5" name="Google Shape;11085;p17"/>
            <p:cNvSpPr/>
            <p:nvPr/>
          </p:nvSpPr>
          <p:spPr>
            <a:xfrm>
              <a:off x="69861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6" name="Google Shape;11086;p17"/>
            <p:cNvSpPr/>
            <p:nvPr/>
          </p:nvSpPr>
          <p:spPr>
            <a:xfrm>
              <a:off x="72270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7" name="Google Shape;11087;p17"/>
            <p:cNvSpPr/>
            <p:nvPr/>
          </p:nvSpPr>
          <p:spPr>
            <a:xfrm>
              <a:off x="74679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8" name="Google Shape;11088;p17"/>
            <p:cNvSpPr/>
            <p:nvPr/>
          </p:nvSpPr>
          <p:spPr>
            <a:xfrm>
              <a:off x="77088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9" name="Google Shape;11089;p17"/>
            <p:cNvSpPr/>
            <p:nvPr/>
          </p:nvSpPr>
          <p:spPr>
            <a:xfrm>
              <a:off x="79497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0" name="Google Shape;11090;p17"/>
            <p:cNvSpPr/>
            <p:nvPr/>
          </p:nvSpPr>
          <p:spPr>
            <a:xfrm>
              <a:off x="81906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1" name="Google Shape;11091;p17"/>
            <p:cNvSpPr/>
            <p:nvPr/>
          </p:nvSpPr>
          <p:spPr>
            <a:xfrm>
              <a:off x="84315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2" name="Google Shape;11092;p17"/>
            <p:cNvSpPr/>
            <p:nvPr/>
          </p:nvSpPr>
          <p:spPr>
            <a:xfrm>
              <a:off x="86724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3" name="Google Shape;11093;p17"/>
            <p:cNvSpPr/>
            <p:nvPr/>
          </p:nvSpPr>
          <p:spPr>
            <a:xfrm>
              <a:off x="89133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4" name="Google Shape;11094;p17"/>
            <p:cNvSpPr/>
            <p:nvPr/>
          </p:nvSpPr>
          <p:spPr>
            <a:xfrm>
              <a:off x="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5" name="Google Shape;11095;p17"/>
            <p:cNvSpPr/>
            <p:nvPr/>
          </p:nvSpPr>
          <p:spPr>
            <a:xfrm>
              <a:off x="2409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6" name="Google Shape;11096;p17"/>
            <p:cNvSpPr/>
            <p:nvPr/>
          </p:nvSpPr>
          <p:spPr>
            <a:xfrm>
              <a:off x="4818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7" name="Google Shape;11097;p17"/>
            <p:cNvSpPr/>
            <p:nvPr/>
          </p:nvSpPr>
          <p:spPr>
            <a:xfrm>
              <a:off x="7227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8" name="Google Shape;11098;p17"/>
            <p:cNvSpPr/>
            <p:nvPr/>
          </p:nvSpPr>
          <p:spPr>
            <a:xfrm>
              <a:off x="9636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9" name="Google Shape;11099;p17"/>
            <p:cNvSpPr/>
            <p:nvPr/>
          </p:nvSpPr>
          <p:spPr>
            <a:xfrm>
              <a:off x="12045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0" name="Google Shape;11100;p17"/>
            <p:cNvSpPr/>
            <p:nvPr/>
          </p:nvSpPr>
          <p:spPr>
            <a:xfrm>
              <a:off x="14454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1" name="Google Shape;11101;p17"/>
            <p:cNvSpPr/>
            <p:nvPr/>
          </p:nvSpPr>
          <p:spPr>
            <a:xfrm>
              <a:off x="16863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2" name="Google Shape;11102;p17"/>
            <p:cNvSpPr/>
            <p:nvPr/>
          </p:nvSpPr>
          <p:spPr>
            <a:xfrm>
              <a:off x="19272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3" name="Google Shape;11103;p17"/>
            <p:cNvSpPr/>
            <p:nvPr/>
          </p:nvSpPr>
          <p:spPr>
            <a:xfrm>
              <a:off x="21681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4" name="Google Shape;11104;p17"/>
            <p:cNvSpPr/>
            <p:nvPr/>
          </p:nvSpPr>
          <p:spPr>
            <a:xfrm>
              <a:off x="24090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5" name="Google Shape;11105;p17"/>
            <p:cNvSpPr/>
            <p:nvPr/>
          </p:nvSpPr>
          <p:spPr>
            <a:xfrm>
              <a:off x="26499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6" name="Google Shape;11106;p17"/>
            <p:cNvSpPr/>
            <p:nvPr/>
          </p:nvSpPr>
          <p:spPr>
            <a:xfrm>
              <a:off x="28908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7" name="Google Shape;11107;p17"/>
            <p:cNvSpPr/>
            <p:nvPr/>
          </p:nvSpPr>
          <p:spPr>
            <a:xfrm>
              <a:off x="31317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8" name="Google Shape;11108;p17"/>
            <p:cNvSpPr/>
            <p:nvPr/>
          </p:nvSpPr>
          <p:spPr>
            <a:xfrm>
              <a:off x="33726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9" name="Google Shape;11109;p17"/>
            <p:cNvSpPr/>
            <p:nvPr/>
          </p:nvSpPr>
          <p:spPr>
            <a:xfrm>
              <a:off x="36135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0" name="Google Shape;11110;p17"/>
            <p:cNvSpPr/>
            <p:nvPr/>
          </p:nvSpPr>
          <p:spPr>
            <a:xfrm>
              <a:off x="38544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1" name="Google Shape;11111;p17"/>
            <p:cNvSpPr/>
            <p:nvPr/>
          </p:nvSpPr>
          <p:spPr>
            <a:xfrm>
              <a:off x="40953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2" name="Google Shape;11112;p17"/>
            <p:cNvSpPr/>
            <p:nvPr/>
          </p:nvSpPr>
          <p:spPr>
            <a:xfrm>
              <a:off x="43362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3" name="Google Shape;11113;p17"/>
            <p:cNvSpPr/>
            <p:nvPr/>
          </p:nvSpPr>
          <p:spPr>
            <a:xfrm>
              <a:off x="45771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4" name="Google Shape;11114;p17"/>
            <p:cNvSpPr/>
            <p:nvPr/>
          </p:nvSpPr>
          <p:spPr>
            <a:xfrm>
              <a:off x="48180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5" name="Google Shape;11115;p17"/>
            <p:cNvSpPr/>
            <p:nvPr/>
          </p:nvSpPr>
          <p:spPr>
            <a:xfrm>
              <a:off x="50589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6" name="Google Shape;11116;p17"/>
            <p:cNvSpPr/>
            <p:nvPr/>
          </p:nvSpPr>
          <p:spPr>
            <a:xfrm>
              <a:off x="52998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7" name="Google Shape;11117;p17"/>
            <p:cNvSpPr/>
            <p:nvPr/>
          </p:nvSpPr>
          <p:spPr>
            <a:xfrm>
              <a:off x="55407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8" name="Google Shape;11118;p17"/>
            <p:cNvSpPr/>
            <p:nvPr/>
          </p:nvSpPr>
          <p:spPr>
            <a:xfrm>
              <a:off x="57816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9" name="Google Shape;11119;p17"/>
            <p:cNvSpPr/>
            <p:nvPr/>
          </p:nvSpPr>
          <p:spPr>
            <a:xfrm>
              <a:off x="60225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0" name="Google Shape;11120;p17"/>
            <p:cNvSpPr/>
            <p:nvPr/>
          </p:nvSpPr>
          <p:spPr>
            <a:xfrm>
              <a:off x="62634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1" name="Google Shape;11121;p17"/>
            <p:cNvSpPr/>
            <p:nvPr/>
          </p:nvSpPr>
          <p:spPr>
            <a:xfrm>
              <a:off x="65043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2" name="Google Shape;11122;p17"/>
            <p:cNvSpPr/>
            <p:nvPr/>
          </p:nvSpPr>
          <p:spPr>
            <a:xfrm>
              <a:off x="67452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3" name="Google Shape;11123;p17"/>
            <p:cNvSpPr/>
            <p:nvPr/>
          </p:nvSpPr>
          <p:spPr>
            <a:xfrm>
              <a:off x="69861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4" name="Google Shape;11124;p17"/>
            <p:cNvSpPr/>
            <p:nvPr/>
          </p:nvSpPr>
          <p:spPr>
            <a:xfrm>
              <a:off x="72270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5" name="Google Shape;11125;p17"/>
            <p:cNvSpPr/>
            <p:nvPr/>
          </p:nvSpPr>
          <p:spPr>
            <a:xfrm>
              <a:off x="74679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6" name="Google Shape;11126;p17"/>
            <p:cNvSpPr/>
            <p:nvPr/>
          </p:nvSpPr>
          <p:spPr>
            <a:xfrm>
              <a:off x="77088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7" name="Google Shape;11127;p17"/>
            <p:cNvSpPr/>
            <p:nvPr/>
          </p:nvSpPr>
          <p:spPr>
            <a:xfrm>
              <a:off x="79497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8" name="Google Shape;11128;p17"/>
            <p:cNvSpPr/>
            <p:nvPr/>
          </p:nvSpPr>
          <p:spPr>
            <a:xfrm>
              <a:off x="81906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9" name="Google Shape;11129;p17"/>
            <p:cNvSpPr/>
            <p:nvPr/>
          </p:nvSpPr>
          <p:spPr>
            <a:xfrm>
              <a:off x="84315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0" name="Google Shape;11130;p17"/>
            <p:cNvSpPr/>
            <p:nvPr/>
          </p:nvSpPr>
          <p:spPr>
            <a:xfrm>
              <a:off x="86724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1" name="Google Shape;11131;p17"/>
            <p:cNvSpPr/>
            <p:nvPr/>
          </p:nvSpPr>
          <p:spPr>
            <a:xfrm>
              <a:off x="89133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2" name="Google Shape;11132;p17"/>
            <p:cNvSpPr/>
            <p:nvPr/>
          </p:nvSpPr>
          <p:spPr>
            <a:xfrm>
              <a:off x="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3" name="Google Shape;11133;p17"/>
            <p:cNvSpPr/>
            <p:nvPr/>
          </p:nvSpPr>
          <p:spPr>
            <a:xfrm>
              <a:off x="2409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4" name="Google Shape;11134;p17"/>
            <p:cNvSpPr/>
            <p:nvPr/>
          </p:nvSpPr>
          <p:spPr>
            <a:xfrm>
              <a:off x="4818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5" name="Google Shape;11135;p17"/>
            <p:cNvSpPr/>
            <p:nvPr/>
          </p:nvSpPr>
          <p:spPr>
            <a:xfrm>
              <a:off x="7227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6" name="Google Shape;11136;p17"/>
            <p:cNvSpPr/>
            <p:nvPr/>
          </p:nvSpPr>
          <p:spPr>
            <a:xfrm>
              <a:off x="9636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7" name="Google Shape;11137;p17"/>
            <p:cNvSpPr/>
            <p:nvPr/>
          </p:nvSpPr>
          <p:spPr>
            <a:xfrm>
              <a:off x="12045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8" name="Google Shape;11138;p17"/>
            <p:cNvSpPr/>
            <p:nvPr/>
          </p:nvSpPr>
          <p:spPr>
            <a:xfrm>
              <a:off x="14454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9" name="Google Shape;11139;p17"/>
            <p:cNvSpPr/>
            <p:nvPr/>
          </p:nvSpPr>
          <p:spPr>
            <a:xfrm>
              <a:off x="16863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0" name="Google Shape;11140;p17"/>
            <p:cNvSpPr/>
            <p:nvPr/>
          </p:nvSpPr>
          <p:spPr>
            <a:xfrm>
              <a:off x="19272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1" name="Google Shape;11141;p17"/>
            <p:cNvSpPr/>
            <p:nvPr/>
          </p:nvSpPr>
          <p:spPr>
            <a:xfrm>
              <a:off x="21681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2" name="Google Shape;11142;p17"/>
            <p:cNvSpPr/>
            <p:nvPr/>
          </p:nvSpPr>
          <p:spPr>
            <a:xfrm>
              <a:off x="24090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3" name="Google Shape;11143;p17"/>
            <p:cNvSpPr/>
            <p:nvPr/>
          </p:nvSpPr>
          <p:spPr>
            <a:xfrm>
              <a:off x="26499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4" name="Google Shape;11144;p17"/>
            <p:cNvSpPr/>
            <p:nvPr/>
          </p:nvSpPr>
          <p:spPr>
            <a:xfrm>
              <a:off x="28908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5" name="Google Shape;11145;p17"/>
            <p:cNvSpPr/>
            <p:nvPr/>
          </p:nvSpPr>
          <p:spPr>
            <a:xfrm>
              <a:off x="31317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6" name="Google Shape;11146;p17"/>
            <p:cNvSpPr/>
            <p:nvPr/>
          </p:nvSpPr>
          <p:spPr>
            <a:xfrm>
              <a:off x="33726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7" name="Google Shape;11147;p17"/>
            <p:cNvSpPr/>
            <p:nvPr/>
          </p:nvSpPr>
          <p:spPr>
            <a:xfrm>
              <a:off x="36135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8" name="Google Shape;11148;p17"/>
            <p:cNvSpPr/>
            <p:nvPr/>
          </p:nvSpPr>
          <p:spPr>
            <a:xfrm>
              <a:off x="38544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9" name="Google Shape;11149;p17"/>
            <p:cNvSpPr/>
            <p:nvPr/>
          </p:nvSpPr>
          <p:spPr>
            <a:xfrm>
              <a:off x="40953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0" name="Google Shape;11150;p17"/>
            <p:cNvSpPr/>
            <p:nvPr/>
          </p:nvSpPr>
          <p:spPr>
            <a:xfrm>
              <a:off x="43362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1" name="Google Shape;11151;p17"/>
            <p:cNvSpPr/>
            <p:nvPr/>
          </p:nvSpPr>
          <p:spPr>
            <a:xfrm>
              <a:off x="45771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2" name="Google Shape;11152;p17"/>
            <p:cNvSpPr/>
            <p:nvPr/>
          </p:nvSpPr>
          <p:spPr>
            <a:xfrm>
              <a:off x="48180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3" name="Google Shape;11153;p17"/>
            <p:cNvSpPr/>
            <p:nvPr/>
          </p:nvSpPr>
          <p:spPr>
            <a:xfrm>
              <a:off x="50589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4" name="Google Shape;11154;p17"/>
            <p:cNvSpPr/>
            <p:nvPr/>
          </p:nvSpPr>
          <p:spPr>
            <a:xfrm>
              <a:off x="52998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5" name="Google Shape;11155;p17"/>
            <p:cNvSpPr/>
            <p:nvPr/>
          </p:nvSpPr>
          <p:spPr>
            <a:xfrm>
              <a:off x="55407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6" name="Google Shape;11156;p17"/>
            <p:cNvSpPr/>
            <p:nvPr/>
          </p:nvSpPr>
          <p:spPr>
            <a:xfrm>
              <a:off x="57816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7" name="Google Shape;11157;p17"/>
            <p:cNvSpPr/>
            <p:nvPr/>
          </p:nvSpPr>
          <p:spPr>
            <a:xfrm>
              <a:off x="60225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8" name="Google Shape;11158;p17"/>
            <p:cNvSpPr/>
            <p:nvPr/>
          </p:nvSpPr>
          <p:spPr>
            <a:xfrm>
              <a:off x="62634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9" name="Google Shape;11159;p17"/>
            <p:cNvSpPr/>
            <p:nvPr/>
          </p:nvSpPr>
          <p:spPr>
            <a:xfrm>
              <a:off x="65043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0" name="Google Shape;11160;p17"/>
            <p:cNvSpPr/>
            <p:nvPr/>
          </p:nvSpPr>
          <p:spPr>
            <a:xfrm>
              <a:off x="67452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1" name="Google Shape;11161;p17"/>
            <p:cNvSpPr/>
            <p:nvPr/>
          </p:nvSpPr>
          <p:spPr>
            <a:xfrm>
              <a:off x="69861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2" name="Google Shape;11162;p17"/>
            <p:cNvSpPr/>
            <p:nvPr/>
          </p:nvSpPr>
          <p:spPr>
            <a:xfrm>
              <a:off x="72270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3" name="Google Shape;11163;p17"/>
            <p:cNvSpPr/>
            <p:nvPr/>
          </p:nvSpPr>
          <p:spPr>
            <a:xfrm>
              <a:off x="74679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4" name="Google Shape;11164;p17"/>
            <p:cNvSpPr/>
            <p:nvPr/>
          </p:nvSpPr>
          <p:spPr>
            <a:xfrm>
              <a:off x="77088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5" name="Google Shape;11165;p17"/>
            <p:cNvSpPr/>
            <p:nvPr/>
          </p:nvSpPr>
          <p:spPr>
            <a:xfrm>
              <a:off x="79497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6" name="Google Shape;11166;p17"/>
            <p:cNvSpPr/>
            <p:nvPr/>
          </p:nvSpPr>
          <p:spPr>
            <a:xfrm>
              <a:off x="81906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7" name="Google Shape;11167;p17"/>
            <p:cNvSpPr/>
            <p:nvPr/>
          </p:nvSpPr>
          <p:spPr>
            <a:xfrm>
              <a:off x="84315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8" name="Google Shape;11168;p17"/>
            <p:cNvSpPr/>
            <p:nvPr/>
          </p:nvSpPr>
          <p:spPr>
            <a:xfrm>
              <a:off x="86724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9" name="Google Shape;11169;p17"/>
            <p:cNvSpPr/>
            <p:nvPr/>
          </p:nvSpPr>
          <p:spPr>
            <a:xfrm>
              <a:off x="89133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0" name="Google Shape;11170;p17"/>
            <p:cNvSpPr/>
            <p:nvPr/>
          </p:nvSpPr>
          <p:spPr>
            <a:xfrm>
              <a:off x="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1" name="Google Shape;11171;p17"/>
            <p:cNvSpPr/>
            <p:nvPr/>
          </p:nvSpPr>
          <p:spPr>
            <a:xfrm>
              <a:off x="2409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2" name="Google Shape;11172;p17"/>
            <p:cNvSpPr/>
            <p:nvPr/>
          </p:nvSpPr>
          <p:spPr>
            <a:xfrm>
              <a:off x="4818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3" name="Google Shape;11173;p17"/>
            <p:cNvSpPr/>
            <p:nvPr/>
          </p:nvSpPr>
          <p:spPr>
            <a:xfrm>
              <a:off x="7227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4" name="Google Shape;11174;p17"/>
            <p:cNvSpPr/>
            <p:nvPr/>
          </p:nvSpPr>
          <p:spPr>
            <a:xfrm>
              <a:off x="9636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5" name="Google Shape;11175;p17"/>
            <p:cNvSpPr/>
            <p:nvPr/>
          </p:nvSpPr>
          <p:spPr>
            <a:xfrm>
              <a:off x="12045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6" name="Google Shape;11176;p17"/>
            <p:cNvSpPr/>
            <p:nvPr/>
          </p:nvSpPr>
          <p:spPr>
            <a:xfrm>
              <a:off x="14454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7" name="Google Shape;11177;p17"/>
            <p:cNvSpPr/>
            <p:nvPr/>
          </p:nvSpPr>
          <p:spPr>
            <a:xfrm>
              <a:off x="16863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8" name="Google Shape;11178;p17"/>
            <p:cNvSpPr/>
            <p:nvPr/>
          </p:nvSpPr>
          <p:spPr>
            <a:xfrm>
              <a:off x="19272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9" name="Google Shape;11179;p17"/>
            <p:cNvSpPr/>
            <p:nvPr/>
          </p:nvSpPr>
          <p:spPr>
            <a:xfrm>
              <a:off x="21681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0" name="Google Shape;11180;p17"/>
            <p:cNvSpPr/>
            <p:nvPr/>
          </p:nvSpPr>
          <p:spPr>
            <a:xfrm>
              <a:off x="24090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1" name="Google Shape;11181;p17"/>
            <p:cNvSpPr/>
            <p:nvPr/>
          </p:nvSpPr>
          <p:spPr>
            <a:xfrm>
              <a:off x="26499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2" name="Google Shape;11182;p17"/>
            <p:cNvSpPr/>
            <p:nvPr/>
          </p:nvSpPr>
          <p:spPr>
            <a:xfrm>
              <a:off x="28908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3" name="Google Shape;11183;p17"/>
            <p:cNvSpPr/>
            <p:nvPr/>
          </p:nvSpPr>
          <p:spPr>
            <a:xfrm>
              <a:off x="31317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4" name="Google Shape;11184;p17"/>
            <p:cNvSpPr/>
            <p:nvPr/>
          </p:nvSpPr>
          <p:spPr>
            <a:xfrm>
              <a:off x="33726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5" name="Google Shape;11185;p17"/>
            <p:cNvSpPr/>
            <p:nvPr/>
          </p:nvSpPr>
          <p:spPr>
            <a:xfrm>
              <a:off x="36135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6" name="Google Shape;11186;p17"/>
            <p:cNvSpPr/>
            <p:nvPr/>
          </p:nvSpPr>
          <p:spPr>
            <a:xfrm>
              <a:off x="38544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7" name="Google Shape;11187;p17"/>
            <p:cNvSpPr/>
            <p:nvPr/>
          </p:nvSpPr>
          <p:spPr>
            <a:xfrm>
              <a:off x="40953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8" name="Google Shape;11188;p17"/>
            <p:cNvSpPr/>
            <p:nvPr/>
          </p:nvSpPr>
          <p:spPr>
            <a:xfrm>
              <a:off x="43362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9" name="Google Shape;11189;p17"/>
            <p:cNvSpPr/>
            <p:nvPr/>
          </p:nvSpPr>
          <p:spPr>
            <a:xfrm>
              <a:off x="45771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0" name="Google Shape;11190;p17"/>
            <p:cNvSpPr/>
            <p:nvPr/>
          </p:nvSpPr>
          <p:spPr>
            <a:xfrm>
              <a:off x="48180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1" name="Google Shape;11191;p17"/>
            <p:cNvSpPr/>
            <p:nvPr/>
          </p:nvSpPr>
          <p:spPr>
            <a:xfrm>
              <a:off x="50589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2" name="Google Shape;11192;p17"/>
            <p:cNvSpPr/>
            <p:nvPr/>
          </p:nvSpPr>
          <p:spPr>
            <a:xfrm>
              <a:off x="52998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3" name="Google Shape;11193;p17"/>
            <p:cNvSpPr/>
            <p:nvPr/>
          </p:nvSpPr>
          <p:spPr>
            <a:xfrm>
              <a:off x="55407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4" name="Google Shape;11194;p17"/>
            <p:cNvSpPr/>
            <p:nvPr/>
          </p:nvSpPr>
          <p:spPr>
            <a:xfrm>
              <a:off x="57816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5" name="Google Shape;11195;p17"/>
            <p:cNvSpPr/>
            <p:nvPr/>
          </p:nvSpPr>
          <p:spPr>
            <a:xfrm>
              <a:off x="60225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6" name="Google Shape;11196;p17"/>
            <p:cNvSpPr/>
            <p:nvPr/>
          </p:nvSpPr>
          <p:spPr>
            <a:xfrm>
              <a:off x="62634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7" name="Google Shape;11197;p17"/>
            <p:cNvSpPr/>
            <p:nvPr/>
          </p:nvSpPr>
          <p:spPr>
            <a:xfrm>
              <a:off x="65043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8" name="Google Shape;11198;p17"/>
            <p:cNvSpPr/>
            <p:nvPr/>
          </p:nvSpPr>
          <p:spPr>
            <a:xfrm>
              <a:off x="67452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9" name="Google Shape;11199;p17"/>
            <p:cNvSpPr/>
            <p:nvPr/>
          </p:nvSpPr>
          <p:spPr>
            <a:xfrm>
              <a:off x="69861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0" name="Google Shape;11200;p17"/>
            <p:cNvSpPr/>
            <p:nvPr/>
          </p:nvSpPr>
          <p:spPr>
            <a:xfrm>
              <a:off x="72270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1" name="Google Shape;11201;p17"/>
            <p:cNvSpPr/>
            <p:nvPr/>
          </p:nvSpPr>
          <p:spPr>
            <a:xfrm>
              <a:off x="74679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2" name="Google Shape;11202;p17"/>
            <p:cNvSpPr/>
            <p:nvPr/>
          </p:nvSpPr>
          <p:spPr>
            <a:xfrm>
              <a:off x="77088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3" name="Google Shape;11203;p17"/>
            <p:cNvSpPr/>
            <p:nvPr/>
          </p:nvSpPr>
          <p:spPr>
            <a:xfrm>
              <a:off x="79497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4" name="Google Shape;11204;p17"/>
            <p:cNvSpPr/>
            <p:nvPr/>
          </p:nvSpPr>
          <p:spPr>
            <a:xfrm>
              <a:off x="81906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5" name="Google Shape;11205;p17"/>
            <p:cNvSpPr/>
            <p:nvPr/>
          </p:nvSpPr>
          <p:spPr>
            <a:xfrm>
              <a:off x="84315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6" name="Google Shape;11206;p17"/>
            <p:cNvSpPr/>
            <p:nvPr/>
          </p:nvSpPr>
          <p:spPr>
            <a:xfrm>
              <a:off x="86724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7" name="Google Shape;11207;p17"/>
            <p:cNvSpPr/>
            <p:nvPr/>
          </p:nvSpPr>
          <p:spPr>
            <a:xfrm>
              <a:off x="89133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8" name="Google Shape;11208;p17"/>
            <p:cNvSpPr/>
            <p:nvPr/>
          </p:nvSpPr>
          <p:spPr>
            <a:xfrm>
              <a:off x="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9" name="Google Shape;11209;p17"/>
            <p:cNvSpPr/>
            <p:nvPr/>
          </p:nvSpPr>
          <p:spPr>
            <a:xfrm>
              <a:off x="2409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0" name="Google Shape;11210;p17"/>
            <p:cNvSpPr/>
            <p:nvPr/>
          </p:nvSpPr>
          <p:spPr>
            <a:xfrm>
              <a:off x="4818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1" name="Google Shape;11211;p17"/>
            <p:cNvSpPr/>
            <p:nvPr/>
          </p:nvSpPr>
          <p:spPr>
            <a:xfrm>
              <a:off x="7227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2" name="Google Shape;11212;p17"/>
            <p:cNvSpPr/>
            <p:nvPr/>
          </p:nvSpPr>
          <p:spPr>
            <a:xfrm>
              <a:off x="9636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3" name="Google Shape;11213;p17"/>
            <p:cNvSpPr/>
            <p:nvPr/>
          </p:nvSpPr>
          <p:spPr>
            <a:xfrm>
              <a:off x="12045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4" name="Google Shape;11214;p17"/>
            <p:cNvSpPr/>
            <p:nvPr/>
          </p:nvSpPr>
          <p:spPr>
            <a:xfrm>
              <a:off x="14454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5" name="Google Shape;11215;p17"/>
            <p:cNvSpPr/>
            <p:nvPr/>
          </p:nvSpPr>
          <p:spPr>
            <a:xfrm>
              <a:off x="16863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6" name="Google Shape;11216;p17"/>
            <p:cNvSpPr/>
            <p:nvPr/>
          </p:nvSpPr>
          <p:spPr>
            <a:xfrm>
              <a:off x="19272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7" name="Google Shape;11217;p17"/>
            <p:cNvSpPr/>
            <p:nvPr/>
          </p:nvSpPr>
          <p:spPr>
            <a:xfrm>
              <a:off x="21681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8" name="Google Shape;11218;p17"/>
            <p:cNvSpPr/>
            <p:nvPr/>
          </p:nvSpPr>
          <p:spPr>
            <a:xfrm>
              <a:off x="24090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9" name="Google Shape;11219;p17"/>
            <p:cNvSpPr/>
            <p:nvPr/>
          </p:nvSpPr>
          <p:spPr>
            <a:xfrm>
              <a:off x="26499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0" name="Google Shape;11220;p17"/>
            <p:cNvSpPr/>
            <p:nvPr/>
          </p:nvSpPr>
          <p:spPr>
            <a:xfrm>
              <a:off x="28908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1" name="Google Shape;11221;p17"/>
            <p:cNvSpPr/>
            <p:nvPr/>
          </p:nvSpPr>
          <p:spPr>
            <a:xfrm>
              <a:off x="31317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2" name="Google Shape;11222;p17"/>
            <p:cNvSpPr/>
            <p:nvPr/>
          </p:nvSpPr>
          <p:spPr>
            <a:xfrm>
              <a:off x="33726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3" name="Google Shape;11223;p17"/>
            <p:cNvSpPr/>
            <p:nvPr/>
          </p:nvSpPr>
          <p:spPr>
            <a:xfrm>
              <a:off x="36135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4" name="Google Shape;11224;p17"/>
            <p:cNvSpPr/>
            <p:nvPr/>
          </p:nvSpPr>
          <p:spPr>
            <a:xfrm>
              <a:off x="38544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5" name="Google Shape;11225;p17"/>
            <p:cNvSpPr/>
            <p:nvPr/>
          </p:nvSpPr>
          <p:spPr>
            <a:xfrm>
              <a:off x="40953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6" name="Google Shape;11226;p17"/>
            <p:cNvSpPr/>
            <p:nvPr/>
          </p:nvSpPr>
          <p:spPr>
            <a:xfrm>
              <a:off x="43362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7" name="Google Shape;11227;p17"/>
            <p:cNvSpPr/>
            <p:nvPr/>
          </p:nvSpPr>
          <p:spPr>
            <a:xfrm>
              <a:off x="45771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8" name="Google Shape;11228;p17"/>
            <p:cNvSpPr/>
            <p:nvPr/>
          </p:nvSpPr>
          <p:spPr>
            <a:xfrm>
              <a:off x="48180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9" name="Google Shape;11229;p17"/>
            <p:cNvSpPr/>
            <p:nvPr/>
          </p:nvSpPr>
          <p:spPr>
            <a:xfrm>
              <a:off x="50589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0" name="Google Shape;11230;p17"/>
            <p:cNvSpPr/>
            <p:nvPr/>
          </p:nvSpPr>
          <p:spPr>
            <a:xfrm>
              <a:off x="52998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1" name="Google Shape;11231;p17"/>
            <p:cNvSpPr/>
            <p:nvPr/>
          </p:nvSpPr>
          <p:spPr>
            <a:xfrm>
              <a:off x="55407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2" name="Google Shape;11232;p17"/>
            <p:cNvSpPr/>
            <p:nvPr/>
          </p:nvSpPr>
          <p:spPr>
            <a:xfrm>
              <a:off x="57816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3" name="Google Shape;11233;p17"/>
            <p:cNvSpPr/>
            <p:nvPr/>
          </p:nvSpPr>
          <p:spPr>
            <a:xfrm>
              <a:off x="60225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4" name="Google Shape;11234;p17"/>
            <p:cNvSpPr/>
            <p:nvPr/>
          </p:nvSpPr>
          <p:spPr>
            <a:xfrm>
              <a:off x="62634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5" name="Google Shape;11235;p17"/>
            <p:cNvSpPr/>
            <p:nvPr/>
          </p:nvSpPr>
          <p:spPr>
            <a:xfrm>
              <a:off x="65043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6" name="Google Shape;11236;p17"/>
            <p:cNvSpPr/>
            <p:nvPr/>
          </p:nvSpPr>
          <p:spPr>
            <a:xfrm>
              <a:off x="67452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7" name="Google Shape;11237;p17"/>
            <p:cNvSpPr/>
            <p:nvPr/>
          </p:nvSpPr>
          <p:spPr>
            <a:xfrm>
              <a:off x="69861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8" name="Google Shape;11238;p17"/>
            <p:cNvSpPr/>
            <p:nvPr/>
          </p:nvSpPr>
          <p:spPr>
            <a:xfrm>
              <a:off x="72270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9" name="Google Shape;11239;p17"/>
            <p:cNvSpPr/>
            <p:nvPr/>
          </p:nvSpPr>
          <p:spPr>
            <a:xfrm>
              <a:off x="74679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0" name="Google Shape;11240;p17"/>
            <p:cNvSpPr/>
            <p:nvPr/>
          </p:nvSpPr>
          <p:spPr>
            <a:xfrm>
              <a:off x="77088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1" name="Google Shape;11241;p17"/>
            <p:cNvSpPr/>
            <p:nvPr/>
          </p:nvSpPr>
          <p:spPr>
            <a:xfrm>
              <a:off x="79497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2" name="Google Shape;11242;p17"/>
            <p:cNvSpPr/>
            <p:nvPr/>
          </p:nvSpPr>
          <p:spPr>
            <a:xfrm>
              <a:off x="81906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3" name="Google Shape;11243;p17"/>
            <p:cNvSpPr/>
            <p:nvPr/>
          </p:nvSpPr>
          <p:spPr>
            <a:xfrm>
              <a:off x="84315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4" name="Google Shape;11244;p17"/>
            <p:cNvSpPr/>
            <p:nvPr/>
          </p:nvSpPr>
          <p:spPr>
            <a:xfrm>
              <a:off x="86724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5" name="Google Shape;11245;p17"/>
            <p:cNvSpPr/>
            <p:nvPr/>
          </p:nvSpPr>
          <p:spPr>
            <a:xfrm>
              <a:off x="89133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6" name="Google Shape;11246;p17"/>
            <p:cNvSpPr/>
            <p:nvPr/>
          </p:nvSpPr>
          <p:spPr>
            <a:xfrm>
              <a:off x="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7" name="Google Shape;11247;p17"/>
            <p:cNvSpPr/>
            <p:nvPr/>
          </p:nvSpPr>
          <p:spPr>
            <a:xfrm>
              <a:off x="2409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8" name="Google Shape;11248;p17"/>
            <p:cNvSpPr/>
            <p:nvPr/>
          </p:nvSpPr>
          <p:spPr>
            <a:xfrm>
              <a:off x="4818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9" name="Google Shape;11249;p17"/>
            <p:cNvSpPr/>
            <p:nvPr/>
          </p:nvSpPr>
          <p:spPr>
            <a:xfrm>
              <a:off x="7227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0" name="Google Shape;11250;p17"/>
            <p:cNvSpPr/>
            <p:nvPr/>
          </p:nvSpPr>
          <p:spPr>
            <a:xfrm>
              <a:off x="9636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1" name="Google Shape;11251;p17"/>
            <p:cNvSpPr/>
            <p:nvPr/>
          </p:nvSpPr>
          <p:spPr>
            <a:xfrm>
              <a:off x="12045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2" name="Google Shape;11252;p17"/>
            <p:cNvSpPr/>
            <p:nvPr/>
          </p:nvSpPr>
          <p:spPr>
            <a:xfrm>
              <a:off x="14454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3" name="Google Shape;11253;p17"/>
            <p:cNvSpPr/>
            <p:nvPr/>
          </p:nvSpPr>
          <p:spPr>
            <a:xfrm>
              <a:off x="16863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4" name="Google Shape;11254;p17"/>
            <p:cNvSpPr/>
            <p:nvPr/>
          </p:nvSpPr>
          <p:spPr>
            <a:xfrm>
              <a:off x="19272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5" name="Google Shape;11255;p17"/>
            <p:cNvSpPr/>
            <p:nvPr/>
          </p:nvSpPr>
          <p:spPr>
            <a:xfrm>
              <a:off x="21681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6" name="Google Shape;11256;p17"/>
            <p:cNvSpPr/>
            <p:nvPr/>
          </p:nvSpPr>
          <p:spPr>
            <a:xfrm>
              <a:off x="24090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7" name="Google Shape;11257;p17"/>
            <p:cNvSpPr/>
            <p:nvPr/>
          </p:nvSpPr>
          <p:spPr>
            <a:xfrm>
              <a:off x="26499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8" name="Google Shape;11258;p17"/>
            <p:cNvSpPr/>
            <p:nvPr/>
          </p:nvSpPr>
          <p:spPr>
            <a:xfrm>
              <a:off x="28908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9" name="Google Shape;11259;p17"/>
            <p:cNvSpPr/>
            <p:nvPr/>
          </p:nvSpPr>
          <p:spPr>
            <a:xfrm>
              <a:off x="31317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0" name="Google Shape;11260;p17"/>
            <p:cNvSpPr/>
            <p:nvPr/>
          </p:nvSpPr>
          <p:spPr>
            <a:xfrm>
              <a:off x="33726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1" name="Google Shape;11261;p17"/>
            <p:cNvSpPr/>
            <p:nvPr/>
          </p:nvSpPr>
          <p:spPr>
            <a:xfrm>
              <a:off x="36135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2" name="Google Shape;11262;p17"/>
            <p:cNvSpPr/>
            <p:nvPr/>
          </p:nvSpPr>
          <p:spPr>
            <a:xfrm>
              <a:off x="38544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3" name="Google Shape;11263;p17"/>
            <p:cNvSpPr/>
            <p:nvPr/>
          </p:nvSpPr>
          <p:spPr>
            <a:xfrm>
              <a:off x="40953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4" name="Google Shape;11264;p17"/>
            <p:cNvSpPr/>
            <p:nvPr/>
          </p:nvSpPr>
          <p:spPr>
            <a:xfrm>
              <a:off x="43362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5" name="Google Shape;11265;p17"/>
            <p:cNvSpPr/>
            <p:nvPr/>
          </p:nvSpPr>
          <p:spPr>
            <a:xfrm>
              <a:off x="45771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6" name="Google Shape;11266;p17"/>
            <p:cNvSpPr/>
            <p:nvPr/>
          </p:nvSpPr>
          <p:spPr>
            <a:xfrm>
              <a:off x="48180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7" name="Google Shape;11267;p17"/>
            <p:cNvSpPr/>
            <p:nvPr/>
          </p:nvSpPr>
          <p:spPr>
            <a:xfrm>
              <a:off x="50589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8" name="Google Shape;11268;p17"/>
            <p:cNvSpPr/>
            <p:nvPr/>
          </p:nvSpPr>
          <p:spPr>
            <a:xfrm>
              <a:off x="52998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9" name="Google Shape;11269;p17"/>
            <p:cNvSpPr/>
            <p:nvPr/>
          </p:nvSpPr>
          <p:spPr>
            <a:xfrm>
              <a:off x="55407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0" name="Google Shape;11270;p17"/>
            <p:cNvSpPr/>
            <p:nvPr/>
          </p:nvSpPr>
          <p:spPr>
            <a:xfrm>
              <a:off x="57816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1" name="Google Shape;11271;p17"/>
            <p:cNvSpPr/>
            <p:nvPr/>
          </p:nvSpPr>
          <p:spPr>
            <a:xfrm>
              <a:off x="60225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2" name="Google Shape;11272;p17"/>
            <p:cNvSpPr/>
            <p:nvPr/>
          </p:nvSpPr>
          <p:spPr>
            <a:xfrm>
              <a:off x="62634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3" name="Google Shape;11273;p17"/>
            <p:cNvSpPr/>
            <p:nvPr/>
          </p:nvSpPr>
          <p:spPr>
            <a:xfrm>
              <a:off x="65043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4" name="Google Shape;11274;p17"/>
            <p:cNvSpPr/>
            <p:nvPr/>
          </p:nvSpPr>
          <p:spPr>
            <a:xfrm>
              <a:off x="67452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5" name="Google Shape;11275;p17"/>
            <p:cNvSpPr/>
            <p:nvPr/>
          </p:nvSpPr>
          <p:spPr>
            <a:xfrm>
              <a:off x="69861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6" name="Google Shape;11276;p17"/>
            <p:cNvSpPr/>
            <p:nvPr/>
          </p:nvSpPr>
          <p:spPr>
            <a:xfrm>
              <a:off x="72270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7" name="Google Shape;11277;p17"/>
            <p:cNvSpPr/>
            <p:nvPr/>
          </p:nvSpPr>
          <p:spPr>
            <a:xfrm>
              <a:off x="74679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8" name="Google Shape;11278;p17"/>
            <p:cNvSpPr/>
            <p:nvPr/>
          </p:nvSpPr>
          <p:spPr>
            <a:xfrm>
              <a:off x="77088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9" name="Google Shape;11279;p17"/>
            <p:cNvSpPr/>
            <p:nvPr/>
          </p:nvSpPr>
          <p:spPr>
            <a:xfrm>
              <a:off x="79497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0" name="Google Shape;11280;p17"/>
            <p:cNvSpPr/>
            <p:nvPr/>
          </p:nvSpPr>
          <p:spPr>
            <a:xfrm>
              <a:off x="81906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1" name="Google Shape;11281;p17"/>
            <p:cNvSpPr/>
            <p:nvPr/>
          </p:nvSpPr>
          <p:spPr>
            <a:xfrm>
              <a:off x="84315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2" name="Google Shape;11282;p17"/>
            <p:cNvSpPr/>
            <p:nvPr/>
          </p:nvSpPr>
          <p:spPr>
            <a:xfrm>
              <a:off x="86724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3" name="Google Shape;11283;p17"/>
            <p:cNvSpPr/>
            <p:nvPr/>
          </p:nvSpPr>
          <p:spPr>
            <a:xfrm>
              <a:off x="89133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4" name="Google Shape;11284;p17"/>
            <p:cNvSpPr/>
            <p:nvPr/>
          </p:nvSpPr>
          <p:spPr>
            <a:xfrm>
              <a:off x="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5" name="Google Shape;11285;p17"/>
            <p:cNvSpPr/>
            <p:nvPr/>
          </p:nvSpPr>
          <p:spPr>
            <a:xfrm>
              <a:off x="2409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6" name="Google Shape;11286;p17"/>
            <p:cNvSpPr/>
            <p:nvPr/>
          </p:nvSpPr>
          <p:spPr>
            <a:xfrm>
              <a:off x="4818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7" name="Google Shape;11287;p17"/>
            <p:cNvSpPr/>
            <p:nvPr/>
          </p:nvSpPr>
          <p:spPr>
            <a:xfrm>
              <a:off x="7227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8" name="Google Shape;11288;p17"/>
            <p:cNvSpPr/>
            <p:nvPr/>
          </p:nvSpPr>
          <p:spPr>
            <a:xfrm>
              <a:off x="9636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9" name="Google Shape;11289;p17"/>
            <p:cNvSpPr/>
            <p:nvPr/>
          </p:nvSpPr>
          <p:spPr>
            <a:xfrm>
              <a:off x="12045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0" name="Google Shape;11290;p17"/>
            <p:cNvSpPr/>
            <p:nvPr/>
          </p:nvSpPr>
          <p:spPr>
            <a:xfrm>
              <a:off x="14454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1" name="Google Shape;11291;p17"/>
            <p:cNvSpPr/>
            <p:nvPr/>
          </p:nvSpPr>
          <p:spPr>
            <a:xfrm>
              <a:off x="16863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2" name="Google Shape;11292;p17"/>
            <p:cNvSpPr/>
            <p:nvPr/>
          </p:nvSpPr>
          <p:spPr>
            <a:xfrm>
              <a:off x="19272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3" name="Google Shape;11293;p17"/>
            <p:cNvSpPr/>
            <p:nvPr/>
          </p:nvSpPr>
          <p:spPr>
            <a:xfrm>
              <a:off x="21681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4" name="Google Shape;11294;p17"/>
            <p:cNvSpPr/>
            <p:nvPr/>
          </p:nvSpPr>
          <p:spPr>
            <a:xfrm>
              <a:off x="24090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5" name="Google Shape;11295;p17"/>
            <p:cNvSpPr/>
            <p:nvPr/>
          </p:nvSpPr>
          <p:spPr>
            <a:xfrm>
              <a:off x="26499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6" name="Google Shape;11296;p17"/>
            <p:cNvSpPr/>
            <p:nvPr/>
          </p:nvSpPr>
          <p:spPr>
            <a:xfrm>
              <a:off x="28908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7" name="Google Shape;11297;p17"/>
            <p:cNvSpPr/>
            <p:nvPr/>
          </p:nvSpPr>
          <p:spPr>
            <a:xfrm>
              <a:off x="31317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8" name="Google Shape;11298;p17"/>
            <p:cNvSpPr/>
            <p:nvPr/>
          </p:nvSpPr>
          <p:spPr>
            <a:xfrm>
              <a:off x="33726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9" name="Google Shape;11299;p17"/>
            <p:cNvSpPr/>
            <p:nvPr/>
          </p:nvSpPr>
          <p:spPr>
            <a:xfrm>
              <a:off x="36135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0" name="Google Shape;11300;p17"/>
            <p:cNvSpPr/>
            <p:nvPr/>
          </p:nvSpPr>
          <p:spPr>
            <a:xfrm>
              <a:off x="38544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1" name="Google Shape;11301;p17"/>
            <p:cNvSpPr/>
            <p:nvPr/>
          </p:nvSpPr>
          <p:spPr>
            <a:xfrm>
              <a:off x="40953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2" name="Google Shape;11302;p17"/>
            <p:cNvSpPr/>
            <p:nvPr/>
          </p:nvSpPr>
          <p:spPr>
            <a:xfrm>
              <a:off x="43362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3" name="Google Shape;11303;p17"/>
            <p:cNvSpPr/>
            <p:nvPr/>
          </p:nvSpPr>
          <p:spPr>
            <a:xfrm>
              <a:off x="45771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4" name="Google Shape;11304;p17"/>
            <p:cNvSpPr/>
            <p:nvPr/>
          </p:nvSpPr>
          <p:spPr>
            <a:xfrm>
              <a:off x="48180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5" name="Google Shape;11305;p17"/>
            <p:cNvSpPr/>
            <p:nvPr/>
          </p:nvSpPr>
          <p:spPr>
            <a:xfrm>
              <a:off x="50589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6" name="Google Shape;11306;p17"/>
            <p:cNvSpPr/>
            <p:nvPr/>
          </p:nvSpPr>
          <p:spPr>
            <a:xfrm>
              <a:off x="52998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7" name="Google Shape;11307;p17"/>
            <p:cNvSpPr/>
            <p:nvPr/>
          </p:nvSpPr>
          <p:spPr>
            <a:xfrm>
              <a:off x="55407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8" name="Google Shape;11308;p17"/>
            <p:cNvSpPr/>
            <p:nvPr/>
          </p:nvSpPr>
          <p:spPr>
            <a:xfrm>
              <a:off x="57816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9" name="Google Shape;11309;p17"/>
            <p:cNvSpPr/>
            <p:nvPr/>
          </p:nvSpPr>
          <p:spPr>
            <a:xfrm>
              <a:off x="60225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0" name="Google Shape;11310;p17"/>
            <p:cNvSpPr/>
            <p:nvPr/>
          </p:nvSpPr>
          <p:spPr>
            <a:xfrm>
              <a:off x="62634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1" name="Google Shape;11311;p17"/>
            <p:cNvSpPr/>
            <p:nvPr/>
          </p:nvSpPr>
          <p:spPr>
            <a:xfrm>
              <a:off x="65043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2" name="Google Shape;11312;p17"/>
            <p:cNvSpPr/>
            <p:nvPr/>
          </p:nvSpPr>
          <p:spPr>
            <a:xfrm>
              <a:off x="67452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3" name="Google Shape;11313;p17"/>
            <p:cNvSpPr/>
            <p:nvPr/>
          </p:nvSpPr>
          <p:spPr>
            <a:xfrm>
              <a:off x="69861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4" name="Google Shape;11314;p17"/>
            <p:cNvSpPr/>
            <p:nvPr/>
          </p:nvSpPr>
          <p:spPr>
            <a:xfrm>
              <a:off x="72270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5" name="Google Shape;11315;p17"/>
            <p:cNvSpPr/>
            <p:nvPr/>
          </p:nvSpPr>
          <p:spPr>
            <a:xfrm>
              <a:off x="74679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6" name="Google Shape;11316;p17"/>
            <p:cNvSpPr/>
            <p:nvPr/>
          </p:nvSpPr>
          <p:spPr>
            <a:xfrm>
              <a:off x="77088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7" name="Google Shape;11317;p17"/>
            <p:cNvSpPr/>
            <p:nvPr/>
          </p:nvSpPr>
          <p:spPr>
            <a:xfrm>
              <a:off x="79497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8" name="Google Shape;11318;p17"/>
            <p:cNvSpPr/>
            <p:nvPr/>
          </p:nvSpPr>
          <p:spPr>
            <a:xfrm>
              <a:off x="81906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9" name="Google Shape;11319;p17"/>
            <p:cNvSpPr/>
            <p:nvPr/>
          </p:nvSpPr>
          <p:spPr>
            <a:xfrm>
              <a:off x="84315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0" name="Google Shape;11320;p17"/>
            <p:cNvSpPr/>
            <p:nvPr/>
          </p:nvSpPr>
          <p:spPr>
            <a:xfrm>
              <a:off x="86724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1" name="Google Shape;11321;p17"/>
            <p:cNvSpPr/>
            <p:nvPr/>
          </p:nvSpPr>
          <p:spPr>
            <a:xfrm>
              <a:off x="89133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2" name="Google Shape;11322;p17"/>
            <p:cNvSpPr/>
            <p:nvPr/>
          </p:nvSpPr>
          <p:spPr>
            <a:xfrm>
              <a:off x="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3" name="Google Shape;11323;p17"/>
            <p:cNvSpPr/>
            <p:nvPr/>
          </p:nvSpPr>
          <p:spPr>
            <a:xfrm>
              <a:off x="2409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4" name="Google Shape;11324;p17"/>
            <p:cNvSpPr/>
            <p:nvPr/>
          </p:nvSpPr>
          <p:spPr>
            <a:xfrm>
              <a:off x="4818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5" name="Google Shape;11325;p17"/>
            <p:cNvSpPr/>
            <p:nvPr/>
          </p:nvSpPr>
          <p:spPr>
            <a:xfrm>
              <a:off x="7227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6" name="Google Shape;11326;p17"/>
            <p:cNvSpPr/>
            <p:nvPr/>
          </p:nvSpPr>
          <p:spPr>
            <a:xfrm>
              <a:off x="9636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7" name="Google Shape;11327;p17"/>
            <p:cNvSpPr/>
            <p:nvPr/>
          </p:nvSpPr>
          <p:spPr>
            <a:xfrm>
              <a:off x="12045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8" name="Google Shape;11328;p17"/>
            <p:cNvSpPr/>
            <p:nvPr/>
          </p:nvSpPr>
          <p:spPr>
            <a:xfrm>
              <a:off x="14454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9" name="Google Shape;11329;p17"/>
            <p:cNvSpPr/>
            <p:nvPr/>
          </p:nvSpPr>
          <p:spPr>
            <a:xfrm>
              <a:off x="16863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0" name="Google Shape;11330;p17"/>
            <p:cNvSpPr/>
            <p:nvPr/>
          </p:nvSpPr>
          <p:spPr>
            <a:xfrm>
              <a:off x="19272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1" name="Google Shape;11331;p17"/>
            <p:cNvSpPr/>
            <p:nvPr/>
          </p:nvSpPr>
          <p:spPr>
            <a:xfrm>
              <a:off x="21681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2" name="Google Shape;11332;p17"/>
            <p:cNvSpPr/>
            <p:nvPr/>
          </p:nvSpPr>
          <p:spPr>
            <a:xfrm>
              <a:off x="24090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3" name="Google Shape;11333;p17"/>
            <p:cNvSpPr/>
            <p:nvPr/>
          </p:nvSpPr>
          <p:spPr>
            <a:xfrm>
              <a:off x="26499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4" name="Google Shape;11334;p17"/>
            <p:cNvSpPr/>
            <p:nvPr/>
          </p:nvSpPr>
          <p:spPr>
            <a:xfrm>
              <a:off x="28908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5" name="Google Shape;11335;p17"/>
            <p:cNvSpPr/>
            <p:nvPr/>
          </p:nvSpPr>
          <p:spPr>
            <a:xfrm>
              <a:off x="31317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6" name="Google Shape;11336;p17"/>
            <p:cNvSpPr/>
            <p:nvPr/>
          </p:nvSpPr>
          <p:spPr>
            <a:xfrm>
              <a:off x="33726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7" name="Google Shape;11337;p17"/>
            <p:cNvSpPr/>
            <p:nvPr/>
          </p:nvSpPr>
          <p:spPr>
            <a:xfrm>
              <a:off x="36135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8" name="Google Shape;11338;p17"/>
            <p:cNvSpPr/>
            <p:nvPr/>
          </p:nvSpPr>
          <p:spPr>
            <a:xfrm>
              <a:off x="38544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9" name="Google Shape;11339;p17"/>
            <p:cNvSpPr/>
            <p:nvPr/>
          </p:nvSpPr>
          <p:spPr>
            <a:xfrm>
              <a:off x="40953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0" name="Google Shape;11340;p17"/>
            <p:cNvSpPr/>
            <p:nvPr/>
          </p:nvSpPr>
          <p:spPr>
            <a:xfrm>
              <a:off x="43362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1" name="Google Shape;11341;p17"/>
            <p:cNvSpPr/>
            <p:nvPr/>
          </p:nvSpPr>
          <p:spPr>
            <a:xfrm>
              <a:off x="45771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2" name="Google Shape;11342;p17"/>
            <p:cNvSpPr/>
            <p:nvPr/>
          </p:nvSpPr>
          <p:spPr>
            <a:xfrm>
              <a:off x="48180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3" name="Google Shape;11343;p17"/>
            <p:cNvSpPr/>
            <p:nvPr/>
          </p:nvSpPr>
          <p:spPr>
            <a:xfrm>
              <a:off x="50589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4" name="Google Shape;11344;p17"/>
            <p:cNvSpPr/>
            <p:nvPr/>
          </p:nvSpPr>
          <p:spPr>
            <a:xfrm>
              <a:off x="52998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5" name="Google Shape;11345;p17"/>
            <p:cNvSpPr/>
            <p:nvPr/>
          </p:nvSpPr>
          <p:spPr>
            <a:xfrm>
              <a:off x="55407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6" name="Google Shape;11346;p17"/>
            <p:cNvSpPr/>
            <p:nvPr/>
          </p:nvSpPr>
          <p:spPr>
            <a:xfrm>
              <a:off x="57816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7" name="Google Shape;11347;p17"/>
            <p:cNvSpPr/>
            <p:nvPr/>
          </p:nvSpPr>
          <p:spPr>
            <a:xfrm>
              <a:off x="60225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8" name="Google Shape;11348;p17"/>
            <p:cNvSpPr/>
            <p:nvPr/>
          </p:nvSpPr>
          <p:spPr>
            <a:xfrm>
              <a:off x="62634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9" name="Google Shape;11349;p17"/>
            <p:cNvSpPr/>
            <p:nvPr/>
          </p:nvSpPr>
          <p:spPr>
            <a:xfrm>
              <a:off x="65043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0" name="Google Shape;11350;p17"/>
            <p:cNvSpPr/>
            <p:nvPr/>
          </p:nvSpPr>
          <p:spPr>
            <a:xfrm>
              <a:off x="67452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1" name="Google Shape;11351;p17"/>
            <p:cNvSpPr/>
            <p:nvPr/>
          </p:nvSpPr>
          <p:spPr>
            <a:xfrm>
              <a:off x="69861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2" name="Google Shape;11352;p17"/>
            <p:cNvSpPr/>
            <p:nvPr/>
          </p:nvSpPr>
          <p:spPr>
            <a:xfrm>
              <a:off x="72270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3" name="Google Shape;11353;p17"/>
            <p:cNvSpPr/>
            <p:nvPr/>
          </p:nvSpPr>
          <p:spPr>
            <a:xfrm>
              <a:off x="74679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4" name="Google Shape;11354;p17"/>
            <p:cNvSpPr/>
            <p:nvPr/>
          </p:nvSpPr>
          <p:spPr>
            <a:xfrm>
              <a:off x="77088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5" name="Google Shape;11355;p17"/>
            <p:cNvSpPr/>
            <p:nvPr/>
          </p:nvSpPr>
          <p:spPr>
            <a:xfrm>
              <a:off x="79497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6" name="Google Shape;11356;p17"/>
            <p:cNvSpPr/>
            <p:nvPr/>
          </p:nvSpPr>
          <p:spPr>
            <a:xfrm>
              <a:off x="81906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7" name="Google Shape;11357;p17"/>
            <p:cNvSpPr/>
            <p:nvPr/>
          </p:nvSpPr>
          <p:spPr>
            <a:xfrm>
              <a:off x="84315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8" name="Google Shape;11358;p17"/>
            <p:cNvSpPr/>
            <p:nvPr/>
          </p:nvSpPr>
          <p:spPr>
            <a:xfrm>
              <a:off x="86724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9" name="Google Shape;11359;p17"/>
            <p:cNvSpPr/>
            <p:nvPr/>
          </p:nvSpPr>
          <p:spPr>
            <a:xfrm>
              <a:off x="89133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0" name="Google Shape;11360;p17"/>
            <p:cNvSpPr/>
            <p:nvPr/>
          </p:nvSpPr>
          <p:spPr>
            <a:xfrm>
              <a:off x="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1" name="Google Shape;11361;p17"/>
            <p:cNvSpPr/>
            <p:nvPr/>
          </p:nvSpPr>
          <p:spPr>
            <a:xfrm>
              <a:off x="2409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2" name="Google Shape;11362;p17"/>
            <p:cNvSpPr/>
            <p:nvPr/>
          </p:nvSpPr>
          <p:spPr>
            <a:xfrm>
              <a:off x="4818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3" name="Google Shape;11363;p17"/>
            <p:cNvSpPr/>
            <p:nvPr/>
          </p:nvSpPr>
          <p:spPr>
            <a:xfrm>
              <a:off x="7227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4" name="Google Shape;11364;p17"/>
            <p:cNvSpPr/>
            <p:nvPr/>
          </p:nvSpPr>
          <p:spPr>
            <a:xfrm>
              <a:off x="9636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5" name="Google Shape;11365;p17"/>
            <p:cNvSpPr/>
            <p:nvPr/>
          </p:nvSpPr>
          <p:spPr>
            <a:xfrm>
              <a:off x="12045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6" name="Google Shape;11366;p17"/>
            <p:cNvSpPr/>
            <p:nvPr/>
          </p:nvSpPr>
          <p:spPr>
            <a:xfrm>
              <a:off x="14454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7" name="Google Shape;11367;p17"/>
            <p:cNvSpPr/>
            <p:nvPr/>
          </p:nvSpPr>
          <p:spPr>
            <a:xfrm>
              <a:off x="16863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8" name="Google Shape;11368;p17"/>
            <p:cNvSpPr/>
            <p:nvPr/>
          </p:nvSpPr>
          <p:spPr>
            <a:xfrm>
              <a:off x="19272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9" name="Google Shape;11369;p17"/>
            <p:cNvSpPr/>
            <p:nvPr/>
          </p:nvSpPr>
          <p:spPr>
            <a:xfrm>
              <a:off x="21681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0" name="Google Shape;11370;p17"/>
            <p:cNvSpPr/>
            <p:nvPr/>
          </p:nvSpPr>
          <p:spPr>
            <a:xfrm>
              <a:off x="24090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1" name="Google Shape;11371;p17"/>
            <p:cNvSpPr/>
            <p:nvPr/>
          </p:nvSpPr>
          <p:spPr>
            <a:xfrm>
              <a:off x="26499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2" name="Google Shape;11372;p17"/>
            <p:cNvSpPr/>
            <p:nvPr/>
          </p:nvSpPr>
          <p:spPr>
            <a:xfrm>
              <a:off x="28908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3" name="Google Shape;11373;p17"/>
            <p:cNvSpPr/>
            <p:nvPr/>
          </p:nvSpPr>
          <p:spPr>
            <a:xfrm>
              <a:off x="31317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4" name="Google Shape;11374;p17"/>
            <p:cNvSpPr/>
            <p:nvPr/>
          </p:nvSpPr>
          <p:spPr>
            <a:xfrm>
              <a:off x="33726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5" name="Google Shape;11375;p17"/>
            <p:cNvSpPr/>
            <p:nvPr/>
          </p:nvSpPr>
          <p:spPr>
            <a:xfrm>
              <a:off x="36135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6" name="Google Shape;11376;p17"/>
            <p:cNvSpPr/>
            <p:nvPr/>
          </p:nvSpPr>
          <p:spPr>
            <a:xfrm>
              <a:off x="38544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7" name="Google Shape;11377;p17"/>
            <p:cNvSpPr/>
            <p:nvPr/>
          </p:nvSpPr>
          <p:spPr>
            <a:xfrm>
              <a:off x="40953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8" name="Google Shape;11378;p17"/>
            <p:cNvSpPr/>
            <p:nvPr/>
          </p:nvSpPr>
          <p:spPr>
            <a:xfrm>
              <a:off x="43362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9" name="Google Shape;11379;p17"/>
            <p:cNvSpPr/>
            <p:nvPr/>
          </p:nvSpPr>
          <p:spPr>
            <a:xfrm>
              <a:off x="45771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0" name="Google Shape;11380;p17"/>
            <p:cNvSpPr/>
            <p:nvPr/>
          </p:nvSpPr>
          <p:spPr>
            <a:xfrm>
              <a:off x="48180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1" name="Google Shape;11381;p17"/>
            <p:cNvSpPr/>
            <p:nvPr/>
          </p:nvSpPr>
          <p:spPr>
            <a:xfrm>
              <a:off x="50589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2" name="Google Shape;11382;p17"/>
            <p:cNvSpPr/>
            <p:nvPr/>
          </p:nvSpPr>
          <p:spPr>
            <a:xfrm>
              <a:off x="52998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3" name="Google Shape;11383;p17"/>
            <p:cNvSpPr/>
            <p:nvPr/>
          </p:nvSpPr>
          <p:spPr>
            <a:xfrm>
              <a:off x="55407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4" name="Google Shape;11384;p17"/>
            <p:cNvSpPr/>
            <p:nvPr/>
          </p:nvSpPr>
          <p:spPr>
            <a:xfrm>
              <a:off x="57816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5" name="Google Shape;11385;p17"/>
            <p:cNvSpPr/>
            <p:nvPr/>
          </p:nvSpPr>
          <p:spPr>
            <a:xfrm>
              <a:off x="60225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6" name="Google Shape;11386;p17"/>
            <p:cNvSpPr/>
            <p:nvPr/>
          </p:nvSpPr>
          <p:spPr>
            <a:xfrm>
              <a:off x="62634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7" name="Google Shape;11387;p17"/>
            <p:cNvSpPr/>
            <p:nvPr/>
          </p:nvSpPr>
          <p:spPr>
            <a:xfrm>
              <a:off x="65043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8" name="Google Shape;11388;p17"/>
            <p:cNvSpPr/>
            <p:nvPr/>
          </p:nvSpPr>
          <p:spPr>
            <a:xfrm>
              <a:off x="67452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9" name="Google Shape;11389;p17"/>
            <p:cNvSpPr/>
            <p:nvPr/>
          </p:nvSpPr>
          <p:spPr>
            <a:xfrm>
              <a:off x="69861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0" name="Google Shape;11390;p17"/>
            <p:cNvSpPr/>
            <p:nvPr/>
          </p:nvSpPr>
          <p:spPr>
            <a:xfrm>
              <a:off x="72270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1" name="Google Shape;11391;p17"/>
            <p:cNvSpPr/>
            <p:nvPr/>
          </p:nvSpPr>
          <p:spPr>
            <a:xfrm>
              <a:off x="74679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2" name="Google Shape;11392;p17"/>
            <p:cNvSpPr/>
            <p:nvPr/>
          </p:nvSpPr>
          <p:spPr>
            <a:xfrm>
              <a:off x="77088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3" name="Google Shape;11393;p17"/>
            <p:cNvSpPr/>
            <p:nvPr/>
          </p:nvSpPr>
          <p:spPr>
            <a:xfrm>
              <a:off x="79497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4" name="Google Shape;11394;p17"/>
            <p:cNvSpPr/>
            <p:nvPr/>
          </p:nvSpPr>
          <p:spPr>
            <a:xfrm>
              <a:off x="81906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5" name="Google Shape;11395;p17"/>
            <p:cNvSpPr/>
            <p:nvPr/>
          </p:nvSpPr>
          <p:spPr>
            <a:xfrm>
              <a:off x="84315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6" name="Google Shape;11396;p17"/>
            <p:cNvSpPr/>
            <p:nvPr/>
          </p:nvSpPr>
          <p:spPr>
            <a:xfrm>
              <a:off x="86724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7" name="Google Shape;11397;p17"/>
            <p:cNvSpPr/>
            <p:nvPr/>
          </p:nvSpPr>
          <p:spPr>
            <a:xfrm>
              <a:off x="89133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8" name="Google Shape;11398;p17"/>
            <p:cNvSpPr/>
            <p:nvPr/>
          </p:nvSpPr>
          <p:spPr>
            <a:xfrm>
              <a:off x="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9" name="Google Shape;11399;p17"/>
            <p:cNvSpPr/>
            <p:nvPr/>
          </p:nvSpPr>
          <p:spPr>
            <a:xfrm>
              <a:off x="2409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0" name="Google Shape;11400;p17"/>
            <p:cNvSpPr/>
            <p:nvPr/>
          </p:nvSpPr>
          <p:spPr>
            <a:xfrm>
              <a:off x="4818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1" name="Google Shape;11401;p17"/>
            <p:cNvSpPr/>
            <p:nvPr/>
          </p:nvSpPr>
          <p:spPr>
            <a:xfrm>
              <a:off x="7227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2" name="Google Shape;11402;p17"/>
            <p:cNvSpPr/>
            <p:nvPr/>
          </p:nvSpPr>
          <p:spPr>
            <a:xfrm>
              <a:off x="9636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3" name="Google Shape;11403;p17"/>
            <p:cNvSpPr/>
            <p:nvPr/>
          </p:nvSpPr>
          <p:spPr>
            <a:xfrm>
              <a:off x="12045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4" name="Google Shape;11404;p17"/>
            <p:cNvSpPr/>
            <p:nvPr/>
          </p:nvSpPr>
          <p:spPr>
            <a:xfrm>
              <a:off x="14454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5" name="Google Shape;11405;p17"/>
            <p:cNvSpPr/>
            <p:nvPr/>
          </p:nvSpPr>
          <p:spPr>
            <a:xfrm>
              <a:off x="16863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6" name="Google Shape;11406;p17"/>
            <p:cNvSpPr/>
            <p:nvPr/>
          </p:nvSpPr>
          <p:spPr>
            <a:xfrm>
              <a:off x="19272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7" name="Google Shape;11407;p17"/>
            <p:cNvSpPr/>
            <p:nvPr/>
          </p:nvSpPr>
          <p:spPr>
            <a:xfrm>
              <a:off x="21681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8" name="Google Shape;11408;p17"/>
            <p:cNvSpPr/>
            <p:nvPr/>
          </p:nvSpPr>
          <p:spPr>
            <a:xfrm>
              <a:off x="24090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9" name="Google Shape;11409;p17"/>
            <p:cNvSpPr/>
            <p:nvPr/>
          </p:nvSpPr>
          <p:spPr>
            <a:xfrm>
              <a:off x="26499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0" name="Google Shape;11410;p17"/>
            <p:cNvSpPr/>
            <p:nvPr/>
          </p:nvSpPr>
          <p:spPr>
            <a:xfrm>
              <a:off x="28908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1" name="Google Shape;11411;p17"/>
            <p:cNvSpPr/>
            <p:nvPr/>
          </p:nvSpPr>
          <p:spPr>
            <a:xfrm>
              <a:off x="31317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2" name="Google Shape;11412;p17"/>
            <p:cNvSpPr/>
            <p:nvPr/>
          </p:nvSpPr>
          <p:spPr>
            <a:xfrm>
              <a:off x="33726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3" name="Google Shape;11413;p17"/>
            <p:cNvSpPr/>
            <p:nvPr/>
          </p:nvSpPr>
          <p:spPr>
            <a:xfrm>
              <a:off x="36135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4" name="Google Shape;11414;p17"/>
            <p:cNvSpPr/>
            <p:nvPr/>
          </p:nvSpPr>
          <p:spPr>
            <a:xfrm>
              <a:off x="38544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5" name="Google Shape;11415;p17"/>
            <p:cNvSpPr/>
            <p:nvPr/>
          </p:nvSpPr>
          <p:spPr>
            <a:xfrm>
              <a:off x="40953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6" name="Google Shape;11416;p17"/>
            <p:cNvSpPr/>
            <p:nvPr/>
          </p:nvSpPr>
          <p:spPr>
            <a:xfrm>
              <a:off x="43362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7" name="Google Shape;11417;p17"/>
            <p:cNvSpPr/>
            <p:nvPr/>
          </p:nvSpPr>
          <p:spPr>
            <a:xfrm>
              <a:off x="45771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8" name="Google Shape;11418;p17"/>
            <p:cNvSpPr/>
            <p:nvPr/>
          </p:nvSpPr>
          <p:spPr>
            <a:xfrm>
              <a:off x="48180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9" name="Google Shape;11419;p17"/>
            <p:cNvSpPr/>
            <p:nvPr/>
          </p:nvSpPr>
          <p:spPr>
            <a:xfrm>
              <a:off x="50589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0" name="Google Shape;11420;p17"/>
            <p:cNvSpPr/>
            <p:nvPr/>
          </p:nvSpPr>
          <p:spPr>
            <a:xfrm>
              <a:off x="52998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1" name="Google Shape;11421;p17"/>
            <p:cNvSpPr/>
            <p:nvPr/>
          </p:nvSpPr>
          <p:spPr>
            <a:xfrm>
              <a:off x="55407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2" name="Google Shape;11422;p17"/>
            <p:cNvSpPr/>
            <p:nvPr/>
          </p:nvSpPr>
          <p:spPr>
            <a:xfrm>
              <a:off x="57816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3" name="Google Shape;11423;p17"/>
            <p:cNvSpPr/>
            <p:nvPr/>
          </p:nvSpPr>
          <p:spPr>
            <a:xfrm>
              <a:off x="60225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4" name="Google Shape;11424;p17"/>
            <p:cNvSpPr/>
            <p:nvPr/>
          </p:nvSpPr>
          <p:spPr>
            <a:xfrm>
              <a:off x="62634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5" name="Google Shape;11425;p17"/>
            <p:cNvSpPr/>
            <p:nvPr/>
          </p:nvSpPr>
          <p:spPr>
            <a:xfrm>
              <a:off x="65043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6" name="Google Shape;11426;p17"/>
            <p:cNvSpPr/>
            <p:nvPr/>
          </p:nvSpPr>
          <p:spPr>
            <a:xfrm>
              <a:off x="67452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7" name="Google Shape;11427;p17"/>
            <p:cNvSpPr/>
            <p:nvPr/>
          </p:nvSpPr>
          <p:spPr>
            <a:xfrm>
              <a:off x="69861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8" name="Google Shape;11428;p17"/>
            <p:cNvSpPr/>
            <p:nvPr/>
          </p:nvSpPr>
          <p:spPr>
            <a:xfrm>
              <a:off x="72270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9" name="Google Shape;11429;p17"/>
            <p:cNvSpPr/>
            <p:nvPr/>
          </p:nvSpPr>
          <p:spPr>
            <a:xfrm>
              <a:off x="74679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0" name="Google Shape;11430;p17"/>
            <p:cNvSpPr/>
            <p:nvPr/>
          </p:nvSpPr>
          <p:spPr>
            <a:xfrm>
              <a:off x="77088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1" name="Google Shape;11431;p17"/>
            <p:cNvSpPr/>
            <p:nvPr/>
          </p:nvSpPr>
          <p:spPr>
            <a:xfrm>
              <a:off x="79497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2" name="Google Shape;11432;p17"/>
            <p:cNvSpPr/>
            <p:nvPr/>
          </p:nvSpPr>
          <p:spPr>
            <a:xfrm>
              <a:off x="81906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3" name="Google Shape;11433;p17"/>
            <p:cNvSpPr/>
            <p:nvPr/>
          </p:nvSpPr>
          <p:spPr>
            <a:xfrm>
              <a:off x="84315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4" name="Google Shape;11434;p17"/>
            <p:cNvSpPr/>
            <p:nvPr/>
          </p:nvSpPr>
          <p:spPr>
            <a:xfrm>
              <a:off x="86724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5" name="Google Shape;11435;p17"/>
            <p:cNvSpPr/>
            <p:nvPr/>
          </p:nvSpPr>
          <p:spPr>
            <a:xfrm>
              <a:off x="89133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6" name="Google Shape;11436;p17"/>
            <p:cNvSpPr/>
            <p:nvPr/>
          </p:nvSpPr>
          <p:spPr>
            <a:xfrm>
              <a:off x="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7" name="Google Shape;11437;p17"/>
            <p:cNvSpPr/>
            <p:nvPr/>
          </p:nvSpPr>
          <p:spPr>
            <a:xfrm>
              <a:off x="2409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8" name="Google Shape;11438;p17"/>
            <p:cNvSpPr/>
            <p:nvPr/>
          </p:nvSpPr>
          <p:spPr>
            <a:xfrm>
              <a:off x="4818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9" name="Google Shape;11439;p17"/>
            <p:cNvSpPr/>
            <p:nvPr/>
          </p:nvSpPr>
          <p:spPr>
            <a:xfrm>
              <a:off x="7227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0" name="Google Shape;11440;p17"/>
            <p:cNvSpPr/>
            <p:nvPr/>
          </p:nvSpPr>
          <p:spPr>
            <a:xfrm>
              <a:off x="9636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1" name="Google Shape;11441;p17"/>
            <p:cNvSpPr/>
            <p:nvPr/>
          </p:nvSpPr>
          <p:spPr>
            <a:xfrm>
              <a:off x="12045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2" name="Google Shape;11442;p17"/>
            <p:cNvSpPr/>
            <p:nvPr/>
          </p:nvSpPr>
          <p:spPr>
            <a:xfrm>
              <a:off x="14454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3" name="Google Shape;11443;p17"/>
            <p:cNvSpPr/>
            <p:nvPr/>
          </p:nvSpPr>
          <p:spPr>
            <a:xfrm>
              <a:off x="16863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4" name="Google Shape;11444;p17"/>
            <p:cNvSpPr/>
            <p:nvPr/>
          </p:nvSpPr>
          <p:spPr>
            <a:xfrm>
              <a:off x="19272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5" name="Google Shape;11445;p17"/>
            <p:cNvSpPr/>
            <p:nvPr/>
          </p:nvSpPr>
          <p:spPr>
            <a:xfrm>
              <a:off x="21681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6" name="Google Shape;11446;p17"/>
            <p:cNvSpPr/>
            <p:nvPr/>
          </p:nvSpPr>
          <p:spPr>
            <a:xfrm>
              <a:off x="24090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7" name="Google Shape;11447;p17"/>
            <p:cNvSpPr/>
            <p:nvPr/>
          </p:nvSpPr>
          <p:spPr>
            <a:xfrm>
              <a:off x="26499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8" name="Google Shape;11448;p17"/>
            <p:cNvSpPr/>
            <p:nvPr/>
          </p:nvSpPr>
          <p:spPr>
            <a:xfrm>
              <a:off x="28908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9" name="Google Shape;11449;p17"/>
            <p:cNvSpPr/>
            <p:nvPr/>
          </p:nvSpPr>
          <p:spPr>
            <a:xfrm>
              <a:off x="31317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0" name="Google Shape;11450;p17"/>
            <p:cNvSpPr/>
            <p:nvPr/>
          </p:nvSpPr>
          <p:spPr>
            <a:xfrm>
              <a:off x="33726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1" name="Google Shape;11451;p17"/>
            <p:cNvSpPr/>
            <p:nvPr/>
          </p:nvSpPr>
          <p:spPr>
            <a:xfrm>
              <a:off x="36135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2" name="Google Shape;11452;p17"/>
            <p:cNvSpPr/>
            <p:nvPr/>
          </p:nvSpPr>
          <p:spPr>
            <a:xfrm>
              <a:off x="38544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3" name="Google Shape;11453;p17"/>
            <p:cNvSpPr/>
            <p:nvPr/>
          </p:nvSpPr>
          <p:spPr>
            <a:xfrm>
              <a:off x="40953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4" name="Google Shape;11454;p17"/>
            <p:cNvSpPr/>
            <p:nvPr/>
          </p:nvSpPr>
          <p:spPr>
            <a:xfrm>
              <a:off x="43362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5" name="Google Shape;11455;p17"/>
            <p:cNvSpPr/>
            <p:nvPr/>
          </p:nvSpPr>
          <p:spPr>
            <a:xfrm>
              <a:off x="45771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6" name="Google Shape;11456;p17"/>
            <p:cNvSpPr/>
            <p:nvPr/>
          </p:nvSpPr>
          <p:spPr>
            <a:xfrm>
              <a:off x="48180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7" name="Google Shape;11457;p17"/>
            <p:cNvSpPr/>
            <p:nvPr/>
          </p:nvSpPr>
          <p:spPr>
            <a:xfrm>
              <a:off x="50589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8" name="Google Shape;11458;p17"/>
            <p:cNvSpPr/>
            <p:nvPr/>
          </p:nvSpPr>
          <p:spPr>
            <a:xfrm>
              <a:off x="52998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9" name="Google Shape;11459;p17"/>
            <p:cNvSpPr/>
            <p:nvPr/>
          </p:nvSpPr>
          <p:spPr>
            <a:xfrm>
              <a:off x="55407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0" name="Google Shape;11460;p17"/>
            <p:cNvSpPr/>
            <p:nvPr/>
          </p:nvSpPr>
          <p:spPr>
            <a:xfrm>
              <a:off x="57816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1" name="Google Shape;11461;p17"/>
            <p:cNvSpPr/>
            <p:nvPr/>
          </p:nvSpPr>
          <p:spPr>
            <a:xfrm>
              <a:off x="60225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2" name="Google Shape;11462;p17"/>
            <p:cNvSpPr/>
            <p:nvPr/>
          </p:nvSpPr>
          <p:spPr>
            <a:xfrm>
              <a:off x="62634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3" name="Google Shape;11463;p17"/>
            <p:cNvSpPr/>
            <p:nvPr/>
          </p:nvSpPr>
          <p:spPr>
            <a:xfrm>
              <a:off x="65043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4" name="Google Shape;11464;p17"/>
            <p:cNvSpPr/>
            <p:nvPr/>
          </p:nvSpPr>
          <p:spPr>
            <a:xfrm>
              <a:off x="67452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5" name="Google Shape;11465;p17"/>
            <p:cNvSpPr/>
            <p:nvPr/>
          </p:nvSpPr>
          <p:spPr>
            <a:xfrm>
              <a:off x="69861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6" name="Google Shape;11466;p17"/>
            <p:cNvSpPr/>
            <p:nvPr/>
          </p:nvSpPr>
          <p:spPr>
            <a:xfrm>
              <a:off x="72270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7" name="Google Shape;11467;p17"/>
            <p:cNvSpPr/>
            <p:nvPr/>
          </p:nvSpPr>
          <p:spPr>
            <a:xfrm>
              <a:off x="74679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8" name="Google Shape;11468;p17"/>
            <p:cNvSpPr/>
            <p:nvPr/>
          </p:nvSpPr>
          <p:spPr>
            <a:xfrm>
              <a:off x="77088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9" name="Google Shape;11469;p17"/>
            <p:cNvSpPr/>
            <p:nvPr/>
          </p:nvSpPr>
          <p:spPr>
            <a:xfrm>
              <a:off x="79497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0" name="Google Shape;11470;p17"/>
            <p:cNvSpPr/>
            <p:nvPr/>
          </p:nvSpPr>
          <p:spPr>
            <a:xfrm>
              <a:off x="81906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1" name="Google Shape;11471;p17"/>
            <p:cNvSpPr/>
            <p:nvPr/>
          </p:nvSpPr>
          <p:spPr>
            <a:xfrm>
              <a:off x="84315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2" name="Google Shape;11472;p17"/>
            <p:cNvSpPr/>
            <p:nvPr/>
          </p:nvSpPr>
          <p:spPr>
            <a:xfrm>
              <a:off x="86724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3" name="Google Shape;11473;p17"/>
            <p:cNvSpPr/>
            <p:nvPr/>
          </p:nvSpPr>
          <p:spPr>
            <a:xfrm>
              <a:off x="89133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4" name="Google Shape;11474;p17"/>
            <p:cNvSpPr/>
            <p:nvPr/>
          </p:nvSpPr>
          <p:spPr>
            <a:xfrm>
              <a:off x="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5" name="Google Shape;11475;p17"/>
            <p:cNvSpPr/>
            <p:nvPr/>
          </p:nvSpPr>
          <p:spPr>
            <a:xfrm>
              <a:off x="2409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6" name="Google Shape;11476;p17"/>
            <p:cNvSpPr/>
            <p:nvPr/>
          </p:nvSpPr>
          <p:spPr>
            <a:xfrm>
              <a:off x="4818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7" name="Google Shape;11477;p17"/>
            <p:cNvSpPr/>
            <p:nvPr/>
          </p:nvSpPr>
          <p:spPr>
            <a:xfrm>
              <a:off x="7227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8" name="Google Shape;11478;p17"/>
            <p:cNvSpPr/>
            <p:nvPr/>
          </p:nvSpPr>
          <p:spPr>
            <a:xfrm>
              <a:off x="9636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9" name="Google Shape;11479;p17"/>
            <p:cNvSpPr/>
            <p:nvPr/>
          </p:nvSpPr>
          <p:spPr>
            <a:xfrm>
              <a:off x="12045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0" name="Google Shape;11480;p17"/>
            <p:cNvSpPr/>
            <p:nvPr/>
          </p:nvSpPr>
          <p:spPr>
            <a:xfrm>
              <a:off x="14454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1" name="Google Shape;11481;p17"/>
            <p:cNvSpPr/>
            <p:nvPr/>
          </p:nvSpPr>
          <p:spPr>
            <a:xfrm>
              <a:off x="16863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2" name="Google Shape;11482;p17"/>
            <p:cNvSpPr/>
            <p:nvPr/>
          </p:nvSpPr>
          <p:spPr>
            <a:xfrm>
              <a:off x="19272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3" name="Google Shape;11483;p17"/>
            <p:cNvSpPr/>
            <p:nvPr/>
          </p:nvSpPr>
          <p:spPr>
            <a:xfrm>
              <a:off x="21681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4" name="Google Shape;11484;p17"/>
            <p:cNvSpPr/>
            <p:nvPr/>
          </p:nvSpPr>
          <p:spPr>
            <a:xfrm>
              <a:off x="24090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5" name="Google Shape;11485;p17"/>
            <p:cNvSpPr/>
            <p:nvPr/>
          </p:nvSpPr>
          <p:spPr>
            <a:xfrm>
              <a:off x="26499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6" name="Google Shape;11486;p17"/>
            <p:cNvSpPr/>
            <p:nvPr/>
          </p:nvSpPr>
          <p:spPr>
            <a:xfrm>
              <a:off x="28908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7" name="Google Shape;11487;p17"/>
            <p:cNvSpPr/>
            <p:nvPr/>
          </p:nvSpPr>
          <p:spPr>
            <a:xfrm>
              <a:off x="31317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8" name="Google Shape;11488;p17"/>
            <p:cNvSpPr/>
            <p:nvPr/>
          </p:nvSpPr>
          <p:spPr>
            <a:xfrm>
              <a:off x="33726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9" name="Google Shape;11489;p17"/>
            <p:cNvSpPr/>
            <p:nvPr/>
          </p:nvSpPr>
          <p:spPr>
            <a:xfrm>
              <a:off x="36135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0" name="Google Shape;11490;p17"/>
            <p:cNvSpPr/>
            <p:nvPr/>
          </p:nvSpPr>
          <p:spPr>
            <a:xfrm>
              <a:off x="38544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1" name="Google Shape;11491;p17"/>
            <p:cNvSpPr/>
            <p:nvPr/>
          </p:nvSpPr>
          <p:spPr>
            <a:xfrm>
              <a:off x="40953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2" name="Google Shape;11492;p17"/>
            <p:cNvSpPr/>
            <p:nvPr/>
          </p:nvSpPr>
          <p:spPr>
            <a:xfrm>
              <a:off x="43362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3" name="Google Shape;11493;p17"/>
            <p:cNvSpPr/>
            <p:nvPr/>
          </p:nvSpPr>
          <p:spPr>
            <a:xfrm>
              <a:off x="45771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4" name="Google Shape;11494;p17"/>
            <p:cNvSpPr/>
            <p:nvPr/>
          </p:nvSpPr>
          <p:spPr>
            <a:xfrm>
              <a:off x="48180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5" name="Google Shape;11495;p17"/>
            <p:cNvSpPr/>
            <p:nvPr/>
          </p:nvSpPr>
          <p:spPr>
            <a:xfrm>
              <a:off x="50589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6" name="Google Shape;11496;p17"/>
            <p:cNvSpPr/>
            <p:nvPr/>
          </p:nvSpPr>
          <p:spPr>
            <a:xfrm>
              <a:off x="52998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7" name="Google Shape;11497;p17"/>
            <p:cNvSpPr/>
            <p:nvPr/>
          </p:nvSpPr>
          <p:spPr>
            <a:xfrm>
              <a:off x="55407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8" name="Google Shape;11498;p17"/>
            <p:cNvSpPr/>
            <p:nvPr/>
          </p:nvSpPr>
          <p:spPr>
            <a:xfrm>
              <a:off x="57816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9" name="Google Shape;11499;p17"/>
            <p:cNvSpPr/>
            <p:nvPr/>
          </p:nvSpPr>
          <p:spPr>
            <a:xfrm>
              <a:off x="60225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0" name="Google Shape;11500;p17"/>
            <p:cNvSpPr/>
            <p:nvPr/>
          </p:nvSpPr>
          <p:spPr>
            <a:xfrm>
              <a:off x="62634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1" name="Google Shape;11501;p17"/>
            <p:cNvSpPr/>
            <p:nvPr/>
          </p:nvSpPr>
          <p:spPr>
            <a:xfrm>
              <a:off x="65043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2" name="Google Shape;11502;p17"/>
            <p:cNvSpPr/>
            <p:nvPr/>
          </p:nvSpPr>
          <p:spPr>
            <a:xfrm>
              <a:off x="67452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3" name="Google Shape;11503;p17"/>
            <p:cNvSpPr/>
            <p:nvPr/>
          </p:nvSpPr>
          <p:spPr>
            <a:xfrm>
              <a:off x="69861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4" name="Google Shape;11504;p17"/>
            <p:cNvSpPr/>
            <p:nvPr/>
          </p:nvSpPr>
          <p:spPr>
            <a:xfrm>
              <a:off x="72270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5" name="Google Shape;11505;p17"/>
            <p:cNvSpPr/>
            <p:nvPr/>
          </p:nvSpPr>
          <p:spPr>
            <a:xfrm>
              <a:off x="74679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6" name="Google Shape;11506;p17"/>
            <p:cNvSpPr/>
            <p:nvPr/>
          </p:nvSpPr>
          <p:spPr>
            <a:xfrm>
              <a:off x="77088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7" name="Google Shape;11507;p17"/>
            <p:cNvSpPr/>
            <p:nvPr/>
          </p:nvSpPr>
          <p:spPr>
            <a:xfrm>
              <a:off x="79497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8" name="Google Shape;11508;p17"/>
            <p:cNvSpPr/>
            <p:nvPr/>
          </p:nvSpPr>
          <p:spPr>
            <a:xfrm>
              <a:off x="81906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9" name="Google Shape;11509;p17"/>
            <p:cNvSpPr/>
            <p:nvPr/>
          </p:nvSpPr>
          <p:spPr>
            <a:xfrm>
              <a:off x="84315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0" name="Google Shape;11510;p17"/>
            <p:cNvSpPr/>
            <p:nvPr/>
          </p:nvSpPr>
          <p:spPr>
            <a:xfrm>
              <a:off x="86724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1" name="Google Shape;11511;p17"/>
            <p:cNvSpPr/>
            <p:nvPr/>
          </p:nvSpPr>
          <p:spPr>
            <a:xfrm>
              <a:off x="89133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2" name="Google Shape;11512;p17"/>
            <p:cNvSpPr/>
            <p:nvPr/>
          </p:nvSpPr>
          <p:spPr>
            <a:xfrm>
              <a:off x="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3" name="Google Shape;11513;p17"/>
            <p:cNvSpPr/>
            <p:nvPr/>
          </p:nvSpPr>
          <p:spPr>
            <a:xfrm>
              <a:off x="2409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4" name="Google Shape;11514;p17"/>
            <p:cNvSpPr/>
            <p:nvPr/>
          </p:nvSpPr>
          <p:spPr>
            <a:xfrm>
              <a:off x="4818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5" name="Google Shape;11515;p17"/>
            <p:cNvSpPr/>
            <p:nvPr/>
          </p:nvSpPr>
          <p:spPr>
            <a:xfrm>
              <a:off x="7227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6" name="Google Shape;11516;p17"/>
            <p:cNvSpPr/>
            <p:nvPr/>
          </p:nvSpPr>
          <p:spPr>
            <a:xfrm>
              <a:off x="9636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7" name="Google Shape;11517;p17"/>
            <p:cNvSpPr/>
            <p:nvPr/>
          </p:nvSpPr>
          <p:spPr>
            <a:xfrm>
              <a:off x="12045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8" name="Google Shape;11518;p17"/>
            <p:cNvSpPr/>
            <p:nvPr/>
          </p:nvSpPr>
          <p:spPr>
            <a:xfrm>
              <a:off x="14454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9" name="Google Shape;11519;p17"/>
            <p:cNvSpPr/>
            <p:nvPr/>
          </p:nvSpPr>
          <p:spPr>
            <a:xfrm>
              <a:off x="16863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0" name="Google Shape;11520;p17"/>
            <p:cNvSpPr/>
            <p:nvPr/>
          </p:nvSpPr>
          <p:spPr>
            <a:xfrm>
              <a:off x="19272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1" name="Google Shape;11521;p17"/>
            <p:cNvSpPr/>
            <p:nvPr/>
          </p:nvSpPr>
          <p:spPr>
            <a:xfrm>
              <a:off x="21681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2" name="Google Shape;11522;p17"/>
            <p:cNvSpPr/>
            <p:nvPr/>
          </p:nvSpPr>
          <p:spPr>
            <a:xfrm>
              <a:off x="24090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3" name="Google Shape;11523;p17"/>
            <p:cNvSpPr/>
            <p:nvPr/>
          </p:nvSpPr>
          <p:spPr>
            <a:xfrm>
              <a:off x="26499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4" name="Google Shape;11524;p17"/>
            <p:cNvSpPr/>
            <p:nvPr/>
          </p:nvSpPr>
          <p:spPr>
            <a:xfrm>
              <a:off x="28908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5" name="Google Shape;11525;p17"/>
            <p:cNvSpPr/>
            <p:nvPr/>
          </p:nvSpPr>
          <p:spPr>
            <a:xfrm>
              <a:off x="31317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6" name="Google Shape;11526;p17"/>
            <p:cNvSpPr/>
            <p:nvPr/>
          </p:nvSpPr>
          <p:spPr>
            <a:xfrm>
              <a:off x="33726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7" name="Google Shape;11527;p17"/>
            <p:cNvSpPr/>
            <p:nvPr/>
          </p:nvSpPr>
          <p:spPr>
            <a:xfrm>
              <a:off x="36135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8" name="Google Shape;11528;p17"/>
            <p:cNvSpPr/>
            <p:nvPr/>
          </p:nvSpPr>
          <p:spPr>
            <a:xfrm>
              <a:off x="38544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9" name="Google Shape;11529;p17"/>
            <p:cNvSpPr/>
            <p:nvPr/>
          </p:nvSpPr>
          <p:spPr>
            <a:xfrm>
              <a:off x="40953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0" name="Google Shape;11530;p17"/>
            <p:cNvSpPr/>
            <p:nvPr/>
          </p:nvSpPr>
          <p:spPr>
            <a:xfrm>
              <a:off x="43362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1" name="Google Shape;11531;p17"/>
            <p:cNvSpPr/>
            <p:nvPr/>
          </p:nvSpPr>
          <p:spPr>
            <a:xfrm>
              <a:off x="45771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2" name="Google Shape;11532;p17"/>
            <p:cNvSpPr/>
            <p:nvPr/>
          </p:nvSpPr>
          <p:spPr>
            <a:xfrm>
              <a:off x="48180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3" name="Google Shape;11533;p17"/>
            <p:cNvSpPr/>
            <p:nvPr/>
          </p:nvSpPr>
          <p:spPr>
            <a:xfrm>
              <a:off x="50589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4" name="Google Shape;11534;p17"/>
            <p:cNvSpPr/>
            <p:nvPr/>
          </p:nvSpPr>
          <p:spPr>
            <a:xfrm>
              <a:off x="52998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5" name="Google Shape;11535;p17"/>
            <p:cNvSpPr/>
            <p:nvPr/>
          </p:nvSpPr>
          <p:spPr>
            <a:xfrm>
              <a:off x="55407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6" name="Google Shape;11536;p17"/>
            <p:cNvSpPr/>
            <p:nvPr/>
          </p:nvSpPr>
          <p:spPr>
            <a:xfrm>
              <a:off x="57816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7" name="Google Shape;11537;p17"/>
            <p:cNvSpPr/>
            <p:nvPr/>
          </p:nvSpPr>
          <p:spPr>
            <a:xfrm>
              <a:off x="60225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8" name="Google Shape;11538;p17"/>
            <p:cNvSpPr/>
            <p:nvPr/>
          </p:nvSpPr>
          <p:spPr>
            <a:xfrm>
              <a:off x="62634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9" name="Google Shape;11539;p17"/>
            <p:cNvSpPr/>
            <p:nvPr/>
          </p:nvSpPr>
          <p:spPr>
            <a:xfrm>
              <a:off x="65043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0" name="Google Shape;11540;p17"/>
            <p:cNvSpPr/>
            <p:nvPr/>
          </p:nvSpPr>
          <p:spPr>
            <a:xfrm>
              <a:off x="67452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1" name="Google Shape;11541;p17"/>
            <p:cNvSpPr/>
            <p:nvPr/>
          </p:nvSpPr>
          <p:spPr>
            <a:xfrm>
              <a:off x="69861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2" name="Google Shape;11542;p17"/>
            <p:cNvSpPr/>
            <p:nvPr/>
          </p:nvSpPr>
          <p:spPr>
            <a:xfrm>
              <a:off x="72270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3" name="Google Shape;11543;p17"/>
            <p:cNvSpPr/>
            <p:nvPr/>
          </p:nvSpPr>
          <p:spPr>
            <a:xfrm>
              <a:off x="74679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4" name="Google Shape;11544;p17"/>
            <p:cNvSpPr/>
            <p:nvPr/>
          </p:nvSpPr>
          <p:spPr>
            <a:xfrm>
              <a:off x="77088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5" name="Google Shape;11545;p17"/>
            <p:cNvSpPr/>
            <p:nvPr/>
          </p:nvSpPr>
          <p:spPr>
            <a:xfrm>
              <a:off x="79497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6" name="Google Shape;11546;p17"/>
            <p:cNvSpPr/>
            <p:nvPr/>
          </p:nvSpPr>
          <p:spPr>
            <a:xfrm>
              <a:off x="81906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7" name="Google Shape;11547;p17"/>
            <p:cNvSpPr/>
            <p:nvPr/>
          </p:nvSpPr>
          <p:spPr>
            <a:xfrm>
              <a:off x="84315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8" name="Google Shape;11548;p17"/>
            <p:cNvSpPr/>
            <p:nvPr/>
          </p:nvSpPr>
          <p:spPr>
            <a:xfrm>
              <a:off x="86724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9" name="Google Shape;11549;p17"/>
            <p:cNvSpPr/>
            <p:nvPr/>
          </p:nvSpPr>
          <p:spPr>
            <a:xfrm>
              <a:off x="89133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0" name="Google Shape;11550;p17"/>
            <p:cNvSpPr/>
            <p:nvPr/>
          </p:nvSpPr>
          <p:spPr>
            <a:xfrm>
              <a:off x="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1" name="Google Shape;11551;p17"/>
            <p:cNvSpPr/>
            <p:nvPr/>
          </p:nvSpPr>
          <p:spPr>
            <a:xfrm>
              <a:off x="2409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2" name="Google Shape;11552;p17"/>
            <p:cNvSpPr/>
            <p:nvPr/>
          </p:nvSpPr>
          <p:spPr>
            <a:xfrm>
              <a:off x="4818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3" name="Google Shape;11553;p17"/>
            <p:cNvSpPr/>
            <p:nvPr/>
          </p:nvSpPr>
          <p:spPr>
            <a:xfrm>
              <a:off x="7227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4" name="Google Shape;11554;p17"/>
            <p:cNvSpPr/>
            <p:nvPr/>
          </p:nvSpPr>
          <p:spPr>
            <a:xfrm>
              <a:off x="9636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5" name="Google Shape;11555;p17"/>
            <p:cNvSpPr/>
            <p:nvPr/>
          </p:nvSpPr>
          <p:spPr>
            <a:xfrm>
              <a:off x="12045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6" name="Google Shape;11556;p17"/>
            <p:cNvSpPr/>
            <p:nvPr/>
          </p:nvSpPr>
          <p:spPr>
            <a:xfrm>
              <a:off x="14454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7" name="Google Shape;11557;p17"/>
            <p:cNvSpPr/>
            <p:nvPr/>
          </p:nvSpPr>
          <p:spPr>
            <a:xfrm>
              <a:off x="16863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8" name="Google Shape;11558;p17"/>
            <p:cNvSpPr/>
            <p:nvPr/>
          </p:nvSpPr>
          <p:spPr>
            <a:xfrm>
              <a:off x="19272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9" name="Google Shape;11559;p17"/>
            <p:cNvSpPr/>
            <p:nvPr/>
          </p:nvSpPr>
          <p:spPr>
            <a:xfrm>
              <a:off x="21681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0" name="Google Shape;11560;p17"/>
            <p:cNvSpPr/>
            <p:nvPr/>
          </p:nvSpPr>
          <p:spPr>
            <a:xfrm>
              <a:off x="24090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1" name="Google Shape;11561;p17"/>
            <p:cNvSpPr/>
            <p:nvPr/>
          </p:nvSpPr>
          <p:spPr>
            <a:xfrm>
              <a:off x="26499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2" name="Google Shape;11562;p17"/>
            <p:cNvSpPr/>
            <p:nvPr/>
          </p:nvSpPr>
          <p:spPr>
            <a:xfrm>
              <a:off x="28908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3" name="Google Shape;11563;p17"/>
            <p:cNvSpPr/>
            <p:nvPr/>
          </p:nvSpPr>
          <p:spPr>
            <a:xfrm>
              <a:off x="31317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4" name="Google Shape;11564;p17"/>
            <p:cNvSpPr/>
            <p:nvPr/>
          </p:nvSpPr>
          <p:spPr>
            <a:xfrm>
              <a:off x="33726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5" name="Google Shape;11565;p17"/>
            <p:cNvSpPr/>
            <p:nvPr/>
          </p:nvSpPr>
          <p:spPr>
            <a:xfrm>
              <a:off x="36135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6" name="Google Shape;11566;p17"/>
            <p:cNvSpPr/>
            <p:nvPr/>
          </p:nvSpPr>
          <p:spPr>
            <a:xfrm>
              <a:off x="38544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7" name="Google Shape;11567;p17"/>
            <p:cNvSpPr/>
            <p:nvPr/>
          </p:nvSpPr>
          <p:spPr>
            <a:xfrm>
              <a:off x="40953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8" name="Google Shape;11568;p17"/>
            <p:cNvSpPr/>
            <p:nvPr/>
          </p:nvSpPr>
          <p:spPr>
            <a:xfrm>
              <a:off x="43362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9" name="Google Shape;11569;p17"/>
            <p:cNvSpPr/>
            <p:nvPr/>
          </p:nvSpPr>
          <p:spPr>
            <a:xfrm>
              <a:off x="45771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0" name="Google Shape;11570;p17"/>
            <p:cNvSpPr/>
            <p:nvPr/>
          </p:nvSpPr>
          <p:spPr>
            <a:xfrm>
              <a:off x="48180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1" name="Google Shape;11571;p17"/>
            <p:cNvSpPr/>
            <p:nvPr/>
          </p:nvSpPr>
          <p:spPr>
            <a:xfrm>
              <a:off x="50589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2" name="Google Shape;11572;p17"/>
            <p:cNvSpPr/>
            <p:nvPr/>
          </p:nvSpPr>
          <p:spPr>
            <a:xfrm>
              <a:off x="52998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3" name="Google Shape;11573;p17"/>
            <p:cNvSpPr/>
            <p:nvPr/>
          </p:nvSpPr>
          <p:spPr>
            <a:xfrm>
              <a:off x="55407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4" name="Google Shape;11574;p17"/>
            <p:cNvSpPr/>
            <p:nvPr/>
          </p:nvSpPr>
          <p:spPr>
            <a:xfrm>
              <a:off x="57816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5" name="Google Shape;11575;p17"/>
            <p:cNvSpPr/>
            <p:nvPr/>
          </p:nvSpPr>
          <p:spPr>
            <a:xfrm>
              <a:off x="60225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6" name="Google Shape;11576;p17"/>
            <p:cNvSpPr/>
            <p:nvPr/>
          </p:nvSpPr>
          <p:spPr>
            <a:xfrm>
              <a:off x="62634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7" name="Google Shape;11577;p17"/>
            <p:cNvSpPr/>
            <p:nvPr/>
          </p:nvSpPr>
          <p:spPr>
            <a:xfrm>
              <a:off x="65043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8" name="Google Shape;11578;p17"/>
            <p:cNvSpPr/>
            <p:nvPr/>
          </p:nvSpPr>
          <p:spPr>
            <a:xfrm>
              <a:off x="67452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9" name="Google Shape;11579;p17"/>
            <p:cNvSpPr/>
            <p:nvPr/>
          </p:nvSpPr>
          <p:spPr>
            <a:xfrm>
              <a:off x="69861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0" name="Google Shape;11580;p17"/>
            <p:cNvSpPr/>
            <p:nvPr/>
          </p:nvSpPr>
          <p:spPr>
            <a:xfrm>
              <a:off x="72270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1" name="Google Shape;11581;p17"/>
            <p:cNvSpPr/>
            <p:nvPr/>
          </p:nvSpPr>
          <p:spPr>
            <a:xfrm>
              <a:off x="74679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2" name="Google Shape;11582;p17"/>
            <p:cNvSpPr/>
            <p:nvPr/>
          </p:nvSpPr>
          <p:spPr>
            <a:xfrm>
              <a:off x="77088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3" name="Google Shape;11583;p17"/>
            <p:cNvSpPr/>
            <p:nvPr/>
          </p:nvSpPr>
          <p:spPr>
            <a:xfrm>
              <a:off x="79497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4" name="Google Shape;11584;p17"/>
            <p:cNvSpPr/>
            <p:nvPr/>
          </p:nvSpPr>
          <p:spPr>
            <a:xfrm>
              <a:off x="81906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5" name="Google Shape;11585;p17"/>
            <p:cNvSpPr/>
            <p:nvPr/>
          </p:nvSpPr>
          <p:spPr>
            <a:xfrm>
              <a:off x="84315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6" name="Google Shape;11586;p17"/>
            <p:cNvSpPr/>
            <p:nvPr/>
          </p:nvSpPr>
          <p:spPr>
            <a:xfrm>
              <a:off x="86724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7" name="Google Shape;11587;p17"/>
            <p:cNvSpPr/>
            <p:nvPr/>
          </p:nvSpPr>
          <p:spPr>
            <a:xfrm>
              <a:off x="89133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8" name="Google Shape;11588;p17"/>
            <p:cNvSpPr/>
            <p:nvPr/>
          </p:nvSpPr>
          <p:spPr>
            <a:xfrm>
              <a:off x="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9" name="Google Shape;11589;p17"/>
            <p:cNvSpPr/>
            <p:nvPr/>
          </p:nvSpPr>
          <p:spPr>
            <a:xfrm>
              <a:off x="2409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0" name="Google Shape;11590;p17"/>
            <p:cNvSpPr/>
            <p:nvPr/>
          </p:nvSpPr>
          <p:spPr>
            <a:xfrm>
              <a:off x="4818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1" name="Google Shape;11591;p17"/>
            <p:cNvSpPr/>
            <p:nvPr/>
          </p:nvSpPr>
          <p:spPr>
            <a:xfrm>
              <a:off x="7227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2" name="Google Shape;11592;p17"/>
            <p:cNvSpPr/>
            <p:nvPr/>
          </p:nvSpPr>
          <p:spPr>
            <a:xfrm>
              <a:off x="9636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3" name="Google Shape;11593;p17"/>
            <p:cNvSpPr/>
            <p:nvPr/>
          </p:nvSpPr>
          <p:spPr>
            <a:xfrm>
              <a:off x="12045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4" name="Google Shape;11594;p17"/>
            <p:cNvSpPr/>
            <p:nvPr/>
          </p:nvSpPr>
          <p:spPr>
            <a:xfrm>
              <a:off x="14454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5" name="Google Shape;11595;p17"/>
            <p:cNvSpPr/>
            <p:nvPr/>
          </p:nvSpPr>
          <p:spPr>
            <a:xfrm>
              <a:off x="16863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6" name="Google Shape;11596;p17"/>
            <p:cNvSpPr/>
            <p:nvPr/>
          </p:nvSpPr>
          <p:spPr>
            <a:xfrm>
              <a:off x="19272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7" name="Google Shape;11597;p17"/>
            <p:cNvSpPr/>
            <p:nvPr/>
          </p:nvSpPr>
          <p:spPr>
            <a:xfrm>
              <a:off x="21681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8" name="Google Shape;11598;p17"/>
            <p:cNvSpPr/>
            <p:nvPr/>
          </p:nvSpPr>
          <p:spPr>
            <a:xfrm>
              <a:off x="24090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9" name="Google Shape;11599;p17"/>
            <p:cNvSpPr/>
            <p:nvPr/>
          </p:nvSpPr>
          <p:spPr>
            <a:xfrm>
              <a:off x="26499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0" name="Google Shape;11600;p17"/>
            <p:cNvSpPr/>
            <p:nvPr/>
          </p:nvSpPr>
          <p:spPr>
            <a:xfrm>
              <a:off x="28908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1" name="Google Shape;11601;p17"/>
            <p:cNvSpPr/>
            <p:nvPr/>
          </p:nvSpPr>
          <p:spPr>
            <a:xfrm>
              <a:off x="31317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2" name="Google Shape;11602;p17"/>
            <p:cNvSpPr/>
            <p:nvPr/>
          </p:nvSpPr>
          <p:spPr>
            <a:xfrm>
              <a:off x="33726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3" name="Google Shape;11603;p17"/>
            <p:cNvSpPr/>
            <p:nvPr/>
          </p:nvSpPr>
          <p:spPr>
            <a:xfrm>
              <a:off x="36135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4" name="Google Shape;11604;p17"/>
            <p:cNvSpPr/>
            <p:nvPr/>
          </p:nvSpPr>
          <p:spPr>
            <a:xfrm>
              <a:off x="38544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5" name="Google Shape;11605;p17"/>
            <p:cNvSpPr/>
            <p:nvPr/>
          </p:nvSpPr>
          <p:spPr>
            <a:xfrm>
              <a:off x="40953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6" name="Google Shape;11606;p17"/>
            <p:cNvSpPr/>
            <p:nvPr/>
          </p:nvSpPr>
          <p:spPr>
            <a:xfrm>
              <a:off x="43362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7" name="Google Shape;11607;p17"/>
            <p:cNvSpPr/>
            <p:nvPr/>
          </p:nvSpPr>
          <p:spPr>
            <a:xfrm>
              <a:off x="45771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8" name="Google Shape;11608;p17"/>
            <p:cNvSpPr/>
            <p:nvPr/>
          </p:nvSpPr>
          <p:spPr>
            <a:xfrm>
              <a:off x="48180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9" name="Google Shape;11609;p17"/>
            <p:cNvSpPr/>
            <p:nvPr/>
          </p:nvSpPr>
          <p:spPr>
            <a:xfrm>
              <a:off x="50589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0" name="Google Shape;11610;p17"/>
            <p:cNvSpPr/>
            <p:nvPr/>
          </p:nvSpPr>
          <p:spPr>
            <a:xfrm>
              <a:off x="52998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1" name="Google Shape;11611;p17"/>
            <p:cNvSpPr/>
            <p:nvPr/>
          </p:nvSpPr>
          <p:spPr>
            <a:xfrm>
              <a:off x="55407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2" name="Google Shape;11612;p17"/>
            <p:cNvSpPr/>
            <p:nvPr/>
          </p:nvSpPr>
          <p:spPr>
            <a:xfrm>
              <a:off x="57816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3" name="Google Shape;11613;p17"/>
            <p:cNvSpPr/>
            <p:nvPr/>
          </p:nvSpPr>
          <p:spPr>
            <a:xfrm>
              <a:off x="60225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4" name="Google Shape;11614;p17"/>
            <p:cNvSpPr/>
            <p:nvPr/>
          </p:nvSpPr>
          <p:spPr>
            <a:xfrm>
              <a:off x="62634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5" name="Google Shape;11615;p17"/>
            <p:cNvSpPr/>
            <p:nvPr/>
          </p:nvSpPr>
          <p:spPr>
            <a:xfrm>
              <a:off x="65043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6" name="Google Shape;11616;p17"/>
            <p:cNvSpPr/>
            <p:nvPr/>
          </p:nvSpPr>
          <p:spPr>
            <a:xfrm>
              <a:off x="67452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7" name="Google Shape;11617;p17"/>
            <p:cNvSpPr/>
            <p:nvPr/>
          </p:nvSpPr>
          <p:spPr>
            <a:xfrm>
              <a:off x="69861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8" name="Google Shape;11618;p17"/>
            <p:cNvSpPr/>
            <p:nvPr/>
          </p:nvSpPr>
          <p:spPr>
            <a:xfrm>
              <a:off x="72270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9" name="Google Shape;11619;p17"/>
            <p:cNvSpPr/>
            <p:nvPr/>
          </p:nvSpPr>
          <p:spPr>
            <a:xfrm>
              <a:off x="74679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0" name="Google Shape;11620;p17"/>
            <p:cNvSpPr/>
            <p:nvPr/>
          </p:nvSpPr>
          <p:spPr>
            <a:xfrm>
              <a:off x="77088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1" name="Google Shape;11621;p17"/>
            <p:cNvSpPr/>
            <p:nvPr/>
          </p:nvSpPr>
          <p:spPr>
            <a:xfrm>
              <a:off x="79497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2" name="Google Shape;11622;p17"/>
            <p:cNvSpPr/>
            <p:nvPr/>
          </p:nvSpPr>
          <p:spPr>
            <a:xfrm>
              <a:off x="81906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3" name="Google Shape;11623;p17"/>
            <p:cNvSpPr/>
            <p:nvPr/>
          </p:nvSpPr>
          <p:spPr>
            <a:xfrm>
              <a:off x="84315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4" name="Google Shape;11624;p17"/>
            <p:cNvSpPr/>
            <p:nvPr/>
          </p:nvSpPr>
          <p:spPr>
            <a:xfrm>
              <a:off x="86724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5" name="Google Shape;11625;p17"/>
            <p:cNvSpPr/>
            <p:nvPr/>
          </p:nvSpPr>
          <p:spPr>
            <a:xfrm>
              <a:off x="89133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6" name="Google Shape;11626;p17"/>
            <p:cNvSpPr/>
            <p:nvPr/>
          </p:nvSpPr>
          <p:spPr>
            <a:xfrm>
              <a:off x="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7" name="Google Shape;11627;p17"/>
            <p:cNvSpPr/>
            <p:nvPr/>
          </p:nvSpPr>
          <p:spPr>
            <a:xfrm>
              <a:off x="2409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8" name="Google Shape;11628;p17"/>
            <p:cNvSpPr/>
            <p:nvPr/>
          </p:nvSpPr>
          <p:spPr>
            <a:xfrm>
              <a:off x="4818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9" name="Google Shape;11629;p17"/>
            <p:cNvSpPr/>
            <p:nvPr/>
          </p:nvSpPr>
          <p:spPr>
            <a:xfrm>
              <a:off x="7227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0" name="Google Shape;11630;p17"/>
            <p:cNvSpPr/>
            <p:nvPr/>
          </p:nvSpPr>
          <p:spPr>
            <a:xfrm>
              <a:off x="9636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1" name="Google Shape;11631;p17"/>
            <p:cNvSpPr/>
            <p:nvPr/>
          </p:nvSpPr>
          <p:spPr>
            <a:xfrm>
              <a:off x="12045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2" name="Google Shape;11632;p17"/>
            <p:cNvSpPr/>
            <p:nvPr/>
          </p:nvSpPr>
          <p:spPr>
            <a:xfrm>
              <a:off x="14454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3" name="Google Shape;11633;p17"/>
            <p:cNvSpPr/>
            <p:nvPr/>
          </p:nvSpPr>
          <p:spPr>
            <a:xfrm>
              <a:off x="16863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4" name="Google Shape;11634;p17"/>
            <p:cNvSpPr/>
            <p:nvPr/>
          </p:nvSpPr>
          <p:spPr>
            <a:xfrm>
              <a:off x="19272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5" name="Google Shape;11635;p17"/>
            <p:cNvSpPr/>
            <p:nvPr/>
          </p:nvSpPr>
          <p:spPr>
            <a:xfrm>
              <a:off x="21681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6" name="Google Shape;11636;p17"/>
            <p:cNvSpPr/>
            <p:nvPr/>
          </p:nvSpPr>
          <p:spPr>
            <a:xfrm>
              <a:off x="24090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7" name="Google Shape;11637;p17"/>
            <p:cNvSpPr/>
            <p:nvPr/>
          </p:nvSpPr>
          <p:spPr>
            <a:xfrm>
              <a:off x="26499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8" name="Google Shape;11638;p17"/>
            <p:cNvSpPr/>
            <p:nvPr/>
          </p:nvSpPr>
          <p:spPr>
            <a:xfrm>
              <a:off x="28908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9" name="Google Shape;11639;p17"/>
            <p:cNvSpPr/>
            <p:nvPr/>
          </p:nvSpPr>
          <p:spPr>
            <a:xfrm>
              <a:off x="31317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0" name="Google Shape;11640;p17"/>
            <p:cNvSpPr/>
            <p:nvPr/>
          </p:nvSpPr>
          <p:spPr>
            <a:xfrm>
              <a:off x="33726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1" name="Google Shape;11641;p17"/>
            <p:cNvSpPr/>
            <p:nvPr/>
          </p:nvSpPr>
          <p:spPr>
            <a:xfrm>
              <a:off x="36135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2" name="Google Shape;11642;p17"/>
            <p:cNvSpPr/>
            <p:nvPr/>
          </p:nvSpPr>
          <p:spPr>
            <a:xfrm>
              <a:off x="38544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3" name="Google Shape;11643;p17"/>
            <p:cNvSpPr/>
            <p:nvPr/>
          </p:nvSpPr>
          <p:spPr>
            <a:xfrm>
              <a:off x="40953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4" name="Google Shape;11644;p17"/>
            <p:cNvSpPr/>
            <p:nvPr/>
          </p:nvSpPr>
          <p:spPr>
            <a:xfrm>
              <a:off x="43362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5" name="Google Shape;11645;p17"/>
            <p:cNvSpPr/>
            <p:nvPr/>
          </p:nvSpPr>
          <p:spPr>
            <a:xfrm>
              <a:off x="45771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6" name="Google Shape;11646;p17"/>
            <p:cNvSpPr/>
            <p:nvPr/>
          </p:nvSpPr>
          <p:spPr>
            <a:xfrm>
              <a:off x="48180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7" name="Google Shape;11647;p17"/>
            <p:cNvSpPr/>
            <p:nvPr/>
          </p:nvSpPr>
          <p:spPr>
            <a:xfrm>
              <a:off x="50589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8" name="Google Shape;11648;p17"/>
            <p:cNvSpPr/>
            <p:nvPr/>
          </p:nvSpPr>
          <p:spPr>
            <a:xfrm>
              <a:off x="52998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9" name="Google Shape;11649;p17"/>
            <p:cNvSpPr/>
            <p:nvPr/>
          </p:nvSpPr>
          <p:spPr>
            <a:xfrm>
              <a:off x="55407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0" name="Google Shape;11650;p17"/>
            <p:cNvSpPr/>
            <p:nvPr/>
          </p:nvSpPr>
          <p:spPr>
            <a:xfrm>
              <a:off x="57816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1" name="Google Shape;11651;p17"/>
            <p:cNvSpPr/>
            <p:nvPr/>
          </p:nvSpPr>
          <p:spPr>
            <a:xfrm>
              <a:off x="60225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2" name="Google Shape;11652;p17"/>
            <p:cNvSpPr/>
            <p:nvPr/>
          </p:nvSpPr>
          <p:spPr>
            <a:xfrm>
              <a:off x="62634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3" name="Google Shape;11653;p17"/>
            <p:cNvSpPr/>
            <p:nvPr/>
          </p:nvSpPr>
          <p:spPr>
            <a:xfrm>
              <a:off x="65043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4" name="Google Shape;11654;p17"/>
            <p:cNvSpPr/>
            <p:nvPr/>
          </p:nvSpPr>
          <p:spPr>
            <a:xfrm>
              <a:off x="67452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5" name="Google Shape;11655;p17"/>
            <p:cNvSpPr/>
            <p:nvPr/>
          </p:nvSpPr>
          <p:spPr>
            <a:xfrm>
              <a:off x="69861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6" name="Google Shape;11656;p17"/>
            <p:cNvSpPr/>
            <p:nvPr/>
          </p:nvSpPr>
          <p:spPr>
            <a:xfrm>
              <a:off x="72270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7" name="Google Shape;11657;p17"/>
            <p:cNvSpPr/>
            <p:nvPr/>
          </p:nvSpPr>
          <p:spPr>
            <a:xfrm>
              <a:off x="74679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8" name="Google Shape;11658;p17"/>
            <p:cNvSpPr/>
            <p:nvPr/>
          </p:nvSpPr>
          <p:spPr>
            <a:xfrm>
              <a:off x="77088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9" name="Google Shape;11659;p17"/>
            <p:cNvSpPr/>
            <p:nvPr/>
          </p:nvSpPr>
          <p:spPr>
            <a:xfrm>
              <a:off x="79497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0" name="Google Shape;11660;p17"/>
            <p:cNvSpPr/>
            <p:nvPr/>
          </p:nvSpPr>
          <p:spPr>
            <a:xfrm>
              <a:off x="81906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1" name="Google Shape;11661;p17"/>
            <p:cNvSpPr/>
            <p:nvPr/>
          </p:nvSpPr>
          <p:spPr>
            <a:xfrm>
              <a:off x="84315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2" name="Google Shape;11662;p17"/>
            <p:cNvSpPr/>
            <p:nvPr/>
          </p:nvSpPr>
          <p:spPr>
            <a:xfrm>
              <a:off x="86724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3" name="Google Shape;11663;p17"/>
            <p:cNvSpPr/>
            <p:nvPr/>
          </p:nvSpPr>
          <p:spPr>
            <a:xfrm>
              <a:off x="89133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4" name="Google Shape;11664;p17"/>
            <p:cNvSpPr/>
            <p:nvPr/>
          </p:nvSpPr>
          <p:spPr>
            <a:xfrm>
              <a:off x="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5" name="Google Shape;11665;p17"/>
            <p:cNvSpPr/>
            <p:nvPr/>
          </p:nvSpPr>
          <p:spPr>
            <a:xfrm>
              <a:off x="2409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6" name="Google Shape;11666;p17"/>
            <p:cNvSpPr/>
            <p:nvPr/>
          </p:nvSpPr>
          <p:spPr>
            <a:xfrm>
              <a:off x="4818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7" name="Google Shape;11667;p17"/>
            <p:cNvSpPr/>
            <p:nvPr/>
          </p:nvSpPr>
          <p:spPr>
            <a:xfrm>
              <a:off x="7227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8" name="Google Shape;11668;p17"/>
            <p:cNvSpPr/>
            <p:nvPr/>
          </p:nvSpPr>
          <p:spPr>
            <a:xfrm>
              <a:off x="9636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9" name="Google Shape;11669;p17"/>
            <p:cNvSpPr/>
            <p:nvPr/>
          </p:nvSpPr>
          <p:spPr>
            <a:xfrm>
              <a:off x="12045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0" name="Google Shape;11670;p17"/>
            <p:cNvSpPr/>
            <p:nvPr/>
          </p:nvSpPr>
          <p:spPr>
            <a:xfrm>
              <a:off x="14454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1" name="Google Shape;11671;p17"/>
            <p:cNvSpPr/>
            <p:nvPr/>
          </p:nvSpPr>
          <p:spPr>
            <a:xfrm>
              <a:off x="16863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2" name="Google Shape;11672;p17"/>
            <p:cNvSpPr/>
            <p:nvPr/>
          </p:nvSpPr>
          <p:spPr>
            <a:xfrm>
              <a:off x="19272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3" name="Google Shape;11673;p17"/>
            <p:cNvSpPr/>
            <p:nvPr/>
          </p:nvSpPr>
          <p:spPr>
            <a:xfrm>
              <a:off x="21681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4" name="Google Shape;11674;p17"/>
            <p:cNvSpPr/>
            <p:nvPr/>
          </p:nvSpPr>
          <p:spPr>
            <a:xfrm>
              <a:off x="24090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5" name="Google Shape;11675;p17"/>
            <p:cNvSpPr/>
            <p:nvPr/>
          </p:nvSpPr>
          <p:spPr>
            <a:xfrm>
              <a:off x="26499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6" name="Google Shape;11676;p17"/>
            <p:cNvSpPr/>
            <p:nvPr/>
          </p:nvSpPr>
          <p:spPr>
            <a:xfrm>
              <a:off x="28908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7" name="Google Shape;11677;p17"/>
            <p:cNvSpPr/>
            <p:nvPr/>
          </p:nvSpPr>
          <p:spPr>
            <a:xfrm>
              <a:off x="31317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8" name="Google Shape;11678;p17"/>
            <p:cNvSpPr/>
            <p:nvPr/>
          </p:nvSpPr>
          <p:spPr>
            <a:xfrm>
              <a:off x="33726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9" name="Google Shape;11679;p17"/>
            <p:cNvSpPr/>
            <p:nvPr/>
          </p:nvSpPr>
          <p:spPr>
            <a:xfrm>
              <a:off x="36135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0" name="Google Shape;11680;p17"/>
            <p:cNvSpPr/>
            <p:nvPr/>
          </p:nvSpPr>
          <p:spPr>
            <a:xfrm>
              <a:off x="38544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1" name="Google Shape;11681;p17"/>
            <p:cNvSpPr/>
            <p:nvPr/>
          </p:nvSpPr>
          <p:spPr>
            <a:xfrm>
              <a:off x="40953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2" name="Google Shape;11682;p17"/>
            <p:cNvSpPr/>
            <p:nvPr/>
          </p:nvSpPr>
          <p:spPr>
            <a:xfrm>
              <a:off x="43362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3" name="Google Shape;11683;p17"/>
            <p:cNvSpPr/>
            <p:nvPr/>
          </p:nvSpPr>
          <p:spPr>
            <a:xfrm>
              <a:off x="45771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4" name="Google Shape;11684;p17"/>
            <p:cNvSpPr/>
            <p:nvPr/>
          </p:nvSpPr>
          <p:spPr>
            <a:xfrm>
              <a:off x="48180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5" name="Google Shape;11685;p17"/>
            <p:cNvSpPr/>
            <p:nvPr/>
          </p:nvSpPr>
          <p:spPr>
            <a:xfrm>
              <a:off x="50589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6" name="Google Shape;11686;p17"/>
            <p:cNvSpPr/>
            <p:nvPr/>
          </p:nvSpPr>
          <p:spPr>
            <a:xfrm>
              <a:off x="52998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7" name="Google Shape;11687;p17"/>
            <p:cNvSpPr/>
            <p:nvPr/>
          </p:nvSpPr>
          <p:spPr>
            <a:xfrm>
              <a:off x="55407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8" name="Google Shape;11688;p17"/>
            <p:cNvSpPr/>
            <p:nvPr/>
          </p:nvSpPr>
          <p:spPr>
            <a:xfrm>
              <a:off x="57816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9" name="Google Shape;11689;p17"/>
            <p:cNvSpPr/>
            <p:nvPr/>
          </p:nvSpPr>
          <p:spPr>
            <a:xfrm>
              <a:off x="60225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0" name="Google Shape;11690;p17"/>
            <p:cNvSpPr/>
            <p:nvPr/>
          </p:nvSpPr>
          <p:spPr>
            <a:xfrm>
              <a:off x="62634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1" name="Google Shape;11691;p17"/>
            <p:cNvSpPr/>
            <p:nvPr/>
          </p:nvSpPr>
          <p:spPr>
            <a:xfrm>
              <a:off x="65043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2" name="Google Shape;11692;p17"/>
            <p:cNvSpPr/>
            <p:nvPr/>
          </p:nvSpPr>
          <p:spPr>
            <a:xfrm>
              <a:off x="67452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3" name="Google Shape;11693;p17"/>
            <p:cNvSpPr/>
            <p:nvPr/>
          </p:nvSpPr>
          <p:spPr>
            <a:xfrm>
              <a:off x="69861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4" name="Google Shape;11694;p17"/>
            <p:cNvSpPr/>
            <p:nvPr/>
          </p:nvSpPr>
          <p:spPr>
            <a:xfrm>
              <a:off x="72270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5" name="Google Shape;11695;p17"/>
            <p:cNvSpPr/>
            <p:nvPr/>
          </p:nvSpPr>
          <p:spPr>
            <a:xfrm>
              <a:off x="74679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6" name="Google Shape;11696;p17"/>
            <p:cNvSpPr/>
            <p:nvPr/>
          </p:nvSpPr>
          <p:spPr>
            <a:xfrm>
              <a:off x="77088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7" name="Google Shape;11697;p17"/>
            <p:cNvSpPr/>
            <p:nvPr/>
          </p:nvSpPr>
          <p:spPr>
            <a:xfrm>
              <a:off x="79497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8" name="Google Shape;11698;p17"/>
            <p:cNvSpPr/>
            <p:nvPr/>
          </p:nvSpPr>
          <p:spPr>
            <a:xfrm>
              <a:off x="81906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9" name="Google Shape;11699;p17"/>
            <p:cNvSpPr/>
            <p:nvPr/>
          </p:nvSpPr>
          <p:spPr>
            <a:xfrm>
              <a:off x="84315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0" name="Google Shape;11700;p17"/>
            <p:cNvSpPr/>
            <p:nvPr/>
          </p:nvSpPr>
          <p:spPr>
            <a:xfrm>
              <a:off x="86724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1" name="Google Shape;11701;p17"/>
            <p:cNvSpPr/>
            <p:nvPr/>
          </p:nvSpPr>
          <p:spPr>
            <a:xfrm>
              <a:off x="89133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2" name="Google Shape;11702;p17"/>
            <p:cNvSpPr/>
            <p:nvPr/>
          </p:nvSpPr>
          <p:spPr>
            <a:xfrm>
              <a:off x="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3" name="Google Shape;11703;p17"/>
            <p:cNvSpPr/>
            <p:nvPr/>
          </p:nvSpPr>
          <p:spPr>
            <a:xfrm>
              <a:off x="2409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4" name="Google Shape;11704;p17"/>
            <p:cNvSpPr/>
            <p:nvPr/>
          </p:nvSpPr>
          <p:spPr>
            <a:xfrm>
              <a:off x="4818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5" name="Google Shape;11705;p17"/>
            <p:cNvSpPr/>
            <p:nvPr/>
          </p:nvSpPr>
          <p:spPr>
            <a:xfrm>
              <a:off x="7227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6" name="Google Shape;11706;p17"/>
            <p:cNvSpPr/>
            <p:nvPr/>
          </p:nvSpPr>
          <p:spPr>
            <a:xfrm>
              <a:off x="9636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7" name="Google Shape;11707;p17"/>
            <p:cNvSpPr/>
            <p:nvPr/>
          </p:nvSpPr>
          <p:spPr>
            <a:xfrm>
              <a:off x="12045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8" name="Google Shape;11708;p17"/>
            <p:cNvSpPr/>
            <p:nvPr/>
          </p:nvSpPr>
          <p:spPr>
            <a:xfrm>
              <a:off x="14454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9" name="Google Shape;11709;p17"/>
            <p:cNvSpPr/>
            <p:nvPr/>
          </p:nvSpPr>
          <p:spPr>
            <a:xfrm>
              <a:off x="16863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0" name="Google Shape;11710;p17"/>
            <p:cNvSpPr/>
            <p:nvPr/>
          </p:nvSpPr>
          <p:spPr>
            <a:xfrm>
              <a:off x="19272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1" name="Google Shape;11711;p17"/>
            <p:cNvSpPr/>
            <p:nvPr/>
          </p:nvSpPr>
          <p:spPr>
            <a:xfrm>
              <a:off x="21681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2" name="Google Shape;11712;p17"/>
            <p:cNvSpPr/>
            <p:nvPr/>
          </p:nvSpPr>
          <p:spPr>
            <a:xfrm>
              <a:off x="24090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3" name="Google Shape;11713;p17"/>
            <p:cNvSpPr/>
            <p:nvPr/>
          </p:nvSpPr>
          <p:spPr>
            <a:xfrm>
              <a:off x="26499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4" name="Google Shape;11714;p17"/>
            <p:cNvSpPr/>
            <p:nvPr/>
          </p:nvSpPr>
          <p:spPr>
            <a:xfrm>
              <a:off x="28908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5" name="Google Shape;11715;p17"/>
            <p:cNvSpPr/>
            <p:nvPr/>
          </p:nvSpPr>
          <p:spPr>
            <a:xfrm>
              <a:off x="31317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6" name="Google Shape;11716;p17"/>
            <p:cNvSpPr/>
            <p:nvPr/>
          </p:nvSpPr>
          <p:spPr>
            <a:xfrm>
              <a:off x="33726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7" name="Google Shape;11717;p17"/>
            <p:cNvSpPr/>
            <p:nvPr/>
          </p:nvSpPr>
          <p:spPr>
            <a:xfrm>
              <a:off x="36135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8" name="Google Shape;11718;p17"/>
            <p:cNvSpPr/>
            <p:nvPr/>
          </p:nvSpPr>
          <p:spPr>
            <a:xfrm>
              <a:off x="38544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9" name="Google Shape;11719;p17"/>
            <p:cNvSpPr/>
            <p:nvPr/>
          </p:nvSpPr>
          <p:spPr>
            <a:xfrm>
              <a:off x="40953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0" name="Google Shape;11720;p17"/>
            <p:cNvSpPr/>
            <p:nvPr/>
          </p:nvSpPr>
          <p:spPr>
            <a:xfrm>
              <a:off x="43362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1" name="Google Shape;11721;p17"/>
            <p:cNvSpPr/>
            <p:nvPr/>
          </p:nvSpPr>
          <p:spPr>
            <a:xfrm>
              <a:off x="45771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2" name="Google Shape;11722;p17"/>
            <p:cNvSpPr/>
            <p:nvPr/>
          </p:nvSpPr>
          <p:spPr>
            <a:xfrm>
              <a:off x="48180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3" name="Google Shape;11723;p17"/>
            <p:cNvSpPr/>
            <p:nvPr/>
          </p:nvSpPr>
          <p:spPr>
            <a:xfrm>
              <a:off x="50589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4" name="Google Shape;11724;p17"/>
            <p:cNvSpPr/>
            <p:nvPr/>
          </p:nvSpPr>
          <p:spPr>
            <a:xfrm>
              <a:off x="52998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5" name="Google Shape;11725;p17"/>
            <p:cNvSpPr/>
            <p:nvPr/>
          </p:nvSpPr>
          <p:spPr>
            <a:xfrm>
              <a:off x="55407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6" name="Google Shape;11726;p17"/>
            <p:cNvSpPr/>
            <p:nvPr/>
          </p:nvSpPr>
          <p:spPr>
            <a:xfrm>
              <a:off x="57816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7" name="Google Shape;11727;p17"/>
            <p:cNvSpPr/>
            <p:nvPr/>
          </p:nvSpPr>
          <p:spPr>
            <a:xfrm>
              <a:off x="60225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8" name="Google Shape;11728;p17"/>
            <p:cNvSpPr/>
            <p:nvPr/>
          </p:nvSpPr>
          <p:spPr>
            <a:xfrm>
              <a:off x="62634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9" name="Google Shape;11729;p17"/>
            <p:cNvSpPr/>
            <p:nvPr/>
          </p:nvSpPr>
          <p:spPr>
            <a:xfrm>
              <a:off x="65043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0" name="Google Shape;11730;p17"/>
            <p:cNvSpPr/>
            <p:nvPr/>
          </p:nvSpPr>
          <p:spPr>
            <a:xfrm>
              <a:off x="67452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1" name="Google Shape;11731;p17"/>
            <p:cNvSpPr/>
            <p:nvPr/>
          </p:nvSpPr>
          <p:spPr>
            <a:xfrm>
              <a:off x="69861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2" name="Google Shape;11732;p17"/>
            <p:cNvSpPr/>
            <p:nvPr/>
          </p:nvSpPr>
          <p:spPr>
            <a:xfrm>
              <a:off x="72270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3" name="Google Shape;11733;p17"/>
            <p:cNvSpPr/>
            <p:nvPr/>
          </p:nvSpPr>
          <p:spPr>
            <a:xfrm>
              <a:off x="74679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4" name="Google Shape;11734;p17"/>
            <p:cNvSpPr/>
            <p:nvPr/>
          </p:nvSpPr>
          <p:spPr>
            <a:xfrm>
              <a:off x="77088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5" name="Google Shape;11735;p17"/>
            <p:cNvSpPr/>
            <p:nvPr/>
          </p:nvSpPr>
          <p:spPr>
            <a:xfrm>
              <a:off x="79497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6" name="Google Shape;11736;p17"/>
            <p:cNvSpPr/>
            <p:nvPr/>
          </p:nvSpPr>
          <p:spPr>
            <a:xfrm>
              <a:off x="81906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7" name="Google Shape;11737;p17"/>
            <p:cNvSpPr/>
            <p:nvPr/>
          </p:nvSpPr>
          <p:spPr>
            <a:xfrm>
              <a:off x="84315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8" name="Google Shape;11738;p17"/>
            <p:cNvSpPr/>
            <p:nvPr/>
          </p:nvSpPr>
          <p:spPr>
            <a:xfrm>
              <a:off x="86724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9" name="Google Shape;11739;p17"/>
            <p:cNvSpPr/>
            <p:nvPr/>
          </p:nvSpPr>
          <p:spPr>
            <a:xfrm>
              <a:off x="89133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0" name="Google Shape;11740;p17"/>
            <p:cNvSpPr/>
            <p:nvPr/>
          </p:nvSpPr>
          <p:spPr>
            <a:xfrm>
              <a:off x="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1" name="Google Shape;11741;p17"/>
            <p:cNvSpPr/>
            <p:nvPr/>
          </p:nvSpPr>
          <p:spPr>
            <a:xfrm>
              <a:off x="2409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2" name="Google Shape;11742;p17"/>
            <p:cNvSpPr/>
            <p:nvPr/>
          </p:nvSpPr>
          <p:spPr>
            <a:xfrm>
              <a:off x="4818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3" name="Google Shape;11743;p17"/>
            <p:cNvSpPr/>
            <p:nvPr/>
          </p:nvSpPr>
          <p:spPr>
            <a:xfrm>
              <a:off x="7227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4" name="Google Shape;11744;p17"/>
            <p:cNvSpPr/>
            <p:nvPr/>
          </p:nvSpPr>
          <p:spPr>
            <a:xfrm>
              <a:off x="9636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5" name="Google Shape;11745;p17"/>
            <p:cNvSpPr/>
            <p:nvPr/>
          </p:nvSpPr>
          <p:spPr>
            <a:xfrm>
              <a:off x="12045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6" name="Google Shape;11746;p17"/>
            <p:cNvSpPr/>
            <p:nvPr/>
          </p:nvSpPr>
          <p:spPr>
            <a:xfrm>
              <a:off x="14454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7" name="Google Shape;11747;p17"/>
            <p:cNvSpPr/>
            <p:nvPr/>
          </p:nvSpPr>
          <p:spPr>
            <a:xfrm>
              <a:off x="16863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8" name="Google Shape;11748;p17"/>
            <p:cNvSpPr/>
            <p:nvPr/>
          </p:nvSpPr>
          <p:spPr>
            <a:xfrm>
              <a:off x="19272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9" name="Google Shape;11749;p17"/>
            <p:cNvSpPr/>
            <p:nvPr/>
          </p:nvSpPr>
          <p:spPr>
            <a:xfrm>
              <a:off x="21681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0" name="Google Shape;11750;p17"/>
            <p:cNvSpPr/>
            <p:nvPr/>
          </p:nvSpPr>
          <p:spPr>
            <a:xfrm>
              <a:off x="24090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1" name="Google Shape;11751;p17"/>
            <p:cNvSpPr/>
            <p:nvPr/>
          </p:nvSpPr>
          <p:spPr>
            <a:xfrm>
              <a:off x="26499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2" name="Google Shape;11752;p17"/>
            <p:cNvSpPr/>
            <p:nvPr/>
          </p:nvSpPr>
          <p:spPr>
            <a:xfrm>
              <a:off x="28908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3" name="Google Shape;11753;p17"/>
            <p:cNvSpPr/>
            <p:nvPr/>
          </p:nvSpPr>
          <p:spPr>
            <a:xfrm>
              <a:off x="31317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4" name="Google Shape;11754;p17"/>
            <p:cNvSpPr/>
            <p:nvPr/>
          </p:nvSpPr>
          <p:spPr>
            <a:xfrm>
              <a:off x="33726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5" name="Google Shape;11755;p17"/>
            <p:cNvSpPr/>
            <p:nvPr/>
          </p:nvSpPr>
          <p:spPr>
            <a:xfrm>
              <a:off x="36135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6" name="Google Shape;11756;p17"/>
            <p:cNvSpPr/>
            <p:nvPr/>
          </p:nvSpPr>
          <p:spPr>
            <a:xfrm>
              <a:off x="38544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7" name="Google Shape;11757;p17"/>
            <p:cNvSpPr/>
            <p:nvPr/>
          </p:nvSpPr>
          <p:spPr>
            <a:xfrm>
              <a:off x="40953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8" name="Google Shape;11758;p17"/>
            <p:cNvSpPr/>
            <p:nvPr/>
          </p:nvSpPr>
          <p:spPr>
            <a:xfrm>
              <a:off x="43362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9" name="Google Shape;11759;p17"/>
            <p:cNvSpPr/>
            <p:nvPr/>
          </p:nvSpPr>
          <p:spPr>
            <a:xfrm>
              <a:off x="45771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0" name="Google Shape;11760;p17"/>
            <p:cNvSpPr/>
            <p:nvPr/>
          </p:nvSpPr>
          <p:spPr>
            <a:xfrm>
              <a:off x="48180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1" name="Google Shape;11761;p17"/>
            <p:cNvSpPr/>
            <p:nvPr/>
          </p:nvSpPr>
          <p:spPr>
            <a:xfrm>
              <a:off x="50589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2" name="Google Shape;11762;p17"/>
            <p:cNvSpPr/>
            <p:nvPr/>
          </p:nvSpPr>
          <p:spPr>
            <a:xfrm>
              <a:off x="52998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3" name="Google Shape;11763;p17"/>
            <p:cNvSpPr/>
            <p:nvPr/>
          </p:nvSpPr>
          <p:spPr>
            <a:xfrm>
              <a:off x="55407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4" name="Google Shape;11764;p17"/>
            <p:cNvSpPr/>
            <p:nvPr/>
          </p:nvSpPr>
          <p:spPr>
            <a:xfrm>
              <a:off x="57816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5" name="Google Shape;11765;p17"/>
            <p:cNvSpPr/>
            <p:nvPr/>
          </p:nvSpPr>
          <p:spPr>
            <a:xfrm>
              <a:off x="60225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6" name="Google Shape;11766;p17"/>
            <p:cNvSpPr/>
            <p:nvPr/>
          </p:nvSpPr>
          <p:spPr>
            <a:xfrm>
              <a:off x="62634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7" name="Google Shape;11767;p17"/>
            <p:cNvSpPr/>
            <p:nvPr/>
          </p:nvSpPr>
          <p:spPr>
            <a:xfrm>
              <a:off x="65043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8" name="Google Shape;11768;p17"/>
            <p:cNvSpPr/>
            <p:nvPr/>
          </p:nvSpPr>
          <p:spPr>
            <a:xfrm>
              <a:off x="67452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9" name="Google Shape;11769;p17"/>
            <p:cNvSpPr/>
            <p:nvPr/>
          </p:nvSpPr>
          <p:spPr>
            <a:xfrm>
              <a:off x="69861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0" name="Google Shape;11770;p17"/>
            <p:cNvSpPr/>
            <p:nvPr/>
          </p:nvSpPr>
          <p:spPr>
            <a:xfrm>
              <a:off x="72270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1" name="Google Shape;11771;p17"/>
            <p:cNvSpPr/>
            <p:nvPr/>
          </p:nvSpPr>
          <p:spPr>
            <a:xfrm>
              <a:off x="74679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2" name="Google Shape;11772;p17"/>
            <p:cNvSpPr/>
            <p:nvPr/>
          </p:nvSpPr>
          <p:spPr>
            <a:xfrm>
              <a:off x="77088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3" name="Google Shape;11773;p17"/>
            <p:cNvSpPr/>
            <p:nvPr/>
          </p:nvSpPr>
          <p:spPr>
            <a:xfrm>
              <a:off x="79497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4" name="Google Shape;11774;p17"/>
            <p:cNvSpPr/>
            <p:nvPr/>
          </p:nvSpPr>
          <p:spPr>
            <a:xfrm>
              <a:off x="81906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5" name="Google Shape;11775;p17"/>
            <p:cNvSpPr/>
            <p:nvPr/>
          </p:nvSpPr>
          <p:spPr>
            <a:xfrm>
              <a:off x="84315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6" name="Google Shape;11776;p17"/>
            <p:cNvSpPr/>
            <p:nvPr/>
          </p:nvSpPr>
          <p:spPr>
            <a:xfrm>
              <a:off x="86724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7" name="Google Shape;11777;p17"/>
            <p:cNvSpPr/>
            <p:nvPr/>
          </p:nvSpPr>
          <p:spPr>
            <a:xfrm>
              <a:off x="89133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8" name="Google Shape;11778;p17"/>
            <p:cNvSpPr/>
            <p:nvPr/>
          </p:nvSpPr>
          <p:spPr>
            <a:xfrm>
              <a:off x="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9" name="Google Shape;11779;p17"/>
            <p:cNvSpPr/>
            <p:nvPr/>
          </p:nvSpPr>
          <p:spPr>
            <a:xfrm>
              <a:off x="2409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0" name="Google Shape;11780;p17"/>
            <p:cNvSpPr/>
            <p:nvPr/>
          </p:nvSpPr>
          <p:spPr>
            <a:xfrm>
              <a:off x="4818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1" name="Google Shape;11781;p17"/>
            <p:cNvSpPr/>
            <p:nvPr/>
          </p:nvSpPr>
          <p:spPr>
            <a:xfrm>
              <a:off x="7227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2" name="Google Shape;11782;p17"/>
            <p:cNvSpPr/>
            <p:nvPr/>
          </p:nvSpPr>
          <p:spPr>
            <a:xfrm>
              <a:off x="9636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3" name="Google Shape;11783;p17"/>
            <p:cNvSpPr/>
            <p:nvPr/>
          </p:nvSpPr>
          <p:spPr>
            <a:xfrm>
              <a:off x="12045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4" name="Google Shape;11784;p17"/>
            <p:cNvSpPr/>
            <p:nvPr/>
          </p:nvSpPr>
          <p:spPr>
            <a:xfrm>
              <a:off x="14454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5" name="Google Shape;11785;p17"/>
            <p:cNvSpPr/>
            <p:nvPr/>
          </p:nvSpPr>
          <p:spPr>
            <a:xfrm>
              <a:off x="16863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6" name="Google Shape;11786;p17"/>
            <p:cNvSpPr/>
            <p:nvPr/>
          </p:nvSpPr>
          <p:spPr>
            <a:xfrm>
              <a:off x="19272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7" name="Google Shape;11787;p17"/>
            <p:cNvSpPr/>
            <p:nvPr/>
          </p:nvSpPr>
          <p:spPr>
            <a:xfrm>
              <a:off x="21681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8" name="Google Shape;11788;p17"/>
            <p:cNvSpPr/>
            <p:nvPr/>
          </p:nvSpPr>
          <p:spPr>
            <a:xfrm>
              <a:off x="24090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9" name="Google Shape;11789;p17"/>
            <p:cNvSpPr/>
            <p:nvPr/>
          </p:nvSpPr>
          <p:spPr>
            <a:xfrm>
              <a:off x="26499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0" name="Google Shape;11790;p17"/>
            <p:cNvSpPr/>
            <p:nvPr/>
          </p:nvSpPr>
          <p:spPr>
            <a:xfrm>
              <a:off x="28908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1" name="Google Shape;11791;p17"/>
            <p:cNvSpPr/>
            <p:nvPr/>
          </p:nvSpPr>
          <p:spPr>
            <a:xfrm>
              <a:off x="31317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2" name="Google Shape;11792;p17"/>
            <p:cNvSpPr/>
            <p:nvPr/>
          </p:nvSpPr>
          <p:spPr>
            <a:xfrm>
              <a:off x="33726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3" name="Google Shape;11793;p17"/>
            <p:cNvSpPr/>
            <p:nvPr/>
          </p:nvSpPr>
          <p:spPr>
            <a:xfrm>
              <a:off x="36135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4" name="Google Shape;11794;p17"/>
            <p:cNvSpPr/>
            <p:nvPr/>
          </p:nvSpPr>
          <p:spPr>
            <a:xfrm>
              <a:off x="38544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5" name="Google Shape;11795;p17"/>
            <p:cNvSpPr/>
            <p:nvPr/>
          </p:nvSpPr>
          <p:spPr>
            <a:xfrm>
              <a:off x="40953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6" name="Google Shape;11796;p17"/>
            <p:cNvSpPr/>
            <p:nvPr/>
          </p:nvSpPr>
          <p:spPr>
            <a:xfrm>
              <a:off x="43362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7" name="Google Shape;11797;p17"/>
            <p:cNvSpPr/>
            <p:nvPr/>
          </p:nvSpPr>
          <p:spPr>
            <a:xfrm>
              <a:off x="45771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8" name="Google Shape;11798;p17"/>
            <p:cNvSpPr/>
            <p:nvPr/>
          </p:nvSpPr>
          <p:spPr>
            <a:xfrm>
              <a:off x="48180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9" name="Google Shape;11799;p17"/>
            <p:cNvSpPr/>
            <p:nvPr/>
          </p:nvSpPr>
          <p:spPr>
            <a:xfrm>
              <a:off x="50589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0" name="Google Shape;11800;p17"/>
            <p:cNvSpPr/>
            <p:nvPr/>
          </p:nvSpPr>
          <p:spPr>
            <a:xfrm>
              <a:off x="52998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1" name="Google Shape;11801;p17"/>
            <p:cNvSpPr/>
            <p:nvPr/>
          </p:nvSpPr>
          <p:spPr>
            <a:xfrm>
              <a:off x="55407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2" name="Google Shape;11802;p17"/>
            <p:cNvSpPr/>
            <p:nvPr/>
          </p:nvSpPr>
          <p:spPr>
            <a:xfrm>
              <a:off x="57816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3" name="Google Shape;11803;p17"/>
            <p:cNvSpPr/>
            <p:nvPr/>
          </p:nvSpPr>
          <p:spPr>
            <a:xfrm>
              <a:off x="60225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4" name="Google Shape;11804;p17"/>
            <p:cNvSpPr/>
            <p:nvPr/>
          </p:nvSpPr>
          <p:spPr>
            <a:xfrm>
              <a:off x="62634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5" name="Google Shape;11805;p17"/>
            <p:cNvSpPr/>
            <p:nvPr/>
          </p:nvSpPr>
          <p:spPr>
            <a:xfrm>
              <a:off x="65043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6" name="Google Shape;11806;p17"/>
            <p:cNvSpPr/>
            <p:nvPr/>
          </p:nvSpPr>
          <p:spPr>
            <a:xfrm>
              <a:off x="67452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7" name="Google Shape;11807;p17"/>
            <p:cNvSpPr/>
            <p:nvPr/>
          </p:nvSpPr>
          <p:spPr>
            <a:xfrm>
              <a:off x="69861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8" name="Google Shape;11808;p17"/>
            <p:cNvSpPr/>
            <p:nvPr/>
          </p:nvSpPr>
          <p:spPr>
            <a:xfrm>
              <a:off x="72270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9" name="Google Shape;11809;p17"/>
            <p:cNvSpPr/>
            <p:nvPr/>
          </p:nvSpPr>
          <p:spPr>
            <a:xfrm>
              <a:off x="74679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0" name="Google Shape;11810;p17"/>
            <p:cNvSpPr/>
            <p:nvPr/>
          </p:nvSpPr>
          <p:spPr>
            <a:xfrm>
              <a:off x="77088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1" name="Google Shape;11811;p17"/>
            <p:cNvSpPr/>
            <p:nvPr/>
          </p:nvSpPr>
          <p:spPr>
            <a:xfrm>
              <a:off x="79497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2" name="Google Shape;11812;p17"/>
            <p:cNvSpPr/>
            <p:nvPr/>
          </p:nvSpPr>
          <p:spPr>
            <a:xfrm>
              <a:off x="81906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3" name="Google Shape;11813;p17"/>
            <p:cNvSpPr/>
            <p:nvPr/>
          </p:nvSpPr>
          <p:spPr>
            <a:xfrm>
              <a:off x="84315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4" name="Google Shape;11814;p17"/>
            <p:cNvSpPr/>
            <p:nvPr/>
          </p:nvSpPr>
          <p:spPr>
            <a:xfrm>
              <a:off x="86724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5" name="Google Shape;11815;p17"/>
            <p:cNvSpPr/>
            <p:nvPr/>
          </p:nvSpPr>
          <p:spPr>
            <a:xfrm>
              <a:off x="89133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6" name="Google Shape;11816;p17"/>
            <p:cNvSpPr/>
            <p:nvPr/>
          </p:nvSpPr>
          <p:spPr>
            <a:xfrm>
              <a:off x="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7" name="Google Shape;11817;p17"/>
            <p:cNvSpPr/>
            <p:nvPr/>
          </p:nvSpPr>
          <p:spPr>
            <a:xfrm>
              <a:off x="2409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8" name="Google Shape;11818;p17"/>
            <p:cNvSpPr/>
            <p:nvPr/>
          </p:nvSpPr>
          <p:spPr>
            <a:xfrm>
              <a:off x="4818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9" name="Google Shape;11819;p17"/>
            <p:cNvSpPr/>
            <p:nvPr/>
          </p:nvSpPr>
          <p:spPr>
            <a:xfrm>
              <a:off x="7227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0" name="Google Shape;11820;p17"/>
            <p:cNvSpPr/>
            <p:nvPr/>
          </p:nvSpPr>
          <p:spPr>
            <a:xfrm>
              <a:off x="9636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1" name="Google Shape;11821;p17"/>
            <p:cNvSpPr/>
            <p:nvPr/>
          </p:nvSpPr>
          <p:spPr>
            <a:xfrm>
              <a:off x="12045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2" name="Google Shape;11822;p17"/>
            <p:cNvSpPr/>
            <p:nvPr/>
          </p:nvSpPr>
          <p:spPr>
            <a:xfrm>
              <a:off x="14454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3" name="Google Shape;11823;p17"/>
            <p:cNvSpPr/>
            <p:nvPr/>
          </p:nvSpPr>
          <p:spPr>
            <a:xfrm>
              <a:off x="16863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4" name="Google Shape;11824;p17"/>
            <p:cNvSpPr/>
            <p:nvPr/>
          </p:nvSpPr>
          <p:spPr>
            <a:xfrm>
              <a:off x="19272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5" name="Google Shape;11825;p17"/>
            <p:cNvSpPr/>
            <p:nvPr/>
          </p:nvSpPr>
          <p:spPr>
            <a:xfrm>
              <a:off x="21681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6" name="Google Shape;11826;p17"/>
            <p:cNvSpPr/>
            <p:nvPr/>
          </p:nvSpPr>
          <p:spPr>
            <a:xfrm>
              <a:off x="24090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7" name="Google Shape;11827;p17"/>
            <p:cNvSpPr/>
            <p:nvPr/>
          </p:nvSpPr>
          <p:spPr>
            <a:xfrm>
              <a:off x="26499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8" name="Google Shape;11828;p17"/>
            <p:cNvSpPr/>
            <p:nvPr/>
          </p:nvSpPr>
          <p:spPr>
            <a:xfrm>
              <a:off x="28908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9" name="Google Shape;11829;p17"/>
            <p:cNvSpPr/>
            <p:nvPr/>
          </p:nvSpPr>
          <p:spPr>
            <a:xfrm>
              <a:off x="31317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0" name="Google Shape;11830;p17"/>
            <p:cNvSpPr/>
            <p:nvPr/>
          </p:nvSpPr>
          <p:spPr>
            <a:xfrm>
              <a:off x="33726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1" name="Google Shape;11831;p17"/>
            <p:cNvSpPr/>
            <p:nvPr/>
          </p:nvSpPr>
          <p:spPr>
            <a:xfrm>
              <a:off x="36135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2" name="Google Shape;11832;p17"/>
            <p:cNvSpPr/>
            <p:nvPr/>
          </p:nvSpPr>
          <p:spPr>
            <a:xfrm>
              <a:off x="38544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3" name="Google Shape;11833;p17"/>
            <p:cNvSpPr/>
            <p:nvPr/>
          </p:nvSpPr>
          <p:spPr>
            <a:xfrm>
              <a:off x="40953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4" name="Google Shape;11834;p17"/>
            <p:cNvSpPr/>
            <p:nvPr/>
          </p:nvSpPr>
          <p:spPr>
            <a:xfrm>
              <a:off x="43362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5" name="Google Shape;11835;p17"/>
            <p:cNvSpPr/>
            <p:nvPr/>
          </p:nvSpPr>
          <p:spPr>
            <a:xfrm>
              <a:off x="45771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6" name="Google Shape;11836;p17"/>
            <p:cNvSpPr/>
            <p:nvPr/>
          </p:nvSpPr>
          <p:spPr>
            <a:xfrm>
              <a:off x="48180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7" name="Google Shape;11837;p17"/>
            <p:cNvSpPr/>
            <p:nvPr/>
          </p:nvSpPr>
          <p:spPr>
            <a:xfrm>
              <a:off x="50589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8" name="Google Shape;11838;p17"/>
            <p:cNvSpPr/>
            <p:nvPr/>
          </p:nvSpPr>
          <p:spPr>
            <a:xfrm>
              <a:off x="52998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9" name="Google Shape;11839;p17"/>
            <p:cNvSpPr/>
            <p:nvPr/>
          </p:nvSpPr>
          <p:spPr>
            <a:xfrm>
              <a:off x="55407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0" name="Google Shape;11840;p17"/>
            <p:cNvSpPr/>
            <p:nvPr/>
          </p:nvSpPr>
          <p:spPr>
            <a:xfrm>
              <a:off x="57816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1" name="Google Shape;11841;p17"/>
            <p:cNvSpPr/>
            <p:nvPr/>
          </p:nvSpPr>
          <p:spPr>
            <a:xfrm>
              <a:off x="60225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2" name="Google Shape;11842;p17"/>
            <p:cNvSpPr/>
            <p:nvPr/>
          </p:nvSpPr>
          <p:spPr>
            <a:xfrm>
              <a:off x="62634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3" name="Google Shape;11843;p17"/>
            <p:cNvSpPr/>
            <p:nvPr/>
          </p:nvSpPr>
          <p:spPr>
            <a:xfrm>
              <a:off x="65043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4" name="Google Shape;11844;p17"/>
            <p:cNvSpPr/>
            <p:nvPr/>
          </p:nvSpPr>
          <p:spPr>
            <a:xfrm>
              <a:off x="67452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5" name="Google Shape;11845;p17"/>
            <p:cNvSpPr/>
            <p:nvPr/>
          </p:nvSpPr>
          <p:spPr>
            <a:xfrm>
              <a:off x="69861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6" name="Google Shape;11846;p17"/>
            <p:cNvSpPr/>
            <p:nvPr/>
          </p:nvSpPr>
          <p:spPr>
            <a:xfrm>
              <a:off x="72270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7" name="Google Shape;11847;p17"/>
            <p:cNvSpPr/>
            <p:nvPr/>
          </p:nvSpPr>
          <p:spPr>
            <a:xfrm>
              <a:off x="74679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8" name="Google Shape;11848;p17"/>
            <p:cNvSpPr/>
            <p:nvPr/>
          </p:nvSpPr>
          <p:spPr>
            <a:xfrm>
              <a:off x="77088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9" name="Google Shape;11849;p17"/>
            <p:cNvSpPr/>
            <p:nvPr/>
          </p:nvSpPr>
          <p:spPr>
            <a:xfrm>
              <a:off x="79497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0" name="Google Shape;11850;p17"/>
            <p:cNvSpPr/>
            <p:nvPr/>
          </p:nvSpPr>
          <p:spPr>
            <a:xfrm>
              <a:off x="81906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1" name="Google Shape;11851;p17"/>
            <p:cNvSpPr/>
            <p:nvPr/>
          </p:nvSpPr>
          <p:spPr>
            <a:xfrm>
              <a:off x="84315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2" name="Google Shape;11852;p17"/>
            <p:cNvSpPr/>
            <p:nvPr/>
          </p:nvSpPr>
          <p:spPr>
            <a:xfrm>
              <a:off x="86724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3" name="Google Shape;11853;p17"/>
            <p:cNvSpPr/>
            <p:nvPr/>
          </p:nvSpPr>
          <p:spPr>
            <a:xfrm>
              <a:off x="89133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54" name="Google Shape;11854;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667"/>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855" name="Google Shape;11855;p17"/>
          <p:cNvSpPr/>
          <p:nvPr/>
        </p:nvSpPr>
        <p:spPr>
          <a:xfrm rot="-9002992" flipH="1">
            <a:off x="441788" y="454114"/>
            <a:ext cx="96947" cy="194785"/>
          </a:xfrm>
          <a:prstGeom prst="roundRect">
            <a:avLst>
              <a:gd name="adj" fmla="val 50000"/>
            </a:avLst>
          </a:prstGeom>
          <a:solidFill>
            <a:schemeClr val="accent2"/>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56" name="Google Shape;11856;p17"/>
          <p:cNvSpPr/>
          <p:nvPr/>
        </p:nvSpPr>
        <p:spPr>
          <a:xfrm rot="-469745" flipH="1">
            <a:off x="963721" y="877654"/>
            <a:ext cx="96903" cy="194996"/>
          </a:xfrm>
          <a:prstGeom prst="roundRect">
            <a:avLst>
              <a:gd name="adj" fmla="val 50000"/>
            </a:avLst>
          </a:prstGeom>
          <a:solidFill>
            <a:schemeClr val="accent3"/>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57" name="Google Shape;11857;p17"/>
          <p:cNvSpPr/>
          <p:nvPr/>
        </p:nvSpPr>
        <p:spPr>
          <a:xfrm rot="-4888154" flipH="1">
            <a:off x="11581873" y="1642528"/>
            <a:ext cx="97073" cy="194485"/>
          </a:xfrm>
          <a:prstGeom prst="roundRect">
            <a:avLst>
              <a:gd name="adj" fmla="val 50000"/>
            </a:avLst>
          </a:prstGeom>
          <a:solidFill>
            <a:schemeClr val="accent1"/>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58" name="Google Shape;11858;p17"/>
          <p:cNvSpPr/>
          <p:nvPr/>
        </p:nvSpPr>
        <p:spPr>
          <a:xfrm rot="-9002992" flipH="1">
            <a:off x="11509321" y="621932"/>
            <a:ext cx="96947" cy="194785"/>
          </a:xfrm>
          <a:prstGeom prst="roundRect">
            <a:avLst>
              <a:gd name="adj" fmla="val 50000"/>
            </a:avLst>
          </a:prstGeom>
          <a:solidFill>
            <a:schemeClr val="dk1"/>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59" name="Google Shape;11859;p17"/>
          <p:cNvSpPr/>
          <p:nvPr/>
        </p:nvSpPr>
        <p:spPr>
          <a:xfrm rot="-469745" flipH="1">
            <a:off x="11024587" y="1156254"/>
            <a:ext cx="96903" cy="194996"/>
          </a:xfrm>
          <a:prstGeom prst="roundRect">
            <a:avLst>
              <a:gd name="adj" fmla="val 50000"/>
            </a:avLst>
          </a:prstGeom>
          <a:solidFill>
            <a:schemeClr val="accent5"/>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60" name="Google Shape;11860;p17"/>
          <p:cNvSpPr/>
          <p:nvPr/>
        </p:nvSpPr>
        <p:spPr>
          <a:xfrm rot="-6345070" flipH="1">
            <a:off x="505003" y="1495817"/>
            <a:ext cx="97252" cy="194612"/>
          </a:xfrm>
          <a:prstGeom prst="roundRect">
            <a:avLst>
              <a:gd name="adj" fmla="val 50000"/>
            </a:avLst>
          </a:prstGeom>
          <a:solidFill>
            <a:schemeClr val="accent1"/>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52131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32"/>
        <p:cNvGrpSpPr/>
        <p:nvPr/>
      </p:nvGrpSpPr>
      <p:grpSpPr>
        <a:xfrm>
          <a:off x="0" y="0"/>
          <a:ext cx="0" cy="0"/>
          <a:chOff x="0" y="0"/>
          <a:chExt cx="0" cy="0"/>
        </a:xfrm>
      </p:grpSpPr>
      <p:grpSp>
        <p:nvGrpSpPr>
          <p:cNvPr id="4233" name="Google Shape;4233;p7"/>
          <p:cNvGrpSpPr/>
          <p:nvPr/>
        </p:nvGrpSpPr>
        <p:grpSpPr>
          <a:xfrm>
            <a:off x="0" y="0"/>
            <a:ext cx="12205600" cy="7066400"/>
            <a:chOff x="0" y="0"/>
            <a:chExt cx="9154200" cy="5299800"/>
          </a:xfrm>
        </p:grpSpPr>
        <p:sp>
          <p:nvSpPr>
            <p:cNvPr id="4234" name="Google Shape;4234;p7"/>
            <p:cNvSpPr/>
            <p:nvPr/>
          </p:nvSpPr>
          <p:spPr>
            <a:xfrm>
              <a:off x="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5" name="Google Shape;4235;p7"/>
            <p:cNvSpPr/>
            <p:nvPr/>
          </p:nvSpPr>
          <p:spPr>
            <a:xfrm>
              <a:off x="2409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6" name="Google Shape;4236;p7"/>
            <p:cNvSpPr/>
            <p:nvPr/>
          </p:nvSpPr>
          <p:spPr>
            <a:xfrm>
              <a:off x="4818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7" name="Google Shape;4237;p7"/>
            <p:cNvSpPr/>
            <p:nvPr/>
          </p:nvSpPr>
          <p:spPr>
            <a:xfrm>
              <a:off x="7227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8" name="Google Shape;4238;p7"/>
            <p:cNvSpPr/>
            <p:nvPr/>
          </p:nvSpPr>
          <p:spPr>
            <a:xfrm>
              <a:off x="9636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9" name="Google Shape;4239;p7"/>
            <p:cNvSpPr/>
            <p:nvPr/>
          </p:nvSpPr>
          <p:spPr>
            <a:xfrm>
              <a:off x="12045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0" name="Google Shape;4240;p7"/>
            <p:cNvSpPr/>
            <p:nvPr/>
          </p:nvSpPr>
          <p:spPr>
            <a:xfrm>
              <a:off x="14454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7"/>
            <p:cNvSpPr/>
            <p:nvPr/>
          </p:nvSpPr>
          <p:spPr>
            <a:xfrm>
              <a:off x="16863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2" name="Google Shape;4242;p7"/>
            <p:cNvSpPr/>
            <p:nvPr/>
          </p:nvSpPr>
          <p:spPr>
            <a:xfrm>
              <a:off x="19272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3" name="Google Shape;4243;p7"/>
            <p:cNvSpPr/>
            <p:nvPr/>
          </p:nvSpPr>
          <p:spPr>
            <a:xfrm>
              <a:off x="21681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4" name="Google Shape;4244;p7"/>
            <p:cNvSpPr/>
            <p:nvPr/>
          </p:nvSpPr>
          <p:spPr>
            <a:xfrm>
              <a:off x="24090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7"/>
            <p:cNvSpPr/>
            <p:nvPr/>
          </p:nvSpPr>
          <p:spPr>
            <a:xfrm>
              <a:off x="26499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7"/>
            <p:cNvSpPr/>
            <p:nvPr/>
          </p:nvSpPr>
          <p:spPr>
            <a:xfrm>
              <a:off x="28908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7"/>
            <p:cNvSpPr/>
            <p:nvPr/>
          </p:nvSpPr>
          <p:spPr>
            <a:xfrm>
              <a:off x="31317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7"/>
            <p:cNvSpPr/>
            <p:nvPr/>
          </p:nvSpPr>
          <p:spPr>
            <a:xfrm>
              <a:off x="33726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7"/>
            <p:cNvSpPr/>
            <p:nvPr/>
          </p:nvSpPr>
          <p:spPr>
            <a:xfrm>
              <a:off x="36135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7"/>
            <p:cNvSpPr/>
            <p:nvPr/>
          </p:nvSpPr>
          <p:spPr>
            <a:xfrm>
              <a:off x="38544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7"/>
            <p:cNvSpPr/>
            <p:nvPr/>
          </p:nvSpPr>
          <p:spPr>
            <a:xfrm>
              <a:off x="40953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7"/>
            <p:cNvSpPr/>
            <p:nvPr/>
          </p:nvSpPr>
          <p:spPr>
            <a:xfrm>
              <a:off x="43362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7"/>
            <p:cNvSpPr/>
            <p:nvPr/>
          </p:nvSpPr>
          <p:spPr>
            <a:xfrm>
              <a:off x="45771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7"/>
            <p:cNvSpPr/>
            <p:nvPr/>
          </p:nvSpPr>
          <p:spPr>
            <a:xfrm>
              <a:off x="48180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7"/>
            <p:cNvSpPr/>
            <p:nvPr/>
          </p:nvSpPr>
          <p:spPr>
            <a:xfrm>
              <a:off x="50589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7"/>
            <p:cNvSpPr/>
            <p:nvPr/>
          </p:nvSpPr>
          <p:spPr>
            <a:xfrm>
              <a:off x="52998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7"/>
            <p:cNvSpPr/>
            <p:nvPr/>
          </p:nvSpPr>
          <p:spPr>
            <a:xfrm>
              <a:off x="55407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7"/>
            <p:cNvSpPr/>
            <p:nvPr/>
          </p:nvSpPr>
          <p:spPr>
            <a:xfrm>
              <a:off x="57816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7"/>
            <p:cNvSpPr/>
            <p:nvPr/>
          </p:nvSpPr>
          <p:spPr>
            <a:xfrm>
              <a:off x="60225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7"/>
            <p:cNvSpPr/>
            <p:nvPr/>
          </p:nvSpPr>
          <p:spPr>
            <a:xfrm>
              <a:off x="62634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7"/>
            <p:cNvSpPr/>
            <p:nvPr/>
          </p:nvSpPr>
          <p:spPr>
            <a:xfrm>
              <a:off x="65043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7"/>
            <p:cNvSpPr/>
            <p:nvPr/>
          </p:nvSpPr>
          <p:spPr>
            <a:xfrm>
              <a:off x="67452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7"/>
            <p:cNvSpPr/>
            <p:nvPr/>
          </p:nvSpPr>
          <p:spPr>
            <a:xfrm>
              <a:off x="69861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4" name="Google Shape;4264;p7"/>
            <p:cNvSpPr/>
            <p:nvPr/>
          </p:nvSpPr>
          <p:spPr>
            <a:xfrm>
              <a:off x="72270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5" name="Google Shape;4265;p7"/>
            <p:cNvSpPr/>
            <p:nvPr/>
          </p:nvSpPr>
          <p:spPr>
            <a:xfrm>
              <a:off x="74679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7"/>
            <p:cNvSpPr/>
            <p:nvPr/>
          </p:nvSpPr>
          <p:spPr>
            <a:xfrm>
              <a:off x="77088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7"/>
            <p:cNvSpPr/>
            <p:nvPr/>
          </p:nvSpPr>
          <p:spPr>
            <a:xfrm>
              <a:off x="79497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7"/>
            <p:cNvSpPr/>
            <p:nvPr/>
          </p:nvSpPr>
          <p:spPr>
            <a:xfrm>
              <a:off x="81906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7"/>
            <p:cNvSpPr/>
            <p:nvPr/>
          </p:nvSpPr>
          <p:spPr>
            <a:xfrm>
              <a:off x="84315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7"/>
            <p:cNvSpPr/>
            <p:nvPr/>
          </p:nvSpPr>
          <p:spPr>
            <a:xfrm>
              <a:off x="86724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7"/>
            <p:cNvSpPr/>
            <p:nvPr/>
          </p:nvSpPr>
          <p:spPr>
            <a:xfrm>
              <a:off x="8913300" y="240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7"/>
            <p:cNvSpPr/>
            <p:nvPr/>
          </p:nvSpPr>
          <p:spPr>
            <a:xfrm>
              <a:off x="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3" name="Google Shape;4273;p7"/>
            <p:cNvSpPr/>
            <p:nvPr/>
          </p:nvSpPr>
          <p:spPr>
            <a:xfrm>
              <a:off x="2409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4" name="Google Shape;4274;p7"/>
            <p:cNvSpPr/>
            <p:nvPr/>
          </p:nvSpPr>
          <p:spPr>
            <a:xfrm>
              <a:off x="4818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7"/>
            <p:cNvSpPr/>
            <p:nvPr/>
          </p:nvSpPr>
          <p:spPr>
            <a:xfrm>
              <a:off x="7227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7"/>
            <p:cNvSpPr/>
            <p:nvPr/>
          </p:nvSpPr>
          <p:spPr>
            <a:xfrm>
              <a:off x="9636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7"/>
            <p:cNvSpPr/>
            <p:nvPr/>
          </p:nvSpPr>
          <p:spPr>
            <a:xfrm>
              <a:off x="12045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7"/>
            <p:cNvSpPr/>
            <p:nvPr/>
          </p:nvSpPr>
          <p:spPr>
            <a:xfrm>
              <a:off x="14454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7"/>
            <p:cNvSpPr/>
            <p:nvPr/>
          </p:nvSpPr>
          <p:spPr>
            <a:xfrm>
              <a:off x="16863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7"/>
            <p:cNvSpPr/>
            <p:nvPr/>
          </p:nvSpPr>
          <p:spPr>
            <a:xfrm>
              <a:off x="19272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7"/>
            <p:cNvSpPr/>
            <p:nvPr/>
          </p:nvSpPr>
          <p:spPr>
            <a:xfrm>
              <a:off x="21681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7"/>
            <p:cNvSpPr/>
            <p:nvPr/>
          </p:nvSpPr>
          <p:spPr>
            <a:xfrm>
              <a:off x="24090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7"/>
            <p:cNvSpPr/>
            <p:nvPr/>
          </p:nvSpPr>
          <p:spPr>
            <a:xfrm>
              <a:off x="26499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7"/>
            <p:cNvSpPr/>
            <p:nvPr/>
          </p:nvSpPr>
          <p:spPr>
            <a:xfrm>
              <a:off x="28908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7"/>
            <p:cNvSpPr/>
            <p:nvPr/>
          </p:nvSpPr>
          <p:spPr>
            <a:xfrm>
              <a:off x="31317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7"/>
            <p:cNvSpPr/>
            <p:nvPr/>
          </p:nvSpPr>
          <p:spPr>
            <a:xfrm>
              <a:off x="33726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7"/>
            <p:cNvSpPr/>
            <p:nvPr/>
          </p:nvSpPr>
          <p:spPr>
            <a:xfrm>
              <a:off x="36135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7"/>
            <p:cNvSpPr/>
            <p:nvPr/>
          </p:nvSpPr>
          <p:spPr>
            <a:xfrm>
              <a:off x="38544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7"/>
            <p:cNvSpPr/>
            <p:nvPr/>
          </p:nvSpPr>
          <p:spPr>
            <a:xfrm>
              <a:off x="40953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0" name="Google Shape;4290;p7"/>
            <p:cNvSpPr/>
            <p:nvPr/>
          </p:nvSpPr>
          <p:spPr>
            <a:xfrm>
              <a:off x="43362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1" name="Google Shape;4291;p7"/>
            <p:cNvSpPr/>
            <p:nvPr/>
          </p:nvSpPr>
          <p:spPr>
            <a:xfrm>
              <a:off x="45771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7"/>
            <p:cNvSpPr/>
            <p:nvPr/>
          </p:nvSpPr>
          <p:spPr>
            <a:xfrm>
              <a:off x="48180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7"/>
            <p:cNvSpPr/>
            <p:nvPr/>
          </p:nvSpPr>
          <p:spPr>
            <a:xfrm>
              <a:off x="50589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7"/>
            <p:cNvSpPr/>
            <p:nvPr/>
          </p:nvSpPr>
          <p:spPr>
            <a:xfrm>
              <a:off x="52998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7"/>
            <p:cNvSpPr/>
            <p:nvPr/>
          </p:nvSpPr>
          <p:spPr>
            <a:xfrm>
              <a:off x="55407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7"/>
            <p:cNvSpPr/>
            <p:nvPr/>
          </p:nvSpPr>
          <p:spPr>
            <a:xfrm>
              <a:off x="57816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7"/>
            <p:cNvSpPr/>
            <p:nvPr/>
          </p:nvSpPr>
          <p:spPr>
            <a:xfrm>
              <a:off x="60225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7"/>
            <p:cNvSpPr/>
            <p:nvPr/>
          </p:nvSpPr>
          <p:spPr>
            <a:xfrm>
              <a:off x="62634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7"/>
            <p:cNvSpPr/>
            <p:nvPr/>
          </p:nvSpPr>
          <p:spPr>
            <a:xfrm>
              <a:off x="65043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7"/>
            <p:cNvSpPr/>
            <p:nvPr/>
          </p:nvSpPr>
          <p:spPr>
            <a:xfrm>
              <a:off x="67452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7"/>
            <p:cNvSpPr/>
            <p:nvPr/>
          </p:nvSpPr>
          <p:spPr>
            <a:xfrm>
              <a:off x="69861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7"/>
            <p:cNvSpPr/>
            <p:nvPr/>
          </p:nvSpPr>
          <p:spPr>
            <a:xfrm>
              <a:off x="72270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7"/>
            <p:cNvSpPr/>
            <p:nvPr/>
          </p:nvSpPr>
          <p:spPr>
            <a:xfrm>
              <a:off x="74679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7"/>
            <p:cNvSpPr/>
            <p:nvPr/>
          </p:nvSpPr>
          <p:spPr>
            <a:xfrm>
              <a:off x="77088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7"/>
            <p:cNvSpPr/>
            <p:nvPr/>
          </p:nvSpPr>
          <p:spPr>
            <a:xfrm>
              <a:off x="79497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7"/>
            <p:cNvSpPr/>
            <p:nvPr/>
          </p:nvSpPr>
          <p:spPr>
            <a:xfrm>
              <a:off x="81906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7"/>
            <p:cNvSpPr/>
            <p:nvPr/>
          </p:nvSpPr>
          <p:spPr>
            <a:xfrm>
              <a:off x="84315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7"/>
            <p:cNvSpPr/>
            <p:nvPr/>
          </p:nvSpPr>
          <p:spPr>
            <a:xfrm>
              <a:off x="86724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7"/>
            <p:cNvSpPr/>
            <p:nvPr/>
          </p:nvSpPr>
          <p:spPr>
            <a:xfrm>
              <a:off x="8913300" y="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7"/>
            <p:cNvSpPr/>
            <p:nvPr/>
          </p:nvSpPr>
          <p:spPr>
            <a:xfrm>
              <a:off x="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7"/>
            <p:cNvSpPr/>
            <p:nvPr/>
          </p:nvSpPr>
          <p:spPr>
            <a:xfrm>
              <a:off x="2409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7"/>
            <p:cNvSpPr/>
            <p:nvPr/>
          </p:nvSpPr>
          <p:spPr>
            <a:xfrm>
              <a:off x="4818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7"/>
            <p:cNvSpPr/>
            <p:nvPr/>
          </p:nvSpPr>
          <p:spPr>
            <a:xfrm>
              <a:off x="7227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7"/>
            <p:cNvSpPr/>
            <p:nvPr/>
          </p:nvSpPr>
          <p:spPr>
            <a:xfrm>
              <a:off x="9636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7"/>
            <p:cNvSpPr/>
            <p:nvPr/>
          </p:nvSpPr>
          <p:spPr>
            <a:xfrm>
              <a:off x="12045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7"/>
            <p:cNvSpPr/>
            <p:nvPr/>
          </p:nvSpPr>
          <p:spPr>
            <a:xfrm>
              <a:off x="14454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7"/>
            <p:cNvSpPr/>
            <p:nvPr/>
          </p:nvSpPr>
          <p:spPr>
            <a:xfrm>
              <a:off x="16863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7"/>
            <p:cNvSpPr/>
            <p:nvPr/>
          </p:nvSpPr>
          <p:spPr>
            <a:xfrm>
              <a:off x="19272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7"/>
            <p:cNvSpPr/>
            <p:nvPr/>
          </p:nvSpPr>
          <p:spPr>
            <a:xfrm>
              <a:off x="21681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7"/>
            <p:cNvSpPr/>
            <p:nvPr/>
          </p:nvSpPr>
          <p:spPr>
            <a:xfrm>
              <a:off x="24090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1" name="Google Shape;4321;p7"/>
            <p:cNvSpPr/>
            <p:nvPr/>
          </p:nvSpPr>
          <p:spPr>
            <a:xfrm>
              <a:off x="26499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2" name="Google Shape;4322;p7"/>
            <p:cNvSpPr/>
            <p:nvPr/>
          </p:nvSpPr>
          <p:spPr>
            <a:xfrm>
              <a:off x="28908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7"/>
            <p:cNvSpPr/>
            <p:nvPr/>
          </p:nvSpPr>
          <p:spPr>
            <a:xfrm>
              <a:off x="31317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7"/>
            <p:cNvSpPr/>
            <p:nvPr/>
          </p:nvSpPr>
          <p:spPr>
            <a:xfrm>
              <a:off x="33726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7"/>
            <p:cNvSpPr/>
            <p:nvPr/>
          </p:nvSpPr>
          <p:spPr>
            <a:xfrm>
              <a:off x="36135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7"/>
            <p:cNvSpPr/>
            <p:nvPr/>
          </p:nvSpPr>
          <p:spPr>
            <a:xfrm>
              <a:off x="38544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7"/>
            <p:cNvSpPr/>
            <p:nvPr/>
          </p:nvSpPr>
          <p:spPr>
            <a:xfrm>
              <a:off x="40953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7"/>
            <p:cNvSpPr/>
            <p:nvPr/>
          </p:nvSpPr>
          <p:spPr>
            <a:xfrm>
              <a:off x="43362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7"/>
            <p:cNvSpPr/>
            <p:nvPr/>
          </p:nvSpPr>
          <p:spPr>
            <a:xfrm>
              <a:off x="45771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7"/>
            <p:cNvSpPr/>
            <p:nvPr/>
          </p:nvSpPr>
          <p:spPr>
            <a:xfrm>
              <a:off x="48180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1" name="Google Shape;4331;p7"/>
            <p:cNvSpPr/>
            <p:nvPr/>
          </p:nvSpPr>
          <p:spPr>
            <a:xfrm>
              <a:off x="50589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2" name="Google Shape;4332;p7"/>
            <p:cNvSpPr/>
            <p:nvPr/>
          </p:nvSpPr>
          <p:spPr>
            <a:xfrm>
              <a:off x="52998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7"/>
            <p:cNvSpPr/>
            <p:nvPr/>
          </p:nvSpPr>
          <p:spPr>
            <a:xfrm>
              <a:off x="55407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7"/>
            <p:cNvSpPr/>
            <p:nvPr/>
          </p:nvSpPr>
          <p:spPr>
            <a:xfrm>
              <a:off x="57816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7"/>
            <p:cNvSpPr/>
            <p:nvPr/>
          </p:nvSpPr>
          <p:spPr>
            <a:xfrm>
              <a:off x="60225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7"/>
            <p:cNvSpPr/>
            <p:nvPr/>
          </p:nvSpPr>
          <p:spPr>
            <a:xfrm>
              <a:off x="62634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7"/>
            <p:cNvSpPr/>
            <p:nvPr/>
          </p:nvSpPr>
          <p:spPr>
            <a:xfrm>
              <a:off x="65043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7"/>
            <p:cNvSpPr/>
            <p:nvPr/>
          </p:nvSpPr>
          <p:spPr>
            <a:xfrm>
              <a:off x="67452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7"/>
            <p:cNvSpPr/>
            <p:nvPr/>
          </p:nvSpPr>
          <p:spPr>
            <a:xfrm>
              <a:off x="69861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7"/>
            <p:cNvSpPr/>
            <p:nvPr/>
          </p:nvSpPr>
          <p:spPr>
            <a:xfrm>
              <a:off x="72270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7"/>
            <p:cNvSpPr/>
            <p:nvPr/>
          </p:nvSpPr>
          <p:spPr>
            <a:xfrm>
              <a:off x="74679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7"/>
            <p:cNvSpPr/>
            <p:nvPr/>
          </p:nvSpPr>
          <p:spPr>
            <a:xfrm>
              <a:off x="77088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7"/>
            <p:cNvSpPr/>
            <p:nvPr/>
          </p:nvSpPr>
          <p:spPr>
            <a:xfrm>
              <a:off x="79497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7"/>
            <p:cNvSpPr/>
            <p:nvPr/>
          </p:nvSpPr>
          <p:spPr>
            <a:xfrm>
              <a:off x="81906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7"/>
            <p:cNvSpPr/>
            <p:nvPr/>
          </p:nvSpPr>
          <p:spPr>
            <a:xfrm>
              <a:off x="84315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7"/>
            <p:cNvSpPr/>
            <p:nvPr/>
          </p:nvSpPr>
          <p:spPr>
            <a:xfrm>
              <a:off x="86724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7"/>
            <p:cNvSpPr/>
            <p:nvPr/>
          </p:nvSpPr>
          <p:spPr>
            <a:xfrm>
              <a:off x="8913300" y="481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7"/>
            <p:cNvSpPr/>
            <p:nvPr/>
          </p:nvSpPr>
          <p:spPr>
            <a:xfrm>
              <a:off x="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7"/>
            <p:cNvSpPr/>
            <p:nvPr/>
          </p:nvSpPr>
          <p:spPr>
            <a:xfrm>
              <a:off x="2409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7"/>
            <p:cNvSpPr/>
            <p:nvPr/>
          </p:nvSpPr>
          <p:spPr>
            <a:xfrm>
              <a:off x="4818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7"/>
            <p:cNvSpPr/>
            <p:nvPr/>
          </p:nvSpPr>
          <p:spPr>
            <a:xfrm>
              <a:off x="7227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2" name="Google Shape;4352;p7"/>
            <p:cNvSpPr/>
            <p:nvPr/>
          </p:nvSpPr>
          <p:spPr>
            <a:xfrm>
              <a:off x="9636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3" name="Google Shape;4353;p7"/>
            <p:cNvSpPr/>
            <p:nvPr/>
          </p:nvSpPr>
          <p:spPr>
            <a:xfrm>
              <a:off x="12045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7"/>
            <p:cNvSpPr/>
            <p:nvPr/>
          </p:nvSpPr>
          <p:spPr>
            <a:xfrm>
              <a:off x="14454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7"/>
            <p:cNvSpPr/>
            <p:nvPr/>
          </p:nvSpPr>
          <p:spPr>
            <a:xfrm>
              <a:off x="16863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7"/>
            <p:cNvSpPr/>
            <p:nvPr/>
          </p:nvSpPr>
          <p:spPr>
            <a:xfrm>
              <a:off x="19272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7"/>
            <p:cNvSpPr/>
            <p:nvPr/>
          </p:nvSpPr>
          <p:spPr>
            <a:xfrm>
              <a:off x="21681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7"/>
            <p:cNvSpPr/>
            <p:nvPr/>
          </p:nvSpPr>
          <p:spPr>
            <a:xfrm>
              <a:off x="24090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7"/>
            <p:cNvSpPr/>
            <p:nvPr/>
          </p:nvSpPr>
          <p:spPr>
            <a:xfrm>
              <a:off x="26499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7"/>
            <p:cNvSpPr/>
            <p:nvPr/>
          </p:nvSpPr>
          <p:spPr>
            <a:xfrm>
              <a:off x="28908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7"/>
            <p:cNvSpPr/>
            <p:nvPr/>
          </p:nvSpPr>
          <p:spPr>
            <a:xfrm>
              <a:off x="31317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7"/>
            <p:cNvSpPr/>
            <p:nvPr/>
          </p:nvSpPr>
          <p:spPr>
            <a:xfrm>
              <a:off x="33726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7"/>
            <p:cNvSpPr/>
            <p:nvPr/>
          </p:nvSpPr>
          <p:spPr>
            <a:xfrm>
              <a:off x="36135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7"/>
            <p:cNvSpPr/>
            <p:nvPr/>
          </p:nvSpPr>
          <p:spPr>
            <a:xfrm>
              <a:off x="38544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7"/>
            <p:cNvSpPr/>
            <p:nvPr/>
          </p:nvSpPr>
          <p:spPr>
            <a:xfrm>
              <a:off x="40953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7"/>
            <p:cNvSpPr/>
            <p:nvPr/>
          </p:nvSpPr>
          <p:spPr>
            <a:xfrm>
              <a:off x="43362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7"/>
            <p:cNvSpPr/>
            <p:nvPr/>
          </p:nvSpPr>
          <p:spPr>
            <a:xfrm>
              <a:off x="45771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7"/>
            <p:cNvSpPr/>
            <p:nvPr/>
          </p:nvSpPr>
          <p:spPr>
            <a:xfrm>
              <a:off x="48180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7"/>
            <p:cNvSpPr/>
            <p:nvPr/>
          </p:nvSpPr>
          <p:spPr>
            <a:xfrm>
              <a:off x="50589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7"/>
            <p:cNvSpPr/>
            <p:nvPr/>
          </p:nvSpPr>
          <p:spPr>
            <a:xfrm>
              <a:off x="52998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7"/>
            <p:cNvSpPr/>
            <p:nvPr/>
          </p:nvSpPr>
          <p:spPr>
            <a:xfrm>
              <a:off x="55407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7"/>
            <p:cNvSpPr/>
            <p:nvPr/>
          </p:nvSpPr>
          <p:spPr>
            <a:xfrm>
              <a:off x="57816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7"/>
            <p:cNvSpPr/>
            <p:nvPr/>
          </p:nvSpPr>
          <p:spPr>
            <a:xfrm>
              <a:off x="60225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7"/>
            <p:cNvSpPr/>
            <p:nvPr/>
          </p:nvSpPr>
          <p:spPr>
            <a:xfrm>
              <a:off x="62634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7"/>
            <p:cNvSpPr/>
            <p:nvPr/>
          </p:nvSpPr>
          <p:spPr>
            <a:xfrm>
              <a:off x="65043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6" name="Google Shape;4376;p7"/>
            <p:cNvSpPr/>
            <p:nvPr/>
          </p:nvSpPr>
          <p:spPr>
            <a:xfrm>
              <a:off x="67452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7"/>
            <p:cNvSpPr/>
            <p:nvPr/>
          </p:nvSpPr>
          <p:spPr>
            <a:xfrm>
              <a:off x="69861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7"/>
            <p:cNvSpPr/>
            <p:nvPr/>
          </p:nvSpPr>
          <p:spPr>
            <a:xfrm>
              <a:off x="72270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7"/>
            <p:cNvSpPr/>
            <p:nvPr/>
          </p:nvSpPr>
          <p:spPr>
            <a:xfrm>
              <a:off x="74679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0" name="Google Shape;4380;p7"/>
            <p:cNvSpPr/>
            <p:nvPr/>
          </p:nvSpPr>
          <p:spPr>
            <a:xfrm>
              <a:off x="77088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1" name="Google Shape;4381;p7"/>
            <p:cNvSpPr/>
            <p:nvPr/>
          </p:nvSpPr>
          <p:spPr>
            <a:xfrm>
              <a:off x="79497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2" name="Google Shape;4382;p7"/>
            <p:cNvSpPr/>
            <p:nvPr/>
          </p:nvSpPr>
          <p:spPr>
            <a:xfrm>
              <a:off x="81906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7"/>
            <p:cNvSpPr/>
            <p:nvPr/>
          </p:nvSpPr>
          <p:spPr>
            <a:xfrm>
              <a:off x="84315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7"/>
            <p:cNvSpPr/>
            <p:nvPr/>
          </p:nvSpPr>
          <p:spPr>
            <a:xfrm>
              <a:off x="86724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7"/>
            <p:cNvSpPr/>
            <p:nvPr/>
          </p:nvSpPr>
          <p:spPr>
            <a:xfrm>
              <a:off x="8913300" y="722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7"/>
            <p:cNvSpPr/>
            <p:nvPr/>
          </p:nvSpPr>
          <p:spPr>
            <a:xfrm>
              <a:off x="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7"/>
            <p:cNvSpPr/>
            <p:nvPr/>
          </p:nvSpPr>
          <p:spPr>
            <a:xfrm>
              <a:off x="2409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7"/>
            <p:cNvSpPr/>
            <p:nvPr/>
          </p:nvSpPr>
          <p:spPr>
            <a:xfrm>
              <a:off x="4818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7"/>
            <p:cNvSpPr/>
            <p:nvPr/>
          </p:nvSpPr>
          <p:spPr>
            <a:xfrm>
              <a:off x="7227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7"/>
            <p:cNvSpPr/>
            <p:nvPr/>
          </p:nvSpPr>
          <p:spPr>
            <a:xfrm>
              <a:off x="9636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7"/>
            <p:cNvSpPr/>
            <p:nvPr/>
          </p:nvSpPr>
          <p:spPr>
            <a:xfrm>
              <a:off x="12045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7"/>
            <p:cNvSpPr/>
            <p:nvPr/>
          </p:nvSpPr>
          <p:spPr>
            <a:xfrm>
              <a:off x="14454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7"/>
            <p:cNvSpPr/>
            <p:nvPr/>
          </p:nvSpPr>
          <p:spPr>
            <a:xfrm>
              <a:off x="16863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7"/>
            <p:cNvSpPr/>
            <p:nvPr/>
          </p:nvSpPr>
          <p:spPr>
            <a:xfrm>
              <a:off x="19272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7"/>
            <p:cNvSpPr/>
            <p:nvPr/>
          </p:nvSpPr>
          <p:spPr>
            <a:xfrm>
              <a:off x="21681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7"/>
            <p:cNvSpPr/>
            <p:nvPr/>
          </p:nvSpPr>
          <p:spPr>
            <a:xfrm>
              <a:off x="24090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7"/>
            <p:cNvSpPr/>
            <p:nvPr/>
          </p:nvSpPr>
          <p:spPr>
            <a:xfrm>
              <a:off x="26499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7"/>
            <p:cNvSpPr/>
            <p:nvPr/>
          </p:nvSpPr>
          <p:spPr>
            <a:xfrm>
              <a:off x="28908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7"/>
            <p:cNvSpPr/>
            <p:nvPr/>
          </p:nvSpPr>
          <p:spPr>
            <a:xfrm>
              <a:off x="31317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7"/>
            <p:cNvSpPr/>
            <p:nvPr/>
          </p:nvSpPr>
          <p:spPr>
            <a:xfrm>
              <a:off x="33726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7"/>
            <p:cNvSpPr/>
            <p:nvPr/>
          </p:nvSpPr>
          <p:spPr>
            <a:xfrm>
              <a:off x="36135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7"/>
            <p:cNvSpPr/>
            <p:nvPr/>
          </p:nvSpPr>
          <p:spPr>
            <a:xfrm>
              <a:off x="38544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7"/>
            <p:cNvSpPr/>
            <p:nvPr/>
          </p:nvSpPr>
          <p:spPr>
            <a:xfrm>
              <a:off x="40953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7"/>
            <p:cNvSpPr/>
            <p:nvPr/>
          </p:nvSpPr>
          <p:spPr>
            <a:xfrm>
              <a:off x="43362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7"/>
            <p:cNvSpPr/>
            <p:nvPr/>
          </p:nvSpPr>
          <p:spPr>
            <a:xfrm>
              <a:off x="45771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7"/>
            <p:cNvSpPr/>
            <p:nvPr/>
          </p:nvSpPr>
          <p:spPr>
            <a:xfrm>
              <a:off x="48180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7"/>
            <p:cNvSpPr/>
            <p:nvPr/>
          </p:nvSpPr>
          <p:spPr>
            <a:xfrm>
              <a:off x="50589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7"/>
            <p:cNvSpPr/>
            <p:nvPr/>
          </p:nvSpPr>
          <p:spPr>
            <a:xfrm>
              <a:off x="52998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7"/>
            <p:cNvSpPr/>
            <p:nvPr/>
          </p:nvSpPr>
          <p:spPr>
            <a:xfrm>
              <a:off x="55407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7"/>
            <p:cNvSpPr/>
            <p:nvPr/>
          </p:nvSpPr>
          <p:spPr>
            <a:xfrm>
              <a:off x="57816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7"/>
            <p:cNvSpPr/>
            <p:nvPr/>
          </p:nvSpPr>
          <p:spPr>
            <a:xfrm>
              <a:off x="60225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7"/>
            <p:cNvSpPr/>
            <p:nvPr/>
          </p:nvSpPr>
          <p:spPr>
            <a:xfrm>
              <a:off x="62634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7"/>
            <p:cNvSpPr/>
            <p:nvPr/>
          </p:nvSpPr>
          <p:spPr>
            <a:xfrm>
              <a:off x="65043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7"/>
            <p:cNvSpPr/>
            <p:nvPr/>
          </p:nvSpPr>
          <p:spPr>
            <a:xfrm>
              <a:off x="67452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7"/>
            <p:cNvSpPr/>
            <p:nvPr/>
          </p:nvSpPr>
          <p:spPr>
            <a:xfrm>
              <a:off x="69861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7"/>
            <p:cNvSpPr/>
            <p:nvPr/>
          </p:nvSpPr>
          <p:spPr>
            <a:xfrm>
              <a:off x="72270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7"/>
            <p:cNvSpPr/>
            <p:nvPr/>
          </p:nvSpPr>
          <p:spPr>
            <a:xfrm>
              <a:off x="74679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7"/>
            <p:cNvSpPr/>
            <p:nvPr/>
          </p:nvSpPr>
          <p:spPr>
            <a:xfrm>
              <a:off x="77088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7"/>
            <p:cNvSpPr/>
            <p:nvPr/>
          </p:nvSpPr>
          <p:spPr>
            <a:xfrm>
              <a:off x="79497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7"/>
            <p:cNvSpPr/>
            <p:nvPr/>
          </p:nvSpPr>
          <p:spPr>
            <a:xfrm>
              <a:off x="81906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7"/>
            <p:cNvSpPr/>
            <p:nvPr/>
          </p:nvSpPr>
          <p:spPr>
            <a:xfrm>
              <a:off x="84315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7"/>
            <p:cNvSpPr/>
            <p:nvPr/>
          </p:nvSpPr>
          <p:spPr>
            <a:xfrm>
              <a:off x="86724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7"/>
            <p:cNvSpPr/>
            <p:nvPr/>
          </p:nvSpPr>
          <p:spPr>
            <a:xfrm>
              <a:off x="8913300" y="963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7"/>
            <p:cNvSpPr/>
            <p:nvPr/>
          </p:nvSpPr>
          <p:spPr>
            <a:xfrm>
              <a:off x="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7"/>
            <p:cNvSpPr/>
            <p:nvPr/>
          </p:nvSpPr>
          <p:spPr>
            <a:xfrm>
              <a:off x="2409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6" name="Google Shape;4426;p7"/>
            <p:cNvSpPr/>
            <p:nvPr/>
          </p:nvSpPr>
          <p:spPr>
            <a:xfrm>
              <a:off x="4818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7" name="Google Shape;4427;p7"/>
            <p:cNvSpPr/>
            <p:nvPr/>
          </p:nvSpPr>
          <p:spPr>
            <a:xfrm>
              <a:off x="7227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7"/>
            <p:cNvSpPr/>
            <p:nvPr/>
          </p:nvSpPr>
          <p:spPr>
            <a:xfrm>
              <a:off x="9636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7"/>
            <p:cNvSpPr/>
            <p:nvPr/>
          </p:nvSpPr>
          <p:spPr>
            <a:xfrm>
              <a:off x="12045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7"/>
            <p:cNvSpPr/>
            <p:nvPr/>
          </p:nvSpPr>
          <p:spPr>
            <a:xfrm>
              <a:off x="14454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7"/>
            <p:cNvSpPr/>
            <p:nvPr/>
          </p:nvSpPr>
          <p:spPr>
            <a:xfrm>
              <a:off x="16863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7"/>
            <p:cNvSpPr/>
            <p:nvPr/>
          </p:nvSpPr>
          <p:spPr>
            <a:xfrm>
              <a:off x="19272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7"/>
            <p:cNvSpPr/>
            <p:nvPr/>
          </p:nvSpPr>
          <p:spPr>
            <a:xfrm>
              <a:off x="21681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7"/>
            <p:cNvSpPr/>
            <p:nvPr/>
          </p:nvSpPr>
          <p:spPr>
            <a:xfrm>
              <a:off x="24090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7"/>
            <p:cNvSpPr/>
            <p:nvPr/>
          </p:nvSpPr>
          <p:spPr>
            <a:xfrm>
              <a:off x="26499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7"/>
            <p:cNvSpPr/>
            <p:nvPr/>
          </p:nvSpPr>
          <p:spPr>
            <a:xfrm>
              <a:off x="28908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7"/>
            <p:cNvSpPr/>
            <p:nvPr/>
          </p:nvSpPr>
          <p:spPr>
            <a:xfrm>
              <a:off x="31317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7"/>
            <p:cNvSpPr/>
            <p:nvPr/>
          </p:nvSpPr>
          <p:spPr>
            <a:xfrm>
              <a:off x="33726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7"/>
            <p:cNvSpPr/>
            <p:nvPr/>
          </p:nvSpPr>
          <p:spPr>
            <a:xfrm>
              <a:off x="36135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7"/>
            <p:cNvSpPr/>
            <p:nvPr/>
          </p:nvSpPr>
          <p:spPr>
            <a:xfrm>
              <a:off x="38544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7"/>
            <p:cNvSpPr/>
            <p:nvPr/>
          </p:nvSpPr>
          <p:spPr>
            <a:xfrm>
              <a:off x="40953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7"/>
            <p:cNvSpPr/>
            <p:nvPr/>
          </p:nvSpPr>
          <p:spPr>
            <a:xfrm>
              <a:off x="43362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7"/>
            <p:cNvSpPr/>
            <p:nvPr/>
          </p:nvSpPr>
          <p:spPr>
            <a:xfrm>
              <a:off x="45771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7"/>
            <p:cNvSpPr/>
            <p:nvPr/>
          </p:nvSpPr>
          <p:spPr>
            <a:xfrm>
              <a:off x="48180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7"/>
            <p:cNvSpPr/>
            <p:nvPr/>
          </p:nvSpPr>
          <p:spPr>
            <a:xfrm>
              <a:off x="50589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7"/>
            <p:cNvSpPr/>
            <p:nvPr/>
          </p:nvSpPr>
          <p:spPr>
            <a:xfrm>
              <a:off x="52998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7"/>
            <p:cNvSpPr/>
            <p:nvPr/>
          </p:nvSpPr>
          <p:spPr>
            <a:xfrm>
              <a:off x="55407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7"/>
            <p:cNvSpPr/>
            <p:nvPr/>
          </p:nvSpPr>
          <p:spPr>
            <a:xfrm>
              <a:off x="57816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7"/>
            <p:cNvSpPr/>
            <p:nvPr/>
          </p:nvSpPr>
          <p:spPr>
            <a:xfrm>
              <a:off x="60225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7"/>
            <p:cNvSpPr/>
            <p:nvPr/>
          </p:nvSpPr>
          <p:spPr>
            <a:xfrm>
              <a:off x="62634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7"/>
            <p:cNvSpPr/>
            <p:nvPr/>
          </p:nvSpPr>
          <p:spPr>
            <a:xfrm>
              <a:off x="65043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7"/>
            <p:cNvSpPr/>
            <p:nvPr/>
          </p:nvSpPr>
          <p:spPr>
            <a:xfrm>
              <a:off x="67452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7"/>
            <p:cNvSpPr/>
            <p:nvPr/>
          </p:nvSpPr>
          <p:spPr>
            <a:xfrm>
              <a:off x="69861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7"/>
            <p:cNvSpPr/>
            <p:nvPr/>
          </p:nvSpPr>
          <p:spPr>
            <a:xfrm>
              <a:off x="72270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7"/>
            <p:cNvSpPr/>
            <p:nvPr/>
          </p:nvSpPr>
          <p:spPr>
            <a:xfrm>
              <a:off x="74679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7"/>
            <p:cNvSpPr/>
            <p:nvPr/>
          </p:nvSpPr>
          <p:spPr>
            <a:xfrm>
              <a:off x="77088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7"/>
            <p:cNvSpPr/>
            <p:nvPr/>
          </p:nvSpPr>
          <p:spPr>
            <a:xfrm>
              <a:off x="79497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7"/>
            <p:cNvSpPr/>
            <p:nvPr/>
          </p:nvSpPr>
          <p:spPr>
            <a:xfrm>
              <a:off x="81906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7"/>
            <p:cNvSpPr/>
            <p:nvPr/>
          </p:nvSpPr>
          <p:spPr>
            <a:xfrm>
              <a:off x="84315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7"/>
            <p:cNvSpPr/>
            <p:nvPr/>
          </p:nvSpPr>
          <p:spPr>
            <a:xfrm>
              <a:off x="86724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7"/>
            <p:cNvSpPr/>
            <p:nvPr/>
          </p:nvSpPr>
          <p:spPr>
            <a:xfrm>
              <a:off x="8913300" y="1204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7"/>
            <p:cNvSpPr/>
            <p:nvPr/>
          </p:nvSpPr>
          <p:spPr>
            <a:xfrm>
              <a:off x="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7"/>
            <p:cNvSpPr/>
            <p:nvPr/>
          </p:nvSpPr>
          <p:spPr>
            <a:xfrm>
              <a:off x="2409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7"/>
            <p:cNvSpPr/>
            <p:nvPr/>
          </p:nvSpPr>
          <p:spPr>
            <a:xfrm>
              <a:off x="4818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7"/>
            <p:cNvSpPr/>
            <p:nvPr/>
          </p:nvSpPr>
          <p:spPr>
            <a:xfrm>
              <a:off x="7227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7"/>
            <p:cNvSpPr/>
            <p:nvPr/>
          </p:nvSpPr>
          <p:spPr>
            <a:xfrm>
              <a:off x="9636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7"/>
            <p:cNvSpPr/>
            <p:nvPr/>
          </p:nvSpPr>
          <p:spPr>
            <a:xfrm>
              <a:off x="12045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7"/>
            <p:cNvSpPr/>
            <p:nvPr/>
          </p:nvSpPr>
          <p:spPr>
            <a:xfrm>
              <a:off x="14454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7"/>
            <p:cNvSpPr/>
            <p:nvPr/>
          </p:nvSpPr>
          <p:spPr>
            <a:xfrm>
              <a:off x="16863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7"/>
            <p:cNvSpPr/>
            <p:nvPr/>
          </p:nvSpPr>
          <p:spPr>
            <a:xfrm>
              <a:off x="19272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7"/>
            <p:cNvSpPr/>
            <p:nvPr/>
          </p:nvSpPr>
          <p:spPr>
            <a:xfrm>
              <a:off x="21681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7"/>
            <p:cNvSpPr/>
            <p:nvPr/>
          </p:nvSpPr>
          <p:spPr>
            <a:xfrm>
              <a:off x="24090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7"/>
            <p:cNvSpPr/>
            <p:nvPr/>
          </p:nvSpPr>
          <p:spPr>
            <a:xfrm>
              <a:off x="26499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7"/>
            <p:cNvSpPr/>
            <p:nvPr/>
          </p:nvSpPr>
          <p:spPr>
            <a:xfrm>
              <a:off x="28908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7"/>
            <p:cNvSpPr/>
            <p:nvPr/>
          </p:nvSpPr>
          <p:spPr>
            <a:xfrm>
              <a:off x="31317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6" name="Google Shape;4476;p7"/>
            <p:cNvSpPr/>
            <p:nvPr/>
          </p:nvSpPr>
          <p:spPr>
            <a:xfrm>
              <a:off x="33726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7" name="Google Shape;4477;p7"/>
            <p:cNvSpPr/>
            <p:nvPr/>
          </p:nvSpPr>
          <p:spPr>
            <a:xfrm>
              <a:off x="36135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7"/>
            <p:cNvSpPr/>
            <p:nvPr/>
          </p:nvSpPr>
          <p:spPr>
            <a:xfrm>
              <a:off x="38544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7"/>
            <p:cNvSpPr/>
            <p:nvPr/>
          </p:nvSpPr>
          <p:spPr>
            <a:xfrm>
              <a:off x="40953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7"/>
            <p:cNvSpPr/>
            <p:nvPr/>
          </p:nvSpPr>
          <p:spPr>
            <a:xfrm>
              <a:off x="43362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7"/>
            <p:cNvSpPr/>
            <p:nvPr/>
          </p:nvSpPr>
          <p:spPr>
            <a:xfrm>
              <a:off x="45771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7"/>
            <p:cNvSpPr/>
            <p:nvPr/>
          </p:nvSpPr>
          <p:spPr>
            <a:xfrm>
              <a:off x="48180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7"/>
            <p:cNvSpPr/>
            <p:nvPr/>
          </p:nvSpPr>
          <p:spPr>
            <a:xfrm>
              <a:off x="50589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7"/>
            <p:cNvSpPr/>
            <p:nvPr/>
          </p:nvSpPr>
          <p:spPr>
            <a:xfrm>
              <a:off x="52998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7"/>
            <p:cNvSpPr/>
            <p:nvPr/>
          </p:nvSpPr>
          <p:spPr>
            <a:xfrm>
              <a:off x="55407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7"/>
            <p:cNvSpPr/>
            <p:nvPr/>
          </p:nvSpPr>
          <p:spPr>
            <a:xfrm>
              <a:off x="57816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7" name="Google Shape;4487;p7"/>
            <p:cNvSpPr/>
            <p:nvPr/>
          </p:nvSpPr>
          <p:spPr>
            <a:xfrm>
              <a:off x="60225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8" name="Google Shape;4488;p7"/>
            <p:cNvSpPr/>
            <p:nvPr/>
          </p:nvSpPr>
          <p:spPr>
            <a:xfrm>
              <a:off x="62634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7"/>
            <p:cNvSpPr/>
            <p:nvPr/>
          </p:nvSpPr>
          <p:spPr>
            <a:xfrm>
              <a:off x="65043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7"/>
            <p:cNvSpPr/>
            <p:nvPr/>
          </p:nvSpPr>
          <p:spPr>
            <a:xfrm>
              <a:off x="67452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7"/>
            <p:cNvSpPr/>
            <p:nvPr/>
          </p:nvSpPr>
          <p:spPr>
            <a:xfrm>
              <a:off x="69861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7"/>
            <p:cNvSpPr/>
            <p:nvPr/>
          </p:nvSpPr>
          <p:spPr>
            <a:xfrm>
              <a:off x="72270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7"/>
            <p:cNvSpPr/>
            <p:nvPr/>
          </p:nvSpPr>
          <p:spPr>
            <a:xfrm>
              <a:off x="74679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7"/>
            <p:cNvSpPr/>
            <p:nvPr/>
          </p:nvSpPr>
          <p:spPr>
            <a:xfrm>
              <a:off x="77088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7"/>
            <p:cNvSpPr/>
            <p:nvPr/>
          </p:nvSpPr>
          <p:spPr>
            <a:xfrm>
              <a:off x="79497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7"/>
            <p:cNvSpPr/>
            <p:nvPr/>
          </p:nvSpPr>
          <p:spPr>
            <a:xfrm>
              <a:off x="81906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7"/>
            <p:cNvSpPr/>
            <p:nvPr/>
          </p:nvSpPr>
          <p:spPr>
            <a:xfrm>
              <a:off x="84315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7"/>
            <p:cNvSpPr/>
            <p:nvPr/>
          </p:nvSpPr>
          <p:spPr>
            <a:xfrm>
              <a:off x="86724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7"/>
            <p:cNvSpPr/>
            <p:nvPr/>
          </p:nvSpPr>
          <p:spPr>
            <a:xfrm>
              <a:off x="8913300" y="1445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7"/>
            <p:cNvSpPr/>
            <p:nvPr/>
          </p:nvSpPr>
          <p:spPr>
            <a:xfrm>
              <a:off x="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7"/>
            <p:cNvSpPr/>
            <p:nvPr/>
          </p:nvSpPr>
          <p:spPr>
            <a:xfrm>
              <a:off x="2409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7"/>
            <p:cNvSpPr/>
            <p:nvPr/>
          </p:nvSpPr>
          <p:spPr>
            <a:xfrm>
              <a:off x="4818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7"/>
            <p:cNvSpPr/>
            <p:nvPr/>
          </p:nvSpPr>
          <p:spPr>
            <a:xfrm>
              <a:off x="7227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7"/>
            <p:cNvSpPr/>
            <p:nvPr/>
          </p:nvSpPr>
          <p:spPr>
            <a:xfrm>
              <a:off x="9636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5" name="Google Shape;4505;p7"/>
            <p:cNvSpPr/>
            <p:nvPr/>
          </p:nvSpPr>
          <p:spPr>
            <a:xfrm>
              <a:off x="12045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6" name="Google Shape;4506;p7"/>
            <p:cNvSpPr/>
            <p:nvPr/>
          </p:nvSpPr>
          <p:spPr>
            <a:xfrm>
              <a:off x="14454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7" name="Google Shape;4507;p7"/>
            <p:cNvSpPr/>
            <p:nvPr/>
          </p:nvSpPr>
          <p:spPr>
            <a:xfrm>
              <a:off x="16863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8" name="Google Shape;4508;p7"/>
            <p:cNvSpPr/>
            <p:nvPr/>
          </p:nvSpPr>
          <p:spPr>
            <a:xfrm>
              <a:off x="19272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9" name="Google Shape;4509;p7"/>
            <p:cNvSpPr/>
            <p:nvPr/>
          </p:nvSpPr>
          <p:spPr>
            <a:xfrm>
              <a:off x="21681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0" name="Google Shape;4510;p7"/>
            <p:cNvSpPr/>
            <p:nvPr/>
          </p:nvSpPr>
          <p:spPr>
            <a:xfrm>
              <a:off x="24090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1" name="Google Shape;4511;p7"/>
            <p:cNvSpPr/>
            <p:nvPr/>
          </p:nvSpPr>
          <p:spPr>
            <a:xfrm>
              <a:off x="26499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2" name="Google Shape;4512;p7"/>
            <p:cNvSpPr/>
            <p:nvPr/>
          </p:nvSpPr>
          <p:spPr>
            <a:xfrm>
              <a:off x="28908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3" name="Google Shape;4513;p7"/>
            <p:cNvSpPr/>
            <p:nvPr/>
          </p:nvSpPr>
          <p:spPr>
            <a:xfrm>
              <a:off x="31317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4" name="Google Shape;4514;p7"/>
            <p:cNvSpPr/>
            <p:nvPr/>
          </p:nvSpPr>
          <p:spPr>
            <a:xfrm>
              <a:off x="33726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5" name="Google Shape;4515;p7"/>
            <p:cNvSpPr/>
            <p:nvPr/>
          </p:nvSpPr>
          <p:spPr>
            <a:xfrm>
              <a:off x="36135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6" name="Google Shape;4516;p7"/>
            <p:cNvSpPr/>
            <p:nvPr/>
          </p:nvSpPr>
          <p:spPr>
            <a:xfrm>
              <a:off x="38544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7" name="Google Shape;4517;p7"/>
            <p:cNvSpPr/>
            <p:nvPr/>
          </p:nvSpPr>
          <p:spPr>
            <a:xfrm>
              <a:off x="40953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8" name="Google Shape;4518;p7"/>
            <p:cNvSpPr/>
            <p:nvPr/>
          </p:nvSpPr>
          <p:spPr>
            <a:xfrm>
              <a:off x="43362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9" name="Google Shape;4519;p7"/>
            <p:cNvSpPr/>
            <p:nvPr/>
          </p:nvSpPr>
          <p:spPr>
            <a:xfrm>
              <a:off x="45771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0" name="Google Shape;4520;p7"/>
            <p:cNvSpPr/>
            <p:nvPr/>
          </p:nvSpPr>
          <p:spPr>
            <a:xfrm>
              <a:off x="48180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1" name="Google Shape;4521;p7"/>
            <p:cNvSpPr/>
            <p:nvPr/>
          </p:nvSpPr>
          <p:spPr>
            <a:xfrm>
              <a:off x="50589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7"/>
            <p:cNvSpPr/>
            <p:nvPr/>
          </p:nvSpPr>
          <p:spPr>
            <a:xfrm>
              <a:off x="52998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3" name="Google Shape;4523;p7"/>
            <p:cNvSpPr/>
            <p:nvPr/>
          </p:nvSpPr>
          <p:spPr>
            <a:xfrm>
              <a:off x="55407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4" name="Google Shape;4524;p7"/>
            <p:cNvSpPr/>
            <p:nvPr/>
          </p:nvSpPr>
          <p:spPr>
            <a:xfrm>
              <a:off x="57816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7"/>
            <p:cNvSpPr/>
            <p:nvPr/>
          </p:nvSpPr>
          <p:spPr>
            <a:xfrm>
              <a:off x="60225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7"/>
            <p:cNvSpPr/>
            <p:nvPr/>
          </p:nvSpPr>
          <p:spPr>
            <a:xfrm>
              <a:off x="62634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7"/>
            <p:cNvSpPr/>
            <p:nvPr/>
          </p:nvSpPr>
          <p:spPr>
            <a:xfrm>
              <a:off x="65043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7"/>
            <p:cNvSpPr/>
            <p:nvPr/>
          </p:nvSpPr>
          <p:spPr>
            <a:xfrm>
              <a:off x="67452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7"/>
            <p:cNvSpPr/>
            <p:nvPr/>
          </p:nvSpPr>
          <p:spPr>
            <a:xfrm>
              <a:off x="69861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7"/>
            <p:cNvSpPr/>
            <p:nvPr/>
          </p:nvSpPr>
          <p:spPr>
            <a:xfrm>
              <a:off x="72270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7"/>
            <p:cNvSpPr/>
            <p:nvPr/>
          </p:nvSpPr>
          <p:spPr>
            <a:xfrm>
              <a:off x="74679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2" name="Google Shape;4532;p7"/>
            <p:cNvSpPr/>
            <p:nvPr/>
          </p:nvSpPr>
          <p:spPr>
            <a:xfrm>
              <a:off x="77088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3" name="Google Shape;4533;p7"/>
            <p:cNvSpPr/>
            <p:nvPr/>
          </p:nvSpPr>
          <p:spPr>
            <a:xfrm>
              <a:off x="79497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4" name="Google Shape;4534;p7"/>
            <p:cNvSpPr/>
            <p:nvPr/>
          </p:nvSpPr>
          <p:spPr>
            <a:xfrm>
              <a:off x="81906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5" name="Google Shape;4535;p7"/>
            <p:cNvSpPr/>
            <p:nvPr/>
          </p:nvSpPr>
          <p:spPr>
            <a:xfrm>
              <a:off x="84315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7"/>
            <p:cNvSpPr/>
            <p:nvPr/>
          </p:nvSpPr>
          <p:spPr>
            <a:xfrm>
              <a:off x="86724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7"/>
            <p:cNvSpPr/>
            <p:nvPr/>
          </p:nvSpPr>
          <p:spPr>
            <a:xfrm>
              <a:off x="8913300" y="1686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7"/>
            <p:cNvSpPr/>
            <p:nvPr/>
          </p:nvSpPr>
          <p:spPr>
            <a:xfrm>
              <a:off x="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7"/>
            <p:cNvSpPr/>
            <p:nvPr/>
          </p:nvSpPr>
          <p:spPr>
            <a:xfrm>
              <a:off x="2409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7"/>
            <p:cNvSpPr/>
            <p:nvPr/>
          </p:nvSpPr>
          <p:spPr>
            <a:xfrm>
              <a:off x="4818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7"/>
            <p:cNvSpPr/>
            <p:nvPr/>
          </p:nvSpPr>
          <p:spPr>
            <a:xfrm>
              <a:off x="7227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7"/>
            <p:cNvSpPr/>
            <p:nvPr/>
          </p:nvSpPr>
          <p:spPr>
            <a:xfrm>
              <a:off x="9636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7"/>
            <p:cNvSpPr/>
            <p:nvPr/>
          </p:nvSpPr>
          <p:spPr>
            <a:xfrm>
              <a:off x="12045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7"/>
            <p:cNvSpPr/>
            <p:nvPr/>
          </p:nvSpPr>
          <p:spPr>
            <a:xfrm>
              <a:off x="14454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7"/>
            <p:cNvSpPr/>
            <p:nvPr/>
          </p:nvSpPr>
          <p:spPr>
            <a:xfrm>
              <a:off x="16863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7"/>
            <p:cNvSpPr/>
            <p:nvPr/>
          </p:nvSpPr>
          <p:spPr>
            <a:xfrm>
              <a:off x="19272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7"/>
            <p:cNvSpPr/>
            <p:nvPr/>
          </p:nvSpPr>
          <p:spPr>
            <a:xfrm>
              <a:off x="21681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8" name="Google Shape;4548;p7"/>
            <p:cNvSpPr/>
            <p:nvPr/>
          </p:nvSpPr>
          <p:spPr>
            <a:xfrm>
              <a:off x="24090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9" name="Google Shape;4549;p7"/>
            <p:cNvSpPr/>
            <p:nvPr/>
          </p:nvSpPr>
          <p:spPr>
            <a:xfrm>
              <a:off x="26499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7"/>
            <p:cNvSpPr/>
            <p:nvPr/>
          </p:nvSpPr>
          <p:spPr>
            <a:xfrm>
              <a:off x="28908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7"/>
            <p:cNvSpPr/>
            <p:nvPr/>
          </p:nvSpPr>
          <p:spPr>
            <a:xfrm>
              <a:off x="31317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7"/>
            <p:cNvSpPr/>
            <p:nvPr/>
          </p:nvSpPr>
          <p:spPr>
            <a:xfrm>
              <a:off x="33726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7"/>
            <p:cNvSpPr/>
            <p:nvPr/>
          </p:nvSpPr>
          <p:spPr>
            <a:xfrm>
              <a:off x="36135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7"/>
            <p:cNvSpPr/>
            <p:nvPr/>
          </p:nvSpPr>
          <p:spPr>
            <a:xfrm>
              <a:off x="38544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7"/>
            <p:cNvSpPr/>
            <p:nvPr/>
          </p:nvSpPr>
          <p:spPr>
            <a:xfrm>
              <a:off x="40953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7"/>
            <p:cNvSpPr/>
            <p:nvPr/>
          </p:nvSpPr>
          <p:spPr>
            <a:xfrm>
              <a:off x="43362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7"/>
            <p:cNvSpPr/>
            <p:nvPr/>
          </p:nvSpPr>
          <p:spPr>
            <a:xfrm>
              <a:off x="45771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8" name="Google Shape;4558;p7"/>
            <p:cNvSpPr/>
            <p:nvPr/>
          </p:nvSpPr>
          <p:spPr>
            <a:xfrm>
              <a:off x="48180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9" name="Google Shape;4559;p7"/>
            <p:cNvSpPr/>
            <p:nvPr/>
          </p:nvSpPr>
          <p:spPr>
            <a:xfrm>
              <a:off x="50589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7"/>
            <p:cNvSpPr/>
            <p:nvPr/>
          </p:nvSpPr>
          <p:spPr>
            <a:xfrm>
              <a:off x="52998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1" name="Google Shape;4561;p7"/>
            <p:cNvSpPr/>
            <p:nvPr/>
          </p:nvSpPr>
          <p:spPr>
            <a:xfrm>
              <a:off x="55407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2" name="Google Shape;4562;p7"/>
            <p:cNvSpPr/>
            <p:nvPr/>
          </p:nvSpPr>
          <p:spPr>
            <a:xfrm>
              <a:off x="57816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7"/>
            <p:cNvSpPr/>
            <p:nvPr/>
          </p:nvSpPr>
          <p:spPr>
            <a:xfrm>
              <a:off x="60225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7"/>
            <p:cNvSpPr/>
            <p:nvPr/>
          </p:nvSpPr>
          <p:spPr>
            <a:xfrm>
              <a:off x="62634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7"/>
            <p:cNvSpPr/>
            <p:nvPr/>
          </p:nvSpPr>
          <p:spPr>
            <a:xfrm>
              <a:off x="65043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7"/>
            <p:cNvSpPr/>
            <p:nvPr/>
          </p:nvSpPr>
          <p:spPr>
            <a:xfrm>
              <a:off x="67452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7"/>
            <p:cNvSpPr/>
            <p:nvPr/>
          </p:nvSpPr>
          <p:spPr>
            <a:xfrm>
              <a:off x="69861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7"/>
            <p:cNvSpPr/>
            <p:nvPr/>
          </p:nvSpPr>
          <p:spPr>
            <a:xfrm>
              <a:off x="72270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7"/>
            <p:cNvSpPr/>
            <p:nvPr/>
          </p:nvSpPr>
          <p:spPr>
            <a:xfrm>
              <a:off x="74679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7"/>
            <p:cNvSpPr/>
            <p:nvPr/>
          </p:nvSpPr>
          <p:spPr>
            <a:xfrm>
              <a:off x="77088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7"/>
            <p:cNvSpPr/>
            <p:nvPr/>
          </p:nvSpPr>
          <p:spPr>
            <a:xfrm>
              <a:off x="79497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7"/>
            <p:cNvSpPr/>
            <p:nvPr/>
          </p:nvSpPr>
          <p:spPr>
            <a:xfrm>
              <a:off x="81906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7"/>
            <p:cNvSpPr/>
            <p:nvPr/>
          </p:nvSpPr>
          <p:spPr>
            <a:xfrm>
              <a:off x="84315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7"/>
            <p:cNvSpPr/>
            <p:nvPr/>
          </p:nvSpPr>
          <p:spPr>
            <a:xfrm>
              <a:off x="86724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7"/>
            <p:cNvSpPr/>
            <p:nvPr/>
          </p:nvSpPr>
          <p:spPr>
            <a:xfrm>
              <a:off x="8913300" y="1927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7"/>
            <p:cNvSpPr/>
            <p:nvPr/>
          </p:nvSpPr>
          <p:spPr>
            <a:xfrm>
              <a:off x="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7"/>
            <p:cNvSpPr/>
            <p:nvPr/>
          </p:nvSpPr>
          <p:spPr>
            <a:xfrm>
              <a:off x="2409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8" name="Google Shape;4578;p7"/>
            <p:cNvSpPr/>
            <p:nvPr/>
          </p:nvSpPr>
          <p:spPr>
            <a:xfrm>
              <a:off x="4818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9" name="Google Shape;4579;p7"/>
            <p:cNvSpPr/>
            <p:nvPr/>
          </p:nvSpPr>
          <p:spPr>
            <a:xfrm>
              <a:off x="7227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7"/>
            <p:cNvSpPr/>
            <p:nvPr/>
          </p:nvSpPr>
          <p:spPr>
            <a:xfrm>
              <a:off x="9636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7"/>
            <p:cNvSpPr/>
            <p:nvPr/>
          </p:nvSpPr>
          <p:spPr>
            <a:xfrm>
              <a:off x="12045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7"/>
            <p:cNvSpPr/>
            <p:nvPr/>
          </p:nvSpPr>
          <p:spPr>
            <a:xfrm>
              <a:off x="14454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7"/>
            <p:cNvSpPr/>
            <p:nvPr/>
          </p:nvSpPr>
          <p:spPr>
            <a:xfrm>
              <a:off x="16863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7"/>
            <p:cNvSpPr/>
            <p:nvPr/>
          </p:nvSpPr>
          <p:spPr>
            <a:xfrm>
              <a:off x="19272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7"/>
            <p:cNvSpPr/>
            <p:nvPr/>
          </p:nvSpPr>
          <p:spPr>
            <a:xfrm>
              <a:off x="21681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7"/>
            <p:cNvSpPr/>
            <p:nvPr/>
          </p:nvSpPr>
          <p:spPr>
            <a:xfrm>
              <a:off x="24090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7"/>
            <p:cNvSpPr/>
            <p:nvPr/>
          </p:nvSpPr>
          <p:spPr>
            <a:xfrm>
              <a:off x="26499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7"/>
            <p:cNvSpPr/>
            <p:nvPr/>
          </p:nvSpPr>
          <p:spPr>
            <a:xfrm>
              <a:off x="28908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7"/>
            <p:cNvSpPr/>
            <p:nvPr/>
          </p:nvSpPr>
          <p:spPr>
            <a:xfrm>
              <a:off x="31317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7"/>
            <p:cNvSpPr/>
            <p:nvPr/>
          </p:nvSpPr>
          <p:spPr>
            <a:xfrm>
              <a:off x="33726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7"/>
            <p:cNvSpPr/>
            <p:nvPr/>
          </p:nvSpPr>
          <p:spPr>
            <a:xfrm>
              <a:off x="36135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7"/>
            <p:cNvSpPr/>
            <p:nvPr/>
          </p:nvSpPr>
          <p:spPr>
            <a:xfrm>
              <a:off x="38544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7"/>
            <p:cNvSpPr/>
            <p:nvPr/>
          </p:nvSpPr>
          <p:spPr>
            <a:xfrm>
              <a:off x="40953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7"/>
            <p:cNvSpPr/>
            <p:nvPr/>
          </p:nvSpPr>
          <p:spPr>
            <a:xfrm>
              <a:off x="43362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7"/>
            <p:cNvSpPr/>
            <p:nvPr/>
          </p:nvSpPr>
          <p:spPr>
            <a:xfrm>
              <a:off x="45771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7"/>
            <p:cNvSpPr/>
            <p:nvPr/>
          </p:nvSpPr>
          <p:spPr>
            <a:xfrm>
              <a:off x="48180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7"/>
            <p:cNvSpPr/>
            <p:nvPr/>
          </p:nvSpPr>
          <p:spPr>
            <a:xfrm>
              <a:off x="50589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7"/>
            <p:cNvSpPr/>
            <p:nvPr/>
          </p:nvSpPr>
          <p:spPr>
            <a:xfrm>
              <a:off x="52998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7"/>
            <p:cNvSpPr/>
            <p:nvPr/>
          </p:nvSpPr>
          <p:spPr>
            <a:xfrm>
              <a:off x="55407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7"/>
            <p:cNvSpPr/>
            <p:nvPr/>
          </p:nvSpPr>
          <p:spPr>
            <a:xfrm>
              <a:off x="57816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7"/>
            <p:cNvSpPr/>
            <p:nvPr/>
          </p:nvSpPr>
          <p:spPr>
            <a:xfrm>
              <a:off x="60225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7"/>
            <p:cNvSpPr/>
            <p:nvPr/>
          </p:nvSpPr>
          <p:spPr>
            <a:xfrm>
              <a:off x="62634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7"/>
            <p:cNvSpPr/>
            <p:nvPr/>
          </p:nvSpPr>
          <p:spPr>
            <a:xfrm>
              <a:off x="65043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7"/>
            <p:cNvSpPr/>
            <p:nvPr/>
          </p:nvSpPr>
          <p:spPr>
            <a:xfrm>
              <a:off x="67452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7"/>
            <p:cNvSpPr/>
            <p:nvPr/>
          </p:nvSpPr>
          <p:spPr>
            <a:xfrm>
              <a:off x="69861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7"/>
            <p:cNvSpPr/>
            <p:nvPr/>
          </p:nvSpPr>
          <p:spPr>
            <a:xfrm>
              <a:off x="72270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7" name="Google Shape;4607;p7"/>
            <p:cNvSpPr/>
            <p:nvPr/>
          </p:nvSpPr>
          <p:spPr>
            <a:xfrm>
              <a:off x="74679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8" name="Google Shape;4608;p7"/>
            <p:cNvSpPr/>
            <p:nvPr/>
          </p:nvSpPr>
          <p:spPr>
            <a:xfrm>
              <a:off x="77088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7"/>
            <p:cNvSpPr/>
            <p:nvPr/>
          </p:nvSpPr>
          <p:spPr>
            <a:xfrm>
              <a:off x="79497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7"/>
            <p:cNvSpPr/>
            <p:nvPr/>
          </p:nvSpPr>
          <p:spPr>
            <a:xfrm>
              <a:off x="81906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7"/>
            <p:cNvSpPr/>
            <p:nvPr/>
          </p:nvSpPr>
          <p:spPr>
            <a:xfrm>
              <a:off x="84315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7"/>
            <p:cNvSpPr/>
            <p:nvPr/>
          </p:nvSpPr>
          <p:spPr>
            <a:xfrm>
              <a:off x="86724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7"/>
            <p:cNvSpPr/>
            <p:nvPr/>
          </p:nvSpPr>
          <p:spPr>
            <a:xfrm>
              <a:off x="8913300" y="2168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7"/>
            <p:cNvSpPr/>
            <p:nvPr/>
          </p:nvSpPr>
          <p:spPr>
            <a:xfrm>
              <a:off x="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7"/>
            <p:cNvSpPr/>
            <p:nvPr/>
          </p:nvSpPr>
          <p:spPr>
            <a:xfrm>
              <a:off x="2409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7"/>
            <p:cNvSpPr/>
            <p:nvPr/>
          </p:nvSpPr>
          <p:spPr>
            <a:xfrm>
              <a:off x="4818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7"/>
            <p:cNvSpPr/>
            <p:nvPr/>
          </p:nvSpPr>
          <p:spPr>
            <a:xfrm>
              <a:off x="7227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7"/>
            <p:cNvSpPr/>
            <p:nvPr/>
          </p:nvSpPr>
          <p:spPr>
            <a:xfrm>
              <a:off x="9636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7"/>
            <p:cNvSpPr/>
            <p:nvPr/>
          </p:nvSpPr>
          <p:spPr>
            <a:xfrm>
              <a:off x="12045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7"/>
            <p:cNvSpPr/>
            <p:nvPr/>
          </p:nvSpPr>
          <p:spPr>
            <a:xfrm>
              <a:off x="14454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7"/>
            <p:cNvSpPr/>
            <p:nvPr/>
          </p:nvSpPr>
          <p:spPr>
            <a:xfrm>
              <a:off x="16863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7"/>
            <p:cNvSpPr/>
            <p:nvPr/>
          </p:nvSpPr>
          <p:spPr>
            <a:xfrm>
              <a:off x="19272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7"/>
            <p:cNvSpPr/>
            <p:nvPr/>
          </p:nvSpPr>
          <p:spPr>
            <a:xfrm>
              <a:off x="21681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7"/>
            <p:cNvSpPr/>
            <p:nvPr/>
          </p:nvSpPr>
          <p:spPr>
            <a:xfrm>
              <a:off x="24090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7"/>
            <p:cNvSpPr/>
            <p:nvPr/>
          </p:nvSpPr>
          <p:spPr>
            <a:xfrm>
              <a:off x="26499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7"/>
            <p:cNvSpPr/>
            <p:nvPr/>
          </p:nvSpPr>
          <p:spPr>
            <a:xfrm>
              <a:off x="28908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7"/>
            <p:cNvSpPr/>
            <p:nvPr/>
          </p:nvSpPr>
          <p:spPr>
            <a:xfrm>
              <a:off x="31317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7"/>
            <p:cNvSpPr/>
            <p:nvPr/>
          </p:nvSpPr>
          <p:spPr>
            <a:xfrm>
              <a:off x="33726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7"/>
            <p:cNvSpPr/>
            <p:nvPr/>
          </p:nvSpPr>
          <p:spPr>
            <a:xfrm>
              <a:off x="36135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7"/>
            <p:cNvSpPr/>
            <p:nvPr/>
          </p:nvSpPr>
          <p:spPr>
            <a:xfrm>
              <a:off x="38544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7"/>
            <p:cNvSpPr/>
            <p:nvPr/>
          </p:nvSpPr>
          <p:spPr>
            <a:xfrm>
              <a:off x="40953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7"/>
            <p:cNvSpPr/>
            <p:nvPr/>
          </p:nvSpPr>
          <p:spPr>
            <a:xfrm>
              <a:off x="43362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7"/>
            <p:cNvSpPr/>
            <p:nvPr/>
          </p:nvSpPr>
          <p:spPr>
            <a:xfrm>
              <a:off x="45771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7"/>
            <p:cNvSpPr/>
            <p:nvPr/>
          </p:nvSpPr>
          <p:spPr>
            <a:xfrm>
              <a:off x="48180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7"/>
            <p:cNvSpPr/>
            <p:nvPr/>
          </p:nvSpPr>
          <p:spPr>
            <a:xfrm>
              <a:off x="50589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7"/>
            <p:cNvSpPr/>
            <p:nvPr/>
          </p:nvSpPr>
          <p:spPr>
            <a:xfrm>
              <a:off x="52998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7"/>
            <p:cNvSpPr/>
            <p:nvPr/>
          </p:nvSpPr>
          <p:spPr>
            <a:xfrm>
              <a:off x="55407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8" name="Google Shape;4638;p7"/>
            <p:cNvSpPr/>
            <p:nvPr/>
          </p:nvSpPr>
          <p:spPr>
            <a:xfrm>
              <a:off x="57816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9" name="Google Shape;4639;p7"/>
            <p:cNvSpPr/>
            <p:nvPr/>
          </p:nvSpPr>
          <p:spPr>
            <a:xfrm>
              <a:off x="60225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7"/>
            <p:cNvSpPr/>
            <p:nvPr/>
          </p:nvSpPr>
          <p:spPr>
            <a:xfrm>
              <a:off x="62634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7"/>
            <p:cNvSpPr/>
            <p:nvPr/>
          </p:nvSpPr>
          <p:spPr>
            <a:xfrm>
              <a:off x="65043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7"/>
            <p:cNvSpPr/>
            <p:nvPr/>
          </p:nvSpPr>
          <p:spPr>
            <a:xfrm>
              <a:off x="67452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7"/>
            <p:cNvSpPr/>
            <p:nvPr/>
          </p:nvSpPr>
          <p:spPr>
            <a:xfrm>
              <a:off x="69861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7"/>
            <p:cNvSpPr/>
            <p:nvPr/>
          </p:nvSpPr>
          <p:spPr>
            <a:xfrm>
              <a:off x="72270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7"/>
            <p:cNvSpPr/>
            <p:nvPr/>
          </p:nvSpPr>
          <p:spPr>
            <a:xfrm>
              <a:off x="74679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7"/>
            <p:cNvSpPr/>
            <p:nvPr/>
          </p:nvSpPr>
          <p:spPr>
            <a:xfrm>
              <a:off x="77088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7"/>
            <p:cNvSpPr/>
            <p:nvPr/>
          </p:nvSpPr>
          <p:spPr>
            <a:xfrm>
              <a:off x="79497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8" name="Google Shape;4648;p7"/>
            <p:cNvSpPr/>
            <p:nvPr/>
          </p:nvSpPr>
          <p:spPr>
            <a:xfrm>
              <a:off x="81906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9" name="Google Shape;4649;p7"/>
            <p:cNvSpPr/>
            <p:nvPr/>
          </p:nvSpPr>
          <p:spPr>
            <a:xfrm>
              <a:off x="84315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7"/>
            <p:cNvSpPr/>
            <p:nvPr/>
          </p:nvSpPr>
          <p:spPr>
            <a:xfrm>
              <a:off x="86724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7"/>
            <p:cNvSpPr/>
            <p:nvPr/>
          </p:nvSpPr>
          <p:spPr>
            <a:xfrm>
              <a:off x="8913300" y="2409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7"/>
            <p:cNvSpPr/>
            <p:nvPr/>
          </p:nvSpPr>
          <p:spPr>
            <a:xfrm>
              <a:off x="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7"/>
            <p:cNvSpPr/>
            <p:nvPr/>
          </p:nvSpPr>
          <p:spPr>
            <a:xfrm>
              <a:off x="2409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7"/>
            <p:cNvSpPr/>
            <p:nvPr/>
          </p:nvSpPr>
          <p:spPr>
            <a:xfrm>
              <a:off x="4818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7"/>
            <p:cNvSpPr/>
            <p:nvPr/>
          </p:nvSpPr>
          <p:spPr>
            <a:xfrm>
              <a:off x="7227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7"/>
            <p:cNvSpPr/>
            <p:nvPr/>
          </p:nvSpPr>
          <p:spPr>
            <a:xfrm>
              <a:off x="9636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7"/>
            <p:cNvSpPr/>
            <p:nvPr/>
          </p:nvSpPr>
          <p:spPr>
            <a:xfrm>
              <a:off x="12045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7"/>
            <p:cNvSpPr/>
            <p:nvPr/>
          </p:nvSpPr>
          <p:spPr>
            <a:xfrm>
              <a:off x="14454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7"/>
            <p:cNvSpPr/>
            <p:nvPr/>
          </p:nvSpPr>
          <p:spPr>
            <a:xfrm>
              <a:off x="16863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7"/>
            <p:cNvSpPr/>
            <p:nvPr/>
          </p:nvSpPr>
          <p:spPr>
            <a:xfrm>
              <a:off x="19272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7"/>
            <p:cNvSpPr/>
            <p:nvPr/>
          </p:nvSpPr>
          <p:spPr>
            <a:xfrm>
              <a:off x="21681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7"/>
            <p:cNvSpPr/>
            <p:nvPr/>
          </p:nvSpPr>
          <p:spPr>
            <a:xfrm>
              <a:off x="24090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7"/>
            <p:cNvSpPr/>
            <p:nvPr/>
          </p:nvSpPr>
          <p:spPr>
            <a:xfrm>
              <a:off x="26499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7"/>
            <p:cNvSpPr/>
            <p:nvPr/>
          </p:nvSpPr>
          <p:spPr>
            <a:xfrm>
              <a:off x="28908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7"/>
            <p:cNvSpPr/>
            <p:nvPr/>
          </p:nvSpPr>
          <p:spPr>
            <a:xfrm>
              <a:off x="31317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7"/>
            <p:cNvSpPr/>
            <p:nvPr/>
          </p:nvSpPr>
          <p:spPr>
            <a:xfrm>
              <a:off x="33726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7"/>
            <p:cNvSpPr/>
            <p:nvPr/>
          </p:nvSpPr>
          <p:spPr>
            <a:xfrm>
              <a:off x="36135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7"/>
            <p:cNvSpPr/>
            <p:nvPr/>
          </p:nvSpPr>
          <p:spPr>
            <a:xfrm>
              <a:off x="38544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9" name="Google Shape;4669;p7"/>
            <p:cNvSpPr/>
            <p:nvPr/>
          </p:nvSpPr>
          <p:spPr>
            <a:xfrm>
              <a:off x="40953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7"/>
            <p:cNvSpPr/>
            <p:nvPr/>
          </p:nvSpPr>
          <p:spPr>
            <a:xfrm>
              <a:off x="43362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7"/>
            <p:cNvSpPr/>
            <p:nvPr/>
          </p:nvSpPr>
          <p:spPr>
            <a:xfrm>
              <a:off x="45771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2" name="Google Shape;4672;p7"/>
            <p:cNvSpPr/>
            <p:nvPr/>
          </p:nvSpPr>
          <p:spPr>
            <a:xfrm>
              <a:off x="48180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3" name="Google Shape;4673;p7"/>
            <p:cNvSpPr/>
            <p:nvPr/>
          </p:nvSpPr>
          <p:spPr>
            <a:xfrm>
              <a:off x="50589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7"/>
            <p:cNvSpPr/>
            <p:nvPr/>
          </p:nvSpPr>
          <p:spPr>
            <a:xfrm>
              <a:off x="52998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5" name="Google Shape;4675;p7"/>
            <p:cNvSpPr/>
            <p:nvPr/>
          </p:nvSpPr>
          <p:spPr>
            <a:xfrm>
              <a:off x="55407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6" name="Google Shape;4676;p7"/>
            <p:cNvSpPr/>
            <p:nvPr/>
          </p:nvSpPr>
          <p:spPr>
            <a:xfrm>
              <a:off x="57816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7"/>
            <p:cNvSpPr/>
            <p:nvPr/>
          </p:nvSpPr>
          <p:spPr>
            <a:xfrm>
              <a:off x="60225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7"/>
            <p:cNvSpPr/>
            <p:nvPr/>
          </p:nvSpPr>
          <p:spPr>
            <a:xfrm>
              <a:off x="62634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7"/>
            <p:cNvSpPr/>
            <p:nvPr/>
          </p:nvSpPr>
          <p:spPr>
            <a:xfrm>
              <a:off x="65043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7"/>
            <p:cNvSpPr/>
            <p:nvPr/>
          </p:nvSpPr>
          <p:spPr>
            <a:xfrm>
              <a:off x="67452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7"/>
            <p:cNvSpPr/>
            <p:nvPr/>
          </p:nvSpPr>
          <p:spPr>
            <a:xfrm>
              <a:off x="69861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7"/>
            <p:cNvSpPr/>
            <p:nvPr/>
          </p:nvSpPr>
          <p:spPr>
            <a:xfrm>
              <a:off x="72270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7"/>
            <p:cNvSpPr/>
            <p:nvPr/>
          </p:nvSpPr>
          <p:spPr>
            <a:xfrm>
              <a:off x="74679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7"/>
            <p:cNvSpPr/>
            <p:nvPr/>
          </p:nvSpPr>
          <p:spPr>
            <a:xfrm>
              <a:off x="77088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7"/>
            <p:cNvSpPr/>
            <p:nvPr/>
          </p:nvSpPr>
          <p:spPr>
            <a:xfrm>
              <a:off x="79497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7"/>
            <p:cNvSpPr/>
            <p:nvPr/>
          </p:nvSpPr>
          <p:spPr>
            <a:xfrm>
              <a:off x="81906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7"/>
            <p:cNvSpPr/>
            <p:nvPr/>
          </p:nvSpPr>
          <p:spPr>
            <a:xfrm>
              <a:off x="84315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7"/>
            <p:cNvSpPr/>
            <p:nvPr/>
          </p:nvSpPr>
          <p:spPr>
            <a:xfrm>
              <a:off x="86724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7"/>
            <p:cNvSpPr/>
            <p:nvPr/>
          </p:nvSpPr>
          <p:spPr>
            <a:xfrm>
              <a:off x="8913300" y="2649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7"/>
            <p:cNvSpPr/>
            <p:nvPr/>
          </p:nvSpPr>
          <p:spPr>
            <a:xfrm>
              <a:off x="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7"/>
            <p:cNvSpPr/>
            <p:nvPr/>
          </p:nvSpPr>
          <p:spPr>
            <a:xfrm>
              <a:off x="2409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7"/>
            <p:cNvSpPr/>
            <p:nvPr/>
          </p:nvSpPr>
          <p:spPr>
            <a:xfrm>
              <a:off x="4818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7"/>
            <p:cNvSpPr/>
            <p:nvPr/>
          </p:nvSpPr>
          <p:spPr>
            <a:xfrm>
              <a:off x="7227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7"/>
            <p:cNvSpPr/>
            <p:nvPr/>
          </p:nvSpPr>
          <p:spPr>
            <a:xfrm>
              <a:off x="9636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7"/>
            <p:cNvSpPr/>
            <p:nvPr/>
          </p:nvSpPr>
          <p:spPr>
            <a:xfrm>
              <a:off x="12045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6" name="Google Shape;4696;p7"/>
            <p:cNvSpPr/>
            <p:nvPr/>
          </p:nvSpPr>
          <p:spPr>
            <a:xfrm>
              <a:off x="14454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7" name="Google Shape;4697;p7"/>
            <p:cNvSpPr/>
            <p:nvPr/>
          </p:nvSpPr>
          <p:spPr>
            <a:xfrm>
              <a:off x="16863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7"/>
            <p:cNvSpPr/>
            <p:nvPr/>
          </p:nvSpPr>
          <p:spPr>
            <a:xfrm>
              <a:off x="19272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7"/>
            <p:cNvSpPr/>
            <p:nvPr/>
          </p:nvSpPr>
          <p:spPr>
            <a:xfrm>
              <a:off x="21681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7"/>
            <p:cNvSpPr/>
            <p:nvPr/>
          </p:nvSpPr>
          <p:spPr>
            <a:xfrm>
              <a:off x="24090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7"/>
            <p:cNvSpPr/>
            <p:nvPr/>
          </p:nvSpPr>
          <p:spPr>
            <a:xfrm>
              <a:off x="26499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7"/>
            <p:cNvSpPr/>
            <p:nvPr/>
          </p:nvSpPr>
          <p:spPr>
            <a:xfrm>
              <a:off x="28908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7"/>
            <p:cNvSpPr/>
            <p:nvPr/>
          </p:nvSpPr>
          <p:spPr>
            <a:xfrm>
              <a:off x="31317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7"/>
            <p:cNvSpPr/>
            <p:nvPr/>
          </p:nvSpPr>
          <p:spPr>
            <a:xfrm>
              <a:off x="33726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7"/>
            <p:cNvSpPr/>
            <p:nvPr/>
          </p:nvSpPr>
          <p:spPr>
            <a:xfrm>
              <a:off x="36135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7"/>
            <p:cNvSpPr/>
            <p:nvPr/>
          </p:nvSpPr>
          <p:spPr>
            <a:xfrm>
              <a:off x="38544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7"/>
            <p:cNvSpPr/>
            <p:nvPr/>
          </p:nvSpPr>
          <p:spPr>
            <a:xfrm>
              <a:off x="40953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7"/>
            <p:cNvSpPr/>
            <p:nvPr/>
          </p:nvSpPr>
          <p:spPr>
            <a:xfrm>
              <a:off x="43362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7"/>
            <p:cNvSpPr/>
            <p:nvPr/>
          </p:nvSpPr>
          <p:spPr>
            <a:xfrm>
              <a:off x="45771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7"/>
            <p:cNvSpPr/>
            <p:nvPr/>
          </p:nvSpPr>
          <p:spPr>
            <a:xfrm>
              <a:off x="48180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7"/>
            <p:cNvSpPr/>
            <p:nvPr/>
          </p:nvSpPr>
          <p:spPr>
            <a:xfrm>
              <a:off x="50589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7"/>
            <p:cNvSpPr/>
            <p:nvPr/>
          </p:nvSpPr>
          <p:spPr>
            <a:xfrm>
              <a:off x="52998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7"/>
            <p:cNvSpPr/>
            <p:nvPr/>
          </p:nvSpPr>
          <p:spPr>
            <a:xfrm>
              <a:off x="55407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7"/>
            <p:cNvSpPr/>
            <p:nvPr/>
          </p:nvSpPr>
          <p:spPr>
            <a:xfrm>
              <a:off x="57816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7"/>
            <p:cNvSpPr/>
            <p:nvPr/>
          </p:nvSpPr>
          <p:spPr>
            <a:xfrm>
              <a:off x="60225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7"/>
            <p:cNvSpPr/>
            <p:nvPr/>
          </p:nvSpPr>
          <p:spPr>
            <a:xfrm>
              <a:off x="62634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7"/>
            <p:cNvSpPr/>
            <p:nvPr/>
          </p:nvSpPr>
          <p:spPr>
            <a:xfrm>
              <a:off x="65043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7"/>
            <p:cNvSpPr/>
            <p:nvPr/>
          </p:nvSpPr>
          <p:spPr>
            <a:xfrm>
              <a:off x="67452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7"/>
            <p:cNvSpPr/>
            <p:nvPr/>
          </p:nvSpPr>
          <p:spPr>
            <a:xfrm>
              <a:off x="69861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0" name="Google Shape;4720;p7"/>
            <p:cNvSpPr/>
            <p:nvPr/>
          </p:nvSpPr>
          <p:spPr>
            <a:xfrm>
              <a:off x="72270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1" name="Google Shape;4721;p7"/>
            <p:cNvSpPr/>
            <p:nvPr/>
          </p:nvSpPr>
          <p:spPr>
            <a:xfrm>
              <a:off x="74679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2" name="Google Shape;4722;p7"/>
            <p:cNvSpPr/>
            <p:nvPr/>
          </p:nvSpPr>
          <p:spPr>
            <a:xfrm>
              <a:off x="77088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3" name="Google Shape;4723;p7"/>
            <p:cNvSpPr/>
            <p:nvPr/>
          </p:nvSpPr>
          <p:spPr>
            <a:xfrm>
              <a:off x="79497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4" name="Google Shape;4724;p7"/>
            <p:cNvSpPr/>
            <p:nvPr/>
          </p:nvSpPr>
          <p:spPr>
            <a:xfrm>
              <a:off x="81906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5" name="Google Shape;4725;p7"/>
            <p:cNvSpPr/>
            <p:nvPr/>
          </p:nvSpPr>
          <p:spPr>
            <a:xfrm>
              <a:off x="84315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6" name="Google Shape;4726;p7"/>
            <p:cNvSpPr/>
            <p:nvPr/>
          </p:nvSpPr>
          <p:spPr>
            <a:xfrm>
              <a:off x="86724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7" name="Google Shape;4727;p7"/>
            <p:cNvSpPr/>
            <p:nvPr/>
          </p:nvSpPr>
          <p:spPr>
            <a:xfrm>
              <a:off x="8913300" y="28908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8" name="Google Shape;4728;p7"/>
            <p:cNvSpPr/>
            <p:nvPr/>
          </p:nvSpPr>
          <p:spPr>
            <a:xfrm>
              <a:off x="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7"/>
            <p:cNvSpPr/>
            <p:nvPr/>
          </p:nvSpPr>
          <p:spPr>
            <a:xfrm>
              <a:off x="2409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0" name="Google Shape;4730;p7"/>
            <p:cNvSpPr/>
            <p:nvPr/>
          </p:nvSpPr>
          <p:spPr>
            <a:xfrm>
              <a:off x="4818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1" name="Google Shape;4731;p7"/>
            <p:cNvSpPr/>
            <p:nvPr/>
          </p:nvSpPr>
          <p:spPr>
            <a:xfrm>
              <a:off x="7227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7"/>
            <p:cNvSpPr/>
            <p:nvPr/>
          </p:nvSpPr>
          <p:spPr>
            <a:xfrm>
              <a:off x="9636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3" name="Google Shape;4733;p7"/>
            <p:cNvSpPr/>
            <p:nvPr/>
          </p:nvSpPr>
          <p:spPr>
            <a:xfrm>
              <a:off x="12045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4" name="Google Shape;4734;p7"/>
            <p:cNvSpPr/>
            <p:nvPr/>
          </p:nvSpPr>
          <p:spPr>
            <a:xfrm>
              <a:off x="14454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7"/>
            <p:cNvSpPr/>
            <p:nvPr/>
          </p:nvSpPr>
          <p:spPr>
            <a:xfrm>
              <a:off x="16863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7"/>
            <p:cNvSpPr/>
            <p:nvPr/>
          </p:nvSpPr>
          <p:spPr>
            <a:xfrm>
              <a:off x="19272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7"/>
            <p:cNvSpPr/>
            <p:nvPr/>
          </p:nvSpPr>
          <p:spPr>
            <a:xfrm>
              <a:off x="21681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7"/>
            <p:cNvSpPr/>
            <p:nvPr/>
          </p:nvSpPr>
          <p:spPr>
            <a:xfrm>
              <a:off x="24090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7"/>
            <p:cNvSpPr/>
            <p:nvPr/>
          </p:nvSpPr>
          <p:spPr>
            <a:xfrm>
              <a:off x="26499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7"/>
            <p:cNvSpPr/>
            <p:nvPr/>
          </p:nvSpPr>
          <p:spPr>
            <a:xfrm>
              <a:off x="28908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7"/>
            <p:cNvSpPr/>
            <p:nvPr/>
          </p:nvSpPr>
          <p:spPr>
            <a:xfrm>
              <a:off x="31317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7"/>
            <p:cNvSpPr/>
            <p:nvPr/>
          </p:nvSpPr>
          <p:spPr>
            <a:xfrm>
              <a:off x="33726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3" name="Google Shape;4743;p7"/>
            <p:cNvSpPr/>
            <p:nvPr/>
          </p:nvSpPr>
          <p:spPr>
            <a:xfrm>
              <a:off x="36135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4" name="Google Shape;4744;p7"/>
            <p:cNvSpPr/>
            <p:nvPr/>
          </p:nvSpPr>
          <p:spPr>
            <a:xfrm>
              <a:off x="38544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7"/>
            <p:cNvSpPr/>
            <p:nvPr/>
          </p:nvSpPr>
          <p:spPr>
            <a:xfrm>
              <a:off x="40953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6" name="Google Shape;4746;p7"/>
            <p:cNvSpPr/>
            <p:nvPr/>
          </p:nvSpPr>
          <p:spPr>
            <a:xfrm>
              <a:off x="43362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7" name="Google Shape;4747;p7"/>
            <p:cNvSpPr/>
            <p:nvPr/>
          </p:nvSpPr>
          <p:spPr>
            <a:xfrm>
              <a:off x="45771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7"/>
            <p:cNvSpPr/>
            <p:nvPr/>
          </p:nvSpPr>
          <p:spPr>
            <a:xfrm>
              <a:off x="48180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7"/>
            <p:cNvSpPr/>
            <p:nvPr/>
          </p:nvSpPr>
          <p:spPr>
            <a:xfrm>
              <a:off x="50589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7"/>
            <p:cNvSpPr/>
            <p:nvPr/>
          </p:nvSpPr>
          <p:spPr>
            <a:xfrm>
              <a:off x="52998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7"/>
            <p:cNvSpPr/>
            <p:nvPr/>
          </p:nvSpPr>
          <p:spPr>
            <a:xfrm>
              <a:off x="55407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7"/>
            <p:cNvSpPr/>
            <p:nvPr/>
          </p:nvSpPr>
          <p:spPr>
            <a:xfrm>
              <a:off x="57816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7"/>
            <p:cNvSpPr/>
            <p:nvPr/>
          </p:nvSpPr>
          <p:spPr>
            <a:xfrm>
              <a:off x="60225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7"/>
            <p:cNvSpPr/>
            <p:nvPr/>
          </p:nvSpPr>
          <p:spPr>
            <a:xfrm>
              <a:off x="62634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7"/>
            <p:cNvSpPr/>
            <p:nvPr/>
          </p:nvSpPr>
          <p:spPr>
            <a:xfrm>
              <a:off x="65043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7"/>
            <p:cNvSpPr/>
            <p:nvPr/>
          </p:nvSpPr>
          <p:spPr>
            <a:xfrm>
              <a:off x="67452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7"/>
            <p:cNvSpPr/>
            <p:nvPr/>
          </p:nvSpPr>
          <p:spPr>
            <a:xfrm>
              <a:off x="69861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7"/>
            <p:cNvSpPr/>
            <p:nvPr/>
          </p:nvSpPr>
          <p:spPr>
            <a:xfrm>
              <a:off x="72270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7"/>
            <p:cNvSpPr/>
            <p:nvPr/>
          </p:nvSpPr>
          <p:spPr>
            <a:xfrm>
              <a:off x="74679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7"/>
            <p:cNvSpPr/>
            <p:nvPr/>
          </p:nvSpPr>
          <p:spPr>
            <a:xfrm>
              <a:off x="77088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7"/>
            <p:cNvSpPr/>
            <p:nvPr/>
          </p:nvSpPr>
          <p:spPr>
            <a:xfrm>
              <a:off x="79497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7"/>
            <p:cNvSpPr/>
            <p:nvPr/>
          </p:nvSpPr>
          <p:spPr>
            <a:xfrm>
              <a:off x="81906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3" name="Google Shape;4763;p7"/>
            <p:cNvSpPr/>
            <p:nvPr/>
          </p:nvSpPr>
          <p:spPr>
            <a:xfrm>
              <a:off x="84315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4" name="Google Shape;4764;p7"/>
            <p:cNvSpPr/>
            <p:nvPr/>
          </p:nvSpPr>
          <p:spPr>
            <a:xfrm>
              <a:off x="86724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7"/>
            <p:cNvSpPr/>
            <p:nvPr/>
          </p:nvSpPr>
          <p:spPr>
            <a:xfrm>
              <a:off x="8913300" y="31317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7"/>
            <p:cNvSpPr/>
            <p:nvPr/>
          </p:nvSpPr>
          <p:spPr>
            <a:xfrm>
              <a:off x="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7"/>
            <p:cNvSpPr/>
            <p:nvPr/>
          </p:nvSpPr>
          <p:spPr>
            <a:xfrm>
              <a:off x="2409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7"/>
            <p:cNvSpPr/>
            <p:nvPr/>
          </p:nvSpPr>
          <p:spPr>
            <a:xfrm>
              <a:off x="4818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7"/>
            <p:cNvSpPr/>
            <p:nvPr/>
          </p:nvSpPr>
          <p:spPr>
            <a:xfrm>
              <a:off x="7227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7"/>
            <p:cNvSpPr/>
            <p:nvPr/>
          </p:nvSpPr>
          <p:spPr>
            <a:xfrm>
              <a:off x="9636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7"/>
            <p:cNvSpPr/>
            <p:nvPr/>
          </p:nvSpPr>
          <p:spPr>
            <a:xfrm>
              <a:off x="12045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7"/>
            <p:cNvSpPr/>
            <p:nvPr/>
          </p:nvSpPr>
          <p:spPr>
            <a:xfrm>
              <a:off x="14454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7"/>
            <p:cNvSpPr/>
            <p:nvPr/>
          </p:nvSpPr>
          <p:spPr>
            <a:xfrm>
              <a:off x="16863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7"/>
            <p:cNvSpPr/>
            <p:nvPr/>
          </p:nvSpPr>
          <p:spPr>
            <a:xfrm>
              <a:off x="19272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7"/>
            <p:cNvSpPr/>
            <p:nvPr/>
          </p:nvSpPr>
          <p:spPr>
            <a:xfrm>
              <a:off x="21681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7"/>
            <p:cNvSpPr/>
            <p:nvPr/>
          </p:nvSpPr>
          <p:spPr>
            <a:xfrm>
              <a:off x="24090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7"/>
            <p:cNvSpPr/>
            <p:nvPr/>
          </p:nvSpPr>
          <p:spPr>
            <a:xfrm>
              <a:off x="26499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7"/>
            <p:cNvSpPr/>
            <p:nvPr/>
          </p:nvSpPr>
          <p:spPr>
            <a:xfrm>
              <a:off x="28908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7"/>
            <p:cNvSpPr/>
            <p:nvPr/>
          </p:nvSpPr>
          <p:spPr>
            <a:xfrm>
              <a:off x="31317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7"/>
            <p:cNvSpPr/>
            <p:nvPr/>
          </p:nvSpPr>
          <p:spPr>
            <a:xfrm>
              <a:off x="33726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7"/>
            <p:cNvSpPr/>
            <p:nvPr/>
          </p:nvSpPr>
          <p:spPr>
            <a:xfrm>
              <a:off x="36135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7"/>
            <p:cNvSpPr/>
            <p:nvPr/>
          </p:nvSpPr>
          <p:spPr>
            <a:xfrm>
              <a:off x="38544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7"/>
            <p:cNvSpPr/>
            <p:nvPr/>
          </p:nvSpPr>
          <p:spPr>
            <a:xfrm>
              <a:off x="40953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7"/>
            <p:cNvSpPr/>
            <p:nvPr/>
          </p:nvSpPr>
          <p:spPr>
            <a:xfrm>
              <a:off x="43362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7"/>
            <p:cNvSpPr/>
            <p:nvPr/>
          </p:nvSpPr>
          <p:spPr>
            <a:xfrm>
              <a:off x="45771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7"/>
            <p:cNvSpPr/>
            <p:nvPr/>
          </p:nvSpPr>
          <p:spPr>
            <a:xfrm>
              <a:off x="48180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7"/>
            <p:cNvSpPr/>
            <p:nvPr/>
          </p:nvSpPr>
          <p:spPr>
            <a:xfrm>
              <a:off x="50589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7"/>
            <p:cNvSpPr/>
            <p:nvPr/>
          </p:nvSpPr>
          <p:spPr>
            <a:xfrm>
              <a:off x="52998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7"/>
            <p:cNvSpPr/>
            <p:nvPr/>
          </p:nvSpPr>
          <p:spPr>
            <a:xfrm>
              <a:off x="55407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7"/>
            <p:cNvSpPr/>
            <p:nvPr/>
          </p:nvSpPr>
          <p:spPr>
            <a:xfrm>
              <a:off x="57816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7"/>
            <p:cNvSpPr/>
            <p:nvPr/>
          </p:nvSpPr>
          <p:spPr>
            <a:xfrm>
              <a:off x="60225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2" name="Google Shape;4792;p7"/>
            <p:cNvSpPr/>
            <p:nvPr/>
          </p:nvSpPr>
          <p:spPr>
            <a:xfrm>
              <a:off x="62634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3" name="Google Shape;4793;p7"/>
            <p:cNvSpPr/>
            <p:nvPr/>
          </p:nvSpPr>
          <p:spPr>
            <a:xfrm>
              <a:off x="65043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7"/>
            <p:cNvSpPr/>
            <p:nvPr/>
          </p:nvSpPr>
          <p:spPr>
            <a:xfrm>
              <a:off x="67452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7"/>
            <p:cNvSpPr/>
            <p:nvPr/>
          </p:nvSpPr>
          <p:spPr>
            <a:xfrm>
              <a:off x="69861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7"/>
            <p:cNvSpPr/>
            <p:nvPr/>
          </p:nvSpPr>
          <p:spPr>
            <a:xfrm>
              <a:off x="72270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7"/>
            <p:cNvSpPr/>
            <p:nvPr/>
          </p:nvSpPr>
          <p:spPr>
            <a:xfrm>
              <a:off x="74679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7"/>
            <p:cNvSpPr/>
            <p:nvPr/>
          </p:nvSpPr>
          <p:spPr>
            <a:xfrm>
              <a:off x="77088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7"/>
            <p:cNvSpPr/>
            <p:nvPr/>
          </p:nvSpPr>
          <p:spPr>
            <a:xfrm>
              <a:off x="79497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7"/>
            <p:cNvSpPr/>
            <p:nvPr/>
          </p:nvSpPr>
          <p:spPr>
            <a:xfrm>
              <a:off x="81906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7"/>
            <p:cNvSpPr/>
            <p:nvPr/>
          </p:nvSpPr>
          <p:spPr>
            <a:xfrm>
              <a:off x="84315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2" name="Google Shape;4802;p7"/>
            <p:cNvSpPr/>
            <p:nvPr/>
          </p:nvSpPr>
          <p:spPr>
            <a:xfrm>
              <a:off x="86724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3" name="Google Shape;4803;p7"/>
            <p:cNvSpPr/>
            <p:nvPr/>
          </p:nvSpPr>
          <p:spPr>
            <a:xfrm>
              <a:off x="8913300" y="33726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7"/>
            <p:cNvSpPr/>
            <p:nvPr/>
          </p:nvSpPr>
          <p:spPr>
            <a:xfrm>
              <a:off x="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7"/>
            <p:cNvSpPr/>
            <p:nvPr/>
          </p:nvSpPr>
          <p:spPr>
            <a:xfrm>
              <a:off x="2409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7"/>
            <p:cNvSpPr/>
            <p:nvPr/>
          </p:nvSpPr>
          <p:spPr>
            <a:xfrm>
              <a:off x="4818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7"/>
            <p:cNvSpPr/>
            <p:nvPr/>
          </p:nvSpPr>
          <p:spPr>
            <a:xfrm>
              <a:off x="7227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7"/>
            <p:cNvSpPr/>
            <p:nvPr/>
          </p:nvSpPr>
          <p:spPr>
            <a:xfrm>
              <a:off x="9636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7"/>
            <p:cNvSpPr/>
            <p:nvPr/>
          </p:nvSpPr>
          <p:spPr>
            <a:xfrm>
              <a:off x="12045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7"/>
            <p:cNvSpPr/>
            <p:nvPr/>
          </p:nvSpPr>
          <p:spPr>
            <a:xfrm>
              <a:off x="14454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7"/>
            <p:cNvSpPr/>
            <p:nvPr/>
          </p:nvSpPr>
          <p:spPr>
            <a:xfrm>
              <a:off x="16863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7"/>
            <p:cNvSpPr/>
            <p:nvPr/>
          </p:nvSpPr>
          <p:spPr>
            <a:xfrm>
              <a:off x="19272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7"/>
            <p:cNvSpPr/>
            <p:nvPr/>
          </p:nvSpPr>
          <p:spPr>
            <a:xfrm>
              <a:off x="21681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7"/>
            <p:cNvSpPr/>
            <p:nvPr/>
          </p:nvSpPr>
          <p:spPr>
            <a:xfrm>
              <a:off x="24090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7"/>
            <p:cNvSpPr/>
            <p:nvPr/>
          </p:nvSpPr>
          <p:spPr>
            <a:xfrm>
              <a:off x="26499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7"/>
            <p:cNvSpPr/>
            <p:nvPr/>
          </p:nvSpPr>
          <p:spPr>
            <a:xfrm>
              <a:off x="28908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7"/>
            <p:cNvSpPr/>
            <p:nvPr/>
          </p:nvSpPr>
          <p:spPr>
            <a:xfrm>
              <a:off x="31317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7"/>
            <p:cNvSpPr/>
            <p:nvPr/>
          </p:nvSpPr>
          <p:spPr>
            <a:xfrm>
              <a:off x="33726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7"/>
            <p:cNvSpPr/>
            <p:nvPr/>
          </p:nvSpPr>
          <p:spPr>
            <a:xfrm>
              <a:off x="36135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7"/>
            <p:cNvSpPr/>
            <p:nvPr/>
          </p:nvSpPr>
          <p:spPr>
            <a:xfrm>
              <a:off x="38544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7"/>
            <p:cNvSpPr/>
            <p:nvPr/>
          </p:nvSpPr>
          <p:spPr>
            <a:xfrm>
              <a:off x="40953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7"/>
            <p:cNvSpPr/>
            <p:nvPr/>
          </p:nvSpPr>
          <p:spPr>
            <a:xfrm>
              <a:off x="43362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7"/>
            <p:cNvSpPr/>
            <p:nvPr/>
          </p:nvSpPr>
          <p:spPr>
            <a:xfrm>
              <a:off x="45771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7"/>
            <p:cNvSpPr/>
            <p:nvPr/>
          </p:nvSpPr>
          <p:spPr>
            <a:xfrm>
              <a:off x="48180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7"/>
            <p:cNvSpPr/>
            <p:nvPr/>
          </p:nvSpPr>
          <p:spPr>
            <a:xfrm>
              <a:off x="50589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6" name="Google Shape;4826;p7"/>
            <p:cNvSpPr/>
            <p:nvPr/>
          </p:nvSpPr>
          <p:spPr>
            <a:xfrm>
              <a:off x="52998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7"/>
            <p:cNvSpPr/>
            <p:nvPr/>
          </p:nvSpPr>
          <p:spPr>
            <a:xfrm>
              <a:off x="55407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7"/>
            <p:cNvSpPr/>
            <p:nvPr/>
          </p:nvSpPr>
          <p:spPr>
            <a:xfrm>
              <a:off x="57816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9" name="Google Shape;4829;p7"/>
            <p:cNvSpPr/>
            <p:nvPr/>
          </p:nvSpPr>
          <p:spPr>
            <a:xfrm>
              <a:off x="60225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0" name="Google Shape;4830;p7"/>
            <p:cNvSpPr/>
            <p:nvPr/>
          </p:nvSpPr>
          <p:spPr>
            <a:xfrm>
              <a:off x="62634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7"/>
            <p:cNvSpPr/>
            <p:nvPr/>
          </p:nvSpPr>
          <p:spPr>
            <a:xfrm>
              <a:off x="65043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2" name="Google Shape;4832;p7"/>
            <p:cNvSpPr/>
            <p:nvPr/>
          </p:nvSpPr>
          <p:spPr>
            <a:xfrm>
              <a:off x="67452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3" name="Google Shape;4833;p7"/>
            <p:cNvSpPr/>
            <p:nvPr/>
          </p:nvSpPr>
          <p:spPr>
            <a:xfrm>
              <a:off x="69861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4" name="Google Shape;4834;p7"/>
            <p:cNvSpPr/>
            <p:nvPr/>
          </p:nvSpPr>
          <p:spPr>
            <a:xfrm>
              <a:off x="72270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5" name="Google Shape;4835;p7"/>
            <p:cNvSpPr/>
            <p:nvPr/>
          </p:nvSpPr>
          <p:spPr>
            <a:xfrm>
              <a:off x="74679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7"/>
            <p:cNvSpPr/>
            <p:nvPr/>
          </p:nvSpPr>
          <p:spPr>
            <a:xfrm>
              <a:off x="77088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7"/>
            <p:cNvSpPr/>
            <p:nvPr/>
          </p:nvSpPr>
          <p:spPr>
            <a:xfrm>
              <a:off x="79497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7"/>
            <p:cNvSpPr/>
            <p:nvPr/>
          </p:nvSpPr>
          <p:spPr>
            <a:xfrm>
              <a:off x="81906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7"/>
            <p:cNvSpPr/>
            <p:nvPr/>
          </p:nvSpPr>
          <p:spPr>
            <a:xfrm>
              <a:off x="84315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0" name="Google Shape;4840;p7"/>
            <p:cNvSpPr/>
            <p:nvPr/>
          </p:nvSpPr>
          <p:spPr>
            <a:xfrm>
              <a:off x="86724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1" name="Google Shape;4841;p7"/>
            <p:cNvSpPr/>
            <p:nvPr/>
          </p:nvSpPr>
          <p:spPr>
            <a:xfrm>
              <a:off x="8913300" y="36135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7"/>
            <p:cNvSpPr/>
            <p:nvPr/>
          </p:nvSpPr>
          <p:spPr>
            <a:xfrm>
              <a:off x="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3" name="Google Shape;4843;p7"/>
            <p:cNvSpPr/>
            <p:nvPr/>
          </p:nvSpPr>
          <p:spPr>
            <a:xfrm>
              <a:off x="2409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4" name="Google Shape;4844;p7"/>
            <p:cNvSpPr/>
            <p:nvPr/>
          </p:nvSpPr>
          <p:spPr>
            <a:xfrm>
              <a:off x="4818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7"/>
            <p:cNvSpPr/>
            <p:nvPr/>
          </p:nvSpPr>
          <p:spPr>
            <a:xfrm>
              <a:off x="7227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7"/>
            <p:cNvSpPr/>
            <p:nvPr/>
          </p:nvSpPr>
          <p:spPr>
            <a:xfrm>
              <a:off x="9636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7"/>
            <p:cNvSpPr/>
            <p:nvPr/>
          </p:nvSpPr>
          <p:spPr>
            <a:xfrm>
              <a:off x="12045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7"/>
            <p:cNvSpPr/>
            <p:nvPr/>
          </p:nvSpPr>
          <p:spPr>
            <a:xfrm>
              <a:off x="14454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7"/>
            <p:cNvSpPr/>
            <p:nvPr/>
          </p:nvSpPr>
          <p:spPr>
            <a:xfrm>
              <a:off x="16863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7"/>
            <p:cNvSpPr/>
            <p:nvPr/>
          </p:nvSpPr>
          <p:spPr>
            <a:xfrm>
              <a:off x="19272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7"/>
            <p:cNvSpPr/>
            <p:nvPr/>
          </p:nvSpPr>
          <p:spPr>
            <a:xfrm>
              <a:off x="21681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7"/>
            <p:cNvSpPr/>
            <p:nvPr/>
          </p:nvSpPr>
          <p:spPr>
            <a:xfrm>
              <a:off x="24090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7"/>
            <p:cNvSpPr/>
            <p:nvPr/>
          </p:nvSpPr>
          <p:spPr>
            <a:xfrm>
              <a:off x="26499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7"/>
            <p:cNvSpPr/>
            <p:nvPr/>
          </p:nvSpPr>
          <p:spPr>
            <a:xfrm>
              <a:off x="28908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7"/>
            <p:cNvSpPr/>
            <p:nvPr/>
          </p:nvSpPr>
          <p:spPr>
            <a:xfrm>
              <a:off x="31317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7"/>
            <p:cNvSpPr/>
            <p:nvPr/>
          </p:nvSpPr>
          <p:spPr>
            <a:xfrm>
              <a:off x="33726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7"/>
            <p:cNvSpPr/>
            <p:nvPr/>
          </p:nvSpPr>
          <p:spPr>
            <a:xfrm>
              <a:off x="36135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7"/>
            <p:cNvSpPr/>
            <p:nvPr/>
          </p:nvSpPr>
          <p:spPr>
            <a:xfrm>
              <a:off x="38544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7"/>
            <p:cNvSpPr/>
            <p:nvPr/>
          </p:nvSpPr>
          <p:spPr>
            <a:xfrm>
              <a:off x="40953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7"/>
            <p:cNvSpPr/>
            <p:nvPr/>
          </p:nvSpPr>
          <p:spPr>
            <a:xfrm>
              <a:off x="43362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7"/>
            <p:cNvSpPr/>
            <p:nvPr/>
          </p:nvSpPr>
          <p:spPr>
            <a:xfrm>
              <a:off x="45771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7"/>
            <p:cNvSpPr/>
            <p:nvPr/>
          </p:nvSpPr>
          <p:spPr>
            <a:xfrm>
              <a:off x="48180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7"/>
            <p:cNvSpPr/>
            <p:nvPr/>
          </p:nvSpPr>
          <p:spPr>
            <a:xfrm>
              <a:off x="50589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7"/>
            <p:cNvSpPr/>
            <p:nvPr/>
          </p:nvSpPr>
          <p:spPr>
            <a:xfrm>
              <a:off x="52998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7"/>
            <p:cNvSpPr/>
            <p:nvPr/>
          </p:nvSpPr>
          <p:spPr>
            <a:xfrm>
              <a:off x="55407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7"/>
            <p:cNvSpPr/>
            <p:nvPr/>
          </p:nvSpPr>
          <p:spPr>
            <a:xfrm>
              <a:off x="57816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7"/>
            <p:cNvSpPr/>
            <p:nvPr/>
          </p:nvSpPr>
          <p:spPr>
            <a:xfrm>
              <a:off x="60225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7"/>
            <p:cNvSpPr/>
            <p:nvPr/>
          </p:nvSpPr>
          <p:spPr>
            <a:xfrm>
              <a:off x="62634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7"/>
            <p:cNvSpPr/>
            <p:nvPr/>
          </p:nvSpPr>
          <p:spPr>
            <a:xfrm>
              <a:off x="65043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7"/>
            <p:cNvSpPr/>
            <p:nvPr/>
          </p:nvSpPr>
          <p:spPr>
            <a:xfrm>
              <a:off x="67452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7"/>
            <p:cNvSpPr/>
            <p:nvPr/>
          </p:nvSpPr>
          <p:spPr>
            <a:xfrm>
              <a:off x="69861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7"/>
            <p:cNvSpPr/>
            <p:nvPr/>
          </p:nvSpPr>
          <p:spPr>
            <a:xfrm>
              <a:off x="72270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7"/>
            <p:cNvSpPr/>
            <p:nvPr/>
          </p:nvSpPr>
          <p:spPr>
            <a:xfrm>
              <a:off x="74679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7"/>
            <p:cNvSpPr/>
            <p:nvPr/>
          </p:nvSpPr>
          <p:spPr>
            <a:xfrm>
              <a:off x="77088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7"/>
            <p:cNvSpPr/>
            <p:nvPr/>
          </p:nvSpPr>
          <p:spPr>
            <a:xfrm>
              <a:off x="79497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7"/>
            <p:cNvSpPr/>
            <p:nvPr/>
          </p:nvSpPr>
          <p:spPr>
            <a:xfrm>
              <a:off x="81906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7"/>
            <p:cNvSpPr/>
            <p:nvPr/>
          </p:nvSpPr>
          <p:spPr>
            <a:xfrm>
              <a:off x="84315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7"/>
            <p:cNvSpPr/>
            <p:nvPr/>
          </p:nvSpPr>
          <p:spPr>
            <a:xfrm>
              <a:off x="86724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7"/>
            <p:cNvSpPr/>
            <p:nvPr/>
          </p:nvSpPr>
          <p:spPr>
            <a:xfrm>
              <a:off x="8913300" y="38544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7"/>
            <p:cNvSpPr/>
            <p:nvPr/>
          </p:nvSpPr>
          <p:spPr>
            <a:xfrm>
              <a:off x="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7"/>
            <p:cNvSpPr/>
            <p:nvPr/>
          </p:nvSpPr>
          <p:spPr>
            <a:xfrm>
              <a:off x="2409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7"/>
            <p:cNvSpPr/>
            <p:nvPr/>
          </p:nvSpPr>
          <p:spPr>
            <a:xfrm>
              <a:off x="4818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7"/>
            <p:cNvSpPr/>
            <p:nvPr/>
          </p:nvSpPr>
          <p:spPr>
            <a:xfrm>
              <a:off x="7227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7"/>
            <p:cNvSpPr/>
            <p:nvPr/>
          </p:nvSpPr>
          <p:spPr>
            <a:xfrm>
              <a:off x="9636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7"/>
            <p:cNvSpPr/>
            <p:nvPr/>
          </p:nvSpPr>
          <p:spPr>
            <a:xfrm>
              <a:off x="12045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7"/>
            <p:cNvSpPr/>
            <p:nvPr/>
          </p:nvSpPr>
          <p:spPr>
            <a:xfrm>
              <a:off x="14454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7"/>
            <p:cNvSpPr/>
            <p:nvPr/>
          </p:nvSpPr>
          <p:spPr>
            <a:xfrm>
              <a:off x="16863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7"/>
            <p:cNvSpPr/>
            <p:nvPr/>
          </p:nvSpPr>
          <p:spPr>
            <a:xfrm>
              <a:off x="19272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7"/>
            <p:cNvSpPr/>
            <p:nvPr/>
          </p:nvSpPr>
          <p:spPr>
            <a:xfrm>
              <a:off x="21681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7"/>
            <p:cNvSpPr/>
            <p:nvPr/>
          </p:nvSpPr>
          <p:spPr>
            <a:xfrm>
              <a:off x="24090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7"/>
            <p:cNvSpPr/>
            <p:nvPr/>
          </p:nvSpPr>
          <p:spPr>
            <a:xfrm>
              <a:off x="26499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7"/>
            <p:cNvSpPr/>
            <p:nvPr/>
          </p:nvSpPr>
          <p:spPr>
            <a:xfrm>
              <a:off x="28908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7"/>
            <p:cNvSpPr/>
            <p:nvPr/>
          </p:nvSpPr>
          <p:spPr>
            <a:xfrm>
              <a:off x="31317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7"/>
            <p:cNvSpPr/>
            <p:nvPr/>
          </p:nvSpPr>
          <p:spPr>
            <a:xfrm>
              <a:off x="33726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7"/>
            <p:cNvSpPr/>
            <p:nvPr/>
          </p:nvSpPr>
          <p:spPr>
            <a:xfrm>
              <a:off x="36135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7"/>
            <p:cNvSpPr/>
            <p:nvPr/>
          </p:nvSpPr>
          <p:spPr>
            <a:xfrm>
              <a:off x="38544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7" name="Google Shape;4897;p7"/>
            <p:cNvSpPr/>
            <p:nvPr/>
          </p:nvSpPr>
          <p:spPr>
            <a:xfrm>
              <a:off x="40953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8" name="Google Shape;4898;p7"/>
            <p:cNvSpPr/>
            <p:nvPr/>
          </p:nvSpPr>
          <p:spPr>
            <a:xfrm>
              <a:off x="43362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7"/>
            <p:cNvSpPr/>
            <p:nvPr/>
          </p:nvSpPr>
          <p:spPr>
            <a:xfrm>
              <a:off x="45771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0" name="Google Shape;4900;p7"/>
            <p:cNvSpPr/>
            <p:nvPr/>
          </p:nvSpPr>
          <p:spPr>
            <a:xfrm>
              <a:off x="48180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1" name="Google Shape;4901;p7"/>
            <p:cNvSpPr/>
            <p:nvPr/>
          </p:nvSpPr>
          <p:spPr>
            <a:xfrm>
              <a:off x="50589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7"/>
            <p:cNvSpPr/>
            <p:nvPr/>
          </p:nvSpPr>
          <p:spPr>
            <a:xfrm>
              <a:off x="52998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7"/>
            <p:cNvSpPr/>
            <p:nvPr/>
          </p:nvSpPr>
          <p:spPr>
            <a:xfrm>
              <a:off x="55407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7"/>
            <p:cNvSpPr/>
            <p:nvPr/>
          </p:nvSpPr>
          <p:spPr>
            <a:xfrm>
              <a:off x="57816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7"/>
            <p:cNvSpPr/>
            <p:nvPr/>
          </p:nvSpPr>
          <p:spPr>
            <a:xfrm>
              <a:off x="60225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7"/>
            <p:cNvSpPr/>
            <p:nvPr/>
          </p:nvSpPr>
          <p:spPr>
            <a:xfrm>
              <a:off x="62634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7"/>
            <p:cNvSpPr/>
            <p:nvPr/>
          </p:nvSpPr>
          <p:spPr>
            <a:xfrm>
              <a:off x="65043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7"/>
            <p:cNvSpPr/>
            <p:nvPr/>
          </p:nvSpPr>
          <p:spPr>
            <a:xfrm>
              <a:off x="67452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7"/>
            <p:cNvSpPr/>
            <p:nvPr/>
          </p:nvSpPr>
          <p:spPr>
            <a:xfrm>
              <a:off x="69861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7"/>
            <p:cNvSpPr/>
            <p:nvPr/>
          </p:nvSpPr>
          <p:spPr>
            <a:xfrm>
              <a:off x="72270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7"/>
            <p:cNvSpPr/>
            <p:nvPr/>
          </p:nvSpPr>
          <p:spPr>
            <a:xfrm>
              <a:off x="74679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7"/>
            <p:cNvSpPr/>
            <p:nvPr/>
          </p:nvSpPr>
          <p:spPr>
            <a:xfrm>
              <a:off x="77088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7"/>
            <p:cNvSpPr/>
            <p:nvPr/>
          </p:nvSpPr>
          <p:spPr>
            <a:xfrm>
              <a:off x="79497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7"/>
            <p:cNvSpPr/>
            <p:nvPr/>
          </p:nvSpPr>
          <p:spPr>
            <a:xfrm>
              <a:off x="81906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7"/>
            <p:cNvSpPr/>
            <p:nvPr/>
          </p:nvSpPr>
          <p:spPr>
            <a:xfrm>
              <a:off x="84315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7"/>
            <p:cNvSpPr/>
            <p:nvPr/>
          </p:nvSpPr>
          <p:spPr>
            <a:xfrm>
              <a:off x="86724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7"/>
            <p:cNvSpPr/>
            <p:nvPr/>
          </p:nvSpPr>
          <p:spPr>
            <a:xfrm>
              <a:off x="8913300" y="40953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7"/>
            <p:cNvSpPr/>
            <p:nvPr/>
          </p:nvSpPr>
          <p:spPr>
            <a:xfrm>
              <a:off x="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7"/>
            <p:cNvSpPr/>
            <p:nvPr/>
          </p:nvSpPr>
          <p:spPr>
            <a:xfrm>
              <a:off x="2409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7"/>
            <p:cNvSpPr/>
            <p:nvPr/>
          </p:nvSpPr>
          <p:spPr>
            <a:xfrm>
              <a:off x="4818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7"/>
            <p:cNvSpPr/>
            <p:nvPr/>
          </p:nvSpPr>
          <p:spPr>
            <a:xfrm>
              <a:off x="7227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7"/>
            <p:cNvSpPr/>
            <p:nvPr/>
          </p:nvSpPr>
          <p:spPr>
            <a:xfrm>
              <a:off x="9636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7"/>
            <p:cNvSpPr/>
            <p:nvPr/>
          </p:nvSpPr>
          <p:spPr>
            <a:xfrm>
              <a:off x="12045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7"/>
            <p:cNvSpPr/>
            <p:nvPr/>
          </p:nvSpPr>
          <p:spPr>
            <a:xfrm>
              <a:off x="14454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7"/>
            <p:cNvSpPr/>
            <p:nvPr/>
          </p:nvSpPr>
          <p:spPr>
            <a:xfrm>
              <a:off x="16863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7"/>
            <p:cNvSpPr/>
            <p:nvPr/>
          </p:nvSpPr>
          <p:spPr>
            <a:xfrm>
              <a:off x="19272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7" name="Google Shape;4927;p7"/>
            <p:cNvSpPr/>
            <p:nvPr/>
          </p:nvSpPr>
          <p:spPr>
            <a:xfrm>
              <a:off x="21681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8" name="Google Shape;4928;p7"/>
            <p:cNvSpPr/>
            <p:nvPr/>
          </p:nvSpPr>
          <p:spPr>
            <a:xfrm>
              <a:off x="24090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7"/>
            <p:cNvSpPr/>
            <p:nvPr/>
          </p:nvSpPr>
          <p:spPr>
            <a:xfrm>
              <a:off x="26499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7"/>
            <p:cNvSpPr/>
            <p:nvPr/>
          </p:nvSpPr>
          <p:spPr>
            <a:xfrm>
              <a:off x="28908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7"/>
            <p:cNvSpPr/>
            <p:nvPr/>
          </p:nvSpPr>
          <p:spPr>
            <a:xfrm>
              <a:off x="31317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7"/>
            <p:cNvSpPr/>
            <p:nvPr/>
          </p:nvSpPr>
          <p:spPr>
            <a:xfrm>
              <a:off x="33726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7"/>
            <p:cNvSpPr/>
            <p:nvPr/>
          </p:nvSpPr>
          <p:spPr>
            <a:xfrm>
              <a:off x="36135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7"/>
            <p:cNvSpPr/>
            <p:nvPr/>
          </p:nvSpPr>
          <p:spPr>
            <a:xfrm>
              <a:off x="38544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7"/>
            <p:cNvSpPr/>
            <p:nvPr/>
          </p:nvSpPr>
          <p:spPr>
            <a:xfrm>
              <a:off x="40953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7"/>
            <p:cNvSpPr/>
            <p:nvPr/>
          </p:nvSpPr>
          <p:spPr>
            <a:xfrm>
              <a:off x="43362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7"/>
            <p:cNvSpPr/>
            <p:nvPr/>
          </p:nvSpPr>
          <p:spPr>
            <a:xfrm>
              <a:off x="45771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7"/>
            <p:cNvSpPr/>
            <p:nvPr/>
          </p:nvSpPr>
          <p:spPr>
            <a:xfrm>
              <a:off x="48180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7"/>
            <p:cNvSpPr/>
            <p:nvPr/>
          </p:nvSpPr>
          <p:spPr>
            <a:xfrm>
              <a:off x="50589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7"/>
            <p:cNvSpPr/>
            <p:nvPr/>
          </p:nvSpPr>
          <p:spPr>
            <a:xfrm>
              <a:off x="52998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7"/>
            <p:cNvSpPr/>
            <p:nvPr/>
          </p:nvSpPr>
          <p:spPr>
            <a:xfrm>
              <a:off x="55407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7"/>
            <p:cNvSpPr/>
            <p:nvPr/>
          </p:nvSpPr>
          <p:spPr>
            <a:xfrm>
              <a:off x="57816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7"/>
            <p:cNvSpPr/>
            <p:nvPr/>
          </p:nvSpPr>
          <p:spPr>
            <a:xfrm>
              <a:off x="60225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7"/>
            <p:cNvSpPr/>
            <p:nvPr/>
          </p:nvSpPr>
          <p:spPr>
            <a:xfrm>
              <a:off x="62634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7"/>
            <p:cNvSpPr/>
            <p:nvPr/>
          </p:nvSpPr>
          <p:spPr>
            <a:xfrm>
              <a:off x="65043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7"/>
            <p:cNvSpPr/>
            <p:nvPr/>
          </p:nvSpPr>
          <p:spPr>
            <a:xfrm>
              <a:off x="67452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7"/>
            <p:cNvSpPr/>
            <p:nvPr/>
          </p:nvSpPr>
          <p:spPr>
            <a:xfrm>
              <a:off x="69861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7"/>
            <p:cNvSpPr/>
            <p:nvPr/>
          </p:nvSpPr>
          <p:spPr>
            <a:xfrm>
              <a:off x="72270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7"/>
            <p:cNvSpPr/>
            <p:nvPr/>
          </p:nvSpPr>
          <p:spPr>
            <a:xfrm>
              <a:off x="74679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7"/>
            <p:cNvSpPr/>
            <p:nvPr/>
          </p:nvSpPr>
          <p:spPr>
            <a:xfrm>
              <a:off x="77088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7"/>
            <p:cNvSpPr/>
            <p:nvPr/>
          </p:nvSpPr>
          <p:spPr>
            <a:xfrm>
              <a:off x="79497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7"/>
            <p:cNvSpPr/>
            <p:nvPr/>
          </p:nvSpPr>
          <p:spPr>
            <a:xfrm>
              <a:off x="81906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7"/>
            <p:cNvSpPr/>
            <p:nvPr/>
          </p:nvSpPr>
          <p:spPr>
            <a:xfrm>
              <a:off x="84315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7"/>
            <p:cNvSpPr/>
            <p:nvPr/>
          </p:nvSpPr>
          <p:spPr>
            <a:xfrm>
              <a:off x="86724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7"/>
            <p:cNvSpPr/>
            <p:nvPr/>
          </p:nvSpPr>
          <p:spPr>
            <a:xfrm>
              <a:off x="8913300" y="43362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6" name="Google Shape;4956;p7"/>
            <p:cNvSpPr/>
            <p:nvPr/>
          </p:nvSpPr>
          <p:spPr>
            <a:xfrm>
              <a:off x="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7" name="Google Shape;4957;p7"/>
            <p:cNvSpPr/>
            <p:nvPr/>
          </p:nvSpPr>
          <p:spPr>
            <a:xfrm>
              <a:off x="2409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7"/>
            <p:cNvSpPr/>
            <p:nvPr/>
          </p:nvSpPr>
          <p:spPr>
            <a:xfrm>
              <a:off x="4818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7"/>
            <p:cNvSpPr/>
            <p:nvPr/>
          </p:nvSpPr>
          <p:spPr>
            <a:xfrm>
              <a:off x="7227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7"/>
            <p:cNvSpPr/>
            <p:nvPr/>
          </p:nvSpPr>
          <p:spPr>
            <a:xfrm>
              <a:off x="9636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7"/>
            <p:cNvSpPr/>
            <p:nvPr/>
          </p:nvSpPr>
          <p:spPr>
            <a:xfrm>
              <a:off x="12045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7"/>
            <p:cNvSpPr/>
            <p:nvPr/>
          </p:nvSpPr>
          <p:spPr>
            <a:xfrm>
              <a:off x="14454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7"/>
            <p:cNvSpPr/>
            <p:nvPr/>
          </p:nvSpPr>
          <p:spPr>
            <a:xfrm>
              <a:off x="16863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7"/>
            <p:cNvSpPr/>
            <p:nvPr/>
          </p:nvSpPr>
          <p:spPr>
            <a:xfrm>
              <a:off x="19272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7"/>
            <p:cNvSpPr/>
            <p:nvPr/>
          </p:nvSpPr>
          <p:spPr>
            <a:xfrm>
              <a:off x="21681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7"/>
            <p:cNvSpPr/>
            <p:nvPr/>
          </p:nvSpPr>
          <p:spPr>
            <a:xfrm>
              <a:off x="24090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7"/>
            <p:cNvSpPr/>
            <p:nvPr/>
          </p:nvSpPr>
          <p:spPr>
            <a:xfrm>
              <a:off x="26499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7"/>
            <p:cNvSpPr/>
            <p:nvPr/>
          </p:nvSpPr>
          <p:spPr>
            <a:xfrm>
              <a:off x="28908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7"/>
            <p:cNvSpPr/>
            <p:nvPr/>
          </p:nvSpPr>
          <p:spPr>
            <a:xfrm>
              <a:off x="31317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7"/>
            <p:cNvSpPr/>
            <p:nvPr/>
          </p:nvSpPr>
          <p:spPr>
            <a:xfrm>
              <a:off x="33726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7"/>
            <p:cNvSpPr/>
            <p:nvPr/>
          </p:nvSpPr>
          <p:spPr>
            <a:xfrm>
              <a:off x="36135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7"/>
            <p:cNvSpPr/>
            <p:nvPr/>
          </p:nvSpPr>
          <p:spPr>
            <a:xfrm>
              <a:off x="38544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7"/>
            <p:cNvSpPr/>
            <p:nvPr/>
          </p:nvSpPr>
          <p:spPr>
            <a:xfrm>
              <a:off x="40953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7"/>
            <p:cNvSpPr/>
            <p:nvPr/>
          </p:nvSpPr>
          <p:spPr>
            <a:xfrm>
              <a:off x="43362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7"/>
            <p:cNvSpPr/>
            <p:nvPr/>
          </p:nvSpPr>
          <p:spPr>
            <a:xfrm>
              <a:off x="45771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7"/>
            <p:cNvSpPr/>
            <p:nvPr/>
          </p:nvSpPr>
          <p:spPr>
            <a:xfrm>
              <a:off x="48180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7"/>
            <p:cNvSpPr/>
            <p:nvPr/>
          </p:nvSpPr>
          <p:spPr>
            <a:xfrm>
              <a:off x="50589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7"/>
            <p:cNvSpPr/>
            <p:nvPr/>
          </p:nvSpPr>
          <p:spPr>
            <a:xfrm>
              <a:off x="52998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7"/>
            <p:cNvSpPr/>
            <p:nvPr/>
          </p:nvSpPr>
          <p:spPr>
            <a:xfrm>
              <a:off x="55407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7"/>
            <p:cNvSpPr/>
            <p:nvPr/>
          </p:nvSpPr>
          <p:spPr>
            <a:xfrm>
              <a:off x="57816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7"/>
            <p:cNvSpPr/>
            <p:nvPr/>
          </p:nvSpPr>
          <p:spPr>
            <a:xfrm>
              <a:off x="60225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7"/>
            <p:cNvSpPr/>
            <p:nvPr/>
          </p:nvSpPr>
          <p:spPr>
            <a:xfrm>
              <a:off x="62634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7"/>
            <p:cNvSpPr/>
            <p:nvPr/>
          </p:nvSpPr>
          <p:spPr>
            <a:xfrm>
              <a:off x="65043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7"/>
            <p:cNvSpPr/>
            <p:nvPr/>
          </p:nvSpPr>
          <p:spPr>
            <a:xfrm>
              <a:off x="67452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5" name="Google Shape;4985;p7"/>
            <p:cNvSpPr/>
            <p:nvPr/>
          </p:nvSpPr>
          <p:spPr>
            <a:xfrm>
              <a:off x="69861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6" name="Google Shape;4986;p7"/>
            <p:cNvSpPr/>
            <p:nvPr/>
          </p:nvSpPr>
          <p:spPr>
            <a:xfrm>
              <a:off x="72270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7" name="Google Shape;4987;p7"/>
            <p:cNvSpPr/>
            <p:nvPr/>
          </p:nvSpPr>
          <p:spPr>
            <a:xfrm>
              <a:off x="74679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8" name="Google Shape;4988;p7"/>
            <p:cNvSpPr/>
            <p:nvPr/>
          </p:nvSpPr>
          <p:spPr>
            <a:xfrm>
              <a:off x="77088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9" name="Google Shape;4989;p7"/>
            <p:cNvSpPr/>
            <p:nvPr/>
          </p:nvSpPr>
          <p:spPr>
            <a:xfrm>
              <a:off x="79497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0" name="Google Shape;4990;p7"/>
            <p:cNvSpPr/>
            <p:nvPr/>
          </p:nvSpPr>
          <p:spPr>
            <a:xfrm>
              <a:off x="81906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1" name="Google Shape;4991;p7"/>
            <p:cNvSpPr/>
            <p:nvPr/>
          </p:nvSpPr>
          <p:spPr>
            <a:xfrm>
              <a:off x="84315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2" name="Google Shape;4992;p7"/>
            <p:cNvSpPr/>
            <p:nvPr/>
          </p:nvSpPr>
          <p:spPr>
            <a:xfrm>
              <a:off x="86724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7"/>
            <p:cNvSpPr/>
            <p:nvPr/>
          </p:nvSpPr>
          <p:spPr>
            <a:xfrm>
              <a:off x="8913300" y="45771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4" name="Google Shape;4994;p7"/>
            <p:cNvSpPr/>
            <p:nvPr/>
          </p:nvSpPr>
          <p:spPr>
            <a:xfrm>
              <a:off x="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5" name="Google Shape;4995;p7"/>
            <p:cNvSpPr/>
            <p:nvPr/>
          </p:nvSpPr>
          <p:spPr>
            <a:xfrm>
              <a:off x="2409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6" name="Google Shape;4996;p7"/>
            <p:cNvSpPr/>
            <p:nvPr/>
          </p:nvSpPr>
          <p:spPr>
            <a:xfrm>
              <a:off x="4818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7"/>
            <p:cNvSpPr/>
            <p:nvPr/>
          </p:nvSpPr>
          <p:spPr>
            <a:xfrm>
              <a:off x="7227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7"/>
            <p:cNvSpPr/>
            <p:nvPr/>
          </p:nvSpPr>
          <p:spPr>
            <a:xfrm>
              <a:off x="9636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7"/>
            <p:cNvSpPr/>
            <p:nvPr/>
          </p:nvSpPr>
          <p:spPr>
            <a:xfrm>
              <a:off x="12045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7"/>
            <p:cNvSpPr/>
            <p:nvPr/>
          </p:nvSpPr>
          <p:spPr>
            <a:xfrm>
              <a:off x="14454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7"/>
            <p:cNvSpPr/>
            <p:nvPr/>
          </p:nvSpPr>
          <p:spPr>
            <a:xfrm>
              <a:off x="16863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7"/>
            <p:cNvSpPr/>
            <p:nvPr/>
          </p:nvSpPr>
          <p:spPr>
            <a:xfrm>
              <a:off x="19272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7"/>
            <p:cNvSpPr/>
            <p:nvPr/>
          </p:nvSpPr>
          <p:spPr>
            <a:xfrm>
              <a:off x="21681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4" name="Google Shape;5004;p7"/>
            <p:cNvSpPr/>
            <p:nvPr/>
          </p:nvSpPr>
          <p:spPr>
            <a:xfrm>
              <a:off x="24090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5" name="Google Shape;5005;p7"/>
            <p:cNvSpPr/>
            <p:nvPr/>
          </p:nvSpPr>
          <p:spPr>
            <a:xfrm>
              <a:off x="26499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7"/>
            <p:cNvSpPr/>
            <p:nvPr/>
          </p:nvSpPr>
          <p:spPr>
            <a:xfrm>
              <a:off x="28908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7"/>
            <p:cNvSpPr/>
            <p:nvPr/>
          </p:nvSpPr>
          <p:spPr>
            <a:xfrm>
              <a:off x="31317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7"/>
            <p:cNvSpPr/>
            <p:nvPr/>
          </p:nvSpPr>
          <p:spPr>
            <a:xfrm>
              <a:off x="33726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7"/>
            <p:cNvSpPr/>
            <p:nvPr/>
          </p:nvSpPr>
          <p:spPr>
            <a:xfrm>
              <a:off x="36135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7"/>
            <p:cNvSpPr/>
            <p:nvPr/>
          </p:nvSpPr>
          <p:spPr>
            <a:xfrm>
              <a:off x="38544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7"/>
            <p:cNvSpPr/>
            <p:nvPr/>
          </p:nvSpPr>
          <p:spPr>
            <a:xfrm>
              <a:off x="40953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7"/>
            <p:cNvSpPr/>
            <p:nvPr/>
          </p:nvSpPr>
          <p:spPr>
            <a:xfrm>
              <a:off x="43362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7"/>
            <p:cNvSpPr/>
            <p:nvPr/>
          </p:nvSpPr>
          <p:spPr>
            <a:xfrm>
              <a:off x="45771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4" name="Google Shape;5014;p7"/>
            <p:cNvSpPr/>
            <p:nvPr/>
          </p:nvSpPr>
          <p:spPr>
            <a:xfrm>
              <a:off x="48180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5" name="Google Shape;5015;p7"/>
            <p:cNvSpPr/>
            <p:nvPr/>
          </p:nvSpPr>
          <p:spPr>
            <a:xfrm>
              <a:off x="50589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6" name="Google Shape;5016;p7"/>
            <p:cNvSpPr/>
            <p:nvPr/>
          </p:nvSpPr>
          <p:spPr>
            <a:xfrm>
              <a:off x="52998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7" name="Google Shape;5017;p7"/>
            <p:cNvSpPr/>
            <p:nvPr/>
          </p:nvSpPr>
          <p:spPr>
            <a:xfrm>
              <a:off x="55407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7"/>
            <p:cNvSpPr/>
            <p:nvPr/>
          </p:nvSpPr>
          <p:spPr>
            <a:xfrm>
              <a:off x="57816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7"/>
            <p:cNvSpPr/>
            <p:nvPr/>
          </p:nvSpPr>
          <p:spPr>
            <a:xfrm>
              <a:off x="60225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7"/>
            <p:cNvSpPr/>
            <p:nvPr/>
          </p:nvSpPr>
          <p:spPr>
            <a:xfrm>
              <a:off x="62634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7"/>
            <p:cNvSpPr/>
            <p:nvPr/>
          </p:nvSpPr>
          <p:spPr>
            <a:xfrm>
              <a:off x="65043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7"/>
            <p:cNvSpPr/>
            <p:nvPr/>
          </p:nvSpPr>
          <p:spPr>
            <a:xfrm>
              <a:off x="67452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7"/>
            <p:cNvSpPr/>
            <p:nvPr/>
          </p:nvSpPr>
          <p:spPr>
            <a:xfrm>
              <a:off x="69861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7"/>
            <p:cNvSpPr/>
            <p:nvPr/>
          </p:nvSpPr>
          <p:spPr>
            <a:xfrm>
              <a:off x="72270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7"/>
            <p:cNvSpPr/>
            <p:nvPr/>
          </p:nvSpPr>
          <p:spPr>
            <a:xfrm>
              <a:off x="74679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7"/>
            <p:cNvSpPr/>
            <p:nvPr/>
          </p:nvSpPr>
          <p:spPr>
            <a:xfrm>
              <a:off x="77088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7"/>
            <p:cNvSpPr/>
            <p:nvPr/>
          </p:nvSpPr>
          <p:spPr>
            <a:xfrm>
              <a:off x="79497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7"/>
            <p:cNvSpPr/>
            <p:nvPr/>
          </p:nvSpPr>
          <p:spPr>
            <a:xfrm>
              <a:off x="81906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7"/>
            <p:cNvSpPr/>
            <p:nvPr/>
          </p:nvSpPr>
          <p:spPr>
            <a:xfrm>
              <a:off x="84315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0" name="Google Shape;5030;p7"/>
            <p:cNvSpPr/>
            <p:nvPr/>
          </p:nvSpPr>
          <p:spPr>
            <a:xfrm>
              <a:off x="86724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1" name="Google Shape;5031;p7"/>
            <p:cNvSpPr/>
            <p:nvPr/>
          </p:nvSpPr>
          <p:spPr>
            <a:xfrm>
              <a:off x="8913300" y="48180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7"/>
            <p:cNvSpPr/>
            <p:nvPr/>
          </p:nvSpPr>
          <p:spPr>
            <a:xfrm>
              <a:off x="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7"/>
            <p:cNvSpPr/>
            <p:nvPr/>
          </p:nvSpPr>
          <p:spPr>
            <a:xfrm>
              <a:off x="2409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7"/>
            <p:cNvSpPr/>
            <p:nvPr/>
          </p:nvSpPr>
          <p:spPr>
            <a:xfrm>
              <a:off x="4818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7"/>
            <p:cNvSpPr/>
            <p:nvPr/>
          </p:nvSpPr>
          <p:spPr>
            <a:xfrm>
              <a:off x="7227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7"/>
            <p:cNvSpPr/>
            <p:nvPr/>
          </p:nvSpPr>
          <p:spPr>
            <a:xfrm>
              <a:off x="9636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7" name="Google Shape;5037;p7"/>
            <p:cNvSpPr/>
            <p:nvPr/>
          </p:nvSpPr>
          <p:spPr>
            <a:xfrm>
              <a:off x="12045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8" name="Google Shape;5038;p7"/>
            <p:cNvSpPr/>
            <p:nvPr/>
          </p:nvSpPr>
          <p:spPr>
            <a:xfrm>
              <a:off x="14454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7"/>
            <p:cNvSpPr/>
            <p:nvPr/>
          </p:nvSpPr>
          <p:spPr>
            <a:xfrm>
              <a:off x="16863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7"/>
            <p:cNvSpPr/>
            <p:nvPr/>
          </p:nvSpPr>
          <p:spPr>
            <a:xfrm>
              <a:off x="19272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7"/>
            <p:cNvSpPr/>
            <p:nvPr/>
          </p:nvSpPr>
          <p:spPr>
            <a:xfrm>
              <a:off x="21681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7"/>
            <p:cNvSpPr/>
            <p:nvPr/>
          </p:nvSpPr>
          <p:spPr>
            <a:xfrm>
              <a:off x="24090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7"/>
            <p:cNvSpPr/>
            <p:nvPr/>
          </p:nvSpPr>
          <p:spPr>
            <a:xfrm>
              <a:off x="26499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7"/>
            <p:cNvSpPr/>
            <p:nvPr/>
          </p:nvSpPr>
          <p:spPr>
            <a:xfrm>
              <a:off x="28908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7"/>
            <p:cNvSpPr/>
            <p:nvPr/>
          </p:nvSpPr>
          <p:spPr>
            <a:xfrm>
              <a:off x="31317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7"/>
            <p:cNvSpPr/>
            <p:nvPr/>
          </p:nvSpPr>
          <p:spPr>
            <a:xfrm>
              <a:off x="33726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7"/>
            <p:cNvSpPr/>
            <p:nvPr/>
          </p:nvSpPr>
          <p:spPr>
            <a:xfrm>
              <a:off x="36135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7"/>
            <p:cNvSpPr/>
            <p:nvPr/>
          </p:nvSpPr>
          <p:spPr>
            <a:xfrm>
              <a:off x="38544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7"/>
            <p:cNvSpPr/>
            <p:nvPr/>
          </p:nvSpPr>
          <p:spPr>
            <a:xfrm>
              <a:off x="40953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7"/>
            <p:cNvSpPr/>
            <p:nvPr/>
          </p:nvSpPr>
          <p:spPr>
            <a:xfrm>
              <a:off x="43362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7"/>
            <p:cNvSpPr/>
            <p:nvPr/>
          </p:nvSpPr>
          <p:spPr>
            <a:xfrm>
              <a:off x="45771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7"/>
            <p:cNvSpPr/>
            <p:nvPr/>
          </p:nvSpPr>
          <p:spPr>
            <a:xfrm>
              <a:off x="48180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7"/>
            <p:cNvSpPr/>
            <p:nvPr/>
          </p:nvSpPr>
          <p:spPr>
            <a:xfrm>
              <a:off x="50589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4" name="Google Shape;5054;p7"/>
            <p:cNvSpPr/>
            <p:nvPr/>
          </p:nvSpPr>
          <p:spPr>
            <a:xfrm>
              <a:off x="52998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5" name="Google Shape;5055;p7"/>
            <p:cNvSpPr/>
            <p:nvPr/>
          </p:nvSpPr>
          <p:spPr>
            <a:xfrm>
              <a:off x="55407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7"/>
            <p:cNvSpPr/>
            <p:nvPr/>
          </p:nvSpPr>
          <p:spPr>
            <a:xfrm>
              <a:off x="57816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7"/>
            <p:cNvSpPr/>
            <p:nvPr/>
          </p:nvSpPr>
          <p:spPr>
            <a:xfrm>
              <a:off x="60225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7"/>
            <p:cNvSpPr/>
            <p:nvPr/>
          </p:nvSpPr>
          <p:spPr>
            <a:xfrm>
              <a:off x="62634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7"/>
            <p:cNvSpPr/>
            <p:nvPr/>
          </p:nvSpPr>
          <p:spPr>
            <a:xfrm>
              <a:off x="65043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7"/>
            <p:cNvSpPr/>
            <p:nvPr/>
          </p:nvSpPr>
          <p:spPr>
            <a:xfrm>
              <a:off x="67452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7"/>
            <p:cNvSpPr/>
            <p:nvPr/>
          </p:nvSpPr>
          <p:spPr>
            <a:xfrm>
              <a:off x="69861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7"/>
            <p:cNvSpPr/>
            <p:nvPr/>
          </p:nvSpPr>
          <p:spPr>
            <a:xfrm>
              <a:off x="72270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7"/>
            <p:cNvSpPr/>
            <p:nvPr/>
          </p:nvSpPr>
          <p:spPr>
            <a:xfrm>
              <a:off x="74679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7"/>
            <p:cNvSpPr/>
            <p:nvPr/>
          </p:nvSpPr>
          <p:spPr>
            <a:xfrm>
              <a:off x="77088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7"/>
            <p:cNvSpPr/>
            <p:nvPr/>
          </p:nvSpPr>
          <p:spPr>
            <a:xfrm>
              <a:off x="79497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7"/>
            <p:cNvSpPr/>
            <p:nvPr/>
          </p:nvSpPr>
          <p:spPr>
            <a:xfrm>
              <a:off x="81906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7"/>
            <p:cNvSpPr/>
            <p:nvPr/>
          </p:nvSpPr>
          <p:spPr>
            <a:xfrm>
              <a:off x="84315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7"/>
            <p:cNvSpPr/>
            <p:nvPr/>
          </p:nvSpPr>
          <p:spPr>
            <a:xfrm>
              <a:off x="86724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7"/>
            <p:cNvSpPr/>
            <p:nvPr/>
          </p:nvSpPr>
          <p:spPr>
            <a:xfrm>
              <a:off x="8913300" y="5058900"/>
              <a:ext cx="240900" cy="24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70" name="Google Shape;5070;p7"/>
          <p:cNvSpPr txBox="1">
            <a:spLocks noGrp="1"/>
          </p:cNvSpPr>
          <p:nvPr>
            <p:ph type="subTitle" idx="1"/>
          </p:nvPr>
        </p:nvSpPr>
        <p:spPr>
          <a:xfrm rot="786">
            <a:off x="1080968" y="1612467"/>
            <a:ext cx="6997200" cy="1661200"/>
          </a:xfrm>
          <a:prstGeom prst="rect">
            <a:avLst/>
          </a:prstGeom>
          <a:solidFill>
            <a:schemeClr val="lt2"/>
          </a:solidFill>
          <a:effectLst>
            <a:outerShdw dist="76200" dir="2760000" algn="bl" rotWithShape="0">
              <a:schemeClr val="dk1">
                <a:alpha val="19000"/>
              </a:scheme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rgbClr val="999999"/>
              </a:buClr>
              <a:buSzPts val="800"/>
              <a:buFont typeface="Open Sans"/>
              <a:buChar char="●"/>
              <a:defRPr sz="1867"/>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endParaRPr/>
          </a:p>
        </p:txBody>
      </p:sp>
      <p:sp>
        <p:nvSpPr>
          <p:cNvPr id="5071" name="Google Shape;5071;p7"/>
          <p:cNvSpPr txBox="1">
            <a:spLocks noGrp="1"/>
          </p:cNvSpPr>
          <p:nvPr>
            <p:ph type="title"/>
          </p:nvPr>
        </p:nvSpPr>
        <p:spPr>
          <a:xfrm>
            <a:off x="960000" y="5934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072" name="Google Shape;5072;p7"/>
          <p:cNvSpPr/>
          <p:nvPr/>
        </p:nvSpPr>
        <p:spPr>
          <a:xfrm rot="-4454930">
            <a:off x="513419" y="505162"/>
            <a:ext cx="97252" cy="194612"/>
          </a:xfrm>
          <a:prstGeom prst="roundRect">
            <a:avLst>
              <a:gd name="adj" fmla="val 50000"/>
            </a:avLst>
          </a:prstGeom>
          <a:solidFill>
            <a:schemeClr val="accent1"/>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73" name="Google Shape;5073;p7"/>
          <p:cNvSpPr/>
          <p:nvPr/>
        </p:nvSpPr>
        <p:spPr>
          <a:xfrm rot="4509604">
            <a:off x="1074011" y="1045694"/>
            <a:ext cx="96829" cy="194820"/>
          </a:xfrm>
          <a:prstGeom prst="roundRect">
            <a:avLst>
              <a:gd name="adj" fmla="val 50000"/>
            </a:avLst>
          </a:prstGeom>
          <a:solidFill>
            <a:schemeClr val="accent2"/>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74" name="Google Shape;5074;p7"/>
          <p:cNvSpPr/>
          <p:nvPr/>
        </p:nvSpPr>
        <p:spPr>
          <a:xfrm rot="-7342841">
            <a:off x="11665940" y="504918"/>
            <a:ext cx="97097" cy="195085"/>
          </a:xfrm>
          <a:prstGeom prst="roundRect">
            <a:avLst>
              <a:gd name="adj" fmla="val 50000"/>
            </a:avLst>
          </a:prstGeom>
          <a:solidFill>
            <a:schemeClr val="accent3"/>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75" name="Google Shape;5075;p7"/>
          <p:cNvSpPr/>
          <p:nvPr/>
        </p:nvSpPr>
        <p:spPr>
          <a:xfrm rot="-4454930">
            <a:off x="11665886" y="1333095"/>
            <a:ext cx="97252" cy="194612"/>
          </a:xfrm>
          <a:prstGeom prst="roundRect">
            <a:avLst>
              <a:gd name="adj" fmla="val 50000"/>
            </a:avLst>
          </a:prstGeom>
          <a:solidFill>
            <a:schemeClr val="accent5"/>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76" name="Google Shape;5076;p7"/>
          <p:cNvSpPr/>
          <p:nvPr/>
        </p:nvSpPr>
        <p:spPr>
          <a:xfrm rot="4509604">
            <a:off x="10758444" y="669861"/>
            <a:ext cx="96829" cy="194820"/>
          </a:xfrm>
          <a:prstGeom prst="roundRect">
            <a:avLst>
              <a:gd name="adj" fmla="val 50000"/>
            </a:avLst>
          </a:prstGeom>
          <a:solidFill>
            <a:schemeClr val="accent4"/>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77" name="Google Shape;5077;p7"/>
          <p:cNvSpPr/>
          <p:nvPr/>
        </p:nvSpPr>
        <p:spPr>
          <a:xfrm rot="-10330255">
            <a:off x="416838" y="1592142"/>
            <a:ext cx="96903" cy="194996"/>
          </a:xfrm>
          <a:prstGeom prst="roundRect">
            <a:avLst>
              <a:gd name="adj" fmla="val 50000"/>
            </a:avLst>
          </a:prstGeom>
          <a:solidFill>
            <a:schemeClr val="accent3"/>
          </a:solidFill>
          <a:ln>
            <a:noFill/>
          </a:ln>
          <a:effectLst>
            <a:outerShdw dist="28575" dir="2580000" algn="bl" rotWithShape="0">
              <a:schemeClr val="dk1">
                <a:alpha val="21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9449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BD12-D34D-4FED-8F61-ECA05D17BC5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CDD83BF-4B9C-48C9-9A93-7CC3B67AFC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9751232-4C24-45DC-8F4F-E492EF20B587}"/>
              </a:ext>
            </a:extLst>
          </p:cNvPr>
          <p:cNvSpPr>
            <a:spLocks noGrp="1"/>
          </p:cNvSpPr>
          <p:nvPr>
            <p:ph type="dt" sz="half" idx="10"/>
          </p:nvPr>
        </p:nvSpPr>
        <p:spPr/>
        <p:txBody>
          <a:bodyPr/>
          <a:lstStyle/>
          <a:p>
            <a:fld id="{739A93E2-2764-4F18-BB67-D1F91D079D43}" type="datetimeFigureOut">
              <a:rPr lang="vi-VN" smtClean="0"/>
              <a:t>23/05/2024</a:t>
            </a:fld>
            <a:endParaRPr lang="vi-VN"/>
          </a:p>
        </p:txBody>
      </p:sp>
      <p:sp>
        <p:nvSpPr>
          <p:cNvPr id="5" name="Footer Placeholder 4">
            <a:extLst>
              <a:ext uri="{FF2B5EF4-FFF2-40B4-BE49-F238E27FC236}">
                <a16:creationId xmlns:a16="http://schemas.microsoft.com/office/drawing/2014/main" id="{00CF1E39-A81F-46E3-8551-430F06E44CD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09F7AC5-620A-4890-B0BE-9C7B4706B947}"/>
              </a:ext>
            </a:extLst>
          </p:cNvPr>
          <p:cNvSpPr>
            <a:spLocks noGrp="1"/>
          </p:cNvSpPr>
          <p:nvPr>
            <p:ph type="sldNum" sz="quarter" idx="12"/>
          </p:nvPr>
        </p:nvSpPr>
        <p:spPr/>
        <p:txBody>
          <a:bodyPr/>
          <a:lstStyle/>
          <a:p>
            <a:fld id="{186C0999-94C0-4B69-9749-DEFD5A99A604}" type="slidenum">
              <a:rPr lang="vi-VN" smtClean="0"/>
              <a:t>‹#›</a:t>
            </a:fld>
            <a:endParaRPr lang="vi-VN"/>
          </a:p>
        </p:txBody>
      </p:sp>
    </p:spTree>
    <p:extLst>
      <p:ext uri="{BB962C8B-B14F-4D97-AF65-F5344CB8AC3E}">
        <p14:creationId xmlns:p14="http://schemas.microsoft.com/office/powerpoint/2010/main" val="285603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B533A-EC44-43EB-A9BE-0930EEC587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378D41F-B844-44D8-A47E-83C040B9FF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7A8D79-486E-445C-A42B-86EC05A66712}"/>
              </a:ext>
            </a:extLst>
          </p:cNvPr>
          <p:cNvSpPr>
            <a:spLocks noGrp="1"/>
          </p:cNvSpPr>
          <p:nvPr>
            <p:ph type="dt" sz="half" idx="10"/>
          </p:nvPr>
        </p:nvSpPr>
        <p:spPr/>
        <p:txBody>
          <a:bodyPr/>
          <a:lstStyle/>
          <a:p>
            <a:fld id="{739A93E2-2764-4F18-BB67-D1F91D079D43}" type="datetimeFigureOut">
              <a:rPr lang="vi-VN" smtClean="0"/>
              <a:t>23/05/2024</a:t>
            </a:fld>
            <a:endParaRPr lang="vi-VN"/>
          </a:p>
        </p:txBody>
      </p:sp>
      <p:sp>
        <p:nvSpPr>
          <p:cNvPr id="5" name="Footer Placeholder 4">
            <a:extLst>
              <a:ext uri="{FF2B5EF4-FFF2-40B4-BE49-F238E27FC236}">
                <a16:creationId xmlns:a16="http://schemas.microsoft.com/office/drawing/2014/main" id="{DE23A5CA-DF62-4F44-9614-EBBD94093E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5D9146-F349-4751-9634-BD0B69FF6387}"/>
              </a:ext>
            </a:extLst>
          </p:cNvPr>
          <p:cNvSpPr>
            <a:spLocks noGrp="1"/>
          </p:cNvSpPr>
          <p:nvPr>
            <p:ph type="sldNum" sz="quarter" idx="12"/>
          </p:nvPr>
        </p:nvSpPr>
        <p:spPr/>
        <p:txBody>
          <a:bodyPr/>
          <a:lstStyle/>
          <a:p>
            <a:fld id="{186C0999-94C0-4B69-9749-DEFD5A99A604}" type="slidenum">
              <a:rPr lang="vi-VN" smtClean="0"/>
              <a:t>‹#›</a:t>
            </a:fld>
            <a:endParaRPr lang="vi-VN"/>
          </a:p>
        </p:txBody>
      </p:sp>
    </p:spTree>
    <p:extLst>
      <p:ext uri="{BB962C8B-B14F-4D97-AF65-F5344CB8AC3E}">
        <p14:creationId xmlns:p14="http://schemas.microsoft.com/office/powerpoint/2010/main" val="402356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CAAB8-BE87-4991-B612-B9969CB13EE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2FC98A5-5347-4199-93E8-1DE40A5E17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BD687F9-1139-4531-87BE-D19FC22459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EB260A1-3346-493E-9EDE-3B523FA53B24}"/>
              </a:ext>
            </a:extLst>
          </p:cNvPr>
          <p:cNvSpPr>
            <a:spLocks noGrp="1"/>
          </p:cNvSpPr>
          <p:nvPr>
            <p:ph type="dt" sz="half" idx="10"/>
          </p:nvPr>
        </p:nvSpPr>
        <p:spPr/>
        <p:txBody>
          <a:bodyPr/>
          <a:lstStyle/>
          <a:p>
            <a:fld id="{739A93E2-2764-4F18-BB67-D1F91D079D43}" type="datetimeFigureOut">
              <a:rPr lang="vi-VN" smtClean="0"/>
              <a:t>23/05/2024</a:t>
            </a:fld>
            <a:endParaRPr lang="vi-VN"/>
          </a:p>
        </p:txBody>
      </p:sp>
      <p:sp>
        <p:nvSpPr>
          <p:cNvPr id="6" name="Footer Placeholder 5">
            <a:extLst>
              <a:ext uri="{FF2B5EF4-FFF2-40B4-BE49-F238E27FC236}">
                <a16:creationId xmlns:a16="http://schemas.microsoft.com/office/drawing/2014/main" id="{8D72DCF3-358B-4408-B621-347937E58FA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A0C3726-C77D-4CF0-B8A9-124953BEFD21}"/>
              </a:ext>
            </a:extLst>
          </p:cNvPr>
          <p:cNvSpPr>
            <a:spLocks noGrp="1"/>
          </p:cNvSpPr>
          <p:nvPr>
            <p:ph type="sldNum" sz="quarter" idx="12"/>
          </p:nvPr>
        </p:nvSpPr>
        <p:spPr/>
        <p:txBody>
          <a:bodyPr/>
          <a:lstStyle/>
          <a:p>
            <a:fld id="{186C0999-94C0-4B69-9749-DEFD5A99A604}" type="slidenum">
              <a:rPr lang="vi-VN" smtClean="0"/>
              <a:t>‹#›</a:t>
            </a:fld>
            <a:endParaRPr lang="vi-VN"/>
          </a:p>
        </p:txBody>
      </p:sp>
    </p:spTree>
    <p:extLst>
      <p:ext uri="{BB962C8B-B14F-4D97-AF65-F5344CB8AC3E}">
        <p14:creationId xmlns:p14="http://schemas.microsoft.com/office/powerpoint/2010/main" val="275657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C15-4A5F-40ED-AFFA-05CFA134B27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AB46FA-793D-4B62-9238-9199C44351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E4AB13-2600-4AFE-A578-DB2460DA5A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9B36E97-2B1F-47D2-AB6B-74FCE94FBA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69753A-B77C-45C0-ABC0-B0ABF897A1B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46B2849-37F3-4281-9306-84CF1905D26F}"/>
              </a:ext>
            </a:extLst>
          </p:cNvPr>
          <p:cNvSpPr>
            <a:spLocks noGrp="1"/>
          </p:cNvSpPr>
          <p:nvPr>
            <p:ph type="dt" sz="half" idx="10"/>
          </p:nvPr>
        </p:nvSpPr>
        <p:spPr/>
        <p:txBody>
          <a:bodyPr/>
          <a:lstStyle/>
          <a:p>
            <a:fld id="{739A93E2-2764-4F18-BB67-D1F91D079D43}" type="datetimeFigureOut">
              <a:rPr lang="vi-VN" smtClean="0"/>
              <a:t>23/05/2024</a:t>
            </a:fld>
            <a:endParaRPr lang="vi-VN"/>
          </a:p>
        </p:txBody>
      </p:sp>
      <p:sp>
        <p:nvSpPr>
          <p:cNvPr id="8" name="Footer Placeholder 7">
            <a:extLst>
              <a:ext uri="{FF2B5EF4-FFF2-40B4-BE49-F238E27FC236}">
                <a16:creationId xmlns:a16="http://schemas.microsoft.com/office/drawing/2014/main" id="{182217A3-924F-4584-A6AB-8427C289242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3B18FBD-2151-4C7F-872A-DAE308A4B61C}"/>
              </a:ext>
            </a:extLst>
          </p:cNvPr>
          <p:cNvSpPr>
            <a:spLocks noGrp="1"/>
          </p:cNvSpPr>
          <p:nvPr>
            <p:ph type="sldNum" sz="quarter" idx="12"/>
          </p:nvPr>
        </p:nvSpPr>
        <p:spPr/>
        <p:txBody>
          <a:bodyPr/>
          <a:lstStyle/>
          <a:p>
            <a:fld id="{186C0999-94C0-4B69-9749-DEFD5A99A604}" type="slidenum">
              <a:rPr lang="vi-VN" smtClean="0"/>
              <a:t>‹#›</a:t>
            </a:fld>
            <a:endParaRPr lang="vi-VN"/>
          </a:p>
        </p:txBody>
      </p:sp>
    </p:spTree>
    <p:extLst>
      <p:ext uri="{BB962C8B-B14F-4D97-AF65-F5344CB8AC3E}">
        <p14:creationId xmlns:p14="http://schemas.microsoft.com/office/powerpoint/2010/main" val="371650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D9E7-F6FC-4CCA-A405-64ED63DCA43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354719B-C8F5-41D4-9D29-5A9553385CB9}"/>
              </a:ext>
            </a:extLst>
          </p:cNvPr>
          <p:cNvSpPr>
            <a:spLocks noGrp="1"/>
          </p:cNvSpPr>
          <p:nvPr>
            <p:ph type="dt" sz="half" idx="10"/>
          </p:nvPr>
        </p:nvSpPr>
        <p:spPr/>
        <p:txBody>
          <a:bodyPr/>
          <a:lstStyle/>
          <a:p>
            <a:fld id="{739A93E2-2764-4F18-BB67-D1F91D079D43}" type="datetimeFigureOut">
              <a:rPr lang="vi-VN" smtClean="0"/>
              <a:t>23/05/2024</a:t>
            </a:fld>
            <a:endParaRPr lang="vi-VN"/>
          </a:p>
        </p:txBody>
      </p:sp>
      <p:sp>
        <p:nvSpPr>
          <p:cNvPr id="4" name="Footer Placeholder 3">
            <a:extLst>
              <a:ext uri="{FF2B5EF4-FFF2-40B4-BE49-F238E27FC236}">
                <a16:creationId xmlns:a16="http://schemas.microsoft.com/office/drawing/2014/main" id="{C7A9787B-4E7C-4E4E-8344-8DDED45B053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BA9F524C-3471-408C-BDC7-14CDF59369EB}"/>
              </a:ext>
            </a:extLst>
          </p:cNvPr>
          <p:cNvSpPr>
            <a:spLocks noGrp="1"/>
          </p:cNvSpPr>
          <p:nvPr>
            <p:ph type="sldNum" sz="quarter" idx="12"/>
          </p:nvPr>
        </p:nvSpPr>
        <p:spPr/>
        <p:txBody>
          <a:bodyPr/>
          <a:lstStyle/>
          <a:p>
            <a:fld id="{186C0999-94C0-4B69-9749-DEFD5A99A604}" type="slidenum">
              <a:rPr lang="vi-VN" smtClean="0"/>
              <a:t>‹#›</a:t>
            </a:fld>
            <a:endParaRPr lang="vi-VN"/>
          </a:p>
        </p:txBody>
      </p:sp>
    </p:spTree>
    <p:extLst>
      <p:ext uri="{BB962C8B-B14F-4D97-AF65-F5344CB8AC3E}">
        <p14:creationId xmlns:p14="http://schemas.microsoft.com/office/powerpoint/2010/main" val="183652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D4FF34-AEDD-477A-B778-BDDD3BE05489}"/>
              </a:ext>
            </a:extLst>
          </p:cNvPr>
          <p:cNvSpPr>
            <a:spLocks noGrp="1"/>
          </p:cNvSpPr>
          <p:nvPr>
            <p:ph type="dt" sz="half" idx="10"/>
          </p:nvPr>
        </p:nvSpPr>
        <p:spPr/>
        <p:txBody>
          <a:bodyPr/>
          <a:lstStyle/>
          <a:p>
            <a:fld id="{739A93E2-2764-4F18-BB67-D1F91D079D43}" type="datetimeFigureOut">
              <a:rPr lang="vi-VN" smtClean="0"/>
              <a:t>23/05/2024</a:t>
            </a:fld>
            <a:endParaRPr lang="vi-VN"/>
          </a:p>
        </p:txBody>
      </p:sp>
      <p:sp>
        <p:nvSpPr>
          <p:cNvPr id="3" name="Footer Placeholder 2">
            <a:extLst>
              <a:ext uri="{FF2B5EF4-FFF2-40B4-BE49-F238E27FC236}">
                <a16:creationId xmlns:a16="http://schemas.microsoft.com/office/drawing/2014/main" id="{654CEA7A-5A4F-45E7-A058-8BA7CCF4036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66F3145-FA3F-41E0-B708-B22981A90FFA}"/>
              </a:ext>
            </a:extLst>
          </p:cNvPr>
          <p:cNvSpPr>
            <a:spLocks noGrp="1"/>
          </p:cNvSpPr>
          <p:nvPr>
            <p:ph type="sldNum" sz="quarter" idx="12"/>
          </p:nvPr>
        </p:nvSpPr>
        <p:spPr/>
        <p:txBody>
          <a:bodyPr/>
          <a:lstStyle/>
          <a:p>
            <a:fld id="{186C0999-94C0-4B69-9749-DEFD5A99A604}" type="slidenum">
              <a:rPr lang="vi-VN" smtClean="0"/>
              <a:t>‹#›</a:t>
            </a:fld>
            <a:endParaRPr lang="vi-VN"/>
          </a:p>
        </p:txBody>
      </p:sp>
    </p:spTree>
    <p:extLst>
      <p:ext uri="{BB962C8B-B14F-4D97-AF65-F5344CB8AC3E}">
        <p14:creationId xmlns:p14="http://schemas.microsoft.com/office/powerpoint/2010/main" val="348528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86A57-4B3B-4E4F-84D8-5FB719804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C82B2C6-CC65-47F9-88EF-7C51E65FAB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78B5752-D412-449D-BDA2-459898F9B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32C9B5-738D-4BAC-8C76-22DFA9D32A14}"/>
              </a:ext>
            </a:extLst>
          </p:cNvPr>
          <p:cNvSpPr>
            <a:spLocks noGrp="1"/>
          </p:cNvSpPr>
          <p:nvPr>
            <p:ph type="dt" sz="half" idx="10"/>
          </p:nvPr>
        </p:nvSpPr>
        <p:spPr/>
        <p:txBody>
          <a:bodyPr/>
          <a:lstStyle/>
          <a:p>
            <a:fld id="{739A93E2-2764-4F18-BB67-D1F91D079D43}" type="datetimeFigureOut">
              <a:rPr lang="vi-VN" smtClean="0"/>
              <a:t>23/05/2024</a:t>
            </a:fld>
            <a:endParaRPr lang="vi-VN"/>
          </a:p>
        </p:txBody>
      </p:sp>
      <p:sp>
        <p:nvSpPr>
          <p:cNvPr id="6" name="Footer Placeholder 5">
            <a:extLst>
              <a:ext uri="{FF2B5EF4-FFF2-40B4-BE49-F238E27FC236}">
                <a16:creationId xmlns:a16="http://schemas.microsoft.com/office/drawing/2014/main" id="{CE4E4B97-3E6E-4991-816A-50A1D1B7A9B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159259F-9B35-4B0B-AEEA-C8792D23FEB7}"/>
              </a:ext>
            </a:extLst>
          </p:cNvPr>
          <p:cNvSpPr>
            <a:spLocks noGrp="1"/>
          </p:cNvSpPr>
          <p:nvPr>
            <p:ph type="sldNum" sz="quarter" idx="12"/>
          </p:nvPr>
        </p:nvSpPr>
        <p:spPr/>
        <p:txBody>
          <a:bodyPr/>
          <a:lstStyle/>
          <a:p>
            <a:fld id="{186C0999-94C0-4B69-9749-DEFD5A99A604}" type="slidenum">
              <a:rPr lang="vi-VN" smtClean="0"/>
              <a:t>‹#›</a:t>
            </a:fld>
            <a:endParaRPr lang="vi-VN"/>
          </a:p>
        </p:txBody>
      </p:sp>
    </p:spTree>
    <p:extLst>
      <p:ext uri="{BB962C8B-B14F-4D97-AF65-F5344CB8AC3E}">
        <p14:creationId xmlns:p14="http://schemas.microsoft.com/office/powerpoint/2010/main" val="1978396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2BF6-9DFF-43A0-B070-1EFD32E21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CA0EB51-8364-49D0-B896-8DE4B8374A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7899D9B-B246-4964-A623-17E561E2E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2867C5-BBF9-4F8A-9C38-2216F785F6F6}"/>
              </a:ext>
            </a:extLst>
          </p:cNvPr>
          <p:cNvSpPr>
            <a:spLocks noGrp="1"/>
          </p:cNvSpPr>
          <p:nvPr>
            <p:ph type="dt" sz="half" idx="10"/>
          </p:nvPr>
        </p:nvSpPr>
        <p:spPr/>
        <p:txBody>
          <a:bodyPr/>
          <a:lstStyle/>
          <a:p>
            <a:fld id="{739A93E2-2764-4F18-BB67-D1F91D079D43}" type="datetimeFigureOut">
              <a:rPr lang="vi-VN" smtClean="0"/>
              <a:t>23/05/2024</a:t>
            </a:fld>
            <a:endParaRPr lang="vi-VN"/>
          </a:p>
        </p:txBody>
      </p:sp>
      <p:sp>
        <p:nvSpPr>
          <p:cNvPr id="6" name="Footer Placeholder 5">
            <a:extLst>
              <a:ext uri="{FF2B5EF4-FFF2-40B4-BE49-F238E27FC236}">
                <a16:creationId xmlns:a16="http://schemas.microsoft.com/office/drawing/2014/main" id="{75B7B350-D8EC-45B4-8997-417E9B42F4A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1838209-F21A-4D03-B167-C1B123D84752}"/>
              </a:ext>
            </a:extLst>
          </p:cNvPr>
          <p:cNvSpPr>
            <a:spLocks noGrp="1"/>
          </p:cNvSpPr>
          <p:nvPr>
            <p:ph type="sldNum" sz="quarter" idx="12"/>
          </p:nvPr>
        </p:nvSpPr>
        <p:spPr/>
        <p:txBody>
          <a:bodyPr/>
          <a:lstStyle/>
          <a:p>
            <a:fld id="{186C0999-94C0-4B69-9749-DEFD5A99A604}" type="slidenum">
              <a:rPr lang="vi-VN" smtClean="0"/>
              <a:t>‹#›</a:t>
            </a:fld>
            <a:endParaRPr lang="vi-VN"/>
          </a:p>
        </p:txBody>
      </p:sp>
    </p:spTree>
    <p:extLst>
      <p:ext uri="{BB962C8B-B14F-4D97-AF65-F5344CB8AC3E}">
        <p14:creationId xmlns:p14="http://schemas.microsoft.com/office/powerpoint/2010/main" val="71158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EF33A1-2D37-4C83-A38C-4A2C79D938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489F539-24ED-4A26-87E0-0961747C93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89108EB-CE8E-4CEC-BD45-0B0F3F8ABB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A93E2-2764-4F18-BB67-D1F91D079D43}" type="datetimeFigureOut">
              <a:rPr lang="vi-VN" smtClean="0"/>
              <a:t>23/05/2024</a:t>
            </a:fld>
            <a:endParaRPr lang="vi-VN"/>
          </a:p>
        </p:txBody>
      </p:sp>
      <p:sp>
        <p:nvSpPr>
          <p:cNvPr id="5" name="Footer Placeholder 4">
            <a:extLst>
              <a:ext uri="{FF2B5EF4-FFF2-40B4-BE49-F238E27FC236}">
                <a16:creationId xmlns:a16="http://schemas.microsoft.com/office/drawing/2014/main" id="{91708B9D-E34A-4F73-A733-6AAF815401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4B10972-E9EF-4D94-8F45-2C3CCF85A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C0999-94C0-4B69-9749-DEFD5A99A604}" type="slidenum">
              <a:rPr lang="vi-VN" smtClean="0"/>
              <a:t>‹#›</a:t>
            </a:fld>
            <a:endParaRPr lang="vi-VN"/>
          </a:p>
        </p:txBody>
      </p:sp>
    </p:spTree>
    <p:extLst>
      <p:ext uri="{BB962C8B-B14F-4D97-AF65-F5344CB8AC3E}">
        <p14:creationId xmlns:p14="http://schemas.microsoft.com/office/powerpoint/2010/main" val="986314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16.xml"/><Relationship Id="rId5" Type="http://schemas.microsoft.com/office/2007/relationships/hdphoto" Target="../media/hdphoto3.wdp"/><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60"/>
        <p:cNvGrpSpPr/>
        <p:nvPr/>
      </p:nvGrpSpPr>
      <p:grpSpPr>
        <a:xfrm>
          <a:off x="0" y="0"/>
          <a:ext cx="0" cy="0"/>
          <a:chOff x="0" y="0"/>
          <a:chExt cx="0" cy="0"/>
        </a:xfrm>
      </p:grpSpPr>
      <p:pic>
        <p:nvPicPr>
          <p:cNvPr id="55" name="Picture 54" descr="Download Cute Kids Student Teachers Png Clipart - free transparent png  images - pngaaa.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383" b="94361" l="4000" r="96778">
                        <a14:foregroundMark x1="47556" y1="23684" x2="45889" y2="32707"/>
                        <a14:foregroundMark x1="16333" y1="65977" x2="88889" y2="62970"/>
                      </a14:backgroundRemoval>
                    </a14:imgEffect>
                  </a14:imgLayer>
                </a14:imgProps>
              </a:ext>
              <a:ext uri="{28A0092B-C50C-407E-A947-70E740481C1C}">
                <a14:useLocalDpi xmlns:a14="http://schemas.microsoft.com/office/drawing/2010/main" val="0"/>
              </a:ext>
            </a:extLst>
          </a:blip>
          <a:srcRect/>
          <a:stretch>
            <a:fillRect/>
          </a:stretch>
        </p:blipFill>
        <p:spPr bwMode="auto">
          <a:xfrm>
            <a:off x="172278" y="28092"/>
            <a:ext cx="11264348" cy="4313731"/>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a:xfrm>
            <a:off x="3299792" y="2186609"/>
            <a:ext cx="5121854" cy="830997"/>
          </a:xfrm>
          <a:prstGeom prst="rect">
            <a:avLst/>
          </a:prstGeom>
        </p:spPr>
        <p:txBody>
          <a:bodyPr wrap="square">
            <a:spAutoFit/>
          </a:bodyPr>
          <a:lstStyle/>
          <a:p>
            <a:pPr algn="ctr">
              <a:defRPr/>
            </a:pPr>
            <a:r>
              <a:rPr lang="en-US" altLang="zh-CN" sz="4800" b="1">
                <a:solidFill>
                  <a:srgbClr val="B14D01"/>
                </a:solidFill>
                <a:latin typeface="#9Slide05 FS Blonde Script" panose="03000503000000000000" pitchFamily="65" charset="0"/>
                <a:ea typeface="微软雅黑" pitchFamily="34" charset="-122"/>
              </a:rPr>
              <a:t>Ai NHANH HƠN?</a:t>
            </a:r>
            <a:endParaRPr lang="en-US" altLang="zh-CN" sz="4800" b="1" dirty="0">
              <a:solidFill>
                <a:srgbClr val="B14D01"/>
              </a:solidFill>
              <a:latin typeface="#9Slide05 FS Blonde Script" panose="03000503000000000000" pitchFamily="65" charset="0"/>
              <a:ea typeface="微软雅黑" pitchFamily="34" charset="-122"/>
            </a:endParaRPr>
          </a:p>
        </p:txBody>
      </p:sp>
      <p:sp>
        <p:nvSpPr>
          <p:cNvPr id="59" name="Google Shape;23907;p39"/>
          <p:cNvSpPr/>
          <p:nvPr/>
        </p:nvSpPr>
        <p:spPr>
          <a:xfrm>
            <a:off x="0" y="2981740"/>
            <a:ext cx="12192000" cy="3692546"/>
          </a:xfrm>
          <a:prstGeom prst="rect">
            <a:avLst/>
          </a:prstGeom>
          <a:solidFill>
            <a:schemeClr val="lt2"/>
          </a:solidFill>
          <a:ln>
            <a:noFill/>
          </a:ln>
          <a:effectLst>
            <a:outerShdw dist="66675" dir="2640000" algn="bl" rotWithShape="0">
              <a:schemeClr val="dk1">
                <a:alpha val="16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Rectangle 26"/>
          <p:cNvSpPr/>
          <p:nvPr/>
        </p:nvSpPr>
        <p:spPr>
          <a:xfrm>
            <a:off x="-92765" y="3140765"/>
            <a:ext cx="12284765" cy="3554819"/>
          </a:xfrm>
          <a:prstGeom prst="rect">
            <a:avLst/>
          </a:prstGeom>
        </p:spPr>
        <p:txBody>
          <a:bodyPr wrap="square">
            <a:spAutoFit/>
          </a:bodyPr>
          <a:lstStyle/>
          <a:p>
            <a:pPr algn="just">
              <a:defRPr/>
            </a:pP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Hoạt động </a:t>
            </a:r>
            <a:r>
              <a:rPr lang="en-US" sz="4500" b="1" dirty="0" err="1">
                <a:solidFill>
                  <a:srgbClr val="9D3A00"/>
                </a:solidFill>
                <a:latin typeface="Times New Roman" panose="02020603050405020304" pitchFamily="18" charset="0"/>
                <a:ea typeface="#9Slide03 Roboto Condensed" panose="02000000000000000000" pitchFamily="2" charset="0"/>
                <a:cs typeface="Times New Roman" panose="02020603050405020304" pitchFamily="18" charset="0"/>
              </a:rPr>
              <a:t>cá</a:t>
            </a:r>
            <a:r>
              <a:rPr lang="en-US" sz="4500" b="1" dirty="0">
                <a:solidFill>
                  <a:srgbClr val="9D3A00"/>
                </a:solidFill>
                <a:latin typeface="Times New Roman" panose="02020603050405020304" pitchFamily="18" charset="0"/>
                <a:ea typeface="#9Slide03 Roboto Condensed" panose="02000000000000000000" pitchFamily="2" charset="0"/>
                <a:cs typeface="Times New Roman" panose="02020603050405020304" pitchFamily="18" charset="0"/>
              </a:rPr>
              <a:t> nhân</a:t>
            </a: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a:t>
            </a:r>
          </a:p>
          <a:p>
            <a:pPr algn="just">
              <a:defRPr/>
            </a:pP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Có </a:t>
            </a:r>
            <a:r>
              <a:rPr lang="en-US" sz="4500" b="1" dirty="0">
                <a:solidFill>
                  <a:srgbClr val="9D3A00"/>
                </a:solidFill>
                <a:latin typeface="Times New Roman" panose="02020603050405020304" pitchFamily="18" charset="0"/>
                <a:ea typeface="#9Slide03 Roboto Condensed" panose="02000000000000000000" pitchFamily="2" charset="0"/>
                <a:cs typeface="Times New Roman" panose="02020603050405020304" pitchFamily="18" charset="0"/>
              </a:rPr>
              <a:t>5</a:t>
            </a: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câu hỏi, GV </a:t>
            </a:r>
            <a:r>
              <a:rPr lang="en-US" sz="4500" dirty="0" err="1">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lần</a:t>
            </a: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en-US" sz="4500" dirty="0" err="1">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lượt</a:t>
            </a: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en-US" sz="4500" dirty="0" err="1">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đọc</a:t>
            </a: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5 câu hỏi.</a:t>
            </a:r>
          </a:p>
          <a:p>
            <a:pPr algn="just">
              <a:defRPr/>
            </a:pP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HS </a:t>
            </a:r>
            <a:r>
              <a:rPr lang="en-US" sz="4500" dirty="0" err="1">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lắng</a:t>
            </a: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en-US" sz="4500" dirty="0" err="1">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nghe</a:t>
            </a: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en-US" sz="4500" b="1" dirty="0" err="1">
                <a:solidFill>
                  <a:srgbClr val="9E3B01"/>
                </a:solidFill>
                <a:latin typeface="Times New Roman" panose="02020603050405020304" pitchFamily="18" charset="0"/>
                <a:ea typeface="#9Slide03 Roboto Condensed" panose="02000000000000000000" pitchFamily="2" charset="0"/>
                <a:cs typeface="Times New Roman" panose="02020603050405020304" pitchFamily="18" charset="0"/>
              </a:rPr>
              <a:t>ghi</a:t>
            </a:r>
            <a:r>
              <a:rPr lang="en-US" sz="4500" b="1" dirty="0">
                <a:solidFill>
                  <a:srgbClr val="9E3B01"/>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en-US" sz="4500" b="1" dirty="0" err="1">
                <a:solidFill>
                  <a:srgbClr val="9E3B01"/>
                </a:solidFill>
                <a:latin typeface="Times New Roman" panose="02020603050405020304" pitchFamily="18" charset="0"/>
                <a:ea typeface="#9Slide03 Roboto Condensed" panose="02000000000000000000" pitchFamily="2" charset="0"/>
                <a:cs typeface="Times New Roman" panose="02020603050405020304" pitchFamily="18" charset="0"/>
              </a:rPr>
              <a:t>đáp</a:t>
            </a:r>
            <a:r>
              <a:rPr lang="en-US" sz="4500" b="1" dirty="0">
                <a:solidFill>
                  <a:srgbClr val="9E3B01"/>
                </a:solidFill>
                <a:latin typeface="Times New Roman" panose="02020603050405020304" pitchFamily="18" charset="0"/>
                <a:ea typeface="#9Slide03 Roboto Condensed" panose="02000000000000000000" pitchFamily="2" charset="0"/>
                <a:cs typeface="Times New Roman" panose="02020603050405020304" pitchFamily="18" charset="0"/>
              </a:rPr>
              <a:t> án </a:t>
            </a: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của mình vào </a:t>
            </a:r>
            <a:r>
              <a:rPr lang="en-US" sz="4500" dirty="0" err="1">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giấy</a:t>
            </a: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note</a:t>
            </a:r>
          </a:p>
          <a:p>
            <a:pPr algn="just">
              <a:defRPr/>
            </a:pP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en-US" sz="4500" dirty="0" err="1">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Sau</a:t>
            </a: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khi </a:t>
            </a:r>
            <a:r>
              <a:rPr lang="en-US" sz="4500" dirty="0" err="1">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hết</a:t>
            </a: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5 câu hỏi thì HS </a:t>
            </a:r>
            <a:r>
              <a:rPr lang="en-US" sz="4500" dirty="0" err="1">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đối</a:t>
            </a: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en-US" sz="4500" dirty="0" err="1">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chiếu</a:t>
            </a: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en-US" sz="4500" dirty="0" err="1">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kết</a:t>
            </a: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quả </a:t>
            </a:r>
            <a:r>
              <a:rPr lang="en-US" sz="4500" dirty="0" err="1">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chấm</a:t>
            </a:r>
            <a:r>
              <a:rPr lang="en-US" sz="45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en-US" sz="4500" dirty="0" err="1">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chéo</a:t>
            </a:r>
            <a:r>
              <a:rPr lang="en-US" sz="4000" dirty="0">
                <a:solidFill>
                  <a:schemeClr val="bg2">
                    <a:lumMod val="10000"/>
                  </a:schemeClr>
                </a:solidFill>
                <a:latin typeface="Times New Roman" panose="02020603050405020304" pitchFamily="18" charset="0"/>
                <a:ea typeface="#9Slide03 Roboto Condensed" panose="02000000000000000000" pitchFamily="2" charset="0"/>
                <a:cs typeface="Times New Roman" panose="02020603050405020304" pitchFamily="18" charset="0"/>
              </a:rPr>
              <a:t>.</a:t>
            </a:r>
          </a:p>
        </p:txBody>
      </p:sp>
    </p:spTree>
    <p:extLst>
      <p:ext uri="{BB962C8B-B14F-4D97-AF65-F5344CB8AC3E}">
        <p14:creationId xmlns:p14="http://schemas.microsoft.com/office/powerpoint/2010/main" val="919283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500" fill="hold"/>
                                        <p:tgtEl>
                                          <p:spTgt spid="59"/>
                                        </p:tgtEl>
                                        <p:attrNameLst>
                                          <p:attrName>ppt_x</p:attrName>
                                        </p:attrNameLst>
                                      </p:cBhvr>
                                      <p:tavLst>
                                        <p:tav tm="0">
                                          <p:val>
                                            <p:strVal val="#ppt_x"/>
                                          </p:val>
                                        </p:tav>
                                        <p:tav tm="100000">
                                          <p:val>
                                            <p:strVal val="#ppt_x"/>
                                          </p:val>
                                        </p:tav>
                                      </p:tavLst>
                                    </p:anim>
                                    <p:anim calcmode="lin" valueType="num">
                                      <p:cBhvr additive="base">
                                        <p:cTn id="14" dur="500" fill="hold"/>
                                        <p:tgtEl>
                                          <p:spTgt spid="5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3"/>
          <p:cNvSpPr txBox="1">
            <a:spLocks noChangeArrowheads="1"/>
          </p:cNvSpPr>
          <p:nvPr/>
        </p:nvSpPr>
        <p:spPr bwMode="auto">
          <a:xfrm>
            <a:off x="1524000" y="0"/>
            <a:ext cx="9144000" cy="584200"/>
          </a:xfrm>
          <a:prstGeom prst="rect">
            <a:avLst/>
          </a:prstGeom>
          <a:solidFill>
            <a:schemeClr val="bg1"/>
          </a:solidFill>
          <a:ln w="9525">
            <a:solidFill>
              <a:srgbClr val="FF9900"/>
            </a:solidFill>
            <a:miter lim="800000"/>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50000"/>
              </a:spcBef>
              <a:buNone/>
            </a:pPr>
            <a:r>
              <a:rPr b="1" dirty="0">
                <a:solidFill>
                  <a:prstClr val="black"/>
                </a:solidFill>
                <a:latin typeface="Times New Roman" panose="02020603050405020304" pitchFamily="18" charset="0"/>
                <a:cs typeface="Arial" panose="020B0604020202020204" pitchFamily="34" charset="0"/>
              </a:rPr>
              <a:t>Chính sách dân số của Việt Nam</a:t>
            </a:r>
            <a:endParaRPr b="1" dirty="0">
              <a:solidFill>
                <a:prstClr val="black"/>
              </a:solidFill>
              <a:latin typeface="Times New Roman" panose="02020603050405020304" pitchFamily="18" charset="0"/>
              <a:ea typeface="Arial" panose="020B0604020202020204" pitchFamily="34" charset="0"/>
            </a:endParaRPr>
          </a:p>
        </p:txBody>
      </p:sp>
      <p:pic>
        <p:nvPicPr>
          <p:cNvPr id="13315" name="Picture 3" descr="C:\Documents and Settings\Admin\My Documents\Downloads\kế hoạch hóa gia đình 2.jpg"/>
          <p:cNvPicPr>
            <a:picLocks noChangeAspect="1"/>
          </p:cNvPicPr>
          <p:nvPr/>
        </p:nvPicPr>
        <p:blipFill>
          <a:blip r:embed="rId2"/>
          <a:stretch>
            <a:fillRect/>
          </a:stretch>
        </p:blipFill>
        <p:spPr>
          <a:xfrm>
            <a:off x="6400801" y="609599"/>
            <a:ext cx="5641144" cy="3019865"/>
          </a:xfrm>
          <a:prstGeom prst="rect">
            <a:avLst/>
          </a:prstGeom>
          <a:noFill/>
          <a:ln w="9525">
            <a:noFill/>
          </a:ln>
        </p:spPr>
      </p:pic>
      <p:pic>
        <p:nvPicPr>
          <p:cNvPr id="13316" name="Picture 4" descr="C:\Documents and Settings\Admin\My Documents\Downloads\kê hoach hóa gd.jpg"/>
          <p:cNvPicPr>
            <a:picLocks noChangeAspect="1"/>
          </p:cNvPicPr>
          <p:nvPr/>
        </p:nvPicPr>
        <p:blipFill>
          <a:blip r:embed="rId3"/>
          <a:stretch>
            <a:fillRect/>
          </a:stretch>
        </p:blipFill>
        <p:spPr>
          <a:xfrm>
            <a:off x="6400799" y="3733799"/>
            <a:ext cx="5641143" cy="2895599"/>
          </a:xfrm>
          <a:prstGeom prst="rect">
            <a:avLst/>
          </a:prstGeom>
          <a:noFill/>
          <a:ln w="9525">
            <a:noFill/>
          </a:ln>
        </p:spPr>
      </p:pic>
      <p:pic>
        <p:nvPicPr>
          <p:cNvPr id="13317" name="Picture 2"/>
          <p:cNvPicPr>
            <a:picLocks noChangeAspect="1"/>
          </p:cNvPicPr>
          <p:nvPr/>
        </p:nvPicPr>
        <p:blipFill>
          <a:blip r:embed="rId4"/>
          <a:stretch>
            <a:fillRect/>
          </a:stretch>
        </p:blipFill>
        <p:spPr>
          <a:xfrm>
            <a:off x="337625" y="3733799"/>
            <a:ext cx="5758375" cy="2976489"/>
          </a:xfrm>
          <a:prstGeom prst="rect">
            <a:avLst/>
          </a:prstGeom>
          <a:noFill/>
          <a:ln w="9525">
            <a:noFill/>
          </a:ln>
        </p:spPr>
      </p:pic>
      <p:sp>
        <p:nvSpPr>
          <p:cNvPr id="13318" name="AutoShape 8" descr="HÃ¬nh áº£nh cÃ³ liÃªn quan"/>
          <p:cNvSpPr>
            <a:spLocks noChangeAspect="1"/>
          </p:cNvSpPr>
          <p:nvPr/>
        </p:nvSpPr>
        <p:spPr>
          <a:xfrm>
            <a:off x="1684338" y="-144462"/>
            <a:ext cx="304800" cy="3048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None/>
            </a:pPr>
            <a:endParaRPr lang="vi-VN" altLang="en-US" sz="1800" dirty="0">
              <a:solidFill>
                <a:prstClr val="black"/>
              </a:solidFill>
              <a:latin typeface="Comic Sans MS" panose="030F0702030302020204" pitchFamily="66" charset="0"/>
              <a:ea typeface="Arial" panose="020B0604020202020204" pitchFamily="34" charset="0"/>
            </a:endParaRPr>
          </a:p>
        </p:txBody>
      </p:sp>
      <p:sp>
        <p:nvSpPr>
          <p:cNvPr id="13319" name="AutoShape 10" descr="HÃ¬nh áº£nh cÃ³ liÃªn quan"/>
          <p:cNvSpPr>
            <a:spLocks noChangeAspect="1"/>
          </p:cNvSpPr>
          <p:nvPr/>
        </p:nvSpPr>
        <p:spPr>
          <a:xfrm>
            <a:off x="1684338" y="-144462"/>
            <a:ext cx="304800" cy="3048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None/>
            </a:pPr>
            <a:endParaRPr lang="vi-VN" altLang="en-US" sz="1800" dirty="0">
              <a:solidFill>
                <a:prstClr val="black"/>
              </a:solidFill>
              <a:latin typeface="Comic Sans MS" panose="030F0702030302020204" pitchFamily="66" charset="0"/>
              <a:ea typeface="Arial" panose="020B0604020202020204" pitchFamily="34" charset="0"/>
            </a:endParaRPr>
          </a:p>
        </p:txBody>
      </p:sp>
      <p:pic>
        <p:nvPicPr>
          <p:cNvPr id="13320" name="Picture 12" descr="http://www.nhabe.hochiminhcity.gov.vn/Hnh%20nh%20bn%20tin/2015-11/Ngay%20Dan%20so%20VN%20(1).jpg"/>
          <p:cNvPicPr>
            <a:picLocks noChangeAspect="1"/>
          </p:cNvPicPr>
          <p:nvPr/>
        </p:nvPicPr>
        <p:blipFill>
          <a:blip r:embed="rId5"/>
          <a:stretch>
            <a:fillRect/>
          </a:stretch>
        </p:blipFill>
        <p:spPr>
          <a:xfrm>
            <a:off x="337625" y="609600"/>
            <a:ext cx="5758375" cy="3200400"/>
          </a:xfrm>
          <a:prstGeom prst="rect">
            <a:avLst/>
          </a:prstGeom>
          <a:noFill/>
          <a:ln w="9525">
            <a:noFill/>
          </a:ln>
        </p:spPr>
      </p:pic>
    </p:spTree>
    <p:extLst>
      <p:ext uri="{BB962C8B-B14F-4D97-AF65-F5344CB8AC3E}">
        <p14:creationId xmlns:p14="http://schemas.microsoft.com/office/powerpoint/2010/main" val="982574529"/>
      </p:ext>
    </p:extLst>
  </p:cSld>
  <p:clrMapOvr>
    <a:masterClrMapping/>
  </p:clrMapOvr>
  <p:transition spd="med">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hop-tac-lao-dong-12"/>
          <p:cNvPicPr>
            <a:picLocks noChangeAspect="1"/>
          </p:cNvPicPr>
          <p:nvPr/>
        </p:nvPicPr>
        <p:blipFill>
          <a:blip r:embed="rId2"/>
          <a:stretch>
            <a:fillRect/>
          </a:stretch>
        </p:blipFill>
        <p:spPr>
          <a:xfrm>
            <a:off x="225083" y="752475"/>
            <a:ext cx="5655212" cy="2905125"/>
          </a:xfrm>
          <a:prstGeom prst="rect">
            <a:avLst/>
          </a:prstGeom>
          <a:noFill/>
          <a:ln w="9525">
            <a:noFill/>
          </a:ln>
        </p:spPr>
      </p:pic>
      <p:pic>
        <p:nvPicPr>
          <p:cNvPr id="11267" name="Picture 6" descr="xuat-khau-lao-dong"/>
          <p:cNvPicPr>
            <a:picLocks noChangeAspect="1"/>
          </p:cNvPicPr>
          <p:nvPr/>
        </p:nvPicPr>
        <p:blipFill>
          <a:blip r:embed="rId3"/>
          <a:stretch>
            <a:fillRect/>
          </a:stretch>
        </p:blipFill>
        <p:spPr>
          <a:xfrm>
            <a:off x="225083" y="3810001"/>
            <a:ext cx="5824881" cy="2906713"/>
          </a:xfrm>
          <a:prstGeom prst="rect">
            <a:avLst/>
          </a:prstGeom>
          <a:noFill/>
          <a:ln w="9525">
            <a:noFill/>
          </a:ln>
        </p:spPr>
      </p:pic>
      <p:sp>
        <p:nvSpPr>
          <p:cNvPr id="105479" name="Rectangle 7"/>
          <p:cNvSpPr/>
          <p:nvPr/>
        </p:nvSpPr>
        <p:spPr>
          <a:xfrm>
            <a:off x="6095999" y="228600"/>
            <a:ext cx="4495800" cy="609600"/>
          </a:xfrm>
          <a:prstGeom prst="rect">
            <a:avLst/>
          </a:prstGeom>
          <a:noFill/>
          <a:ln w="2857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None/>
            </a:pPr>
            <a:r>
              <a:rPr lang="en-US" altLang="en-US" sz="2400" b="1" dirty="0">
                <a:solidFill>
                  <a:srgbClr val="FF0000"/>
                </a:solidFill>
                <a:latin typeface="Times New Roman" panose="02020603050405020304" pitchFamily="18" charset="0"/>
                <a:cs typeface="Times New Roman" panose="02020603050405020304" pitchFamily="18" charset="0"/>
              </a:rPr>
              <a:t>Có thị trường tiêu thụ rộng lớn.</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05480" name="Rectangle 8"/>
          <p:cNvSpPr/>
          <p:nvPr/>
        </p:nvSpPr>
        <p:spPr>
          <a:xfrm>
            <a:off x="2057400" y="304800"/>
            <a:ext cx="3352800" cy="609600"/>
          </a:xfrm>
          <a:prstGeom prst="rect">
            <a:avLst/>
          </a:prstGeom>
          <a:noFill/>
          <a:ln w="2857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0"/>
              </a:spcBef>
              <a:buNone/>
            </a:pPr>
            <a:r>
              <a:rPr lang="en-US" altLang="en-US" sz="2400" b="1" dirty="0">
                <a:solidFill>
                  <a:srgbClr val="FF0000"/>
                </a:solidFill>
                <a:latin typeface="Times New Roman" panose="02020603050405020304" pitchFamily="18" charset="0"/>
                <a:cs typeface="Times New Roman" panose="02020603050405020304" pitchFamily="18" charset="0"/>
              </a:rPr>
              <a:t>Nguồn lao động dồi d</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o.</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pic>
        <p:nvPicPr>
          <p:cNvPr id="11270" name="Picture 6" descr="4_6"/>
          <p:cNvPicPr>
            <a:picLocks noChangeAspect="1"/>
          </p:cNvPicPr>
          <p:nvPr/>
        </p:nvPicPr>
        <p:blipFill>
          <a:blip r:embed="rId4"/>
          <a:stretch>
            <a:fillRect/>
          </a:stretch>
        </p:blipFill>
        <p:spPr>
          <a:xfrm>
            <a:off x="6095999" y="752475"/>
            <a:ext cx="5824881" cy="5953125"/>
          </a:xfrm>
          <a:prstGeom prst="rect">
            <a:avLst/>
          </a:prstGeom>
          <a:noFill/>
          <a:ln w="9525">
            <a:noFill/>
          </a:ln>
        </p:spPr>
      </p:pic>
      <p:sp>
        <p:nvSpPr>
          <p:cNvPr id="8" name="Rectangle 8"/>
          <p:cNvSpPr/>
          <p:nvPr/>
        </p:nvSpPr>
        <p:spPr>
          <a:xfrm>
            <a:off x="2743200" y="3429000"/>
            <a:ext cx="1905000" cy="381000"/>
          </a:xfrm>
          <a:prstGeom prst="rect">
            <a:avLst/>
          </a:prstGeom>
          <a:noFill/>
          <a:ln w="2857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0"/>
              </a:spcBef>
              <a:buNone/>
            </a:pPr>
            <a:r>
              <a:rPr lang="en-US" altLang="en-US" sz="2000" b="1" dirty="0">
                <a:solidFill>
                  <a:srgbClr val="FF0000"/>
                </a:solidFill>
                <a:latin typeface="Calibri"/>
                <a:cs typeface="Arial" panose="020B0604020202020204" pitchFamily="34" charset="0"/>
              </a:rPr>
              <a:t>Hình 1</a:t>
            </a:r>
            <a:endParaRPr lang="en-US" altLang="en-US" sz="2000" b="1" dirty="0">
              <a:solidFill>
                <a:srgbClr val="FF0000"/>
              </a:solidFill>
              <a:latin typeface="Calibri"/>
              <a:ea typeface="Arial" panose="020B0604020202020204" pitchFamily="34" charset="0"/>
            </a:endParaRPr>
          </a:p>
        </p:txBody>
      </p:sp>
      <p:sp>
        <p:nvSpPr>
          <p:cNvPr id="9" name="Rectangle 8"/>
          <p:cNvSpPr/>
          <p:nvPr/>
        </p:nvSpPr>
        <p:spPr>
          <a:xfrm>
            <a:off x="2438400" y="6324600"/>
            <a:ext cx="1905000" cy="381000"/>
          </a:xfrm>
          <a:prstGeom prst="rect">
            <a:avLst/>
          </a:prstGeom>
          <a:noFill/>
          <a:ln w="2857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0"/>
              </a:spcBef>
              <a:buNone/>
            </a:pPr>
            <a:r>
              <a:rPr lang="en-US" altLang="en-US" sz="2000" b="1" dirty="0">
                <a:solidFill>
                  <a:srgbClr val="FF0000"/>
                </a:solidFill>
                <a:latin typeface="Calibri"/>
                <a:cs typeface="Arial" panose="020B0604020202020204" pitchFamily="34" charset="0"/>
              </a:rPr>
              <a:t>Hình 2</a:t>
            </a:r>
            <a:endParaRPr lang="en-US" altLang="en-US" sz="2000" b="1" dirty="0">
              <a:solidFill>
                <a:srgbClr val="FF0000"/>
              </a:solidFill>
              <a:latin typeface="Calibri"/>
              <a:ea typeface="Arial" panose="020B0604020202020204" pitchFamily="34" charset="0"/>
            </a:endParaRPr>
          </a:p>
        </p:txBody>
      </p:sp>
      <p:sp>
        <p:nvSpPr>
          <p:cNvPr id="10" name="Rectangle 8"/>
          <p:cNvSpPr/>
          <p:nvPr/>
        </p:nvSpPr>
        <p:spPr>
          <a:xfrm>
            <a:off x="6934200" y="5943600"/>
            <a:ext cx="1905000" cy="381000"/>
          </a:xfrm>
          <a:prstGeom prst="rect">
            <a:avLst/>
          </a:prstGeom>
          <a:noFill/>
          <a:ln w="2857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0"/>
              </a:spcBef>
              <a:buNone/>
            </a:pPr>
            <a:r>
              <a:rPr lang="en-US" altLang="en-US" sz="2000" b="1" dirty="0">
                <a:solidFill>
                  <a:srgbClr val="FF0000"/>
                </a:solidFill>
                <a:latin typeface="Calibri"/>
                <a:cs typeface="Arial" panose="020B0604020202020204" pitchFamily="34" charset="0"/>
              </a:rPr>
              <a:t>Hình 3</a:t>
            </a:r>
            <a:endParaRPr lang="en-US" altLang="en-US" sz="2000" b="1" dirty="0">
              <a:solidFill>
                <a:srgbClr val="FF0000"/>
              </a:solidFill>
              <a:latin typeface="Calibri"/>
              <a:ea typeface="Arial" panose="020B0604020202020204" pitchFamily="34" charset="0"/>
            </a:endParaRPr>
          </a:p>
        </p:txBody>
      </p:sp>
    </p:spTree>
    <p:extLst>
      <p:ext uri="{BB962C8B-B14F-4D97-AF65-F5344CB8AC3E}">
        <p14:creationId xmlns:p14="http://schemas.microsoft.com/office/powerpoint/2010/main" val="2005948893"/>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5480"/>
                                        </p:tgtEl>
                                        <p:attrNameLst>
                                          <p:attrName>style.visibility</p:attrName>
                                        </p:attrNameLst>
                                      </p:cBhvr>
                                      <p:to>
                                        <p:strVal val="visible"/>
                                      </p:to>
                                    </p:set>
                                    <p:animEffect transition="in" filter="blinds(horizontal)">
                                      <p:cBhvr>
                                        <p:cTn id="18" dur="500"/>
                                        <p:tgtEl>
                                          <p:spTgt spid="10548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5479"/>
                                        </p:tgtEl>
                                        <p:attrNameLst>
                                          <p:attrName>style.visibility</p:attrName>
                                        </p:attrNameLst>
                                      </p:cBhvr>
                                      <p:to>
                                        <p:strVal val="visible"/>
                                      </p:to>
                                    </p:set>
                                    <p:animEffect transition="in" filter="dissolve">
                                      <p:cBhvr>
                                        <p:cTn id="23" dur="500"/>
                                        <p:tgtEl>
                                          <p:spTgt spid="105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p:bldP spid="105480"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5" name="Picture 3" descr="20140925-chay-viec-mat-tien-ma-van-that-nghiep-2"/>
          <p:cNvPicPr>
            <a:picLocks noChangeAspect="1"/>
          </p:cNvPicPr>
          <p:nvPr/>
        </p:nvPicPr>
        <p:blipFill>
          <a:blip r:embed="rId2"/>
          <a:stretch>
            <a:fillRect/>
          </a:stretch>
        </p:blipFill>
        <p:spPr>
          <a:xfrm>
            <a:off x="253218" y="3429000"/>
            <a:ext cx="5842782" cy="3352800"/>
          </a:xfrm>
          <a:prstGeom prst="rect">
            <a:avLst/>
          </a:prstGeom>
          <a:noFill/>
          <a:ln w="9525">
            <a:noFill/>
          </a:ln>
        </p:spPr>
      </p:pic>
      <p:pic>
        <p:nvPicPr>
          <p:cNvPr id="197639" name="Picture 7" descr="a1-1435198724_660x0"/>
          <p:cNvPicPr>
            <a:picLocks noChangeAspect="1"/>
          </p:cNvPicPr>
          <p:nvPr/>
        </p:nvPicPr>
        <p:blipFill>
          <a:blip r:embed="rId3"/>
          <a:stretch>
            <a:fillRect/>
          </a:stretch>
        </p:blipFill>
        <p:spPr>
          <a:xfrm>
            <a:off x="6095998" y="3352800"/>
            <a:ext cx="5842781" cy="3429000"/>
          </a:xfrm>
          <a:prstGeom prst="rect">
            <a:avLst/>
          </a:prstGeom>
          <a:noFill/>
          <a:ln w="9525">
            <a:noFill/>
          </a:ln>
        </p:spPr>
      </p:pic>
      <p:pic>
        <p:nvPicPr>
          <p:cNvPr id="6" name="Picture 5" descr="Nhá»¯ng dÃ²ng kÃªnh bá» 'bá»©c tá»­' - áº£nh 3"/>
          <p:cNvPicPr>
            <a:picLocks noChangeAspect="1"/>
          </p:cNvPicPr>
          <p:nvPr/>
        </p:nvPicPr>
        <p:blipFill>
          <a:blip r:embed="rId4"/>
          <a:stretch>
            <a:fillRect/>
          </a:stretch>
        </p:blipFill>
        <p:spPr>
          <a:xfrm>
            <a:off x="253218" y="76200"/>
            <a:ext cx="5842782" cy="3276600"/>
          </a:xfrm>
          <a:prstGeom prst="rect">
            <a:avLst/>
          </a:prstGeom>
          <a:noFill/>
          <a:ln w="9525">
            <a:noFill/>
          </a:ln>
        </p:spPr>
      </p:pic>
      <p:pic>
        <p:nvPicPr>
          <p:cNvPr id="7" name="Picture 7" descr="GhÃ© thÄm khu á» chuá»t tá»i tÃ n nháº¥t tháº¿ giá»i 4"/>
          <p:cNvPicPr>
            <a:picLocks noChangeAspect="1"/>
          </p:cNvPicPr>
          <p:nvPr/>
        </p:nvPicPr>
        <p:blipFill>
          <a:blip r:embed="rId5"/>
          <a:stretch>
            <a:fillRect/>
          </a:stretch>
        </p:blipFill>
        <p:spPr>
          <a:xfrm>
            <a:off x="6096000" y="76200"/>
            <a:ext cx="5744308" cy="3276600"/>
          </a:xfrm>
          <a:prstGeom prst="rect">
            <a:avLst/>
          </a:prstGeom>
          <a:noFill/>
          <a:ln w="9525">
            <a:noFill/>
          </a:ln>
        </p:spPr>
      </p:pic>
    </p:spTree>
    <p:extLst>
      <p:ext uri="{BB962C8B-B14F-4D97-AF65-F5344CB8AC3E}">
        <p14:creationId xmlns:p14="http://schemas.microsoft.com/office/powerpoint/2010/main" val="1041979963"/>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7635"/>
                                        </p:tgtEl>
                                        <p:attrNameLst>
                                          <p:attrName>style.visibility</p:attrName>
                                        </p:attrNameLst>
                                      </p:cBhvr>
                                      <p:to>
                                        <p:strVal val="visible"/>
                                      </p:to>
                                    </p:set>
                                    <p:animEffect transition="in" filter="blinds(horizontal)">
                                      <p:cBhvr>
                                        <p:cTn id="17" dur="500"/>
                                        <p:tgtEl>
                                          <p:spTgt spid="1976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7639"/>
                                        </p:tgtEl>
                                        <p:attrNameLst>
                                          <p:attrName>style.visibility</p:attrName>
                                        </p:attrNameLst>
                                      </p:cBhvr>
                                      <p:to>
                                        <p:strVal val="visible"/>
                                      </p:to>
                                    </p:set>
                                    <p:animEffect transition="in" filter="blinds(horizontal)">
                                      <p:cBhvr>
                                        <p:cTn id="22" dur="500"/>
                                        <p:tgtEl>
                                          <p:spTgt spid="197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71271C-6F9A-4890-A790-C0D511FF7E4E}"/>
              </a:ext>
            </a:extLst>
          </p:cNvPr>
          <p:cNvSpPr/>
          <p:nvPr/>
        </p:nvSpPr>
        <p:spPr>
          <a:xfrm>
            <a:off x="92766" y="318052"/>
            <a:ext cx="11993218" cy="3785652"/>
          </a:xfrm>
          <a:prstGeom prst="rect">
            <a:avLst/>
          </a:prstGeom>
        </p:spPr>
        <p:txBody>
          <a:bodyPr wrap="square">
            <a:spAutoFit/>
          </a:bodyPr>
          <a:lstStyle/>
          <a:p>
            <a:pPr lvl="0" algn="just" eaLnBrk="0" fontAlgn="base" hangingPunct="0">
              <a:spcBef>
                <a:spcPct val="0"/>
              </a:spcBef>
              <a:spcAft>
                <a:spcPct val="0"/>
              </a:spcAft>
            </a:pPr>
            <a:r>
              <a:rPr lang="en-US" altLang="vi-VN" sz="4800" b="1">
                <a:latin typeface="Times New Roman" panose="02020603050405020304" pitchFamily="18" charset="0"/>
                <a:ea typeface="Times New Roman" panose="02020603050405020304" pitchFamily="18" charset="0"/>
                <a:cs typeface="Times New Roman" panose="02020603050405020304" pitchFamily="18" charset="0"/>
              </a:rPr>
              <a:t>Hoạt động nhóm: (thời gian 5 phút)</a:t>
            </a:r>
            <a:endParaRPr lang="vi-VN" altLang="vi-VN" sz="48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vi-VN" sz="4800">
                <a:latin typeface="Times New Roman" panose="02020603050405020304" pitchFamily="18" charset="0"/>
                <a:ea typeface="Times New Roman" panose="02020603050405020304" pitchFamily="18" charset="0"/>
                <a:cs typeface="Times New Roman" panose="02020603050405020304" pitchFamily="18" charset="0"/>
              </a:rPr>
              <a:t>    Dựa vào thông tin SGK, các số liệu em hãy trình bày đặc điểm nổi bật của châu Ấ:</a:t>
            </a:r>
            <a:endParaRPr lang="vi-VN" altLang="vi-VN" sz="48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vi-VN" sz="4800">
                <a:latin typeface="Times New Roman" panose="02020603050405020304" pitchFamily="18" charset="0"/>
                <a:ea typeface="Times New Roman" panose="02020603050405020304" pitchFamily="18" charset="0"/>
                <a:cs typeface="Times New Roman" panose="02020603050405020304" pitchFamily="18" charset="0"/>
              </a:rPr>
              <a:t>  Nhóm 1,2: Dân cư.</a:t>
            </a:r>
            <a:endParaRPr lang="vi-VN" altLang="vi-VN" sz="48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vi-VN" sz="4800">
                <a:latin typeface="Times New Roman" panose="02020603050405020304" pitchFamily="18" charset="0"/>
                <a:ea typeface="Times New Roman" panose="02020603050405020304" pitchFamily="18" charset="0"/>
                <a:cs typeface="Times New Roman" panose="02020603050405020304" pitchFamily="18" charset="0"/>
              </a:rPr>
              <a:t>  Nhóm 3,4: Tôn giáo.</a:t>
            </a:r>
            <a:endParaRPr lang="vi-VN"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9655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28FF5AD-67D3-4792-AE98-AA6DB28D56DD}"/>
              </a:ext>
            </a:extLst>
          </p:cNvPr>
          <p:cNvGraphicFramePr>
            <a:graphicFrameLocks noGrp="1"/>
          </p:cNvGraphicFramePr>
          <p:nvPr>
            <p:extLst>
              <p:ext uri="{D42A27DB-BD31-4B8C-83A1-F6EECF244321}">
                <p14:modId xmlns:p14="http://schemas.microsoft.com/office/powerpoint/2010/main" val="2604834817"/>
              </p:ext>
            </p:extLst>
          </p:nvPr>
        </p:nvGraphicFramePr>
        <p:xfrm>
          <a:off x="106016" y="0"/>
          <a:ext cx="12183719" cy="6825385"/>
        </p:xfrm>
        <a:graphic>
          <a:graphicData uri="http://schemas.openxmlformats.org/drawingml/2006/table">
            <a:tbl>
              <a:tblPr firstRow="1" firstCol="1" bandRow="1">
                <a:tableStyleId>{5C22544A-7EE6-4342-B048-85BDC9FD1C3A}</a:tableStyleId>
              </a:tblPr>
              <a:tblGrid>
                <a:gridCol w="4847002">
                  <a:extLst>
                    <a:ext uri="{9D8B030D-6E8A-4147-A177-3AD203B41FA5}">
                      <a16:colId xmlns:a16="http://schemas.microsoft.com/office/drawing/2014/main" val="2963350765"/>
                    </a:ext>
                  </a:extLst>
                </a:gridCol>
                <a:gridCol w="7336717">
                  <a:extLst>
                    <a:ext uri="{9D8B030D-6E8A-4147-A177-3AD203B41FA5}">
                      <a16:colId xmlns:a16="http://schemas.microsoft.com/office/drawing/2014/main" val="560622502"/>
                    </a:ext>
                  </a:extLst>
                </a:gridCol>
              </a:tblGrid>
              <a:tr h="444174">
                <a:tc gridSpan="2">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Đặc điểm dân cư châu Á</a:t>
                      </a:r>
                      <a:r>
                        <a:rPr lang="vi-VN" sz="2800">
                          <a:effectLst/>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54044" marR="54044" marT="0" marB="0"/>
                </a:tc>
                <a:tc hMerge="1">
                  <a:txBody>
                    <a:bodyPr/>
                    <a:lstStyle/>
                    <a:p>
                      <a:endParaRPr lang="vi-VN"/>
                    </a:p>
                  </a:txBody>
                  <a:tcPr/>
                </a:tc>
                <a:extLst>
                  <a:ext uri="{0D108BD9-81ED-4DB2-BD59-A6C34878D82A}">
                    <a16:rowId xmlns:a16="http://schemas.microsoft.com/office/drawing/2014/main" val="2144149823"/>
                  </a:ext>
                </a:extLst>
              </a:tr>
              <a:tr h="1040069">
                <a:tc>
                  <a:txBody>
                    <a:bodyPr/>
                    <a:lstStyle/>
                    <a:p>
                      <a:pPr marL="457200" algn="l">
                        <a:lnSpc>
                          <a:spcPct val="115000"/>
                        </a:lnSpc>
                        <a:spcAft>
                          <a:spcPts val="0"/>
                        </a:spcAft>
                      </a:pPr>
                      <a:r>
                        <a:rPr lang="vi-VN" sz="3200">
                          <a:effectLst/>
                          <a:latin typeface="Times New Roman" panose="02020603050405020304" pitchFamily="18" charset="0"/>
                          <a:cs typeface="Times New Roman" panose="02020603050405020304" pitchFamily="18" charset="0"/>
                        </a:rPr>
                        <a:t>Tỉ lệ dân số châu Á so với thế giới năm 2020?</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54044" marR="54044" marT="0" marB="0"/>
                </a:tc>
                <a:tc>
                  <a:txBody>
                    <a:bodyPr/>
                    <a:lstStyle/>
                    <a:p>
                      <a:pPr marL="457200" algn="just">
                        <a:lnSpc>
                          <a:spcPct val="115000"/>
                        </a:lnSpc>
                        <a:spcAft>
                          <a:spcPts val="0"/>
                        </a:spcAft>
                      </a:pPr>
                      <a:r>
                        <a:rPr lang="en-US" sz="3200">
                          <a:effectLst/>
                          <a:latin typeface="Times New Roman" panose="02020603050405020304" pitchFamily="18" charset="0"/>
                          <a:cs typeface="Times New Roman" panose="02020603050405020304" pitchFamily="18" charset="0"/>
                        </a:rPr>
                        <a:t>  4 641,1 triệu người, năm 2020</a:t>
                      </a:r>
                      <a:endParaRPr lang="vi-VN" sz="3200">
                        <a:effectLst/>
                        <a:latin typeface="Times New Roman" panose="02020603050405020304" pitchFamily="18" charset="0"/>
                        <a:cs typeface="Times New Roman" panose="02020603050405020304" pitchFamily="18" charset="0"/>
                      </a:endParaRPr>
                    </a:p>
                    <a:p>
                      <a:pPr marL="457200" algn="just">
                        <a:lnSpc>
                          <a:spcPct val="115000"/>
                        </a:lnSpc>
                        <a:spcAft>
                          <a:spcPts val="0"/>
                        </a:spcAft>
                      </a:pPr>
                      <a:r>
                        <a:rPr lang="en-US" sz="3200">
                          <a:effectLst/>
                          <a:latin typeface="Times New Roman" panose="02020603050405020304" pitchFamily="18" charset="0"/>
                          <a:cs typeface="Times New Roman" panose="02020603050405020304" pitchFamily="18" charset="0"/>
                        </a:rPr>
                        <a:t>- </a:t>
                      </a:r>
                      <a:r>
                        <a:rPr lang="vi-VN" sz="3200">
                          <a:effectLst/>
                          <a:latin typeface="Times New Roman" panose="02020603050405020304" pitchFamily="18" charset="0"/>
                          <a:cs typeface="Times New Roman" panose="02020603050405020304" pitchFamily="18" charset="0"/>
                        </a:rPr>
                        <a:t>59,54%</a:t>
                      </a:r>
                    </a:p>
                  </a:txBody>
                  <a:tcPr marL="54044" marR="54044" marT="0" marB="0"/>
                </a:tc>
                <a:extLst>
                  <a:ext uri="{0D108BD9-81ED-4DB2-BD59-A6C34878D82A}">
                    <a16:rowId xmlns:a16="http://schemas.microsoft.com/office/drawing/2014/main" val="3234634543"/>
                  </a:ext>
                </a:extLst>
              </a:tr>
              <a:tr h="546459">
                <a:tc>
                  <a:txBody>
                    <a:bodyPr/>
                    <a:lstStyle/>
                    <a:p>
                      <a:pPr marL="457200" algn="l">
                        <a:lnSpc>
                          <a:spcPct val="115000"/>
                        </a:lnSpc>
                        <a:spcAft>
                          <a:spcPts val="0"/>
                        </a:spcAft>
                      </a:pPr>
                      <a:r>
                        <a:rPr lang="vi-VN" sz="3200">
                          <a:effectLst/>
                          <a:latin typeface="Times New Roman" panose="02020603050405020304" pitchFamily="18" charset="0"/>
                          <a:cs typeface="Times New Roman" panose="02020603050405020304" pitchFamily="18" charset="0"/>
                        </a:rPr>
                        <a:t>Mật độ dân số Châu  Á?</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54044" marR="54044" marT="0" marB="0"/>
                </a:tc>
                <a:tc>
                  <a:txBody>
                    <a:bodyPr/>
                    <a:lstStyle/>
                    <a:p>
                      <a:pPr>
                        <a:lnSpc>
                          <a:spcPct val="107000"/>
                        </a:lnSpc>
                        <a:spcAft>
                          <a:spcPts val="0"/>
                        </a:spcAft>
                      </a:pPr>
                      <a:r>
                        <a:rPr lang="vi-VN" sz="3200">
                          <a:effectLst/>
                          <a:latin typeface="Times New Roman" panose="02020603050405020304" pitchFamily="18" charset="0"/>
                          <a:cs typeface="Times New Roman" panose="02020603050405020304" pitchFamily="18" charset="0"/>
                        </a:rPr>
                        <a:t>      - 150 người/ km2</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54044" marR="54044" marT="0" marB="0"/>
                </a:tc>
                <a:extLst>
                  <a:ext uri="{0D108BD9-81ED-4DB2-BD59-A6C34878D82A}">
                    <a16:rowId xmlns:a16="http://schemas.microsoft.com/office/drawing/2014/main" val="4004484955"/>
                  </a:ext>
                </a:extLst>
              </a:tr>
              <a:tr h="1417983">
                <a:tc>
                  <a:txBody>
                    <a:bodyPr/>
                    <a:lstStyle/>
                    <a:p>
                      <a:pPr marL="457200" algn="l">
                        <a:lnSpc>
                          <a:spcPct val="115000"/>
                        </a:lnSpc>
                        <a:spcAft>
                          <a:spcPts val="0"/>
                        </a:spcAft>
                      </a:pPr>
                      <a:r>
                        <a:rPr lang="vi-VN" sz="3200">
                          <a:effectLst/>
                          <a:latin typeface="Times New Roman" panose="02020603050405020304" pitchFamily="18" charset="0"/>
                          <a:cs typeface="Times New Roman" panose="02020603050405020304" pitchFamily="18" charset="0"/>
                        </a:rPr>
                        <a:t>Dân số châu Á tăng nhanh trong giai đoạn nào?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54044" marR="54044" marT="0" marB="0"/>
                </a:tc>
                <a:tc>
                  <a:txBody>
                    <a:bodyPr/>
                    <a:lstStyle/>
                    <a:p>
                      <a:pPr marL="457200" algn="just">
                        <a:lnSpc>
                          <a:spcPct val="115000"/>
                        </a:lnSpc>
                        <a:spcAft>
                          <a:spcPts val="0"/>
                        </a:spcAft>
                      </a:pPr>
                      <a:r>
                        <a:rPr lang="vi-VN" sz="3200">
                          <a:effectLst/>
                          <a:latin typeface="Times New Roman" panose="02020603050405020304" pitchFamily="18" charset="0"/>
                          <a:cs typeface="Times New Roman" panose="02020603050405020304" pitchFamily="18" charset="0"/>
                        </a:rPr>
                        <a:t>- N</a:t>
                      </a:r>
                      <a:r>
                        <a:rPr lang="en-US" sz="3200">
                          <a:effectLst/>
                          <a:latin typeface="Times New Roman" panose="02020603050405020304" pitchFamily="18" charset="0"/>
                          <a:cs typeface="Times New Roman" panose="02020603050405020304" pitchFamily="18" charset="0"/>
                        </a:rPr>
                        <a:t>ửa cuối thế kỉ XX</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54044" marR="54044" marT="0" marB="0"/>
                </a:tc>
                <a:extLst>
                  <a:ext uri="{0D108BD9-81ED-4DB2-BD59-A6C34878D82A}">
                    <a16:rowId xmlns:a16="http://schemas.microsoft.com/office/drawing/2014/main" val="1739098906"/>
                  </a:ext>
                </a:extLst>
              </a:tr>
              <a:tr h="3120508">
                <a:tc>
                  <a:txBody>
                    <a:bodyPr/>
                    <a:lstStyle/>
                    <a:p>
                      <a:pPr marL="457200" algn="l">
                        <a:lnSpc>
                          <a:spcPct val="115000"/>
                        </a:lnSpc>
                        <a:spcAft>
                          <a:spcPts val="0"/>
                        </a:spcAft>
                      </a:pPr>
                      <a:r>
                        <a:rPr lang="vi-VN" sz="3200">
                          <a:effectLst/>
                          <a:latin typeface="Times New Roman" panose="02020603050405020304" pitchFamily="18" charset="0"/>
                          <a:cs typeface="Times New Roman" panose="02020603050405020304" pitchFamily="18" charset="0"/>
                        </a:rPr>
                        <a:t>Tại sao tỉ lệ gia tăng dân số tự nhiên ở châu Á đang có xu hướng giảm?</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54044" marR="54044" marT="0" marB="0"/>
                </a:tc>
                <a:tc>
                  <a:txBody>
                    <a:bodyPr/>
                    <a:lstStyle/>
                    <a:p>
                      <a:pPr marL="457200" algn="just">
                        <a:lnSpc>
                          <a:spcPct val="115000"/>
                        </a:lnSpc>
                        <a:spcAft>
                          <a:spcPts val="0"/>
                        </a:spcAft>
                      </a:pPr>
                      <a:r>
                        <a:rPr lang="vi-VN" sz="3200">
                          <a:effectLst/>
                          <a:latin typeface="Times New Roman" panose="02020603050405020304" pitchFamily="18" charset="0"/>
                          <a:cs typeface="Times New Roman" panose="02020603050405020304" pitchFamily="18" charset="0"/>
                        </a:rPr>
                        <a:t>Thực hiện tốt các chính sách về dân số</a:t>
                      </a:r>
                      <a:r>
                        <a:rPr lang="en-US" sz="3200">
                          <a:effectLst/>
                          <a:latin typeface="Times New Roman" panose="02020603050405020304" pitchFamily="18" charset="0"/>
                          <a:cs typeface="Times New Roman" panose="02020603050405020304" pitchFamily="18" charset="0"/>
                        </a:rPr>
                        <a:t>, Giai đoạn 2015 - 2020, tỉ lệ gia tăng dần số tự nhiên của châu Á là 0,95%, thấp hơn mức gia tăng trung bình của thế giới (1,09%).</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54044" marR="54044" marT="0" marB="0"/>
                </a:tc>
                <a:extLst>
                  <a:ext uri="{0D108BD9-81ED-4DB2-BD59-A6C34878D82A}">
                    <a16:rowId xmlns:a16="http://schemas.microsoft.com/office/drawing/2014/main" val="1806665222"/>
                  </a:ext>
                </a:extLst>
              </a:tr>
            </a:tbl>
          </a:graphicData>
        </a:graphic>
      </p:graphicFrame>
    </p:spTree>
    <p:extLst>
      <p:ext uri="{BB962C8B-B14F-4D97-AF65-F5344CB8AC3E}">
        <p14:creationId xmlns:p14="http://schemas.microsoft.com/office/powerpoint/2010/main" val="2012408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911DE85-1372-4E0B-AF72-42A9CAFE02A4}"/>
              </a:ext>
            </a:extLst>
          </p:cNvPr>
          <p:cNvGraphicFramePr>
            <a:graphicFrameLocks noGrp="1"/>
          </p:cNvGraphicFramePr>
          <p:nvPr>
            <p:extLst>
              <p:ext uri="{D42A27DB-BD31-4B8C-83A1-F6EECF244321}">
                <p14:modId xmlns:p14="http://schemas.microsoft.com/office/powerpoint/2010/main" val="1992391489"/>
              </p:ext>
            </p:extLst>
          </p:nvPr>
        </p:nvGraphicFramePr>
        <p:xfrm>
          <a:off x="0" y="0"/>
          <a:ext cx="12192000" cy="7358291"/>
        </p:xfrm>
        <a:graphic>
          <a:graphicData uri="http://schemas.openxmlformats.org/drawingml/2006/table">
            <a:tbl>
              <a:tblPr firstRow="1" firstCol="1" bandRow="1">
                <a:tableStyleId>{5C22544A-7EE6-4342-B048-85BDC9FD1C3A}</a:tableStyleId>
              </a:tblPr>
              <a:tblGrid>
                <a:gridCol w="3607910">
                  <a:extLst>
                    <a:ext uri="{9D8B030D-6E8A-4147-A177-3AD203B41FA5}">
                      <a16:colId xmlns:a16="http://schemas.microsoft.com/office/drawing/2014/main" val="4265569999"/>
                    </a:ext>
                  </a:extLst>
                </a:gridCol>
                <a:gridCol w="8584090">
                  <a:extLst>
                    <a:ext uri="{9D8B030D-6E8A-4147-A177-3AD203B41FA5}">
                      <a16:colId xmlns:a16="http://schemas.microsoft.com/office/drawing/2014/main" val="1958939173"/>
                    </a:ext>
                  </a:extLst>
                </a:gridCol>
              </a:tblGrid>
              <a:tr h="3599151">
                <a:tc>
                  <a:txBody>
                    <a:bodyPr/>
                    <a:lstStyle/>
                    <a:p>
                      <a:pPr marL="457200" algn="just">
                        <a:lnSpc>
                          <a:spcPct val="115000"/>
                        </a:lnSpc>
                        <a:spcAft>
                          <a:spcPts val="0"/>
                        </a:spcAft>
                      </a:pPr>
                      <a:r>
                        <a:rPr lang="vi-VN" sz="3600">
                          <a:effectLst/>
                          <a:latin typeface="Times New Roman" panose="02020603050405020304" pitchFamily="18" charset="0"/>
                          <a:cs typeface="Times New Roman" panose="02020603050405020304" pitchFamily="18" charset="0"/>
                        </a:rPr>
                        <a:t>Cơ cấu dân số theo nhóm tuổi, giới tính ở châu Á? Thuận lợi và khó khăn?</a:t>
                      </a:r>
                      <a:endParaRPr lang="vi-VN"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vi-VN" sz="3600">
                          <a:effectLst/>
                          <a:latin typeface="Times New Roman" panose="02020603050405020304" pitchFamily="18" charset="0"/>
                          <a:cs typeface="Times New Roman" panose="02020603050405020304" pitchFamily="18" charset="0"/>
                        </a:rPr>
                        <a:t>Cơ cấu dấn số trẻ, Nam nhiều hơn nữ.</a:t>
                      </a:r>
                    </a:p>
                    <a:p>
                      <a:pPr algn="just">
                        <a:lnSpc>
                          <a:spcPct val="115000"/>
                        </a:lnSpc>
                        <a:spcAft>
                          <a:spcPts val="0"/>
                        </a:spcAft>
                      </a:pPr>
                      <a:r>
                        <a:rPr lang="vi-VN" sz="3600">
                          <a:effectLst/>
                          <a:latin typeface="Times New Roman" panose="02020603050405020304" pitchFamily="18" charset="0"/>
                          <a:cs typeface="Times New Roman" panose="02020603050405020304" pitchFamily="18" charset="0"/>
                        </a:rPr>
                        <a:t>- Lao động dồi dào, thị trường tiêu thu hàng hóa,....</a:t>
                      </a:r>
                    </a:p>
                    <a:p>
                      <a:pPr algn="just">
                        <a:lnSpc>
                          <a:spcPct val="115000"/>
                        </a:lnSpc>
                        <a:spcAft>
                          <a:spcPts val="0"/>
                        </a:spcAft>
                      </a:pPr>
                      <a:r>
                        <a:rPr lang="vi-VN" sz="3600">
                          <a:effectLst/>
                          <a:latin typeface="Times New Roman" panose="02020603050405020304" pitchFamily="18" charset="0"/>
                          <a:cs typeface="Times New Roman" panose="02020603050405020304" pitchFamily="18" charset="0"/>
                        </a:rPr>
                        <a:t>- Khó khăn trong vấn đề giải quyết việc làm, giáo dục, y tế,....</a:t>
                      </a:r>
                      <a:endParaRPr lang="vi-VN"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5031497"/>
                  </a:ext>
                </a:extLst>
              </a:tr>
              <a:tr h="3623284">
                <a:tc>
                  <a:txBody>
                    <a:bodyPr/>
                    <a:lstStyle/>
                    <a:p>
                      <a:pPr marL="457200" algn="just">
                        <a:lnSpc>
                          <a:spcPct val="115000"/>
                        </a:lnSpc>
                        <a:spcAft>
                          <a:spcPts val="0"/>
                        </a:spcAft>
                      </a:pPr>
                      <a:r>
                        <a:rPr lang="vi-VN" sz="3600">
                          <a:effectLst/>
                          <a:latin typeface="Times New Roman" panose="02020603050405020304" pitchFamily="18" charset="0"/>
                          <a:cs typeface="Times New Roman" panose="02020603050405020304" pitchFamily="18" charset="0"/>
                        </a:rPr>
                        <a:t>Dân cư châu Á thuộc những chủng tộc nào, nơi phân bố?</a:t>
                      </a:r>
                      <a:endParaRPr lang="vi-VN"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0000"/>
                        </a:lnSpc>
                        <a:spcAft>
                          <a:spcPts val="0"/>
                        </a:spcAft>
                      </a:pPr>
                      <a:r>
                        <a:rPr lang="vi-VN" sz="3600">
                          <a:solidFill>
                            <a:schemeClr val="tx1"/>
                          </a:solidFill>
                          <a:effectLst/>
                          <a:latin typeface="Times New Roman" panose="02020603050405020304" pitchFamily="18" charset="0"/>
                          <a:cs typeface="Times New Roman" panose="02020603050405020304" pitchFamily="18" charset="0"/>
                        </a:rPr>
                        <a:t>- Có 3 chủng tộc chính:</a:t>
                      </a:r>
                    </a:p>
                    <a:p>
                      <a:pPr marL="457200" algn="just">
                        <a:lnSpc>
                          <a:spcPct val="100000"/>
                        </a:lnSpc>
                        <a:spcAft>
                          <a:spcPts val="0"/>
                        </a:spcAft>
                      </a:pPr>
                      <a:r>
                        <a:rPr lang="vi-VN" sz="3600">
                          <a:solidFill>
                            <a:schemeClr val="tx1"/>
                          </a:solidFill>
                          <a:effectLst/>
                          <a:latin typeface="Times New Roman" panose="02020603050405020304" pitchFamily="18" charset="0"/>
                          <a:cs typeface="Times New Roman" panose="02020603050405020304" pitchFamily="18" charset="0"/>
                        </a:rPr>
                        <a:t>+/ Ơ-rô-pê- ô-it</a:t>
                      </a:r>
                      <a:r>
                        <a:rPr lang="en-US" sz="3600">
                          <a:solidFill>
                            <a:schemeClr val="tx1"/>
                          </a:solidFill>
                          <a:effectLst/>
                          <a:latin typeface="Times New Roman" panose="02020603050405020304" pitchFamily="18" charset="0"/>
                          <a:cs typeface="Times New Roman" panose="02020603050405020304" pitchFamily="18" charset="0"/>
                        </a:rPr>
                        <a:t>:Trung Á, Nam Á, Tây Nam Á.</a:t>
                      </a:r>
                      <a:endParaRPr lang="vi-VN" sz="3600">
                        <a:solidFill>
                          <a:schemeClr val="tx1"/>
                        </a:solidFill>
                        <a:effectLst/>
                        <a:latin typeface="Times New Roman" panose="02020603050405020304" pitchFamily="18" charset="0"/>
                        <a:cs typeface="Times New Roman" panose="02020603050405020304" pitchFamily="18" charset="0"/>
                      </a:endParaRPr>
                    </a:p>
                    <a:p>
                      <a:pPr marL="457200" algn="just">
                        <a:lnSpc>
                          <a:spcPct val="100000"/>
                        </a:lnSpc>
                        <a:spcAft>
                          <a:spcPts val="0"/>
                        </a:spcAft>
                      </a:pPr>
                      <a:r>
                        <a:rPr lang="vi-VN" sz="3600">
                          <a:solidFill>
                            <a:schemeClr val="tx1"/>
                          </a:solidFill>
                          <a:effectLst/>
                          <a:latin typeface="Times New Roman" panose="02020603050405020304" pitchFamily="18" charset="0"/>
                          <a:cs typeface="Times New Roman" panose="02020603050405020304" pitchFamily="18" charset="0"/>
                        </a:rPr>
                        <a:t>+/ Môn gô lô it</a:t>
                      </a:r>
                      <a:r>
                        <a:rPr lang="en-US" sz="3600">
                          <a:solidFill>
                            <a:schemeClr val="tx1"/>
                          </a:solidFill>
                          <a:effectLst/>
                          <a:latin typeface="Times New Roman" panose="02020603050405020304" pitchFamily="18" charset="0"/>
                          <a:cs typeface="Times New Roman" panose="02020603050405020304" pitchFamily="18" charset="0"/>
                        </a:rPr>
                        <a:t>: Bắc Á, Đông Nam Á, Đông Á.</a:t>
                      </a:r>
                      <a:endParaRPr lang="vi-VN" sz="3600">
                        <a:solidFill>
                          <a:schemeClr val="tx1"/>
                        </a:solidFill>
                        <a:effectLst/>
                        <a:latin typeface="Times New Roman" panose="02020603050405020304" pitchFamily="18" charset="0"/>
                        <a:cs typeface="Times New Roman" panose="02020603050405020304" pitchFamily="18" charset="0"/>
                      </a:endParaRPr>
                    </a:p>
                    <a:p>
                      <a:pPr marL="457200" algn="just">
                        <a:lnSpc>
                          <a:spcPct val="100000"/>
                        </a:lnSpc>
                        <a:spcAft>
                          <a:spcPts val="0"/>
                        </a:spcAft>
                      </a:pPr>
                      <a:r>
                        <a:rPr lang="vi-VN" sz="3600">
                          <a:solidFill>
                            <a:schemeClr val="tx1"/>
                          </a:solidFill>
                          <a:effectLst/>
                          <a:latin typeface="Times New Roman" panose="02020603050405020304" pitchFamily="18" charset="0"/>
                          <a:cs typeface="Times New Roman" panose="02020603050405020304" pitchFamily="18" charset="0"/>
                        </a:rPr>
                        <a:t> +/ Ô xtra lô it</a:t>
                      </a:r>
                      <a:r>
                        <a:rPr lang="en-US" sz="3600">
                          <a:solidFill>
                            <a:schemeClr val="tx1"/>
                          </a:solidFill>
                          <a:effectLst/>
                          <a:latin typeface="Times New Roman" panose="02020603050405020304" pitchFamily="18" charset="0"/>
                          <a:cs typeface="Times New Roman" panose="02020603050405020304" pitchFamily="18" charset="0"/>
                        </a:rPr>
                        <a:t>: Đông Nam Á, Nam Á</a:t>
                      </a:r>
                      <a:endParaRPr lang="vi-VN"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9630330"/>
                  </a:ext>
                </a:extLst>
              </a:tr>
            </a:tbl>
          </a:graphicData>
        </a:graphic>
      </p:graphicFrame>
    </p:spTree>
    <p:extLst>
      <p:ext uri="{BB962C8B-B14F-4D97-AF65-F5344CB8AC3E}">
        <p14:creationId xmlns:p14="http://schemas.microsoft.com/office/powerpoint/2010/main" val="128220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B61F9AA-E969-4D6E-B71B-007C3644F5B7}"/>
              </a:ext>
            </a:extLst>
          </p:cNvPr>
          <p:cNvGraphicFramePr>
            <a:graphicFrameLocks noGrp="1"/>
          </p:cNvGraphicFramePr>
          <p:nvPr>
            <p:extLst>
              <p:ext uri="{D42A27DB-BD31-4B8C-83A1-F6EECF244321}">
                <p14:modId xmlns:p14="http://schemas.microsoft.com/office/powerpoint/2010/main" val="1302589301"/>
              </p:ext>
            </p:extLst>
          </p:nvPr>
        </p:nvGraphicFramePr>
        <p:xfrm>
          <a:off x="0" y="592799"/>
          <a:ext cx="12107839" cy="6648199"/>
        </p:xfrm>
        <a:graphic>
          <a:graphicData uri="http://schemas.openxmlformats.org/drawingml/2006/table">
            <a:tbl>
              <a:tblPr firstRow="1" firstCol="1" bandRow="1">
                <a:tableStyleId>{5C22544A-7EE6-4342-B048-85BDC9FD1C3A}</a:tableStyleId>
              </a:tblPr>
              <a:tblGrid>
                <a:gridCol w="4558352">
                  <a:extLst>
                    <a:ext uri="{9D8B030D-6E8A-4147-A177-3AD203B41FA5}">
                      <a16:colId xmlns:a16="http://schemas.microsoft.com/office/drawing/2014/main" val="971805692"/>
                    </a:ext>
                  </a:extLst>
                </a:gridCol>
                <a:gridCol w="7549487">
                  <a:extLst>
                    <a:ext uri="{9D8B030D-6E8A-4147-A177-3AD203B41FA5}">
                      <a16:colId xmlns:a16="http://schemas.microsoft.com/office/drawing/2014/main" val="1316856682"/>
                    </a:ext>
                  </a:extLst>
                </a:gridCol>
              </a:tblGrid>
              <a:tr h="1737902">
                <a:tc>
                  <a:txBody>
                    <a:bodyPr/>
                    <a:lstStyle/>
                    <a:p>
                      <a:pPr marL="457200" algn="just">
                        <a:lnSpc>
                          <a:spcPct val="115000"/>
                        </a:lnSpc>
                        <a:spcAft>
                          <a:spcPts val="0"/>
                        </a:spcAft>
                      </a:pPr>
                      <a:r>
                        <a:rPr lang="vi-VN" sz="3600">
                          <a:effectLst/>
                          <a:latin typeface="+mj-lt"/>
                        </a:rPr>
                        <a:t>Châu Á là nơi ra đời của các tôn giáo nào?</a:t>
                      </a:r>
                      <a:endParaRPr lang="vi-VN" sz="3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vi-VN" sz="3600">
                          <a:effectLst/>
                          <a:latin typeface="+mj-lt"/>
                        </a:rPr>
                        <a:t>Ấn Độ giáo, Phật giáo, Ki tô giáo, Hồi giáo</a:t>
                      </a:r>
                      <a:endParaRPr lang="vi-VN" sz="36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6458313"/>
                  </a:ext>
                </a:extLst>
              </a:tr>
              <a:tr h="2938396">
                <a:tc>
                  <a:txBody>
                    <a:bodyPr/>
                    <a:lstStyle/>
                    <a:p>
                      <a:pPr marL="457200" algn="just">
                        <a:lnSpc>
                          <a:spcPct val="115000"/>
                        </a:lnSpc>
                        <a:spcAft>
                          <a:spcPts val="0"/>
                        </a:spcAft>
                      </a:pPr>
                      <a:r>
                        <a:rPr lang="vi-VN" sz="3600">
                          <a:effectLst/>
                          <a:latin typeface="+mj-lt"/>
                        </a:rPr>
                        <a:t>Thời gian và nơi ra đời của các tôn giáo</a:t>
                      </a:r>
                      <a:endParaRPr lang="vi-VN" sz="3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3600">
                          <a:effectLst/>
                          <a:latin typeface="+mj-lt"/>
                        </a:rPr>
                        <a:t>- Ấn Độ giáo: TKI của TNKI TCN, Ấn Độ</a:t>
                      </a:r>
                      <a:endParaRPr lang="vi-VN" sz="3600">
                        <a:effectLst/>
                        <a:latin typeface="+mj-lt"/>
                      </a:endParaRPr>
                    </a:p>
                    <a:p>
                      <a:pPr algn="just">
                        <a:lnSpc>
                          <a:spcPct val="115000"/>
                        </a:lnSpc>
                        <a:spcAft>
                          <a:spcPts val="0"/>
                        </a:spcAft>
                      </a:pPr>
                      <a:r>
                        <a:rPr lang="en-US" sz="3600">
                          <a:effectLst/>
                          <a:latin typeface="+mj-lt"/>
                        </a:rPr>
                        <a:t>- Phật giáo: TK VI TCN, Ấn Độ</a:t>
                      </a:r>
                      <a:endParaRPr lang="vi-VN" sz="3600">
                        <a:effectLst/>
                        <a:latin typeface="+mj-lt"/>
                      </a:endParaRPr>
                    </a:p>
                    <a:p>
                      <a:pPr algn="just">
                        <a:lnSpc>
                          <a:spcPct val="115000"/>
                        </a:lnSpc>
                        <a:spcAft>
                          <a:spcPts val="0"/>
                        </a:spcAft>
                      </a:pPr>
                      <a:r>
                        <a:rPr lang="en-US" sz="3600">
                          <a:effectLst/>
                          <a:latin typeface="+mj-lt"/>
                        </a:rPr>
                        <a:t>- Ki tô giáo: Đầu công nguyên, Pa-le-xtin</a:t>
                      </a:r>
                      <a:endParaRPr lang="vi-VN" sz="3600">
                        <a:effectLst/>
                        <a:latin typeface="+mj-lt"/>
                      </a:endParaRPr>
                    </a:p>
                    <a:p>
                      <a:pPr algn="just">
                        <a:lnSpc>
                          <a:spcPct val="115000"/>
                        </a:lnSpc>
                        <a:spcAft>
                          <a:spcPts val="0"/>
                        </a:spcAft>
                      </a:pPr>
                      <a:r>
                        <a:rPr lang="en-US" sz="3600">
                          <a:effectLst/>
                          <a:latin typeface="+mj-lt"/>
                        </a:rPr>
                        <a:t>- Hồi giáo: TKVII sau công nguyên, Ả rập Xê-ut</a:t>
                      </a:r>
                      <a:r>
                        <a:rPr lang="vi-VN" sz="3600">
                          <a:effectLst/>
                          <a:latin typeface="+mj-lt"/>
                        </a:rPr>
                        <a:t>.</a:t>
                      </a:r>
                      <a:endParaRPr lang="vi-VN" sz="36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225402"/>
                  </a:ext>
                </a:extLst>
              </a:tr>
              <a:tr h="1691261">
                <a:tc>
                  <a:txBody>
                    <a:bodyPr/>
                    <a:lstStyle/>
                    <a:p>
                      <a:pPr marL="457200" algn="just">
                        <a:lnSpc>
                          <a:spcPct val="115000"/>
                        </a:lnSpc>
                        <a:spcAft>
                          <a:spcPts val="0"/>
                        </a:spcAft>
                      </a:pPr>
                      <a:r>
                        <a:rPr lang="en-US" sz="3600">
                          <a:effectLst/>
                          <a:latin typeface="+mj-lt"/>
                        </a:rPr>
                        <a:t>Vai trò của tôn giáo trong cuộc sống?</a:t>
                      </a:r>
                      <a:endParaRPr lang="vi-VN" sz="3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3600">
                          <a:effectLst/>
                          <a:latin typeface="+mj-lt"/>
                        </a:rPr>
                        <a:t>Hướng con người đến những điều thiện, tốt đẹp.</a:t>
                      </a:r>
                      <a:endParaRPr lang="vi-VN" sz="36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357090"/>
                  </a:ext>
                </a:extLst>
              </a:tr>
            </a:tbl>
          </a:graphicData>
        </a:graphic>
      </p:graphicFrame>
      <p:sp>
        <p:nvSpPr>
          <p:cNvPr id="4" name="Rectangle 1">
            <a:extLst>
              <a:ext uri="{FF2B5EF4-FFF2-40B4-BE49-F238E27FC236}">
                <a16:creationId xmlns:a16="http://schemas.microsoft.com/office/drawing/2014/main" id="{0B77F657-69E8-4FAA-8C26-45ADA1846685}"/>
              </a:ext>
            </a:extLst>
          </p:cNvPr>
          <p:cNvSpPr>
            <a:spLocks noChangeArrowheads="1"/>
          </p:cNvSpPr>
          <p:nvPr/>
        </p:nvSpPr>
        <p:spPr bwMode="auto">
          <a:xfrm>
            <a:off x="1187355" y="131134"/>
            <a:ext cx="58958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a:t>
            </a:r>
            <a:r>
              <a:rPr kumimoji="0" lang="vi-VN" altLang="vi-VN"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vi-VN" altLang="vi-VN" sz="2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9055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31A0-DC86-4412-93A3-5D25DB895C56}"/>
              </a:ext>
            </a:extLst>
          </p:cNvPr>
          <p:cNvSpPr>
            <a:spLocks noGrp="1"/>
          </p:cNvSpPr>
          <p:nvPr>
            <p:ph type="title"/>
          </p:nvPr>
        </p:nvSpPr>
        <p:spPr/>
        <p:txBody>
          <a:bodyPr/>
          <a:lstStyle/>
          <a:p>
            <a:endParaRPr lang="vi-VN"/>
          </a:p>
        </p:txBody>
      </p:sp>
    </p:spTree>
    <p:extLst>
      <p:ext uri="{BB962C8B-B14F-4D97-AF65-F5344CB8AC3E}">
        <p14:creationId xmlns:p14="http://schemas.microsoft.com/office/powerpoint/2010/main" val="381838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SC00090"/>
          <p:cNvPicPr>
            <a:picLocks noChangeAspect="1"/>
          </p:cNvPicPr>
          <p:nvPr/>
        </p:nvPicPr>
        <p:blipFill>
          <a:blip r:embed="rId2"/>
          <a:stretch>
            <a:fillRect/>
          </a:stretch>
        </p:blipFill>
        <p:spPr>
          <a:xfrm>
            <a:off x="0" y="0"/>
            <a:ext cx="12192000" cy="6743701"/>
          </a:xfrm>
          <a:prstGeom prst="rect">
            <a:avLst/>
          </a:prstGeom>
          <a:noFill/>
          <a:ln w="9525">
            <a:noFill/>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42"/>
        <p:cNvGrpSpPr/>
        <p:nvPr/>
      </p:nvGrpSpPr>
      <p:grpSpPr>
        <a:xfrm>
          <a:off x="0" y="0"/>
          <a:ext cx="0" cy="0"/>
          <a:chOff x="0" y="0"/>
          <a:chExt cx="0" cy="0"/>
        </a:xfrm>
      </p:grpSpPr>
      <p:pic>
        <p:nvPicPr>
          <p:cNvPr id="13314" name="Picture 2" descr="20220523051805_wm_shs-lich-su-va-dia-li-7"/>
          <p:cNvPicPr>
            <a:picLocks noChangeAspect="1" noChangeArrowheads="1"/>
          </p:cNvPicPr>
          <p:nvPr/>
        </p:nvPicPr>
        <p:blipFill rotWithShape="1">
          <a:blip r:embed="rId3">
            <a:extLst>
              <a:ext uri="{28A0092B-C50C-407E-A947-70E740481C1C}">
                <a14:useLocalDpi xmlns:a14="http://schemas.microsoft.com/office/drawing/2010/main" val="0"/>
              </a:ext>
            </a:extLst>
          </a:blip>
          <a:srcRect l="5518" t="26001" r="6014" b="11557"/>
          <a:stretch/>
        </p:blipFill>
        <p:spPr bwMode="auto">
          <a:xfrm>
            <a:off x="0" y="59087"/>
            <a:ext cx="11957538" cy="680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90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15"/>
        <p:cNvGrpSpPr/>
        <p:nvPr/>
      </p:nvGrpSpPr>
      <p:grpSpPr>
        <a:xfrm>
          <a:off x="0" y="0"/>
          <a:ext cx="0" cy="0"/>
          <a:chOff x="0" y="0"/>
          <a:chExt cx="0" cy="0"/>
        </a:xfrm>
      </p:grpSpPr>
      <p:sp>
        <p:nvSpPr>
          <p:cNvPr id="19" name="Rectangle 18"/>
          <p:cNvSpPr/>
          <p:nvPr/>
        </p:nvSpPr>
        <p:spPr>
          <a:xfrm>
            <a:off x="0" y="913325"/>
            <a:ext cx="10756485" cy="769441"/>
          </a:xfrm>
          <a:prstGeom prst="rect">
            <a:avLst/>
          </a:prstGeom>
        </p:spPr>
        <p:txBody>
          <a:bodyPr wrap="square">
            <a:spAutoFit/>
          </a:bodyPr>
          <a:lstStyle/>
          <a:p>
            <a:pPr algn="just">
              <a:defRPr/>
            </a:pPr>
            <a:r>
              <a:rPr lang="en-US" sz="440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1. Quốc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gia</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nào có số dân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đông</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nhất</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thế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giới</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a:t>
            </a:r>
          </a:p>
        </p:txBody>
      </p:sp>
      <p:sp>
        <p:nvSpPr>
          <p:cNvPr id="25" name="Rectangle 24"/>
          <p:cNvSpPr/>
          <p:nvPr/>
        </p:nvSpPr>
        <p:spPr>
          <a:xfrm>
            <a:off x="119272" y="1682765"/>
            <a:ext cx="11860694" cy="1446550"/>
          </a:xfrm>
          <a:prstGeom prst="rect">
            <a:avLst/>
          </a:prstGeom>
        </p:spPr>
        <p:txBody>
          <a:bodyPr wrap="square">
            <a:spAutoFit/>
          </a:bodyPr>
          <a:lstStyle/>
          <a:p>
            <a:pPr algn="just">
              <a:defRPr/>
            </a:pPr>
            <a:r>
              <a:rPr lang="en-US" sz="440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2. Da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vàng</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tóc</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đen</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mũi</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thấp</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 là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đặc</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điểm của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chủng</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tộc</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người nào?</a:t>
            </a:r>
          </a:p>
        </p:txBody>
      </p:sp>
      <p:sp>
        <p:nvSpPr>
          <p:cNvPr id="27" name="Rectangle 26"/>
          <p:cNvSpPr/>
          <p:nvPr/>
        </p:nvSpPr>
        <p:spPr>
          <a:xfrm>
            <a:off x="119270" y="2968487"/>
            <a:ext cx="11860694" cy="1646541"/>
          </a:xfrm>
          <a:prstGeom prst="rect">
            <a:avLst/>
          </a:prstGeom>
        </p:spPr>
        <p:txBody>
          <a:bodyPr wrap="square">
            <a:spAutoFit/>
          </a:bodyPr>
          <a:lstStyle/>
          <a:p>
            <a:pPr algn="just">
              <a:lnSpc>
                <a:spcPct val="120000"/>
              </a:lnSpc>
              <a:defRPr/>
            </a:pPr>
            <a:r>
              <a:rPr lang="en-US" sz="440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3. Quốc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gia</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có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tuổi</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thọ</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trung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bình</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cao</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nhất</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thế </a:t>
            </a:r>
            <a:r>
              <a:rPr lang="en-US" sz="440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giới</a:t>
            </a:r>
            <a:r>
              <a:rPr lang="en-US" sz="440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là ?</a:t>
            </a:r>
            <a:endPar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endParaRPr>
          </a:p>
        </p:txBody>
      </p:sp>
      <p:sp>
        <p:nvSpPr>
          <p:cNvPr id="29" name="Rectangle 28"/>
          <p:cNvSpPr/>
          <p:nvPr/>
        </p:nvSpPr>
        <p:spPr>
          <a:xfrm>
            <a:off x="212034" y="4415037"/>
            <a:ext cx="8229601" cy="834011"/>
          </a:xfrm>
          <a:prstGeom prst="rect">
            <a:avLst/>
          </a:prstGeom>
        </p:spPr>
        <p:txBody>
          <a:bodyPr wrap="square">
            <a:spAutoFit/>
          </a:bodyPr>
          <a:lstStyle/>
          <a:p>
            <a:pPr algn="just">
              <a:lnSpc>
                <a:spcPct val="120000"/>
              </a:lnSpc>
              <a:defRPr/>
            </a:pPr>
            <a:r>
              <a:rPr lang="en-US" sz="440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4. Hồi </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giáo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ra</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đời</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tại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quốc</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gia</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nào?</a:t>
            </a:r>
          </a:p>
        </p:txBody>
      </p:sp>
      <p:sp>
        <p:nvSpPr>
          <p:cNvPr id="31" name="Rectangle 30"/>
          <p:cNvSpPr/>
          <p:nvPr/>
        </p:nvSpPr>
        <p:spPr>
          <a:xfrm>
            <a:off x="119270" y="5249048"/>
            <a:ext cx="11860695" cy="834011"/>
          </a:xfrm>
          <a:prstGeom prst="rect">
            <a:avLst/>
          </a:prstGeom>
        </p:spPr>
        <p:txBody>
          <a:bodyPr wrap="square">
            <a:spAutoFit/>
          </a:bodyPr>
          <a:lstStyle/>
          <a:p>
            <a:pPr algn="just">
              <a:lnSpc>
                <a:spcPct val="120000"/>
              </a:lnSpc>
              <a:defRPr/>
            </a:pPr>
            <a:r>
              <a:rPr lang="en-US" sz="440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5. Tỉnh </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(thành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phố</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có số dân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đông</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4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nhất</a:t>
            </a:r>
            <a:r>
              <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ở nước </a:t>
            </a:r>
            <a:r>
              <a:rPr lang="en-US" sz="440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ta ?</a:t>
            </a:r>
            <a:endParaRPr lang="en-US" sz="44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endParaRPr>
          </a:p>
        </p:txBody>
      </p:sp>
      <p:sp>
        <p:nvSpPr>
          <p:cNvPr id="33" name="Rectangle 32"/>
          <p:cNvSpPr/>
          <p:nvPr/>
        </p:nvSpPr>
        <p:spPr>
          <a:xfrm>
            <a:off x="344557" y="263180"/>
            <a:ext cx="7983706" cy="830997"/>
          </a:xfrm>
          <a:prstGeom prst="rect">
            <a:avLst/>
          </a:prstGeom>
        </p:spPr>
        <p:txBody>
          <a:bodyPr wrap="square">
            <a:spAutoFit/>
          </a:bodyPr>
          <a:lstStyle/>
          <a:p>
            <a:pPr algn="ctr">
              <a:defRPr/>
            </a:pPr>
            <a:r>
              <a:rPr lang="en-US" altLang="zh-CN" sz="4800" b="1">
                <a:solidFill>
                  <a:srgbClr val="DDD0C0">
                    <a:lumMod val="10000"/>
                  </a:srgbClr>
                </a:solidFill>
                <a:latin typeface="Times New Roman" panose="02020603050405020304" pitchFamily="18" charset="0"/>
                <a:ea typeface="微软雅黑" pitchFamily="34" charset="-122"/>
                <a:cs typeface="Times New Roman" panose="02020603050405020304" pitchFamily="18" charset="0"/>
              </a:rPr>
              <a:t>           Ai nhanh h</a:t>
            </a:r>
            <a:r>
              <a:rPr lang="vi-VN" altLang="zh-CN" sz="4800" b="1">
                <a:solidFill>
                  <a:srgbClr val="DDD0C0">
                    <a:lumMod val="10000"/>
                  </a:srgbClr>
                </a:solidFill>
                <a:latin typeface="Times New Roman" panose="02020603050405020304" pitchFamily="18" charset="0"/>
                <a:ea typeface="微软雅黑" pitchFamily="34" charset="-122"/>
                <a:cs typeface="Times New Roman" panose="02020603050405020304" pitchFamily="18" charset="0"/>
              </a:rPr>
              <a:t>ơ</a:t>
            </a:r>
            <a:r>
              <a:rPr lang="en-US" altLang="zh-CN" sz="4800" b="1">
                <a:solidFill>
                  <a:srgbClr val="DDD0C0">
                    <a:lumMod val="10000"/>
                  </a:srgbClr>
                </a:solidFill>
                <a:latin typeface="Times New Roman" panose="02020603050405020304" pitchFamily="18" charset="0"/>
                <a:ea typeface="微软雅黑" pitchFamily="34" charset="-122"/>
                <a:cs typeface="Times New Roman" panose="02020603050405020304" pitchFamily="18" charset="0"/>
              </a:rPr>
              <a:t>n</a:t>
            </a:r>
            <a:endParaRPr lang="en-US" altLang="zh-CN" sz="4800" b="1" dirty="0">
              <a:solidFill>
                <a:srgbClr val="DDD0C0">
                  <a:lumMod val="10000"/>
                </a:srgbClr>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781193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7" grpId="0"/>
      <p:bldP spid="29"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02C233-FEAD-48FB-A9CD-3B7235DFF6A5}"/>
              </a:ext>
            </a:extLst>
          </p:cNvPr>
          <p:cNvPicPr>
            <a:picLocks noChangeAspect="1"/>
          </p:cNvPicPr>
          <p:nvPr/>
        </p:nvPicPr>
        <p:blipFill>
          <a:blip r:embed="rId2"/>
          <a:stretch>
            <a:fillRect/>
          </a:stretch>
        </p:blipFill>
        <p:spPr>
          <a:xfrm>
            <a:off x="426983" y="747332"/>
            <a:ext cx="5655003" cy="3366901"/>
          </a:xfrm>
          <a:prstGeom prst="rect">
            <a:avLst/>
          </a:prstGeom>
        </p:spPr>
      </p:pic>
      <p:sp>
        <p:nvSpPr>
          <p:cNvPr id="4" name="Hình chữ nhật 2">
            <a:extLst>
              <a:ext uri="{FF2B5EF4-FFF2-40B4-BE49-F238E27FC236}">
                <a16:creationId xmlns:a16="http://schemas.microsoft.com/office/drawing/2014/main" id="{5D9A4958-F938-4A5F-A0C4-194AE97A5137}"/>
              </a:ext>
            </a:extLst>
          </p:cNvPr>
          <p:cNvSpPr/>
          <p:nvPr/>
        </p:nvSpPr>
        <p:spPr>
          <a:xfrm>
            <a:off x="426983" y="4400017"/>
            <a:ext cx="11582913" cy="2332946"/>
          </a:xfrm>
          <a:prstGeom prst="rect">
            <a:avLst/>
          </a:prstGeom>
          <a:noFill/>
          <a:ln w="3175">
            <a:solidFill>
              <a:schemeClr val="tx2">
                <a:lumMod val="50000"/>
              </a:schemeClr>
            </a:solidFill>
            <a:prstDash val="dash"/>
          </a:ln>
          <a:effectLst/>
        </p:spPr>
        <p:txBody>
          <a:bodyPr wrap="square">
            <a:spAutoFit/>
          </a:bodyPr>
          <a:lstStyle/>
          <a:p>
            <a:pPr marL="0" marR="0" lvl="0" indent="0" algn="just" defTabSz="914377" eaLnBrk="1" fontAlgn="auto" latinLnBrk="0" hangingPunct="1">
              <a:lnSpc>
                <a:spcPct val="130000"/>
              </a:lnSpc>
              <a:spcBef>
                <a:spcPts val="0"/>
              </a:spcBef>
              <a:spcAft>
                <a:spcPts val="0"/>
              </a:spcAft>
              <a:buClrTx/>
              <a:buSzTx/>
              <a:buFontTx/>
              <a:buNone/>
              <a:tabLst/>
              <a:defRPr/>
            </a:pPr>
            <a:r>
              <a:rPr lang="en-US" sz="2800" kern="0" dirty="0">
                <a:solidFill>
                  <a:schemeClr val="accent4">
                    <a:lumMod val="50000"/>
                  </a:schemeClr>
                </a:solidFill>
                <a:latin typeface="#9Slide05 Dancing Script" panose="03080800040507000D00" pitchFamily="66" charset="0"/>
                <a:ea typeface="#9Slide03 Roboto Condensed" panose="02000000000000000000" pitchFamily="2" charset="0"/>
              </a:rPr>
              <a:t>                               </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hay còn gọi là Ấn giáo hay Hindu giáo là tên chỉ những nhánh tôn giáo chính có tương quan với nhau và hiện còn tồn tại ở Ấn Độ.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Khoảng</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80%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người</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Ấn</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Độ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tự</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xem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mình</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là</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người</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theo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Ấn</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Độ giáo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và</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người</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ta cho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rằng</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có</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khoảng</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30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triệu</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người</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theo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Ấn</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Độ giáo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sống</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tại</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a:t>
            </a:r>
            <a:r>
              <a:rPr kumimoji="0" lang="vi-VN" sz="2800" b="0" i="0" u="none" strike="noStrike" kern="0" cap="none" spc="0" normalizeH="0" baseline="0" noProof="0" dirty="0" err="1">
                <a:ln>
                  <a:noFill/>
                </a:ln>
                <a:solidFill>
                  <a:schemeClr val="accent4">
                    <a:lumMod val="50000"/>
                  </a:schemeClr>
                </a:solidFill>
                <a:effectLst/>
                <a:uLnTx/>
                <a:uFillTx/>
                <a:latin typeface="+mj-lt"/>
                <a:ea typeface="#9Slide03 Roboto Condensed" panose="02000000000000000000" pitchFamily="2" charset="0"/>
              </a:rPr>
              <a:t>hải</a:t>
            </a:r>
            <a:r>
              <a:rPr kumimoji="0" lang="vi-VN"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rPr>
              <a:t> ngoại.</a:t>
            </a:r>
            <a:endParaRPr kumimoji="0" lang="en-US" sz="2800" b="0" i="0" u="none" strike="noStrike" kern="0" cap="none" spc="0" normalizeH="0" baseline="0" noProof="0" dirty="0">
              <a:ln>
                <a:noFill/>
              </a:ln>
              <a:solidFill>
                <a:schemeClr val="accent4">
                  <a:lumMod val="50000"/>
                </a:schemeClr>
              </a:solidFill>
              <a:effectLst/>
              <a:uLnTx/>
              <a:uFillTx/>
              <a:latin typeface="+mj-lt"/>
              <a:ea typeface="#9Slide03 Roboto Condensed" panose="02000000000000000000" pitchFamily="2" charset="0"/>
            </a:endParaRPr>
          </a:p>
        </p:txBody>
      </p:sp>
      <p:pic>
        <p:nvPicPr>
          <p:cNvPr id="5" name="Picture 4" descr="Đặc điểm các tôn giáo lớn ở châu Á">
            <a:extLst>
              <a:ext uri="{FF2B5EF4-FFF2-40B4-BE49-F238E27FC236}">
                <a16:creationId xmlns:a16="http://schemas.microsoft.com/office/drawing/2014/main" id="{3CD03FD8-F72F-48DB-894E-0478D482A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5334" y="756745"/>
            <a:ext cx="5700404" cy="33352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102C233-FEAD-48FB-A9CD-3B7235DFF6A5}"/>
              </a:ext>
            </a:extLst>
          </p:cNvPr>
          <p:cNvPicPr>
            <a:picLocks noChangeAspect="1"/>
          </p:cNvPicPr>
          <p:nvPr/>
        </p:nvPicPr>
        <p:blipFill>
          <a:blip r:embed="rId2"/>
          <a:srcRect l="8598" t="56585" r="8646" b="1875"/>
          <a:stretch>
            <a:fillRect/>
          </a:stretch>
        </p:blipFill>
        <p:spPr>
          <a:xfrm>
            <a:off x="452318" y="4329657"/>
            <a:ext cx="2316219" cy="692219"/>
          </a:xfrm>
          <a:custGeom>
            <a:avLst/>
            <a:gdLst/>
            <a:ahLst/>
            <a:cxnLst/>
            <a:rect l="l" t="t" r="r" b="b"/>
            <a:pathLst>
              <a:path w="4679833" h="1398603">
                <a:moveTo>
                  <a:pt x="2340607" y="1204693"/>
                </a:moveTo>
                <a:cubicBezTo>
                  <a:pt x="2355466" y="1204693"/>
                  <a:pt x="2366610" y="1208222"/>
                  <a:pt x="2374039" y="1215280"/>
                </a:cubicBezTo>
                <a:cubicBezTo>
                  <a:pt x="2381469" y="1222338"/>
                  <a:pt x="2385184" y="1232182"/>
                  <a:pt x="2385184" y="1244813"/>
                </a:cubicBezTo>
                <a:cubicBezTo>
                  <a:pt x="2385184" y="1261157"/>
                  <a:pt x="2377754" y="1275459"/>
                  <a:pt x="2362895" y="1287718"/>
                </a:cubicBezTo>
                <a:cubicBezTo>
                  <a:pt x="2348037" y="1299977"/>
                  <a:pt x="2331691" y="1306106"/>
                  <a:pt x="2313861" y="1306106"/>
                </a:cubicBezTo>
                <a:cubicBezTo>
                  <a:pt x="2299002" y="1306106"/>
                  <a:pt x="2286929" y="1302205"/>
                  <a:pt x="2277642" y="1294404"/>
                </a:cubicBezTo>
                <a:cubicBezTo>
                  <a:pt x="2268355" y="1286603"/>
                  <a:pt x="2263711" y="1275645"/>
                  <a:pt x="2263711" y="1261529"/>
                </a:cubicBezTo>
                <a:cubicBezTo>
                  <a:pt x="2263711" y="1245927"/>
                  <a:pt x="2271884" y="1232554"/>
                  <a:pt x="2288229" y="1221410"/>
                </a:cubicBezTo>
                <a:cubicBezTo>
                  <a:pt x="2304574" y="1210265"/>
                  <a:pt x="2322033" y="1204693"/>
                  <a:pt x="2340607" y="1204693"/>
                </a:cubicBezTo>
                <a:close/>
                <a:moveTo>
                  <a:pt x="3183141" y="1181290"/>
                </a:moveTo>
                <a:cubicBezTo>
                  <a:pt x="3134849" y="1205065"/>
                  <a:pt x="3097330" y="1227539"/>
                  <a:pt x="3070584" y="1248713"/>
                </a:cubicBezTo>
                <a:cubicBezTo>
                  <a:pt x="3043837" y="1269887"/>
                  <a:pt x="3030465" y="1292361"/>
                  <a:pt x="3030465" y="1316136"/>
                </a:cubicBezTo>
                <a:cubicBezTo>
                  <a:pt x="3030465" y="1325794"/>
                  <a:pt x="3032508" y="1333409"/>
                  <a:pt x="3036594" y="1338982"/>
                </a:cubicBezTo>
                <a:cubicBezTo>
                  <a:pt x="3040680" y="1344554"/>
                  <a:pt x="3045695" y="1347340"/>
                  <a:pt x="3051639" y="1347340"/>
                </a:cubicBezTo>
                <a:cubicBezTo>
                  <a:pt x="3066498" y="1347340"/>
                  <a:pt x="3085814" y="1333595"/>
                  <a:pt x="3109589" y="1306106"/>
                </a:cubicBezTo>
                <a:cubicBezTo>
                  <a:pt x="3133363" y="1278617"/>
                  <a:pt x="3157881" y="1237012"/>
                  <a:pt x="3183141" y="1181290"/>
                </a:cubicBezTo>
                <a:close/>
                <a:moveTo>
                  <a:pt x="4373365" y="822445"/>
                </a:moveTo>
                <a:cubicBezTo>
                  <a:pt x="4364450" y="826903"/>
                  <a:pt x="4353677" y="840648"/>
                  <a:pt x="4341047" y="863679"/>
                </a:cubicBezTo>
                <a:cubicBezTo>
                  <a:pt x="4328417" y="886711"/>
                  <a:pt x="4317645" y="912342"/>
                  <a:pt x="4308729" y="940575"/>
                </a:cubicBezTo>
                <a:cubicBezTo>
                  <a:pt x="4299813" y="968807"/>
                  <a:pt x="4295356" y="993324"/>
                  <a:pt x="4295356" y="1014127"/>
                </a:cubicBezTo>
                <a:cubicBezTo>
                  <a:pt x="4295356" y="1048302"/>
                  <a:pt x="4307986" y="1065390"/>
                  <a:pt x="4333247" y="1065390"/>
                </a:cubicBezTo>
                <a:cubicBezTo>
                  <a:pt x="4346619" y="1065390"/>
                  <a:pt x="4362965" y="1057961"/>
                  <a:pt x="4382281" y="1043102"/>
                </a:cubicBezTo>
                <a:cubicBezTo>
                  <a:pt x="4401598" y="1028243"/>
                  <a:pt x="4420915" y="1009297"/>
                  <a:pt x="4440231" y="986266"/>
                </a:cubicBezTo>
                <a:cubicBezTo>
                  <a:pt x="4397883" y="949118"/>
                  <a:pt x="4375595" y="894512"/>
                  <a:pt x="4373365" y="822445"/>
                </a:cubicBezTo>
                <a:close/>
                <a:moveTo>
                  <a:pt x="2439791" y="822445"/>
                </a:moveTo>
                <a:cubicBezTo>
                  <a:pt x="2430875" y="826903"/>
                  <a:pt x="2420103" y="840648"/>
                  <a:pt x="2407472" y="863679"/>
                </a:cubicBezTo>
                <a:cubicBezTo>
                  <a:pt x="2394842" y="886711"/>
                  <a:pt x="2384069" y="912342"/>
                  <a:pt x="2375154" y="940575"/>
                </a:cubicBezTo>
                <a:cubicBezTo>
                  <a:pt x="2366239" y="968807"/>
                  <a:pt x="2361781" y="993324"/>
                  <a:pt x="2361781" y="1014127"/>
                </a:cubicBezTo>
                <a:cubicBezTo>
                  <a:pt x="2361781" y="1048302"/>
                  <a:pt x="2374411" y="1065390"/>
                  <a:pt x="2399671" y="1065390"/>
                </a:cubicBezTo>
                <a:cubicBezTo>
                  <a:pt x="2413044" y="1065390"/>
                  <a:pt x="2429389" y="1057961"/>
                  <a:pt x="2448706" y="1043102"/>
                </a:cubicBezTo>
                <a:cubicBezTo>
                  <a:pt x="2468023" y="1028243"/>
                  <a:pt x="2487339" y="1009297"/>
                  <a:pt x="2506656" y="986266"/>
                </a:cubicBezTo>
                <a:cubicBezTo>
                  <a:pt x="2464308" y="949118"/>
                  <a:pt x="2442019" y="894512"/>
                  <a:pt x="2439791" y="822445"/>
                </a:cubicBezTo>
                <a:close/>
                <a:moveTo>
                  <a:pt x="1026919" y="761152"/>
                </a:moveTo>
                <a:cubicBezTo>
                  <a:pt x="1056637" y="761152"/>
                  <a:pt x="1079668" y="771368"/>
                  <a:pt x="1096013" y="791799"/>
                </a:cubicBezTo>
                <a:cubicBezTo>
                  <a:pt x="1112358" y="812230"/>
                  <a:pt x="1120531" y="836562"/>
                  <a:pt x="1120531" y="864794"/>
                </a:cubicBezTo>
                <a:cubicBezTo>
                  <a:pt x="1120531" y="881139"/>
                  <a:pt x="1118487" y="896741"/>
                  <a:pt x="1114401" y="911599"/>
                </a:cubicBezTo>
                <a:cubicBezTo>
                  <a:pt x="1110315" y="926458"/>
                  <a:pt x="1104186" y="943175"/>
                  <a:pt x="1096013" y="961749"/>
                </a:cubicBezTo>
                <a:cubicBezTo>
                  <a:pt x="1083383" y="992953"/>
                  <a:pt x="1077068" y="1016355"/>
                  <a:pt x="1077068" y="1031957"/>
                </a:cubicBezTo>
                <a:cubicBezTo>
                  <a:pt x="1077068" y="1043102"/>
                  <a:pt x="1079668" y="1051274"/>
                  <a:pt x="1084869" y="1056475"/>
                </a:cubicBezTo>
                <a:cubicBezTo>
                  <a:pt x="1090070" y="1061675"/>
                  <a:pt x="1096385" y="1064276"/>
                  <a:pt x="1103814" y="1064276"/>
                </a:cubicBezTo>
                <a:cubicBezTo>
                  <a:pt x="1128332" y="1064276"/>
                  <a:pt x="1154892" y="1047374"/>
                  <a:pt x="1183496" y="1013569"/>
                </a:cubicBezTo>
                <a:cubicBezTo>
                  <a:pt x="1212099" y="979765"/>
                  <a:pt x="1237917" y="939832"/>
                  <a:pt x="1260948" y="893769"/>
                </a:cubicBezTo>
                <a:lnTo>
                  <a:pt x="1279893" y="909371"/>
                </a:lnTo>
                <a:cubicBezTo>
                  <a:pt x="1253147" y="971035"/>
                  <a:pt x="1223615" y="1019699"/>
                  <a:pt x="1191297" y="1055360"/>
                </a:cubicBezTo>
                <a:cubicBezTo>
                  <a:pt x="1158978" y="1091022"/>
                  <a:pt x="1122017" y="1108853"/>
                  <a:pt x="1080411" y="1108853"/>
                </a:cubicBezTo>
                <a:cubicBezTo>
                  <a:pt x="1052179" y="1108853"/>
                  <a:pt x="1030262" y="1101795"/>
                  <a:pt x="1014660" y="1087679"/>
                </a:cubicBezTo>
                <a:cubicBezTo>
                  <a:pt x="999058" y="1073563"/>
                  <a:pt x="991257" y="1054989"/>
                  <a:pt x="991257" y="1031957"/>
                </a:cubicBezTo>
                <a:cubicBezTo>
                  <a:pt x="991257" y="1022299"/>
                  <a:pt x="992929" y="1011155"/>
                  <a:pt x="996272" y="998525"/>
                </a:cubicBezTo>
                <a:cubicBezTo>
                  <a:pt x="999615" y="985894"/>
                  <a:pt x="1003144" y="973264"/>
                  <a:pt x="1006859" y="960634"/>
                </a:cubicBezTo>
                <a:cubicBezTo>
                  <a:pt x="1017261" y="926458"/>
                  <a:pt x="1022461" y="901198"/>
                  <a:pt x="1022461" y="884853"/>
                </a:cubicBezTo>
                <a:cubicBezTo>
                  <a:pt x="1022461" y="869994"/>
                  <a:pt x="1018746" y="859036"/>
                  <a:pt x="1011317" y="851978"/>
                </a:cubicBezTo>
                <a:cubicBezTo>
                  <a:pt x="1003887" y="844920"/>
                  <a:pt x="994601" y="841391"/>
                  <a:pt x="983456" y="841391"/>
                </a:cubicBezTo>
                <a:cubicBezTo>
                  <a:pt x="944080" y="841391"/>
                  <a:pt x="904332" y="866094"/>
                  <a:pt x="864213" y="915500"/>
                </a:cubicBezTo>
                <a:cubicBezTo>
                  <a:pt x="824093" y="964906"/>
                  <a:pt x="781002" y="1027500"/>
                  <a:pt x="734940" y="1103281"/>
                </a:cubicBezTo>
                <a:cubicBezTo>
                  <a:pt x="702993" y="1103281"/>
                  <a:pt x="678847" y="1092508"/>
                  <a:pt x="662502" y="1070962"/>
                </a:cubicBezTo>
                <a:lnTo>
                  <a:pt x="672532" y="1043102"/>
                </a:lnTo>
                <a:cubicBezTo>
                  <a:pt x="716366" y="936860"/>
                  <a:pt x="738283" y="858107"/>
                  <a:pt x="738283" y="806844"/>
                </a:cubicBezTo>
                <a:cubicBezTo>
                  <a:pt x="744226" y="800157"/>
                  <a:pt x="752770" y="794028"/>
                  <a:pt x="763915" y="788456"/>
                </a:cubicBezTo>
                <a:cubicBezTo>
                  <a:pt x="775059" y="782883"/>
                  <a:pt x="785832" y="780097"/>
                  <a:pt x="796233" y="780097"/>
                </a:cubicBezTo>
                <a:cubicBezTo>
                  <a:pt x="808863" y="780097"/>
                  <a:pt x="818521" y="783069"/>
                  <a:pt x="825208" y="789013"/>
                </a:cubicBezTo>
                <a:cubicBezTo>
                  <a:pt x="831895" y="794956"/>
                  <a:pt x="835238" y="803129"/>
                  <a:pt x="835238" y="813530"/>
                </a:cubicBezTo>
                <a:cubicBezTo>
                  <a:pt x="835238" y="833590"/>
                  <a:pt x="828923" y="866651"/>
                  <a:pt x="816293" y="912714"/>
                </a:cubicBezTo>
                <a:cubicBezTo>
                  <a:pt x="849725" y="868137"/>
                  <a:pt x="884458" y="831732"/>
                  <a:pt x="920491" y="803500"/>
                </a:cubicBezTo>
                <a:cubicBezTo>
                  <a:pt x="956524" y="775268"/>
                  <a:pt x="992000" y="761152"/>
                  <a:pt x="1026919" y="761152"/>
                </a:cubicBezTo>
                <a:close/>
                <a:moveTo>
                  <a:pt x="4012911" y="745550"/>
                </a:moveTo>
                <a:cubicBezTo>
                  <a:pt x="3980221" y="745550"/>
                  <a:pt x="3946045" y="763010"/>
                  <a:pt x="3910384" y="797928"/>
                </a:cubicBezTo>
                <a:cubicBezTo>
                  <a:pt x="3874723" y="832847"/>
                  <a:pt x="3844819" y="874452"/>
                  <a:pt x="3820673" y="922744"/>
                </a:cubicBezTo>
                <a:cubicBezTo>
                  <a:pt x="3796527" y="971035"/>
                  <a:pt x="3784454" y="1012269"/>
                  <a:pt x="3784454" y="1046445"/>
                </a:cubicBezTo>
                <a:cubicBezTo>
                  <a:pt x="3784454" y="1059075"/>
                  <a:pt x="3786497" y="1068176"/>
                  <a:pt x="3790583" y="1073748"/>
                </a:cubicBezTo>
                <a:cubicBezTo>
                  <a:pt x="3794669" y="1079320"/>
                  <a:pt x="3801170" y="1082106"/>
                  <a:pt x="3810086" y="1082106"/>
                </a:cubicBezTo>
                <a:cubicBezTo>
                  <a:pt x="3836089" y="1082106"/>
                  <a:pt x="3866364" y="1063347"/>
                  <a:pt x="3900911" y="1025828"/>
                </a:cubicBezTo>
                <a:cubicBezTo>
                  <a:pt x="3935459" y="988309"/>
                  <a:pt x="3974649" y="939460"/>
                  <a:pt x="4018483" y="879281"/>
                </a:cubicBezTo>
                <a:lnTo>
                  <a:pt x="4040772" y="849192"/>
                </a:lnTo>
                <a:cubicBezTo>
                  <a:pt x="4043001" y="845477"/>
                  <a:pt x="4045973" y="843620"/>
                  <a:pt x="4049687" y="843620"/>
                </a:cubicBezTo>
                <a:lnTo>
                  <a:pt x="4054145" y="844734"/>
                </a:lnTo>
                <a:cubicBezTo>
                  <a:pt x="4057860" y="832847"/>
                  <a:pt x="4059717" y="819102"/>
                  <a:pt x="4059717" y="803500"/>
                </a:cubicBezTo>
                <a:cubicBezTo>
                  <a:pt x="4059717" y="764867"/>
                  <a:pt x="4044115" y="745550"/>
                  <a:pt x="4012911" y="745550"/>
                </a:cubicBezTo>
                <a:close/>
                <a:moveTo>
                  <a:pt x="4502639" y="735520"/>
                </a:moveTo>
                <a:cubicBezTo>
                  <a:pt x="4492981" y="735520"/>
                  <a:pt x="4482951" y="740350"/>
                  <a:pt x="4472549" y="750008"/>
                </a:cubicBezTo>
                <a:cubicBezTo>
                  <a:pt x="4462149" y="759666"/>
                  <a:pt x="4453604" y="772482"/>
                  <a:pt x="4446917" y="788456"/>
                </a:cubicBezTo>
                <a:cubicBezTo>
                  <a:pt x="4440231" y="804429"/>
                  <a:pt x="4436888" y="822074"/>
                  <a:pt x="4436888" y="841391"/>
                </a:cubicBezTo>
                <a:cubicBezTo>
                  <a:pt x="4436888" y="858479"/>
                  <a:pt x="4439860" y="877981"/>
                  <a:pt x="4445803" y="899898"/>
                </a:cubicBezTo>
                <a:cubicBezTo>
                  <a:pt x="4451747" y="921815"/>
                  <a:pt x="4459548" y="938717"/>
                  <a:pt x="4469206" y="950604"/>
                </a:cubicBezTo>
                <a:cubicBezTo>
                  <a:pt x="4487780" y="923115"/>
                  <a:pt x="4503196" y="894512"/>
                  <a:pt x="4515455" y="864794"/>
                </a:cubicBezTo>
                <a:cubicBezTo>
                  <a:pt x="4527713" y="835076"/>
                  <a:pt x="4533843" y="808329"/>
                  <a:pt x="4533843" y="784555"/>
                </a:cubicBezTo>
                <a:cubicBezTo>
                  <a:pt x="4533843" y="751865"/>
                  <a:pt x="4523441" y="735520"/>
                  <a:pt x="4502639" y="735520"/>
                </a:cubicBezTo>
                <a:close/>
                <a:moveTo>
                  <a:pt x="2569064" y="735520"/>
                </a:moveTo>
                <a:cubicBezTo>
                  <a:pt x="2559406" y="735520"/>
                  <a:pt x="2549376" y="740350"/>
                  <a:pt x="2538975" y="750008"/>
                </a:cubicBezTo>
                <a:cubicBezTo>
                  <a:pt x="2528573" y="759666"/>
                  <a:pt x="2520029" y="772482"/>
                  <a:pt x="2513343" y="788456"/>
                </a:cubicBezTo>
                <a:cubicBezTo>
                  <a:pt x="2506656" y="804429"/>
                  <a:pt x="2503313" y="822074"/>
                  <a:pt x="2503313" y="841391"/>
                </a:cubicBezTo>
                <a:cubicBezTo>
                  <a:pt x="2503313" y="858479"/>
                  <a:pt x="2506285" y="877981"/>
                  <a:pt x="2512229" y="899898"/>
                </a:cubicBezTo>
                <a:cubicBezTo>
                  <a:pt x="2518172" y="921815"/>
                  <a:pt x="2525973" y="938717"/>
                  <a:pt x="2535631" y="950604"/>
                </a:cubicBezTo>
                <a:cubicBezTo>
                  <a:pt x="2554205" y="923115"/>
                  <a:pt x="2569621" y="894512"/>
                  <a:pt x="2581880" y="864794"/>
                </a:cubicBezTo>
                <a:cubicBezTo>
                  <a:pt x="2594139" y="835076"/>
                  <a:pt x="2600268" y="808329"/>
                  <a:pt x="2600268" y="784555"/>
                </a:cubicBezTo>
                <a:cubicBezTo>
                  <a:pt x="2600268" y="751865"/>
                  <a:pt x="2589867" y="735520"/>
                  <a:pt x="2569064" y="735520"/>
                </a:cubicBezTo>
                <a:close/>
                <a:moveTo>
                  <a:pt x="4493723" y="694287"/>
                </a:moveTo>
                <a:cubicBezTo>
                  <a:pt x="4523441" y="694287"/>
                  <a:pt x="4545359" y="702645"/>
                  <a:pt x="4559475" y="719361"/>
                </a:cubicBezTo>
                <a:cubicBezTo>
                  <a:pt x="4573591" y="736078"/>
                  <a:pt x="4580649" y="757809"/>
                  <a:pt x="4580649" y="784555"/>
                </a:cubicBezTo>
                <a:cubicBezTo>
                  <a:pt x="4580649" y="810558"/>
                  <a:pt x="4573777" y="840276"/>
                  <a:pt x="4560032" y="873709"/>
                </a:cubicBezTo>
                <a:cubicBezTo>
                  <a:pt x="4546287" y="907142"/>
                  <a:pt x="4528642" y="940575"/>
                  <a:pt x="4507097" y="974007"/>
                </a:cubicBezTo>
                <a:cubicBezTo>
                  <a:pt x="4516012" y="978465"/>
                  <a:pt x="4526413" y="980694"/>
                  <a:pt x="4538301" y="980694"/>
                </a:cubicBezTo>
                <a:cubicBezTo>
                  <a:pt x="4559103" y="980694"/>
                  <a:pt x="4581391" y="973822"/>
                  <a:pt x="4605166" y="960077"/>
                </a:cubicBezTo>
                <a:cubicBezTo>
                  <a:pt x="4628941" y="946332"/>
                  <a:pt x="4647143" y="925344"/>
                  <a:pt x="4659773" y="897112"/>
                </a:cubicBezTo>
                <a:lnTo>
                  <a:pt x="4679833" y="911599"/>
                </a:lnTo>
                <a:cubicBezTo>
                  <a:pt x="4664231" y="947261"/>
                  <a:pt x="4643242" y="974379"/>
                  <a:pt x="4616867" y="992953"/>
                </a:cubicBezTo>
                <a:cubicBezTo>
                  <a:pt x="4590493" y="1011526"/>
                  <a:pt x="4563189" y="1020813"/>
                  <a:pt x="4534957" y="1020813"/>
                </a:cubicBezTo>
                <a:cubicBezTo>
                  <a:pt x="4517869" y="1020813"/>
                  <a:pt x="4499296" y="1017470"/>
                  <a:pt x="4479236" y="1010783"/>
                </a:cubicBezTo>
                <a:cubicBezTo>
                  <a:pt x="4451747" y="1043473"/>
                  <a:pt x="4421657" y="1070219"/>
                  <a:pt x="4388967" y="1091022"/>
                </a:cubicBezTo>
                <a:cubicBezTo>
                  <a:pt x="4356278" y="1111824"/>
                  <a:pt x="4324331" y="1122226"/>
                  <a:pt x="4293127" y="1122226"/>
                </a:cubicBezTo>
                <a:cubicBezTo>
                  <a:pt x="4262666" y="1122226"/>
                  <a:pt x="4240563" y="1112196"/>
                  <a:pt x="4226819" y="1092136"/>
                </a:cubicBezTo>
                <a:cubicBezTo>
                  <a:pt x="4213075" y="1072077"/>
                  <a:pt x="4206201" y="1047188"/>
                  <a:pt x="4206201" y="1017470"/>
                </a:cubicBezTo>
                <a:lnTo>
                  <a:pt x="4206223" y="1017261"/>
                </a:lnTo>
                <a:lnTo>
                  <a:pt x="4193866" y="1033316"/>
                </a:lnTo>
                <a:cubicBezTo>
                  <a:pt x="4184486" y="1044204"/>
                  <a:pt x="4174689" y="1054339"/>
                  <a:pt x="4164473" y="1063718"/>
                </a:cubicBezTo>
                <a:cubicBezTo>
                  <a:pt x="4123611" y="1101237"/>
                  <a:pt x="4082377" y="1119997"/>
                  <a:pt x="4040772" y="1119997"/>
                </a:cubicBezTo>
                <a:cubicBezTo>
                  <a:pt x="4011054" y="1119997"/>
                  <a:pt x="3988208" y="1110153"/>
                  <a:pt x="3972235" y="1090465"/>
                </a:cubicBezTo>
                <a:cubicBezTo>
                  <a:pt x="3956261" y="1070777"/>
                  <a:pt x="3948275" y="1048302"/>
                  <a:pt x="3948275" y="1023042"/>
                </a:cubicBezTo>
                <a:cubicBezTo>
                  <a:pt x="3914841" y="1063161"/>
                  <a:pt x="3886238" y="1092508"/>
                  <a:pt x="3862464" y="1111082"/>
                </a:cubicBezTo>
                <a:cubicBezTo>
                  <a:pt x="3838689" y="1129655"/>
                  <a:pt x="3813429" y="1138942"/>
                  <a:pt x="3786683" y="1138942"/>
                </a:cubicBezTo>
                <a:cubicBezTo>
                  <a:pt x="3760680" y="1138942"/>
                  <a:pt x="3738949" y="1130398"/>
                  <a:pt x="3721489" y="1113310"/>
                </a:cubicBezTo>
                <a:cubicBezTo>
                  <a:pt x="3704029" y="1096222"/>
                  <a:pt x="3695300" y="1072077"/>
                  <a:pt x="3695300" y="1040873"/>
                </a:cubicBezTo>
                <a:lnTo>
                  <a:pt x="3695864" y="1034528"/>
                </a:lnTo>
                <a:lnTo>
                  <a:pt x="3695244" y="1035370"/>
                </a:lnTo>
                <a:cubicBezTo>
                  <a:pt x="3686096" y="1046282"/>
                  <a:pt x="3676507" y="1056289"/>
                  <a:pt x="3666477" y="1065390"/>
                </a:cubicBezTo>
                <a:cubicBezTo>
                  <a:pt x="3626358" y="1101795"/>
                  <a:pt x="3583267" y="1119997"/>
                  <a:pt x="3537204" y="1119997"/>
                </a:cubicBezTo>
                <a:cubicBezTo>
                  <a:pt x="3506000" y="1119997"/>
                  <a:pt x="3481854" y="1110710"/>
                  <a:pt x="3464767" y="1092136"/>
                </a:cubicBezTo>
                <a:cubicBezTo>
                  <a:pt x="3447679" y="1073563"/>
                  <a:pt x="3439135" y="1049788"/>
                  <a:pt x="3439135" y="1020813"/>
                </a:cubicBezTo>
                <a:lnTo>
                  <a:pt x="3439799" y="1010521"/>
                </a:lnTo>
                <a:lnTo>
                  <a:pt x="3409926" y="1044216"/>
                </a:lnTo>
                <a:cubicBezTo>
                  <a:pt x="3367950" y="1082106"/>
                  <a:pt x="3325044" y="1111082"/>
                  <a:pt x="3281210" y="1131141"/>
                </a:cubicBezTo>
                <a:cubicBezTo>
                  <a:pt x="3247035" y="1213609"/>
                  <a:pt x="3211559" y="1278802"/>
                  <a:pt x="3174783" y="1326723"/>
                </a:cubicBezTo>
                <a:cubicBezTo>
                  <a:pt x="3138007" y="1374643"/>
                  <a:pt x="3098444" y="1398603"/>
                  <a:pt x="3056096" y="1398603"/>
                </a:cubicBezTo>
                <a:cubicBezTo>
                  <a:pt x="3035294" y="1398603"/>
                  <a:pt x="3017463" y="1392474"/>
                  <a:pt x="3002604" y="1380215"/>
                </a:cubicBezTo>
                <a:cubicBezTo>
                  <a:pt x="2987745" y="1367956"/>
                  <a:pt x="2980315" y="1350311"/>
                  <a:pt x="2980315" y="1327280"/>
                </a:cubicBezTo>
                <a:cubicBezTo>
                  <a:pt x="2980315" y="1298305"/>
                  <a:pt x="2991274" y="1271930"/>
                  <a:pt x="3013191" y="1248156"/>
                </a:cubicBezTo>
                <a:cubicBezTo>
                  <a:pt x="3035108" y="1224381"/>
                  <a:pt x="3060554" y="1204136"/>
                  <a:pt x="3089529" y="1187420"/>
                </a:cubicBezTo>
                <a:cubicBezTo>
                  <a:pt x="3118504" y="1170703"/>
                  <a:pt x="3156766" y="1151201"/>
                  <a:pt x="3204315" y="1128912"/>
                </a:cubicBezTo>
                <a:cubicBezTo>
                  <a:pt x="3222889" y="1082106"/>
                  <a:pt x="3237747" y="1035672"/>
                  <a:pt x="3248892" y="989609"/>
                </a:cubicBezTo>
                <a:cubicBezTo>
                  <a:pt x="3188713" y="1065390"/>
                  <a:pt x="3132249" y="1103281"/>
                  <a:pt x="3079499" y="1103281"/>
                </a:cubicBezTo>
                <a:cubicBezTo>
                  <a:pt x="3049781" y="1103281"/>
                  <a:pt x="3026193" y="1092879"/>
                  <a:pt x="3008733" y="1072077"/>
                </a:cubicBezTo>
                <a:cubicBezTo>
                  <a:pt x="2991274" y="1051274"/>
                  <a:pt x="2982544" y="1023785"/>
                  <a:pt x="2982544" y="989609"/>
                </a:cubicBezTo>
                <a:cubicBezTo>
                  <a:pt x="2982544" y="939832"/>
                  <a:pt x="2998889" y="892654"/>
                  <a:pt x="3031579" y="848077"/>
                </a:cubicBezTo>
                <a:cubicBezTo>
                  <a:pt x="3064269" y="803500"/>
                  <a:pt x="3104760" y="767653"/>
                  <a:pt x="3153051" y="740535"/>
                </a:cubicBezTo>
                <a:cubicBezTo>
                  <a:pt x="3201343" y="713418"/>
                  <a:pt x="3247406" y="699859"/>
                  <a:pt x="3291240" y="699859"/>
                </a:cubicBezTo>
                <a:cubicBezTo>
                  <a:pt x="3314271" y="699859"/>
                  <a:pt x="3331917" y="703945"/>
                  <a:pt x="3344175" y="712117"/>
                </a:cubicBezTo>
                <a:cubicBezTo>
                  <a:pt x="3356434" y="720290"/>
                  <a:pt x="3362563" y="730320"/>
                  <a:pt x="3362563" y="742207"/>
                </a:cubicBezTo>
                <a:cubicBezTo>
                  <a:pt x="3362563" y="749636"/>
                  <a:pt x="3360334" y="756323"/>
                  <a:pt x="3355877" y="762267"/>
                </a:cubicBezTo>
                <a:cubicBezTo>
                  <a:pt x="3351419" y="768210"/>
                  <a:pt x="3347704" y="771553"/>
                  <a:pt x="3344732" y="772296"/>
                </a:cubicBezTo>
                <a:cubicBezTo>
                  <a:pt x="3337303" y="764867"/>
                  <a:pt x="3329873" y="759666"/>
                  <a:pt x="3322444" y="756694"/>
                </a:cubicBezTo>
                <a:cubicBezTo>
                  <a:pt x="3315015" y="753723"/>
                  <a:pt x="3305727" y="752237"/>
                  <a:pt x="3294583" y="752237"/>
                </a:cubicBezTo>
                <a:cubicBezTo>
                  <a:pt x="3258179" y="752237"/>
                  <a:pt x="3222889" y="765796"/>
                  <a:pt x="3188713" y="792913"/>
                </a:cubicBezTo>
                <a:cubicBezTo>
                  <a:pt x="3154537" y="820031"/>
                  <a:pt x="3126862" y="852721"/>
                  <a:pt x="3105688" y="890983"/>
                </a:cubicBezTo>
                <a:cubicBezTo>
                  <a:pt x="3084514" y="929245"/>
                  <a:pt x="3073927" y="963606"/>
                  <a:pt x="3073927" y="994067"/>
                </a:cubicBezTo>
                <a:cubicBezTo>
                  <a:pt x="3073927" y="1008926"/>
                  <a:pt x="3077085" y="1020256"/>
                  <a:pt x="3083400" y="1028057"/>
                </a:cubicBezTo>
                <a:cubicBezTo>
                  <a:pt x="3089715" y="1035858"/>
                  <a:pt x="3098073" y="1039758"/>
                  <a:pt x="3108474" y="1039758"/>
                </a:cubicBezTo>
                <a:cubicBezTo>
                  <a:pt x="3128534" y="1039758"/>
                  <a:pt x="3153237" y="1026757"/>
                  <a:pt x="3182583" y="1000753"/>
                </a:cubicBezTo>
                <a:cubicBezTo>
                  <a:pt x="3211930" y="974750"/>
                  <a:pt x="3241091" y="941318"/>
                  <a:pt x="3270066" y="900455"/>
                </a:cubicBezTo>
                <a:cubicBezTo>
                  <a:pt x="3278238" y="858850"/>
                  <a:pt x="3287897" y="828946"/>
                  <a:pt x="3299041" y="810744"/>
                </a:cubicBezTo>
                <a:cubicBezTo>
                  <a:pt x="3310185" y="792542"/>
                  <a:pt x="3326159" y="783441"/>
                  <a:pt x="3346961" y="783441"/>
                </a:cubicBezTo>
                <a:cubicBezTo>
                  <a:pt x="3356619" y="783441"/>
                  <a:pt x="3367393" y="784926"/>
                  <a:pt x="3379279" y="787898"/>
                </a:cubicBezTo>
                <a:cubicBezTo>
                  <a:pt x="3379279" y="807215"/>
                  <a:pt x="3371107" y="845848"/>
                  <a:pt x="3354762" y="903799"/>
                </a:cubicBezTo>
                <a:cubicBezTo>
                  <a:pt x="3338417" y="961749"/>
                  <a:pt x="3318729" y="1021928"/>
                  <a:pt x="3295698" y="1084335"/>
                </a:cubicBezTo>
                <a:cubicBezTo>
                  <a:pt x="3332845" y="1068733"/>
                  <a:pt x="3368693" y="1044402"/>
                  <a:pt x="3403240" y="1011340"/>
                </a:cubicBezTo>
                <a:cubicBezTo>
                  <a:pt x="3420513" y="994810"/>
                  <a:pt x="3435326" y="977026"/>
                  <a:pt x="3447677" y="957987"/>
                </a:cubicBezTo>
                <a:lnTo>
                  <a:pt x="3448087" y="957263"/>
                </a:lnTo>
                <a:lnTo>
                  <a:pt x="3453239" y="936082"/>
                </a:lnTo>
                <a:cubicBezTo>
                  <a:pt x="3456373" y="924682"/>
                  <a:pt x="3460030" y="912621"/>
                  <a:pt x="3464209" y="899898"/>
                </a:cubicBezTo>
                <a:cubicBezTo>
                  <a:pt x="3480926" y="849006"/>
                  <a:pt x="3502100" y="804243"/>
                  <a:pt x="3527731" y="765610"/>
                </a:cubicBezTo>
                <a:cubicBezTo>
                  <a:pt x="3553363" y="726976"/>
                  <a:pt x="3579181" y="707660"/>
                  <a:pt x="3605184" y="707660"/>
                </a:cubicBezTo>
                <a:cubicBezTo>
                  <a:pt x="3614843" y="707660"/>
                  <a:pt x="3622829" y="710446"/>
                  <a:pt x="3629144" y="716018"/>
                </a:cubicBezTo>
                <a:cubicBezTo>
                  <a:pt x="3635459" y="721590"/>
                  <a:pt x="3638617" y="729577"/>
                  <a:pt x="3638617" y="739978"/>
                </a:cubicBezTo>
                <a:cubicBezTo>
                  <a:pt x="3638617" y="746665"/>
                  <a:pt x="3635645" y="755766"/>
                  <a:pt x="3629701" y="767281"/>
                </a:cubicBezTo>
                <a:cubicBezTo>
                  <a:pt x="3623758" y="778797"/>
                  <a:pt x="3614099" y="795328"/>
                  <a:pt x="3600726" y="816873"/>
                </a:cubicBezTo>
                <a:cubicBezTo>
                  <a:pt x="3576952" y="856250"/>
                  <a:pt x="3558192" y="890983"/>
                  <a:pt x="3544448" y="921072"/>
                </a:cubicBezTo>
                <a:cubicBezTo>
                  <a:pt x="3530703" y="951162"/>
                  <a:pt x="3523831" y="979579"/>
                  <a:pt x="3523831" y="1006326"/>
                </a:cubicBezTo>
                <a:cubicBezTo>
                  <a:pt x="3523831" y="1029357"/>
                  <a:pt x="3527917" y="1044959"/>
                  <a:pt x="3536090" y="1053131"/>
                </a:cubicBezTo>
                <a:cubicBezTo>
                  <a:pt x="3544262" y="1061304"/>
                  <a:pt x="3556892" y="1065390"/>
                  <a:pt x="3573980" y="1065390"/>
                </a:cubicBezTo>
                <a:cubicBezTo>
                  <a:pt x="3618000" y="1065390"/>
                  <a:pt x="3661811" y="1033420"/>
                  <a:pt x="3705413" y="969480"/>
                </a:cubicBezTo>
                <a:lnTo>
                  <a:pt x="3713212" y="957080"/>
                </a:lnTo>
                <a:lnTo>
                  <a:pt x="3721942" y="935142"/>
                </a:lnTo>
                <a:cubicBezTo>
                  <a:pt x="3727862" y="922419"/>
                  <a:pt x="3734769" y="909371"/>
                  <a:pt x="3742663" y="895998"/>
                </a:cubicBezTo>
                <a:cubicBezTo>
                  <a:pt x="3774238" y="842505"/>
                  <a:pt x="3814543" y="797185"/>
                  <a:pt x="3863578" y="760038"/>
                </a:cubicBezTo>
                <a:cubicBezTo>
                  <a:pt x="3912613" y="722890"/>
                  <a:pt x="3961647" y="704316"/>
                  <a:pt x="4010682" y="704316"/>
                </a:cubicBezTo>
                <a:cubicBezTo>
                  <a:pt x="4043372" y="704316"/>
                  <a:pt x="4070675" y="712675"/>
                  <a:pt x="4092593" y="729391"/>
                </a:cubicBezTo>
                <a:cubicBezTo>
                  <a:pt x="4114509" y="746107"/>
                  <a:pt x="4125468" y="767467"/>
                  <a:pt x="4125468" y="793470"/>
                </a:cubicBezTo>
                <a:cubicBezTo>
                  <a:pt x="4125468" y="827646"/>
                  <a:pt x="4104294" y="845477"/>
                  <a:pt x="4061946" y="846963"/>
                </a:cubicBezTo>
                <a:cubicBezTo>
                  <a:pt x="4088692" y="855135"/>
                  <a:pt x="4102065" y="866280"/>
                  <a:pt x="4102065" y="880396"/>
                </a:cubicBezTo>
                <a:cubicBezTo>
                  <a:pt x="4102065" y="885596"/>
                  <a:pt x="4099465" y="893397"/>
                  <a:pt x="4094264" y="903799"/>
                </a:cubicBezTo>
                <a:cubicBezTo>
                  <a:pt x="4089063" y="914200"/>
                  <a:pt x="4083120" y="924973"/>
                  <a:pt x="4076433" y="936117"/>
                </a:cubicBezTo>
                <a:cubicBezTo>
                  <a:pt x="4064546" y="955434"/>
                  <a:pt x="4055259" y="972336"/>
                  <a:pt x="4048573" y="986823"/>
                </a:cubicBezTo>
                <a:cubicBezTo>
                  <a:pt x="4041886" y="1001311"/>
                  <a:pt x="4038543" y="1014870"/>
                  <a:pt x="4038543" y="1027500"/>
                </a:cubicBezTo>
                <a:cubicBezTo>
                  <a:pt x="4038543" y="1038644"/>
                  <a:pt x="4041329" y="1048117"/>
                  <a:pt x="4046901" y="1055917"/>
                </a:cubicBezTo>
                <a:cubicBezTo>
                  <a:pt x="4052473" y="1063718"/>
                  <a:pt x="4060831" y="1067619"/>
                  <a:pt x="4071976" y="1067619"/>
                </a:cubicBezTo>
                <a:cubicBezTo>
                  <a:pt x="4092779" y="1067619"/>
                  <a:pt x="4119339" y="1053131"/>
                  <a:pt x="4151657" y="1024156"/>
                </a:cubicBezTo>
                <a:cubicBezTo>
                  <a:pt x="4167817" y="1009669"/>
                  <a:pt x="4183743" y="991560"/>
                  <a:pt x="4199438" y="969828"/>
                </a:cubicBezTo>
                <a:lnTo>
                  <a:pt x="4220533" y="937951"/>
                </a:lnTo>
                <a:lnTo>
                  <a:pt x="4225705" y="920515"/>
                </a:lnTo>
                <a:cubicBezTo>
                  <a:pt x="4238706" y="887082"/>
                  <a:pt x="4255609" y="859222"/>
                  <a:pt x="4276411" y="836933"/>
                </a:cubicBezTo>
                <a:cubicBezTo>
                  <a:pt x="4297213" y="814645"/>
                  <a:pt x="4318387" y="803500"/>
                  <a:pt x="4339933" y="803500"/>
                </a:cubicBezTo>
                <a:cubicBezTo>
                  <a:pt x="4348849" y="803500"/>
                  <a:pt x="4360364" y="806472"/>
                  <a:pt x="4374480" y="812416"/>
                </a:cubicBezTo>
                <a:cubicBezTo>
                  <a:pt x="4378937" y="778240"/>
                  <a:pt x="4391011" y="750008"/>
                  <a:pt x="4410699" y="727719"/>
                </a:cubicBezTo>
                <a:cubicBezTo>
                  <a:pt x="4430387" y="705431"/>
                  <a:pt x="4458062" y="694287"/>
                  <a:pt x="4493723" y="694287"/>
                </a:cubicBezTo>
                <a:close/>
                <a:moveTo>
                  <a:pt x="2560149" y="694287"/>
                </a:moveTo>
                <a:cubicBezTo>
                  <a:pt x="2589867" y="694287"/>
                  <a:pt x="2611784" y="702645"/>
                  <a:pt x="2625900" y="719361"/>
                </a:cubicBezTo>
                <a:cubicBezTo>
                  <a:pt x="2640016" y="736078"/>
                  <a:pt x="2647074" y="757809"/>
                  <a:pt x="2647074" y="784555"/>
                </a:cubicBezTo>
                <a:cubicBezTo>
                  <a:pt x="2647074" y="810558"/>
                  <a:pt x="2640202" y="840276"/>
                  <a:pt x="2626457" y="873709"/>
                </a:cubicBezTo>
                <a:cubicBezTo>
                  <a:pt x="2612713" y="907142"/>
                  <a:pt x="2595067" y="940575"/>
                  <a:pt x="2573522" y="974007"/>
                </a:cubicBezTo>
                <a:cubicBezTo>
                  <a:pt x="2582437" y="978465"/>
                  <a:pt x="2592839" y="980694"/>
                  <a:pt x="2604726" y="980694"/>
                </a:cubicBezTo>
                <a:cubicBezTo>
                  <a:pt x="2625528" y="980694"/>
                  <a:pt x="2647817" y="973822"/>
                  <a:pt x="2671591" y="960077"/>
                </a:cubicBezTo>
                <a:cubicBezTo>
                  <a:pt x="2695365" y="946332"/>
                  <a:pt x="2713568" y="925344"/>
                  <a:pt x="2726198" y="897112"/>
                </a:cubicBezTo>
                <a:lnTo>
                  <a:pt x="2746257" y="911599"/>
                </a:lnTo>
                <a:cubicBezTo>
                  <a:pt x="2730655" y="947261"/>
                  <a:pt x="2709667" y="974379"/>
                  <a:pt x="2683293" y="992953"/>
                </a:cubicBezTo>
                <a:cubicBezTo>
                  <a:pt x="2656918" y="1011526"/>
                  <a:pt x="2629615" y="1020813"/>
                  <a:pt x="2601382" y="1020813"/>
                </a:cubicBezTo>
                <a:cubicBezTo>
                  <a:pt x="2584295" y="1020813"/>
                  <a:pt x="2565721" y="1017470"/>
                  <a:pt x="2545661" y="1010783"/>
                </a:cubicBezTo>
                <a:cubicBezTo>
                  <a:pt x="2518172" y="1043473"/>
                  <a:pt x="2488083" y="1070219"/>
                  <a:pt x="2455393" y="1091022"/>
                </a:cubicBezTo>
                <a:cubicBezTo>
                  <a:pt x="2422703" y="1111824"/>
                  <a:pt x="2390756" y="1122226"/>
                  <a:pt x="2359552" y="1122226"/>
                </a:cubicBezTo>
                <a:cubicBezTo>
                  <a:pt x="2329091" y="1122226"/>
                  <a:pt x="2306989" y="1112196"/>
                  <a:pt x="2293244" y="1092136"/>
                </a:cubicBezTo>
                <a:cubicBezTo>
                  <a:pt x="2279499" y="1072077"/>
                  <a:pt x="2272627" y="1047188"/>
                  <a:pt x="2272627" y="1017470"/>
                </a:cubicBezTo>
                <a:cubicBezTo>
                  <a:pt x="2272627" y="986266"/>
                  <a:pt x="2279128" y="953948"/>
                  <a:pt x="2292129" y="920515"/>
                </a:cubicBezTo>
                <a:cubicBezTo>
                  <a:pt x="2305131" y="887082"/>
                  <a:pt x="2322033" y="859222"/>
                  <a:pt x="2342836" y="836933"/>
                </a:cubicBezTo>
                <a:cubicBezTo>
                  <a:pt x="2363638" y="814645"/>
                  <a:pt x="2384812" y="803500"/>
                  <a:pt x="2406358" y="803500"/>
                </a:cubicBezTo>
                <a:cubicBezTo>
                  <a:pt x="2415273" y="803500"/>
                  <a:pt x="2426789" y="806472"/>
                  <a:pt x="2440905" y="812416"/>
                </a:cubicBezTo>
                <a:cubicBezTo>
                  <a:pt x="2445363" y="778240"/>
                  <a:pt x="2457436" y="750008"/>
                  <a:pt x="2477124" y="727719"/>
                </a:cubicBezTo>
                <a:cubicBezTo>
                  <a:pt x="2496812" y="705431"/>
                  <a:pt x="2524487" y="694287"/>
                  <a:pt x="2560149" y="694287"/>
                </a:cubicBezTo>
                <a:close/>
                <a:moveTo>
                  <a:pt x="3702139" y="509292"/>
                </a:moveTo>
                <a:cubicBezTo>
                  <a:pt x="3734086" y="509292"/>
                  <a:pt x="3750059" y="523037"/>
                  <a:pt x="3750059" y="550526"/>
                </a:cubicBezTo>
                <a:cubicBezTo>
                  <a:pt x="3750059" y="566128"/>
                  <a:pt x="3741515" y="581172"/>
                  <a:pt x="3724427" y="595660"/>
                </a:cubicBezTo>
                <a:cubicBezTo>
                  <a:pt x="3707340" y="610148"/>
                  <a:pt x="3688766" y="617391"/>
                  <a:pt x="3668706" y="617391"/>
                </a:cubicBezTo>
                <a:cubicBezTo>
                  <a:pt x="3653104" y="617391"/>
                  <a:pt x="3639917" y="613677"/>
                  <a:pt x="3629144" y="606247"/>
                </a:cubicBezTo>
                <a:cubicBezTo>
                  <a:pt x="3618371" y="598818"/>
                  <a:pt x="3612985" y="588045"/>
                  <a:pt x="3612985" y="573929"/>
                </a:cubicBezTo>
                <a:cubicBezTo>
                  <a:pt x="3612985" y="556841"/>
                  <a:pt x="3622457" y="541796"/>
                  <a:pt x="3641403" y="528795"/>
                </a:cubicBezTo>
                <a:cubicBezTo>
                  <a:pt x="3660348" y="515793"/>
                  <a:pt x="3680593" y="509292"/>
                  <a:pt x="3702139" y="509292"/>
                </a:cubicBezTo>
                <a:close/>
                <a:moveTo>
                  <a:pt x="4153329" y="464715"/>
                </a:moveTo>
                <a:cubicBezTo>
                  <a:pt x="4172645" y="464715"/>
                  <a:pt x="4183789" y="477717"/>
                  <a:pt x="4186761" y="503720"/>
                </a:cubicBezTo>
                <a:cubicBezTo>
                  <a:pt x="4186761" y="503720"/>
                  <a:pt x="4180818" y="509664"/>
                  <a:pt x="4168931" y="521551"/>
                </a:cubicBezTo>
                <a:cubicBezTo>
                  <a:pt x="4148128" y="540867"/>
                  <a:pt x="4128811" y="559627"/>
                  <a:pt x="4110981" y="577829"/>
                </a:cubicBezTo>
                <a:cubicBezTo>
                  <a:pt x="4093150" y="596032"/>
                  <a:pt x="4077919" y="613305"/>
                  <a:pt x="4065289" y="629650"/>
                </a:cubicBezTo>
                <a:cubicBezTo>
                  <a:pt x="4057117" y="625935"/>
                  <a:pt x="4050616" y="620177"/>
                  <a:pt x="4045787" y="612376"/>
                </a:cubicBezTo>
                <a:cubicBezTo>
                  <a:pt x="4040958" y="604575"/>
                  <a:pt x="4038543" y="598075"/>
                  <a:pt x="4038543" y="592874"/>
                </a:cubicBezTo>
                <a:cubicBezTo>
                  <a:pt x="4038543" y="583959"/>
                  <a:pt x="4045229" y="568914"/>
                  <a:pt x="4058603" y="547740"/>
                </a:cubicBezTo>
                <a:cubicBezTo>
                  <a:pt x="4071976" y="526566"/>
                  <a:pt x="4087577" y="507435"/>
                  <a:pt x="4105409" y="490347"/>
                </a:cubicBezTo>
                <a:cubicBezTo>
                  <a:pt x="4123239" y="473259"/>
                  <a:pt x="4139213" y="464715"/>
                  <a:pt x="4153329" y="464715"/>
                </a:cubicBezTo>
                <a:close/>
                <a:moveTo>
                  <a:pt x="2621442" y="461372"/>
                </a:moveTo>
                <a:cubicBezTo>
                  <a:pt x="2633329" y="461372"/>
                  <a:pt x="2647817" y="468058"/>
                  <a:pt x="2664905" y="481431"/>
                </a:cubicBezTo>
                <a:cubicBezTo>
                  <a:pt x="2681993" y="494805"/>
                  <a:pt x="2696851" y="510778"/>
                  <a:pt x="2709481" y="529352"/>
                </a:cubicBezTo>
                <a:cubicBezTo>
                  <a:pt x="2722112" y="547925"/>
                  <a:pt x="2728427" y="564642"/>
                  <a:pt x="2728427" y="579501"/>
                </a:cubicBezTo>
                <a:cubicBezTo>
                  <a:pt x="2728427" y="587673"/>
                  <a:pt x="2726198" y="595846"/>
                  <a:pt x="2721740" y="604018"/>
                </a:cubicBezTo>
                <a:cubicBezTo>
                  <a:pt x="2717283" y="612191"/>
                  <a:pt x="2710225" y="618506"/>
                  <a:pt x="2700566" y="622963"/>
                </a:cubicBezTo>
                <a:cubicBezTo>
                  <a:pt x="2690165" y="604390"/>
                  <a:pt x="2678835" y="588416"/>
                  <a:pt x="2666576" y="575043"/>
                </a:cubicBezTo>
                <a:cubicBezTo>
                  <a:pt x="2654317" y="561670"/>
                  <a:pt x="2638901" y="546811"/>
                  <a:pt x="2620327" y="530466"/>
                </a:cubicBezTo>
                <a:cubicBezTo>
                  <a:pt x="2586152" y="541610"/>
                  <a:pt x="2548261" y="560927"/>
                  <a:pt x="2506656" y="588416"/>
                </a:cubicBezTo>
                <a:cubicBezTo>
                  <a:pt x="2501456" y="585444"/>
                  <a:pt x="2497741" y="580801"/>
                  <a:pt x="2495512" y="574486"/>
                </a:cubicBezTo>
                <a:cubicBezTo>
                  <a:pt x="2493283" y="568171"/>
                  <a:pt x="2492169" y="562413"/>
                  <a:pt x="2492169" y="557212"/>
                </a:cubicBezTo>
                <a:cubicBezTo>
                  <a:pt x="2492169" y="543839"/>
                  <a:pt x="2500341" y="529723"/>
                  <a:pt x="2516686" y="514864"/>
                </a:cubicBezTo>
                <a:cubicBezTo>
                  <a:pt x="2533031" y="500005"/>
                  <a:pt x="2551790" y="487375"/>
                  <a:pt x="2572965" y="476974"/>
                </a:cubicBezTo>
                <a:cubicBezTo>
                  <a:pt x="2594139" y="466572"/>
                  <a:pt x="2610298" y="461372"/>
                  <a:pt x="2621442" y="461372"/>
                </a:cubicBezTo>
                <a:close/>
                <a:moveTo>
                  <a:pt x="536039" y="380019"/>
                </a:moveTo>
                <a:cubicBezTo>
                  <a:pt x="503349" y="406022"/>
                  <a:pt x="465087" y="449113"/>
                  <a:pt x="421253" y="509292"/>
                </a:cubicBezTo>
                <a:cubicBezTo>
                  <a:pt x="377419" y="569471"/>
                  <a:pt x="331356" y="640794"/>
                  <a:pt x="283064" y="723262"/>
                </a:cubicBezTo>
                <a:lnTo>
                  <a:pt x="366646" y="741092"/>
                </a:lnTo>
                <a:cubicBezTo>
                  <a:pt x="388934" y="747036"/>
                  <a:pt x="406022" y="751122"/>
                  <a:pt x="417909" y="753351"/>
                </a:cubicBezTo>
                <a:cubicBezTo>
                  <a:pt x="431283" y="690943"/>
                  <a:pt x="448742" y="626307"/>
                  <a:pt x="470287" y="559441"/>
                </a:cubicBezTo>
                <a:cubicBezTo>
                  <a:pt x="491833" y="492576"/>
                  <a:pt x="513750" y="432768"/>
                  <a:pt x="536039" y="380019"/>
                </a:cubicBezTo>
                <a:close/>
                <a:moveTo>
                  <a:pt x="1986486" y="284178"/>
                </a:moveTo>
                <a:cubicBezTo>
                  <a:pt x="2089757" y="284178"/>
                  <a:pt x="2165909" y="313525"/>
                  <a:pt x="2214943" y="372218"/>
                </a:cubicBezTo>
                <a:cubicBezTo>
                  <a:pt x="2263979" y="430911"/>
                  <a:pt x="2288496" y="507435"/>
                  <a:pt x="2288496" y="601789"/>
                </a:cubicBezTo>
                <a:cubicBezTo>
                  <a:pt x="2288496" y="705059"/>
                  <a:pt x="2261749" y="801457"/>
                  <a:pt x="2208257" y="890983"/>
                </a:cubicBezTo>
                <a:cubicBezTo>
                  <a:pt x="2154765" y="980508"/>
                  <a:pt x="2085485" y="1051646"/>
                  <a:pt x="2000417" y="1104395"/>
                </a:cubicBezTo>
                <a:cubicBezTo>
                  <a:pt x="1915349" y="1157144"/>
                  <a:pt x="1827867" y="1183519"/>
                  <a:pt x="1737970" y="1183519"/>
                </a:cubicBezTo>
                <a:cubicBezTo>
                  <a:pt x="1708252" y="1183519"/>
                  <a:pt x="1682248" y="1179619"/>
                  <a:pt x="1659960" y="1171818"/>
                </a:cubicBezTo>
                <a:cubicBezTo>
                  <a:pt x="1637672" y="1164017"/>
                  <a:pt x="1618355" y="1149343"/>
                  <a:pt x="1602010" y="1127798"/>
                </a:cubicBezTo>
                <a:cubicBezTo>
                  <a:pt x="1620584" y="1035672"/>
                  <a:pt x="1651787" y="918657"/>
                  <a:pt x="1695622" y="776754"/>
                </a:cubicBezTo>
                <a:cubicBezTo>
                  <a:pt x="1666647" y="777497"/>
                  <a:pt x="1619841" y="782326"/>
                  <a:pt x="1555204" y="791242"/>
                </a:cubicBezTo>
                <a:cubicBezTo>
                  <a:pt x="1567091" y="767467"/>
                  <a:pt x="1586222" y="750379"/>
                  <a:pt x="1612597" y="739978"/>
                </a:cubicBezTo>
                <a:cubicBezTo>
                  <a:pt x="1638972" y="729577"/>
                  <a:pt x="1672590" y="723262"/>
                  <a:pt x="1713452" y="721033"/>
                </a:cubicBezTo>
                <a:cubicBezTo>
                  <a:pt x="1745399" y="618506"/>
                  <a:pt x="1771774" y="540867"/>
                  <a:pt x="1792577" y="488118"/>
                </a:cubicBezTo>
                <a:cubicBezTo>
                  <a:pt x="1801492" y="464344"/>
                  <a:pt x="1813936" y="440383"/>
                  <a:pt x="1829910" y="416238"/>
                </a:cubicBezTo>
                <a:cubicBezTo>
                  <a:pt x="1845883" y="392092"/>
                  <a:pt x="1865014" y="380019"/>
                  <a:pt x="1887303" y="380019"/>
                </a:cubicBezTo>
                <a:cubicBezTo>
                  <a:pt x="1899933" y="380019"/>
                  <a:pt x="1914049" y="385219"/>
                  <a:pt x="1929651" y="395621"/>
                </a:cubicBezTo>
                <a:cubicBezTo>
                  <a:pt x="1887303" y="490718"/>
                  <a:pt x="1846812" y="598446"/>
                  <a:pt x="1808179" y="718804"/>
                </a:cubicBezTo>
                <a:cubicBezTo>
                  <a:pt x="1852756" y="718804"/>
                  <a:pt x="1920735" y="722519"/>
                  <a:pt x="2012118" y="729948"/>
                </a:cubicBezTo>
                <a:cubicBezTo>
                  <a:pt x="1967541" y="760409"/>
                  <a:pt x="1920364" y="775640"/>
                  <a:pt x="1870586" y="775640"/>
                </a:cubicBezTo>
                <a:lnTo>
                  <a:pt x="1790348" y="775640"/>
                </a:lnTo>
                <a:cubicBezTo>
                  <a:pt x="1748000" y="907885"/>
                  <a:pt x="1715310" y="1027871"/>
                  <a:pt x="1692278" y="1135599"/>
                </a:cubicBezTo>
                <a:cubicBezTo>
                  <a:pt x="1709366" y="1137828"/>
                  <a:pt x="1723482" y="1138942"/>
                  <a:pt x="1734627" y="1138942"/>
                </a:cubicBezTo>
                <a:cubicBezTo>
                  <a:pt x="1811893" y="1138942"/>
                  <a:pt x="1885631" y="1111824"/>
                  <a:pt x="1955840" y="1057589"/>
                </a:cubicBezTo>
                <a:cubicBezTo>
                  <a:pt x="2026049" y="1003354"/>
                  <a:pt x="2082513" y="933702"/>
                  <a:pt x="2125233" y="848635"/>
                </a:cubicBezTo>
                <a:cubicBezTo>
                  <a:pt x="2167952" y="763567"/>
                  <a:pt x="2189312" y="677199"/>
                  <a:pt x="2189312" y="589531"/>
                </a:cubicBezTo>
                <a:cubicBezTo>
                  <a:pt x="2189312" y="503349"/>
                  <a:pt x="2167952" y="438526"/>
                  <a:pt x="2125233" y="395063"/>
                </a:cubicBezTo>
                <a:cubicBezTo>
                  <a:pt x="2082513" y="351601"/>
                  <a:pt x="2024377" y="329870"/>
                  <a:pt x="1950825" y="329870"/>
                </a:cubicBezTo>
                <a:cubicBezTo>
                  <a:pt x="1903276" y="329870"/>
                  <a:pt x="1860185" y="338599"/>
                  <a:pt x="1821551" y="356059"/>
                </a:cubicBezTo>
                <a:cubicBezTo>
                  <a:pt x="1782918" y="373518"/>
                  <a:pt x="1752643" y="397664"/>
                  <a:pt x="1730726" y="428496"/>
                </a:cubicBezTo>
                <a:cubicBezTo>
                  <a:pt x="1708809" y="459329"/>
                  <a:pt x="1697851" y="493319"/>
                  <a:pt x="1697851" y="530466"/>
                </a:cubicBezTo>
                <a:cubicBezTo>
                  <a:pt x="1697851" y="550526"/>
                  <a:pt x="1701194" y="568357"/>
                  <a:pt x="1707880" y="583959"/>
                </a:cubicBezTo>
                <a:cubicBezTo>
                  <a:pt x="1677419" y="583959"/>
                  <a:pt x="1654945" y="577458"/>
                  <a:pt x="1640457" y="564456"/>
                </a:cubicBezTo>
                <a:cubicBezTo>
                  <a:pt x="1625970" y="551454"/>
                  <a:pt x="1618726" y="534181"/>
                  <a:pt x="1618726" y="512635"/>
                </a:cubicBezTo>
                <a:cubicBezTo>
                  <a:pt x="1618726" y="477717"/>
                  <a:pt x="1635443" y="442427"/>
                  <a:pt x="1668875" y="406765"/>
                </a:cubicBezTo>
                <a:cubicBezTo>
                  <a:pt x="1702308" y="371103"/>
                  <a:pt x="1747257" y="341757"/>
                  <a:pt x="1803721" y="318725"/>
                </a:cubicBezTo>
                <a:cubicBezTo>
                  <a:pt x="1860185" y="295694"/>
                  <a:pt x="1921107" y="284178"/>
                  <a:pt x="1986486" y="284178"/>
                </a:cubicBezTo>
                <a:close/>
                <a:moveTo>
                  <a:pt x="588416" y="281949"/>
                </a:moveTo>
                <a:cubicBezTo>
                  <a:pt x="607733" y="281949"/>
                  <a:pt x="632993" y="296437"/>
                  <a:pt x="664197" y="325412"/>
                </a:cubicBezTo>
                <a:cubicBezTo>
                  <a:pt x="649338" y="336556"/>
                  <a:pt x="627607" y="382805"/>
                  <a:pt x="599004" y="464158"/>
                </a:cubicBezTo>
                <a:cubicBezTo>
                  <a:pt x="570400" y="545511"/>
                  <a:pt x="545140" y="634665"/>
                  <a:pt x="523223" y="731620"/>
                </a:cubicBezTo>
                <a:cubicBezTo>
                  <a:pt x="501306" y="828575"/>
                  <a:pt x="490347" y="906770"/>
                  <a:pt x="490347" y="966206"/>
                </a:cubicBezTo>
                <a:cubicBezTo>
                  <a:pt x="490347" y="995924"/>
                  <a:pt x="493505" y="1018027"/>
                  <a:pt x="499820" y="1032515"/>
                </a:cubicBezTo>
                <a:cubicBezTo>
                  <a:pt x="506135" y="1047002"/>
                  <a:pt x="515979" y="1054246"/>
                  <a:pt x="529352" y="1054246"/>
                </a:cubicBezTo>
                <a:cubicBezTo>
                  <a:pt x="547926" y="1054246"/>
                  <a:pt x="569843" y="1040687"/>
                  <a:pt x="595103" y="1013569"/>
                </a:cubicBezTo>
                <a:cubicBezTo>
                  <a:pt x="620363" y="986452"/>
                  <a:pt x="647852" y="944661"/>
                  <a:pt x="677571" y="888197"/>
                </a:cubicBezTo>
                <a:lnTo>
                  <a:pt x="697630" y="909371"/>
                </a:lnTo>
                <a:cubicBezTo>
                  <a:pt x="673856" y="972521"/>
                  <a:pt x="643395" y="1023228"/>
                  <a:pt x="606247" y="1061490"/>
                </a:cubicBezTo>
                <a:cubicBezTo>
                  <a:pt x="569100" y="1099752"/>
                  <a:pt x="530466" y="1118883"/>
                  <a:pt x="490347" y="1118883"/>
                </a:cubicBezTo>
                <a:cubicBezTo>
                  <a:pt x="456171" y="1118883"/>
                  <a:pt x="431283" y="1104024"/>
                  <a:pt x="415681" y="1074306"/>
                </a:cubicBezTo>
                <a:cubicBezTo>
                  <a:pt x="400079" y="1044587"/>
                  <a:pt x="392278" y="1001868"/>
                  <a:pt x="392278" y="946147"/>
                </a:cubicBezTo>
                <a:cubicBezTo>
                  <a:pt x="392278" y="909742"/>
                  <a:pt x="397107" y="863679"/>
                  <a:pt x="406765" y="807958"/>
                </a:cubicBezTo>
                <a:cubicBezTo>
                  <a:pt x="368875" y="802014"/>
                  <a:pt x="315754" y="794956"/>
                  <a:pt x="247402" y="786784"/>
                </a:cubicBezTo>
                <a:cubicBezTo>
                  <a:pt x="178308" y="909371"/>
                  <a:pt x="112928" y="1041616"/>
                  <a:pt x="51264" y="1183519"/>
                </a:cubicBezTo>
                <a:cubicBezTo>
                  <a:pt x="17088" y="1165688"/>
                  <a:pt x="0" y="1142657"/>
                  <a:pt x="0" y="1114425"/>
                </a:cubicBezTo>
                <a:cubicBezTo>
                  <a:pt x="0" y="1086193"/>
                  <a:pt x="14859" y="1042544"/>
                  <a:pt x="44577" y="983480"/>
                </a:cubicBezTo>
                <a:cubicBezTo>
                  <a:pt x="74295" y="924415"/>
                  <a:pt x="114043" y="856621"/>
                  <a:pt x="163821" y="780097"/>
                </a:cubicBezTo>
                <a:cubicBezTo>
                  <a:pt x="119244" y="777126"/>
                  <a:pt x="64637" y="775640"/>
                  <a:pt x="0" y="775640"/>
                </a:cubicBezTo>
                <a:cubicBezTo>
                  <a:pt x="17831" y="727348"/>
                  <a:pt x="60922" y="703202"/>
                  <a:pt x="129273" y="703202"/>
                </a:cubicBezTo>
                <a:cubicBezTo>
                  <a:pt x="144132" y="703202"/>
                  <a:pt x="171622" y="705431"/>
                  <a:pt x="211741" y="709889"/>
                </a:cubicBezTo>
                <a:cubicBezTo>
                  <a:pt x="294951" y="589531"/>
                  <a:pt x="372589" y="488118"/>
                  <a:pt x="444656" y="405651"/>
                </a:cubicBezTo>
                <a:cubicBezTo>
                  <a:pt x="516722" y="323183"/>
                  <a:pt x="564642" y="281949"/>
                  <a:pt x="588416" y="281949"/>
                </a:cubicBezTo>
                <a:close/>
                <a:moveTo>
                  <a:pt x="683143" y="95840"/>
                </a:moveTo>
                <a:cubicBezTo>
                  <a:pt x="695030" y="95840"/>
                  <a:pt x="709517" y="102527"/>
                  <a:pt x="726605" y="115900"/>
                </a:cubicBezTo>
                <a:cubicBezTo>
                  <a:pt x="743693" y="129273"/>
                  <a:pt x="758552" y="145247"/>
                  <a:pt x="771182" y="163820"/>
                </a:cubicBezTo>
                <a:cubicBezTo>
                  <a:pt x="783812" y="182394"/>
                  <a:pt x="790127" y="199110"/>
                  <a:pt x="790127" y="213969"/>
                </a:cubicBezTo>
                <a:cubicBezTo>
                  <a:pt x="790127" y="222142"/>
                  <a:pt x="787899" y="230314"/>
                  <a:pt x="783441" y="238487"/>
                </a:cubicBezTo>
                <a:cubicBezTo>
                  <a:pt x="778983" y="246659"/>
                  <a:pt x="771925" y="252974"/>
                  <a:pt x="762267" y="257432"/>
                </a:cubicBezTo>
                <a:cubicBezTo>
                  <a:pt x="751865" y="238858"/>
                  <a:pt x="740535" y="222885"/>
                  <a:pt x="728277" y="209512"/>
                </a:cubicBezTo>
                <a:cubicBezTo>
                  <a:pt x="716018" y="196139"/>
                  <a:pt x="700602" y="181280"/>
                  <a:pt x="682028" y="164935"/>
                </a:cubicBezTo>
                <a:cubicBezTo>
                  <a:pt x="647852" y="176079"/>
                  <a:pt x="609962" y="195396"/>
                  <a:pt x="568357" y="222885"/>
                </a:cubicBezTo>
                <a:cubicBezTo>
                  <a:pt x="563156" y="219913"/>
                  <a:pt x="559441" y="215270"/>
                  <a:pt x="557213" y="208955"/>
                </a:cubicBezTo>
                <a:cubicBezTo>
                  <a:pt x="554984" y="202639"/>
                  <a:pt x="553869" y="196882"/>
                  <a:pt x="553869" y="191681"/>
                </a:cubicBezTo>
                <a:cubicBezTo>
                  <a:pt x="553869" y="178308"/>
                  <a:pt x="562042" y="164192"/>
                  <a:pt x="578387" y="149333"/>
                </a:cubicBezTo>
                <a:cubicBezTo>
                  <a:pt x="594732" y="134474"/>
                  <a:pt x="613491" y="121844"/>
                  <a:pt x="634665" y="111442"/>
                </a:cubicBezTo>
                <a:cubicBezTo>
                  <a:pt x="655839" y="101041"/>
                  <a:pt x="671998" y="95840"/>
                  <a:pt x="683143" y="95840"/>
                </a:cubicBezTo>
                <a:close/>
                <a:moveTo>
                  <a:pt x="892655" y="0"/>
                </a:moveTo>
                <a:cubicBezTo>
                  <a:pt x="911971" y="0"/>
                  <a:pt x="923115" y="13002"/>
                  <a:pt x="926087" y="39005"/>
                </a:cubicBezTo>
                <a:cubicBezTo>
                  <a:pt x="912714" y="50149"/>
                  <a:pt x="894512" y="67051"/>
                  <a:pt x="871480" y="89711"/>
                </a:cubicBezTo>
                <a:cubicBezTo>
                  <a:pt x="848449" y="112371"/>
                  <a:pt x="830247" y="131873"/>
                  <a:pt x="816874" y="148218"/>
                </a:cubicBezTo>
                <a:cubicBezTo>
                  <a:pt x="799043" y="140789"/>
                  <a:pt x="790127" y="128530"/>
                  <a:pt x="790127" y="111442"/>
                </a:cubicBezTo>
                <a:cubicBezTo>
                  <a:pt x="790127" y="101784"/>
                  <a:pt x="795885" y="87854"/>
                  <a:pt x="807401" y="69651"/>
                </a:cubicBezTo>
                <a:cubicBezTo>
                  <a:pt x="818917" y="51449"/>
                  <a:pt x="832661" y="35290"/>
                  <a:pt x="848635" y="21174"/>
                </a:cubicBezTo>
                <a:cubicBezTo>
                  <a:pt x="864608" y="7058"/>
                  <a:pt x="879281" y="0"/>
                  <a:pt x="892655" y="0"/>
                </a:cubicBezTo>
                <a:close/>
              </a:path>
            </a:pathLst>
          </a:custGeom>
        </p:spPr>
      </p:pic>
    </p:spTree>
    <p:extLst>
      <p:ext uri="{BB962C8B-B14F-4D97-AF65-F5344CB8AC3E}">
        <p14:creationId xmlns:p14="http://schemas.microsoft.com/office/powerpoint/2010/main" val="4172450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hật giáo là gì? Hiểu đúng về đạo Phật để tu tập đúng chánh pháp">
            <a:extLst>
              <a:ext uri="{FF2B5EF4-FFF2-40B4-BE49-F238E27FC236}">
                <a16:creationId xmlns:a16="http://schemas.microsoft.com/office/drawing/2014/main" id="{5CC991F6-C6BD-4C1D-8BB2-CE36B5EE8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013" y="294290"/>
            <a:ext cx="4548424" cy="630320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Nhóm 17">
            <a:extLst>
              <a:ext uri="{FF2B5EF4-FFF2-40B4-BE49-F238E27FC236}">
                <a16:creationId xmlns:a16="http://schemas.microsoft.com/office/drawing/2014/main" id="{93B250DB-1D4B-4845-944A-ABA54714A6CC}"/>
              </a:ext>
            </a:extLst>
          </p:cNvPr>
          <p:cNvGrpSpPr/>
          <p:nvPr/>
        </p:nvGrpSpPr>
        <p:grpSpPr>
          <a:xfrm>
            <a:off x="6363479" y="3537911"/>
            <a:ext cx="1475424" cy="1304792"/>
            <a:chOff x="6363478" y="2276669"/>
            <a:chExt cx="1475424" cy="1259633"/>
          </a:xfrm>
        </p:grpSpPr>
        <p:cxnSp>
          <p:nvCxnSpPr>
            <p:cNvPr id="6" name="Đường nối Thẳng 11">
              <a:extLst>
                <a:ext uri="{FF2B5EF4-FFF2-40B4-BE49-F238E27FC236}">
                  <a16:creationId xmlns:a16="http://schemas.microsoft.com/office/drawing/2014/main" id="{BCF61038-3DA7-4D7E-BDA9-5961264E5601}"/>
                </a:ext>
              </a:extLst>
            </p:cNvPr>
            <p:cNvCxnSpPr/>
            <p:nvPr/>
          </p:nvCxnSpPr>
          <p:spPr>
            <a:xfrm>
              <a:off x="6363478" y="2276669"/>
              <a:ext cx="0" cy="1259633"/>
            </a:xfrm>
            <a:prstGeom prst="line">
              <a:avLst/>
            </a:prstGeom>
            <a:noFill/>
            <a:ln w="12700" cap="flat" cmpd="sng" algn="ctr">
              <a:solidFill>
                <a:schemeClr val="tx2">
                  <a:lumMod val="10000"/>
                </a:schemeClr>
              </a:solidFill>
              <a:prstDash val="dash"/>
              <a:miter lim="800000"/>
            </a:ln>
            <a:effectLst/>
          </p:spPr>
        </p:cxnSp>
        <p:cxnSp>
          <p:nvCxnSpPr>
            <p:cNvPr id="7" name="Đường nối Thẳng 15">
              <a:extLst>
                <a:ext uri="{FF2B5EF4-FFF2-40B4-BE49-F238E27FC236}">
                  <a16:creationId xmlns:a16="http://schemas.microsoft.com/office/drawing/2014/main" id="{562502ED-676D-4244-85C0-3E63DFDC12EC}"/>
                </a:ext>
              </a:extLst>
            </p:cNvPr>
            <p:cNvCxnSpPr/>
            <p:nvPr/>
          </p:nvCxnSpPr>
          <p:spPr>
            <a:xfrm>
              <a:off x="6367549" y="2277687"/>
              <a:ext cx="1471353" cy="0"/>
            </a:xfrm>
            <a:prstGeom prst="line">
              <a:avLst/>
            </a:prstGeom>
            <a:noFill/>
            <a:ln w="12700" cap="flat" cmpd="sng" algn="ctr">
              <a:solidFill>
                <a:schemeClr val="tx2">
                  <a:lumMod val="10000"/>
                </a:schemeClr>
              </a:solidFill>
              <a:prstDash val="dash"/>
              <a:miter lim="800000"/>
            </a:ln>
            <a:effectLst/>
          </p:spPr>
        </p:cxnSp>
      </p:grpSp>
      <p:grpSp>
        <p:nvGrpSpPr>
          <p:cNvPr id="8" name="Nhóm 19">
            <a:extLst>
              <a:ext uri="{FF2B5EF4-FFF2-40B4-BE49-F238E27FC236}">
                <a16:creationId xmlns:a16="http://schemas.microsoft.com/office/drawing/2014/main" id="{0FD0AB72-F2EF-4784-A145-B0DD07DC7FD4}"/>
              </a:ext>
            </a:extLst>
          </p:cNvPr>
          <p:cNvGrpSpPr/>
          <p:nvPr/>
        </p:nvGrpSpPr>
        <p:grpSpPr>
          <a:xfrm rot="10800000">
            <a:off x="9740359" y="4342765"/>
            <a:ext cx="1475424" cy="1304792"/>
            <a:chOff x="6363478" y="2276669"/>
            <a:chExt cx="1475424" cy="1259633"/>
          </a:xfrm>
        </p:grpSpPr>
        <p:cxnSp>
          <p:nvCxnSpPr>
            <p:cNvPr id="9" name="Đường nối Thẳng 20">
              <a:extLst>
                <a:ext uri="{FF2B5EF4-FFF2-40B4-BE49-F238E27FC236}">
                  <a16:creationId xmlns:a16="http://schemas.microsoft.com/office/drawing/2014/main" id="{8233CFA5-147D-4A4B-A2ED-1FD464BDD681}"/>
                </a:ext>
              </a:extLst>
            </p:cNvPr>
            <p:cNvCxnSpPr/>
            <p:nvPr/>
          </p:nvCxnSpPr>
          <p:spPr>
            <a:xfrm>
              <a:off x="6363478" y="2276669"/>
              <a:ext cx="0" cy="1259633"/>
            </a:xfrm>
            <a:prstGeom prst="line">
              <a:avLst/>
            </a:prstGeom>
            <a:noFill/>
            <a:ln w="12700" cap="flat" cmpd="sng" algn="ctr">
              <a:solidFill>
                <a:schemeClr val="bg2">
                  <a:lumMod val="10000"/>
                </a:schemeClr>
              </a:solidFill>
              <a:prstDash val="dash"/>
              <a:miter lim="800000"/>
            </a:ln>
            <a:effectLst/>
          </p:spPr>
        </p:cxnSp>
        <p:cxnSp>
          <p:nvCxnSpPr>
            <p:cNvPr id="10" name="Đường nối Thẳng 21">
              <a:extLst>
                <a:ext uri="{FF2B5EF4-FFF2-40B4-BE49-F238E27FC236}">
                  <a16:creationId xmlns:a16="http://schemas.microsoft.com/office/drawing/2014/main" id="{BC1D37A9-9DDD-4AC4-A65F-DD9F879A29CA}"/>
                </a:ext>
              </a:extLst>
            </p:cNvPr>
            <p:cNvCxnSpPr/>
            <p:nvPr/>
          </p:nvCxnSpPr>
          <p:spPr>
            <a:xfrm>
              <a:off x="6367549" y="2277687"/>
              <a:ext cx="1471353" cy="0"/>
            </a:xfrm>
            <a:prstGeom prst="line">
              <a:avLst/>
            </a:prstGeom>
            <a:noFill/>
            <a:ln w="12700" cap="flat" cmpd="sng" algn="ctr">
              <a:solidFill>
                <a:schemeClr val="bg2">
                  <a:lumMod val="10000"/>
                </a:schemeClr>
              </a:solidFill>
              <a:prstDash val="dash"/>
              <a:miter lim="800000"/>
            </a:ln>
            <a:effectLst/>
          </p:spPr>
        </p:cxnSp>
      </p:grpSp>
      <p:sp>
        <p:nvSpPr>
          <p:cNvPr id="11" name="TextBox 10">
            <a:extLst>
              <a:ext uri="{FF2B5EF4-FFF2-40B4-BE49-F238E27FC236}">
                <a16:creationId xmlns:a16="http://schemas.microsoft.com/office/drawing/2014/main" id="{F21A1739-1D25-4917-A7B7-B7D90B54DA65}"/>
              </a:ext>
            </a:extLst>
          </p:cNvPr>
          <p:cNvSpPr txBox="1"/>
          <p:nvPr/>
        </p:nvSpPr>
        <p:spPr>
          <a:xfrm>
            <a:off x="5844210" y="2941983"/>
            <a:ext cx="5649092" cy="1953868"/>
          </a:xfrm>
          <a:prstGeom prst="rect">
            <a:avLst/>
          </a:prstGeom>
          <a:solidFill>
            <a:schemeClr val="bg2">
              <a:lumMod val="90000"/>
            </a:schemeClr>
          </a:solidFill>
          <a:ln w="3175">
            <a:solidFill>
              <a:schemeClr val="tx1"/>
            </a:solidFill>
            <a:prstDash val="sysDot"/>
          </a:ln>
        </p:spPr>
        <p:txBody>
          <a:bodyPr wrap="square">
            <a:spAutoFit/>
          </a:bodyPr>
          <a:lstStyle/>
          <a:p>
            <a:pPr algn="just" defTabSz="914377">
              <a:lnSpc>
                <a:spcPct val="150000"/>
              </a:lnSpc>
              <a:defRPr/>
            </a:pPr>
            <a:r>
              <a:rPr lang="en-US" sz="2800" b="1" dirty="0" err="1">
                <a:solidFill>
                  <a:schemeClr val="tx1">
                    <a:lumMod val="50000"/>
                  </a:schemeClr>
                </a:solidFill>
                <a:latin typeface="Times New Roman" pitchFamily="18" charset="0"/>
                <a:ea typeface="#9Slide03 Roboto Condensed" panose="02000000000000000000" pitchFamily="2" charset="0"/>
                <a:cs typeface="Times New Roman" pitchFamily="18" charset="0"/>
              </a:rPr>
              <a:t>Phật</a:t>
            </a:r>
            <a:r>
              <a:rPr lang="en-US" sz="2800" b="1" dirty="0">
                <a:solidFill>
                  <a:schemeClr val="tx1">
                    <a:lumMod val="50000"/>
                  </a:schemeClr>
                </a:solidFill>
                <a:latin typeface="Times New Roman" pitchFamily="18" charset="0"/>
                <a:ea typeface="#9Slide03 Roboto Condensed" panose="02000000000000000000" pitchFamily="2" charset="0"/>
                <a:cs typeface="Times New Roman" pitchFamily="18" charset="0"/>
              </a:rPr>
              <a:t> </a:t>
            </a:r>
            <a:r>
              <a:rPr lang="en-US" sz="2800" b="1" dirty="0" err="1">
                <a:solidFill>
                  <a:schemeClr val="tx1">
                    <a:lumMod val="50000"/>
                  </a:schemeClr>
                </a:solidFill>
                <a:latin typeface="Times New Roman" pitchFamily="18" charset="0"/>
                <a:ea typeface="#9Slide03 Roboto Condensed" panose="02000000000000000000" pitchFamily="2" charset="0"/>
                <a:cs typeface="Times New Roman" pitchFamily="18" charset="0"/>
              </a:rPr>
              <a:t>giáo</a:t>
            </a:r>
            <a:r>
              <a:rPr lang="en-US" sz="2800" b="1" dirty="0">
                <a:solidFill>
                  <a:schemeClr val="tx1">
                    <a:lumMod val="50000"/>
                  </a:schemeClr>
                </a:solidFill>
                <a:latin typeface="Times New Roman" pitchFamily="18" charset="0"/>
                <a:ea typeface="#9Slide03 Roboto Condensed" panose="02000000000000000000" pitchFamily="2" charset="0"/>
                <a:cs typeface="Times New Roman" pitchFamily="18" charset="0"/>
              </a:rPr>
              <a:t> </a:t>
            </a:r>
            <a:r>
              <a:rPr lang="en-US" sz="2800" dirty="0">
                <a:solidFill>
                  <a:schemeClr val="tx1">
                    <a:lumMod val="50000"/>
                  </a:schemeClr>
                </a:solidFill>
                <a:latin typeface="Times New Roman" pitchFamily="18" charset="0"/>
                <a:ea typeface="#9Slide03 Roboto Condensed" panose="02000000000000000000" pitchFamily="2" charset="0"/>
                <a:cs typeface="Times New Roman" pitchFamily="18" charset="0"/>
              </a:rPr>
              <a:t>đ</a:t>
            </a:r>
            <a:r>
              <a:rPr lang="vi-VN" sz="2800" dirty="0">
                <a:solidFill>
                  <a:schemeClr val="tx1">
                    <a:lumMod val="50000"/>
                  </a:schemeClr>
                </a:solidFill>
                <a:latin typeface="Times New Roman" pitchFamily="18" charset="0"/>
                <a:ea typeface="#9Slide03 Roboto Condensed" panose="02000000000000000000" pitchFamily="2" charset="0"/>
                <a:cs typeface="Times New Roman" pitchFamily="18" charset="0"/>
              </a:rPr>
              <a:t>ược</a:t>
            </a:r>
            <a:r>
              <a:rPr lang="en-US" sz="2800" dirty="0">
                <a:solidFill>
                  <a:schemeClr val="tx1">
                    <a:lumMod val="50000"/>
                  </a:schemeClr>
                </a:solidFill>
                <a:latin typeface="Times New Roman" pitchFamily="18" charset="0"/>
                <a:ea typeface="#9Slide03 Roboto Condensed" panose="02000000000000000000" pitchFamily="2" charset="0"/>
                <a:cs typeface="Times New Roman" pitchFamily="18" charset="0"/>
              </a:rPr>
              <a:t> Thích Ca </a:t>
            </a:r>
            <a:r>
              <a:rPr lang="en-US" sz="2800" dirty="0" err="1">
                <a:solidFill>
                  <a:schemeClr val="tx1">
                    <a:lumMod val="50000"/>
                  </a:schemeClr>
                </a:solidFill>
                <a:latin typeface="Times New Roman" pitchFamily="18" charset="0"/>
                <a:ea typeface="#9Slide03 Roboto Condensed" panose="02000000000000000000" pitchFamily="2" charset="0"/>
                <a:cs typeface="Times New Roman" pitchFamily="18" charset="0"/>
              </a:rPr>
              <a:t>Mâu</a:t>
            </a:r>
            <a:r>
              <a:rPr lang="en-US" sz="2800" dirty="0">
                <a:solidFill>
                  <a:schemeClr val="tx1">
                    <a:lumMod val="50000"/>
                  </a:schemeClr>
                </a:solidFill>
                <a:latin typeface="Times New Roman" pitchFamily="18" charset="0"/>
                <a:ea typeface="#9Slide03 Roboto Condensed" panose="02000000000000000000" pitchFamily="2" charset="0"/>
                <a:cs typeface="Times New Roman" pitchFamily="18" charset="0"/>
              </a:rPr>
              <a:t> Ni truyền </a:t>
            </a:r>
            <a:r>
              <a:rPr lang="en-US" sz="2800" dirty="0" err="1">
                <a:solidFill>
                  <a:schemeClr val="tx1">
                    <a:lumMod val="50000"/>
                  </a:schemeClr>
                </a:solidFill>
                <a:latin typeface="Times New Roman" pitchFamily="18" charset="0"/>
                <a:ea typeface="#9Slide03 Roboto Condensed" panose="02000000000000000000" pitchFamily="2" charset="0"/>
                <a:cs typeface="Times New Roman" pitchFamily="18" charset="0"/>
              </a:rPr>
              <a:t>giảng</a:t>
            </a:r>
            <a:r>
              <a:rPr lang="en-US" sz="2800" dirty="0">
                <a:solidFill>
                  <a:schemeClr val="tx1">
                    <a:lumMod val="50000"/>
                  </a:schemeClr>
                </a:solidFill>
                <a:latin typeface="Times New Roman" pitchFamily="18" charset="0"/>
                <a:ea typeface="#9Slide03 Roboto Condensed" panose="02000000000000000000" pitchFamily="2" charset="0"/>
                <a:cs typeface="Times New Roman" pitchFamily="18" charset="0"/>
              </a:rPr>
              <a:t> ở </a:t>
            </a:r>
            <a:r>
              <a:rPr lang="en-US" sz="2800" dirty="0" err="1">
                <a:solidFill>
                  <a:schemeClr val="tx1">
                    <a:lumMod val="50000"/>
                  </a:schemeClr>
                </a:solidFill>
                <a:latin typeface="Times New Roman" pitchFamily="18" charset="0"/>
                <a:ea typeface="#9Slide03 Roboto Condensed" panose="02000000000000000000" pitchFamily="2" charset="0"/>
                <a:cs typeface="Times New Roman" pitchFamily="18" charset="0"/>
              </a:rPr>
              <a:t>miền</a:t>
            </a:r>
            <a:r>
              <a:rPr lang="en-US" sz="2800" dirty="0">
                <a:solidFill>
                  <a:schemeClr val="tx1">
                    <a:lumMod val="50000"/>
                  </a:schemeClr>
                </a:solidFill>
                <a:latin typeface="Times New Roman" pitchFamily="18" charset="0"/>
                <a:ea typeface="#9Slide03 Roboto Condensed" panose="02000000000000000000" pitchFamily="2" charset="0"/>
                <a:cs typeface="Times New Roman" pitchFamily="18" charset="0"/>
              </a:rPr>
              <a:t> </a:t>
            </a:r>
            <a:r>
              <a:rPr lang="en-US" sz="2800" dirty="0" err="1">
                <a:solidFill>
                  <a:schemeClr val="tx1">
                    <a:lumMod val="50000"/>
                  </a:schemeClr>
                </a:solidFill>
                <a:latin typeface="Times New Roman" pitchFamily="18" charset="0"/>
                <a:ea typeface="#9Slide03 Roboto Condensed" panose="02000000000000000000" pitchFamily="2" charset="0"/>
                <a:cs typeface="Times New Roman" pitchFamily="18" charset="0"/>
              </a:rPr>
              <a:t>bắc</a:t>
            </a:r>
            <a:r>
              <a:rPr lang="en-US" sz="2800" dirty="0">
                <a:solidFill>
                  <a:schemeClr val="tx1">
                    <a:lumMod val="50000"/>
                  </a:schemeClr>
                </a:solidFill>
                <a:latin typeface="Times New Roman" pitchFamily="18" charset="0"/>
                <a:ea typeface="#9Slide03 Roboto Condensed" panose="02000000000000000000" pitchFamily="2" charset="0"/>
                <a:cs typeface="Times New Roman" pitchFamily="18" charset="0"/>
              </a:rPr>
              <a:t> </a:t>
            </a:r>
            <a:r>
              <a:rPr lang="en-US" sz="2800" dirty="0" err="1">
                <a:solidFill>
                  <a:schemeClr val="tx1">
                    <a:lumMod val="50000"/>
                  </a:schemeClr>
                </a:solidFill>
                <a:latin typeface="Times New Roman" pitchFamily="18" charset="0"/>
                <a:ea typeface="#9Slide03 Roboto Condensed" panose="02000000000000000000" pitchFamily="2" charset="0"/>
                <a:cs typeface="Times New Roman" pitchFamily="18" charset="0"/>
              </a:rPr>
              <a:t>Ấn</a:t>
            </a:r>
            <a:r>
              <a:rPr lang="en-US" sz="2800" dirty="0">
                <a:solidFill>
                  <a:schemeClr val="tx1">
                    <a:lumMod val="50000"/>
                  </a:schemeClr>
                </a:solidFill>
                <a:latin typeface="Times New Roman" pitchFamily="18" charset="0"/>
                <a:ea typeface="#9Slide03 Roboto Condensed" panose="02000000000000000000" pitchFamily="2" charset="0"/>
                <a:cs typeface="Times New Roman" pitchFamily="18" charset="0"/>
              </a:rPr>
              <a:t> </a:t>
            </a:r>
            <a:r>
              <a:rPr lang="en-US" sz="2800" dirty="0" err="1">
                <a:solidFill>
                  <a:schemeClr val="tx1">
                    <a:lumMod val="50000"/>
                  </a:schemeClr>
                </a:solidFill>
                <a:latin typeface="Times New Roman" pitchFamily="18" charset="0"/>
                <a:ea typeface="#9Slide03 Roboto Condensed" panose="02000000000000000000" pitchFamily="2" charset="0"/>
                <a:cs typeface="Times New Roman" pitchFamily="18" charset="0"/>
              </a:rPr>
              <a:t>Độ</a:t>
            </a:r>
            <a:r>
              <a:rPr lang="en-US" sz="2800" dirty="0">
                <a:solidFill>
                  <a:schemeClr val="tx1">
                    <a:lumMod val="50000"/>
                  </a:schemeClr>
                </a:solidFill>
                <a:latin typeface="Times New Roman" pitchFamily="18" charset="0"/>
                <a:ea typeface="#9Slide03 Roboto Condensed" panose="02000000000000000000" pitchFamily="2" charset="0"/>
                <a:cs typeface="Times New Roman" pitchFamily="18" charset="0"/>
              </a:rPr>
              <a:t> vào thể </a:t>
            </a:r>
            <a:r>
              <a:rPr lang="en-US" sz="2800" dirty="0" err="1">
                <a:solidFill>
                  <a:schemeClr val="tx1">
                    <a:lumMod val="50000"/>
                  </a:schemeClr>
                </a:solidFill>
                <a:latin typeface="Times New Roman" pitchFamily="18" charset="0"/>
                <a:ea typeface="#9Slide03 Roboto Condensed" panose="02000000000000000000" pitchFamily="2" charset="0"/>
                <a:cs typeface="Times New Roman" pitchFamily="18" charset="0"/>
              </a:rPr>
              <a:t>kỉ</a:t>
            </a:r>
            <a:r>
              <a:rPr lang="en-US" sz="2800" dirty="0">
                <a:solidFill>
                  <a:schemeClr val="tx1">
                    <a:lumMod val="50000"/>
                  </a:schemeClr>
                </a:solidFill>
                <a:latin typeface="Times New Roman" pitchFamily="18" charset="0"/>
                <a:ea typeface="#9Slide03 Roboto Condensed" panose="02000000000000000000" pitchFamily="2" charset="0"/>
                <a:cs typeface="Times New Roman" pitchFamily="18" charset="0"/>
              </a:rPr>
              <a:t> 6 TCN.</a:t>
            </a:r>
          </a:p>
        </p:txBody>
      </p:sp>
      <p:pic>
        <p:nvPicPr>
          <p:cNvPr id="12" name="Picture 6" descr="Ở nhà Như Lai">
            <a:extLst>
              <a:ext uri="{FF2B5EF4-FFF2-40B4-BE49-F238E27FC236}">
                <a16:creationId xmlns:a16="http://schemas.microsoft.com/office/drawing/2014/main" id="{92DC571E-5CEB-4917-B9D6-DCB6F0FE08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7490" y="265095"/>
            <a:ext cx="3279228" cy="21594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E729100F-3B33-40D9-B3C0-2A36244F6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1865" y="252249"/>
            <a:ext cx="3152039" cy="215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966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tường, quần áo, trong nhà, người&#10;&#10;Mô tả được tạo tự động">
            <a:extLst>
              <a:ext uri="{FF2B5EF4-FFF2-40B4-BE49-F238E27FC236}">
                <a16:creationId xmlns:a16="http://schemas.microsoft.com/office/drawing/2014/main" id="{5AE5973D-67BA-4A9D-9BFA-1AAC94E96E7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82880" y="295422"/>
            <a:ext cx="5044267" cy="6288258"/>
          </a:xfrm>
          <a:prstGeom prst="rect">
            <a:avLst/>
          </a:prstGeom>
        </p:spPr>
      </p:pic>
      <p:pic>
        <p:nvPicPr>
          <p:cNvPr id="4" name="Hình ảnh 3" descr="Ảnh có chứa tường, màn hình&#10;&#10;Mô tả được tạo tự động">
            <a:extLst>
              <a:ext uri="{FF2B5EF4-FFF2-40B4-BE49-F238E27FC236}">
                <a16:creationId xmlns:a16="http://schemas.microsoft.com/office/drawing/2014/main" id="{049FEF8C-4041-4930-B197-7654BE2C500E}"/>
              </a:ext>
            </a:extLst>
          </p:cNvPr>
          <p:cNvPicPr>
            <a:picLocks noChangeAspect="1"/>
          </p:cNvPicPr>
          <p:nvPr/>
        </p:nvPicPr>
        <p:blipFill>
          <a:blip r:embed="rId4">
            <a:biLevel thresh="75000"/>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5302234" y="0"/>
            <a:ext cx="6889766" cy="7116417"/>
          </a:xfrm>
          <a:prstGeom prst="rect">
            <a:avLst/>
          </a:prstGeom>
          <a:solidFill>
            <a:srgbClr val="5B9BD5">
              <a:alpha val="50000"/>
            </a:srgbClr>
          </a:solidFill>
          <a:ln>
            <a:noFill/>
          </a:ln>
          <a:effectLst/>
        </p:spPr>
      </p:pic>
    </p:spTree>
    <p:extLst>
      <p:ext uri="{BB962C8B-B14F-4D97-AF65-F5344CB8AC3E}">
        <p14:creationId xmlns:p14="http://schemas.microsoft.com/office/powerpoint/2010/main" val="2740055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Đạo Hồi">
            <a:extLst>
              <a:ext uri="{FF2B5EF4-FFF2-40B4-BE49-F238E27FC236}">
                <a16:creationId xmlns:a16="http://schemas.microsoft.com/office/drawing/2014/main" id="{9DC937C5-F741-4B5C-9B50-97ABD6F3AA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31" b="6731"/>
          <a:stretch/>
        </p:blipFill>
        <p:spPr bwMode="auto">
          <a:xfrm>
            <a:off x="744486" y="416486"/>
            <a:ext cx="5365525" cy="30181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Được thiết kế bởi kiến trúc sư người Ý Cavalieri R.Nolli, đại thánh đường được xây dựng trên một phá nhân tạo gần dải đất dọc theo bờ sông Kampong Ayer với diện tích toàn bộ khuôn viên khoảng 2 ha. Đại thánh đường cao 52m có thể được nhìn thấy từ bất kỳ nơi nào ở thủ đô Bandar Seri Begawan với những tháp cao bằng cẩm thạch và mái vòm tròn. Tháp cao nhất cũng là tháp chính với chiều cao hơn 44m. Thánh đường được bao quanh bởi rất nhiều cây và các vườn hoa, theo quan niệm của đạo Hồi, đó là biểu tượng của thiên đàng.">
            <a:extLst>
              <a:ext uri="{FF2B5EF4-FFF2-40B4-BE49-F238E27FC236}">
                <a16:creationId xmlns:a16="http://schemas.microsoft.com/office/drawing/2014/main" id="{9C105D7F-F585-4640-8344-11CC70C679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65" b="8465"/>
          <a:stretch/>
        </p:blipFill>
        <p:spPr bwMode="auto">
          <a:xfrm>
            <a:off x="6372775" y="420415"/>
            <a:ext cx="5132544" cy="3013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Được xây dựng vào khoảng năm 690 sau công nguyên, người ta tin rằng, từ nơi đây nhà tiên tri Mohammad đã bay lên thiêng đàng trên con ngựa có cánh.  Giáo đường chính là Al-Aqsa nằm về phía nam của đền thờ này. Đền phần dưới hình bát giác, phía trên là một mái vòm tròn theo kiến trúc Byzance, được dựng khoảng năm 690, và vẫn còn nguyên vẹn đến nay. Phần mái vòm trước kia lợp ngói, sau đó năm 1964 vua Jordan đứng ra kêu gọi thế giới Ả Rập bỏ tiền làm lại mái bằng kim loại, bên ngoài dát vàng thật. Mái vòm trở thành biểu tượng rực rỡ nhất trong ánh nắng của Jerusalem.">
            <a:extLst>
              <a:ext uri="{FF2B5EF4-FFF2-40B4-BE49-F238E27FC236}">
                <a16:creationId xmlns:a16="http://schemas.microsoft.com/office/drawing/2014/main" id="{C82D6EDA-D466-43ED-95C9-BE083D5D3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486" y="3643587"/>
            <a:ext cx="5323487" cy="30409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Được thiết kế bởi kiến trúc sư người Ý Cavalieri R.Nolli, đại thánh đường được xây dựng trên một phá nhân tạo gần dải đất dọc theo bờ sông Kampong Ayer với diện tích toàn bộ khuôn viên khoảng 2 ha. Đại thánh đường cao 52m có thể được nhìn thấy từ bất kỳ nơi nào ở thủ đô Bandar Seri Begawan với những tháp cao bằng cẩm thạch và mái vòm tròn. Tháp cao nhất cũng là tháp chính với chiều cao hơn 44m. Thánh đường được bao quanh bởi rất nhiều cây và các vườn hoa, theo quan niệm của đạo Hồi, đó là biểu tượng của thiên đàng.">
            <a:extLst>
              <a:ext uri="{FF2B5EF4-FFF2-40B4-BE49-F238E27FC236}">
                <a16:creationId xmlns:a16="http://schemas.microsoft.com/office/drawing/2014/main" id="{9C105D7F-F585-4640-8344-11CC70C679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91" t="38054" r="18560" b="31191"/>
          <a:stretch/>
        </p:blipFill>
        <p:spPr bwMode="auto">
          <a:xfrm>
            <a:off x="6797740" y="4504228"/>
            <a:ext cx="4422766" cy="1484624"/>
          </a:xfrm>
          <a:custGeom>
            <a:avLst/>
            <a:gdLst/>
            <a:ahLst/>
            <a:cxnLst/>
            <a:rect l="l" t="t" r="r" b="b"/>
            <a:pathLst>
              <a:path w="3323244" h="1115539">
                <a:moveTo>
                  <a:pt x="1826552" y="898226"/>
                </a:moveTo>
                <a:cubicBezTo>
                  <a:pt x="1778260" y="922001"/>
                  <a:pt x="1740741" y="944475"/>
                  <a:pt x="1713995" y="965649"/>
                </a:cubicBezTo>
                <a:cubicBezTo>
                  <a:pt x="1687249" y="986823"/>
                  <a:pt x="1673876" y="1009297"/>
                  <a:pt x="1673876" y="1033072"/>
                </a:cubicBezTo>
                <a:cubicBezTo>
                  <a:pt x="1673876" y="1042730"/>
                  <a:pt x="1675919" y="1050345"/>
                  <a:pt x="1680005" y="1055918"/>
                </a:cubicBezTo>
                <a:cubicBezTo>
                  <a:pt x="1684091" y="1061490"/>
                  <a:pt x="1689106" y="1064276"/>
                  <a:pt x="1695050" y="1064276"/>
                </a:cubicBezTo>
                <a:cubicBezTo>
                  <a:pt x="1709909" y="1064276"/>
                  <a:pt x="1729225" y="1050531"/>
                  <a:pt x="1753000" y="1023042"/>
                </a:cubicBezTo>
                <a:cubicBezTo>
                  <a:pt x="1776774" y="995553"/>
                  <a:pt x="1801292" y="953948"/>
                  <a:pt x="1826552" y="898226"/>
                </a:cubicBezTo>
                <a:close/>
                <a:moveTo>
                  <a:pt x="3016776" y="539381"/>
                </a:moveTo>
                <a:cubicBezTo>
                  <a:pt x="3007861" y="543839"/>
                  <a:pt x="2997088" y="557584"/>
                  <a:pt x="2984458" y="580615"/>
                </a:cubicBezTo>
                <a:cubicBezTo>
                  <a:pt x="2971828" y="603647"/>
                  <a:pt x="2961056" y="629278"/>
                  <a:pt x="2952140" y="657510"/>
                </a:cubicBezTo>
                <a:cubicBezTo>
                  <a:pt x="2943224" y="685743"/>
                  <a:pt x="2938767" y="710260"/>
                  <a:pt x="2938767" y="731063"/>
                </a:cubicBezTo>
                <a:cubicBezTo>
                  <a:pt x="2938767" y="765238"/>
                  <a:pt x="2951397" y="782326"/>
                  <a:pt x="2976658" y="782326"/>
                </a:cubicBezTo>
                <a:cubicBezTo>
                  <a:pt x="2990030" y="782326"/>
                  <a:pt x="3006376" y="774897"/>
                  <a:pt x="3025692" y="760038"/>
                </a:cubicBezTo>
                <a:cubicBezTo>
                  <a:pt x="3045009" y="745179"/>
                  <a:pt x="3064325" y="726233"/>
                  <a:pt x="3083642" y="703202"/>
                </a:cubicBezTo>
                <a:cubicBezTo>
                  <a:pt x="3041294" y="666054"/>
                  <a:pt x="3019006" y="611448"/>
                  <a:pt x="3016776" y="539381"/>
                </a:cubicBezTo>
                <a:close/>
                <a:moveTo>
                  <a:pt x="816502" y="539381"/>
                </a:moveTo>
                <a:cubicBezTo>
                  <a:pt x="807586" y="543839"/>
                  <a:pt x="796814" y="557584"/>
                  <a:pt x="784184" y="580615"/>
                </a:cubicBezTo>
                <a:cubicBezTo>
                  <a:pt x="771553" y="603647"/>
                  <a:pt x="760781" y="629278"/>
                  <a:pt x="751865" y="657510"/>
                </a:cubicBezTo>
                <a:cubicBezTo>
                  <a:pt x="742950" y="685743"/>
                  <a:pt x="738492" y="710260"/>
                  <a:pt x="738492" y="731063"/>
                </a:cubicBezTo>
                <a:cubicBezTo>
                  <a:pt x="738492" y="765238"/>
                  <a:pt x="751122" y="782326"/>
                  <a:pt x="776383" y="782326"/>
                </a:cubicBezTo>
                <a:cubicBezTo>
                  <a:pt x="789756" y="782326"/>
                  <a:pt x="806101" y="774897"/>
                  <a:pt x="825417" y="760038"/>
                </a:cubicBezTo>
                <a:cubicBezTo>
                  <a:pt x="844734" y="745179"/>
                  <a:pt x="864051" y="726233"/>
                  <a:pt x="883367" y="703202"/>
                </a:cubicBezTo>
                <a:cubicBezTo>
                  <a:pt x="841019" y="666054"/>
                  <a:pt x="818731" y="611448"/>
                  <a:pt x="816502" y="539381"/>
                </a:cubicBezTo>
                <a:close/>
                <a:moveTo>
                  <a:pt x="2656322" y="462486"/>
                </a:moveTo>
                <a:cubicBezTo>
                  <a:pt x="2623632" y="462486"/>
                  <a:pt x="2589457" y="479945"/>
                  <a:pt x="2553795" y="514864"/>
                </a:cubicBezTo>
                <a:cubicBezTo>
                  <a:pt x="2518134" y="549783"/>
                  <a:pt x="2488230" y="591388"/>
                  <a:pt x="2464084" y="639680"/>
                </a:cubicBezTo>
                <a:cubicBezTo>
                  <a:pt x="2439938" y="687971"/>
                  <a:pt x="2427865" y="729205"/>
                  <a:pt x="2427865" y="763381"/>
                </a:cubicBezTo>
                <a:cubicBezTo>
                  <a:pt x="2427865" y="776011"/>
                  <a:pt x="2429908" y="785112"/>
                  <a:pt x="2433994" y="790684"/>
                </a:cubicBezTo>
                <a:cubicBezTo>
                  <a:pt x="2438080" y="796256"/>
                  <a:pt x="2444581" y="799042"/>
                  <a:pt x="2453497" y="799042"/>
                </a:cubicBezTo>
                <a:cubicBezTo>
                  <a:pt x="2479500" y="799042"/>
                  <a:pt x="2509775" y="780283"/>
                  <a:pt x="2544322" y="742764"/>
                </a:cubicBezTo>
                <a:cubicBezTo>
                  <a:pt x="2578870" y="705245"/>
                  <a:pt x="2618060" y="656396"/>
                  <a:pt x="2661894" y="596217"/>
                </a:cubicBezTo>
                <a:lnTo>
                  <a:pt x="2684182" y="566128"/>
                </a:lnTo>
                <a:cubicBezTo>
                  <a:pt x="2686412" y="562413"/>
                  <a:pt x="2689384" y="560555"/>
                  <a:pt x="2693098" y="560555"/>
                </a:cubicBezTo>
                <a:lnTo>
                  <a:pt x="2697556" y="561670"/>
                </a:lnTo>
                <a:cubicBezTo>
                  <a:pt x="2701270" y="549783"/>
                  <a:pt x="2703128" y="536038"/>
                  <a:pt x="2703128" y="520436"/>
                </a:cubicBezTo>
                <a:cubicBezTo>
                  <a:pt x="2703128" y="481803"/>
                  <a:pt x="2687526" y="462486"/>
                  <a:pt x="2656322" y="462486"/>
                </a:cubicBezTo>
                <a:close/>
                <a:moveTo>
                  <a:pt x="3146050" y="452456"/>
                </a:moveTo>
                <a:cubicBezTo>
                  <a:pt x="3136392" y="452456"/>
                  <a:pt x="3126362" y="457285"/>
                  <a:pt x="3115960" y="466944"/>
                </a:cubicBezTo>
                <a:cubicBezTo>
                  <a:pt x="3105559" y="476602"/>
                  <a:pt x="3097015" y="489418"/>
                  <a:pt x="3090329" y="505391"/>
                </a:cubicBezTo>
                <a:cubicBezTo>
                  <a:pt x="3083642" y="521365"/>
                  <a:pt x="3080299" y="539010"/>
                  <a:pt x="3080299" y="558327"/>
                </a:cubicBezTo>
                <a:cubicBezTo>
                  <a:pt x="3080299" y="575414"/>
                  <a:pt x="3083271" y="594917"/>
                  <a:pt x="3089214" y="616834"/>
                </a:cubicBezTo>
                <a:cubicBezTo>
                  <a:pt x="3095158" y="638751"/>
                  <a:pt x="3102959" y="655653"/>
                  <a:pt x="3112617" y="667540"/>
                </a:cubicBezTo>
                <a:cubicBezTo>
                  <a:pt x="3131191" y="640051"/>
                  <a:pt x="3146607" y="611448"/>
                  <a:pt x="3158866" y="581730"/>
                </a:cubicBezTo>
                <a:cubicBezTo>
                  <a:pt x="3171124" y="552012"/>
                  <a:pt x="3177254" y="525265"/>
                  <a:pt x="3177254" y="501491"/>
                </a:cubicBezTo>
                <a:cubicBezTo>
                  <a:pt x="3177254" y="468801"/>
                  <a:pt x="3166852" y="452456"/>
                  <a:pt x="3146050" y="452456"/>
                </a:cubicBezTo>
                <a:close/>
                <a:moveTo>
                  <a:pt x="945775" y="452456"/>
                </a:moveTo>
                <a:cubicBezTo>
                  <a:pt x="936117" y="452456"/>
                  <a:pt x="926087" y="457285"/>
                  <a:pt x="915686" y="466944"/>
                </a:cubicBezTo>
                <a:cubicBezTo>
                  <a:pt x="905284" y="476602"/>
                  <a:pt x="896740" y="489418"/>
                  <a:pt x="890054" y="505391"/>
                </a:cubicBezTo>
                <a:cubicBezTo>
                  <a:pt x="883367" y="521365"/>
                  <a:pt x="880024" y="539010"/>
                  <a:pt x="880024" y="558327"/>
                </a:cubicBezTo>
                <a:cubicBezTo>
                  <a:pt x="880024" y="575414"/>
                  <a:pt x="882996" y="594917"/>
                  <a:pt x="888939" y="616834"/>
                </a:cubicBezTo>
                <a:cubicBezTo>
                  <a:pt x="894883" y="638751"/>
                  <a:pt x="902684" y="655653"/>
                  <a:pt x="912342" y="667540"/>
                </a:cubicBezTo>
                <a:cubicBezTo>
                  <a:pt x="930916" y="640051"/>
                  <a:pt x="946332" y="611448"/>
                  <a:pt x="958591" y="581730"/>
                </a:cubicBezTo>
                <a:cubicBezTo>
                  <a:pt x="970850" y="552012"/>
                  <a:pt x="976979" y="525265"/>
                  <a:pt x="976979" y="501491"/>
                </a:cubicBezTo>
                <a:cubicBezTo>
                  <a:pt x="976979" y="468801"/>
                  <a:pt x="966578" y="452456"/>
                  <a:pt x="945775" y="452456"/>
                </a:cubicBezTo>
                <a:close/>
                <a:moveTo>
                  <a:pt x="3137134" y="411223"/>
                </a:moveTo>
                <a:cubicBezTo>
                  <a:pt x="3166852" y="411223"/>
                  <a:pt x="3188770" y="419581"/>
                  <a:pt x="3202886" y="436297"/>
                </a:cubicBezTo>
                <a:cubicBezTo>
                  <a:pt x="3217002" y="453014"/>
                  <a:pt x="3224060" y="474745"/>
                  <a:pt x="3224060" y="501491"/>
                </a:cubicBezTo>
                <a:cubicBezTo>
                  <a:pt x="3224060" y="527494"/>
                  <a:pt x="3217188" y="557212"/>
                  <a:pt x="3203443" y="590645"/>
                </a:cubicBezTo>
                <a:cubicBezTo>
                  <a:pt x="3189698" y="624078"/>
                  <a:pt x="3172053" y="657510"/>
                  <a:pt x="3150508" y="690943"/>
                </a:cubicBezTo>
                <a:cubicBezTo>
                  <a:pt x="3159423" y="695401"/>
                  <a:pt x="3169824" y="697630"/>
                  <a:pt x="3181712" y="697630"/>
                </a:cubicBezTo>
                <a:cubicBezTo>
                  <a:pt x="3202514" y="697630"/>
                  <a:pt x="3224802" y="690758"/>
                  <a:pt x="3248577" y="677013"/>
                </a:cubicBezTo>
                <a:cubicBezTo>
                  <a:pt x="3272351" y="663268"/>
                  <a:pt x="3290554" y="642280"/>
                  <a:pt x="3303184" y="614048"/>
                </a:cubicBezTo>
                <a:lnTo>
                  <a:pt x="3323244" y="628535"/>
                </a:lnTo>
                <a:cubicBezTo>
                  <a:pt x="3307642" y="664197"/>
                  <a:pt x="3286653" y="691315"/>
                  <a:pt x="3260278" y="709888"/>
                </a:cubicBezTo>
                <a:cubicBezTo>
                  <a:pt x="3233904" y="728462"/>
                  <a:pt x="3206600" y="737749"/>
                  <a:pt x="3178368" y="737749"/>
                </a:cubicBezTo>
                <a:cubicBezTo>
                  <a:pt x="3161280" y="737749"/>
                  <a:pt x="3142706" y="734406"/>
                  <a:pt x="3122647" y="727719"/>
                </a:cubicBezTo>
                <a:cubicBezTo>
                  <a:pt x="3095158" y="760409"/>
                  <a:pt x="3065068" y="787155"/>
                  <a:pt x="3032378" y="807958"/>
                </a:cubicBezTo>
                <a:cubicBezTo>
                  <a:pt x="2999688" y="828761"/>
                  <a:pt x="2967742" y="839162"/>
                  <a:pt x="2936538" y="839162"/>
                </a:cubicBezTo>
                <a:cubicBezTo>
                  <a:pt x="2906077" y="839162"/>
                  <a:pt x="2883974" y="829132"/>
                  <a:pt x="2870230" y="809072"/>
                </a:cubicBezTo>
                <a:cubicBezTo>
                  <a:pt x="2856485" y="789013"/>
                  <a:pt x="2849613" y="764124"/>
                  <a:pt x="2849613" y="734406"/>
                </a:cubicBezTo>
                <a:lnTo>
                  <a:pt x="2849634" y="734196"/>
                </a:lnTo>
                <a:lnTo>
                  <a:pt x="2837277" y="750252"/>
                </a:lnTo>
                <a:cubicBezTo>
                  <a:pt x="2827897" y="761140"/>
                  <a:pt x="2818100" y="771275"/>
                  <a:pt x="2807884" y="780654"/>
                </a:cubicBezTo>
                <a:cubicBezTo>
                  <a:pt x="2767022" y="818173"/>
                  <a:pt x="2725788" y="836933"/>
                  <a:pt x="2684182" y="836933"/>
                </a:cubicBezTo>
                <a:cubicBezTo>
                  <a:pt x="2654464" y="836933"/>
                  <a:pt x="2631619" y="827089"/>
                  <a:pt x="2615646" y="807401"/>
                </a:cubicBezTo>
                <a:cubicBezTo>
                  <a:pt x="2599672" y="787713"/>
                  <a:pt x="2591685" y="765238"/>
                  <a:pt x="2591685" y="739978"/>
                </a:cubicBezTo>
                <a:cubicBezTo>
                  <a:pt x="2558253" y="780097"/>
                  <a:pt x="2529649" y="809444"/>
                  <a:pt x="2505874" y="828018"/>
                </a:cubicBezTo>
                <a:cubicBezTo>
                  <a:pt x="2482100" y="846591"/>
                  <a:pt x="2456840" y="855878"/>
                  <a:pt x="2430094" y="855878"/>
                </a:cubicBezTo>
                <a:cubicBezTo>
                  <a:pt x="2404091" y="855878"/>
                  <a:pt x="2382359" y="847334"/>
                  <a:pt x="2364900" y="830246"/>
                </a:cubicBezTo>
                <a:cubicBezTo>
                  <a:pt x="2347441" y="813159"/>
                  <a:pt x="2338711" y="789013"/>
                  <a:pt x="2338711" y="757809"/>
                </a:cubicBezTo>
                <a:lnTo>
                  <a:pt x="2339275" y="751464"/>
                </a:lnTo>
                <a:lnTo>
                  <a:pt x="2338654" y="752306"/>
                </a:lnTo>
                <a:cubicBezTo>
                  <a:pt x="2329507" y="763218"/>
                  <a:pt x="2319918" y="773225"/>
                  <a:pt x="2309888" y="782326"/>
                </a:cubicBezTo>
                <a:cubicBezTo>
                  <a:pt x="2269769" y="818731"/>
                  <a:pt x="2226678" y="836933"/>
                  <a:pt x="2180615" y="836933"/>
                </a:cubicBezTo>
                <a:cubicBezTo>
                  <a:pt x="2149411" y="836933"/>
                  <a:pt x="2125265" y="827646"/>
                  <a:pt x="2108177" y="809072"/>
                </a:cubicBezTo>
                <a:cubicBezTo>
                  <a:pt x="2091090" y="790499"/>
                  <a:pt x="2082546" y="766724"/>
                  <a:pt x="2082546" y="737749"/>
                </a:cubicBezTo>
                <a:lnTo>
                  <a:pt x="2082969" y="731195"/>
                </a:lnTo>
                <a:lnTo>
                  <a:pt x="2082417" y="731898"/>
                </a:lnTo>
                <a:cubicBezTo>
                  <a:pt x="2073524" y="741928"/>
                  <a:pt x="2063831" y="751679"/>
                  <a:pt x="2053337" y="761152"/>
                </a:cubicBezTo>
                <a:cubicBezTo>
                  <a:pt x="2011360" y="799042"/>
                  <a:pt x="1968455" y="828018"/>
                  <a:pt x="1924621" y="848077"/>
                </a:cubicBezTo>
                <a:cubicBezTo>
                  <a:pt x="1890446" y="930545"/>
                  <a:pt x="1854970" y="995738"/>
                  <a:pt x="1818194" y="1043659"/>
                </a:cubicBezTo>
                <a:cubicBezTo>
                  <a:pt x="1781418" y="1091579"/>
                  <a:pt x="1741855" y="1115539"/>
                  <a:pt x="1699507" y="1115539"/>
                </a:cubicBezTo>
                <a:cubicBezTo>
                  <a:pt x="1678705" y="1115539"/>
                  <a:pt x="1660874" y="1109410"/>
                  <a:pt x="1646015" y="1097151"/>
                </a:cubicBezTo>
                <a:cubicBezTo>
                  <a:pt x="1631156" y="1084892"/>
                  <a:pt x="1623726" y="1067247"/>
                  <a:pt x="1623726" y="1044216"/>
                </a:cubicBezTo>
                <a:cubicBezTo>
                  <a:pt x="1623726" y="1015241"/>
                  <a:pt x="1634685" y="988866"/>
                  <a:pt x="1656602" y="965092"/>
                </a:cubicBezTo>
                <a:cubicBezTo>
                  <a:pt x="1678519" y="941317"/>
                  <a:pt x="1703965" y="921072"/>
                  <a:pt x="1732940" y="904356"/>
                </a:cubicBezTo>
                <a:cubicBezTo>
                  <a:pt x="1761915" y="887639"/>
                  <a:pt x="1800177" y="868137"/>
                  <a:pt x="1847726" y="845848"/>
                </a:cubicBezTo>
                <a:cubicBezTo>
                  <a:pt x="1866300" y="799042"/>
                  <a:pt x="1881158" y="752608"/>
                  <a:pt x="1892303" y="706545"/>
                </a:cubicBezTo>
                <a:cubicBezTo>
                  <a:pt x="1832124" y="782326"/>
                  <a:pt x="1775660" y="820217"/>
                  <a:pt x="1722910" y="820217"/>
                </a:cubicBezTo>
                <a:cubicBezTo>
                  <a:pt x="1693192" y="820217"/>
                  <a:pt x="1669604" y="809815"/>
                  <a:pt x="1652144" y="789013"/>
                </a:cubicBezTo>
                <a:cubicBezTo>
                  <a:pt x="1634685" y="768210"/>
                  <a:pt x="1625955" y="740721"/>
                  <a:pt x="1625955" y="706545"/>
                </a:cubicBezTo>
                <a:cubicBezTo>
                  <a:pt x="1625955" y="656767"/>
                  <a:pt x="1642300" y="609590"/>
                  <a:pt x="1674990" y="565013"/>
                </a:cubicBezTo>
                <a:cubicBezTo>
                  <a:pt x="1707680" y="520436"/>
                  <a:pt x="1748170" y="484589"/>
                  <a:pt x="1796462" y="457471"/>
                </a:cubicBezTo>
                <a:cubicBezTo>
                  <a:pt x="1844754" y="430353"/>
                  <a:pt x="1890817" y="416795"/>
                  <a:pt x="1934651" y="416795"/>
                </a:cubicBezTo>
                <a:cubicBezTo>
                  <a:pt x="1957682" y="416795"/>
                  <a:pt x="1975328" y="420881"/>
                  <a:pt x="1987586" y="429053"/>
                </a:cubicBezTo>
                <a:cubicBezTo>
                  <a:pt x="1999845" y="437226"/>
                  <a:pt x="2005974" y="447256"/>
                  <a:pt x="2005974" y="459143"/>
                </a:cubicBezTo>
                <a:cubicBezTo>
                  <a:pt x="2005974" y="466572"/>
                  <a:pt x="2003745" y="473259"/>
                  <a:pt x="1999288" y="479202"/>
                </a:cubicBezTo>
                <a:cubicBezTo>
                  <a:pt x="1994830" y="485146"/>
                  <a:pt x="1991115" y="488489"/>
                  <a:pt x="1988143" y="489232"/>
                </a:cubicBezTo>
                <a:cubicBezTo>
                  <a:pt x="1980714" y="481803"/>
                  <a:pt x="1973284" y="476602"/>
                  <a:pt x="1965855" y="473630"/>
                </a:cubicBezTo>
                <a:cubicBezTo>
                  <a:pt x="1958426" y="470659"/>
                  <a:pt x="1949138" y="469173"/>
                  <a:pt x="1937994" y="469173"/>
                </a:cubicBezTo>
                <a:cubicBezTo>
                  <a:pt x="1901590" y="469173"/>
                  <a:pt x="1866300" y="482731"/>
                  <a:pt x="1832124" y="509849"/>
                </a:cubicBezTo>
                <a:cubicBezTo>
                  <a:pt x="1797948" y="536967"/>
                  <a:pt x="1770273" y="569657"/>
                  <a:pt x="1749099" y="607919"/>
                </a:cubicBezTo>
                <a:cubicBezTo>
                  <a:pt x="1727925" y="646181"/>
                  <a:pt x="1717338" y="680542"/>
                  <a:pt x="1717338" y="711003"/>
                </a:cubicBezTo>
                <a:cubicBezTo>
                  <a:pt x="1717338" y="725862"/>
                  <a:pt x="1720496" y="737192"/>
                  <a:pt x="1726811" y="744993"/>
                </a:cubicBezTo>
                <a:cubicBezTo>
                  <a:pt x="1733126" y="752794"/>
                  <a:pt x="1741484" y="756694"/>
                  <a:pt x="1751885" y="756694"/>
                </a:cubicBezTo>
                <a:cubicBezTo>
                  <a:pt x="1771945" y="756694"/>
                  <a:pt x="1796648" y="743693"/>
                  <a:pt x="1825994" y="717689"/>
                </a:cubicBezTo>
                <a:cubicBezTo>
                  <a:pt x="1855341" y="691686"/>
                  <a:pt x="1884502" y="658253"/>
                  <a:pt x="1913477" y="617391"/>
                </a:cubicBezTo>
                <a:cubicBezTo>
                  <a:pt x="1921649" y="575786"/>
                  <a:pt x="1931308" y="545882"/>
                  <a:pt x="1942452" y="527680"/>
                </a:cubicBezTo>
                <a:cubicBezTo>
                  <a:pt x="1953596" y="509478"/>
                  <a:pt x="1969570" y="500377"/>
                  <a:pt x="1990372" y="500377"/>
                </a:cubicBezTo>
                <a:cubicBezTo>
                  <a:pt x="2000030" y="500377"/>
                  <a:pt x="2010803" y="501862"/>
                  <a:pt x="2022690" y="504834"/>
                </a:cubicBezTo>
                <a:cubicBezTo>
                  <a:pt x="2022690" y="524151"/>
                  <a:pt x="2014518" y="562784"/>
                  <a:pt x="1998173" y="620734"/>
                </a:cubicBezTo>
                <a:cubicBezTo>
                  <a:pt x="1981828" y="678685"/>
                  <a:pt x="1962140" y="738864"/>
                  <a:pt x="1939108" y="801271"/>
                </a:cubicBezTo>
                <a:cubicBezTo>
                  <a:pt x="1976256" y="785669"/>
                  <a:pt x="2012104" y="761338"/>
                  <a:pt x="2046651" y="728276"/>
                </a:cubicBezTo>
                <a:cubicBezTo>
                  <a:pt x="2063924" y="711746"/>
                  <a:pt x="2078737" y="693961"/>
                  <a:pt x="2091088" y="674923"/>
                </a:cubicBezTo>
                <a:lnTo>
                  <a:pt x="2091498" y="674199"/>
                </a:lnTo>
                <a:lnTo>
                  <a:pt x="2096650" y="653018"/>
                </a:lnTo>
                <a:cubicBezTo>
                  <a:pt x="2099784" y="641618"/>
                  <a:pt x="2103441" y="629557"/>
                  <a:pt x="2107620" y="616834"/>
                </a:cubicBezTo>
                <a:cubicBezTo>
                  <a:pt x="2124336" y="565942"/>
                  <a:pt x="2145510" y="521179"/>
                  <a:pt x="2171142" y="482546"/>
                </a:cubicBezTo>
                <a:cubicBezTo>
                  <a:pt x="2196774" y="443912"/>
                  <a:pt x="2222592" y="424596"/>
                  <a:pt x="2248595" y="424596"/>
                </a:cubicBezTo>
                <a:cubicBezTo>
                  <a:pt x="2258253" y="424596"/>
                  <a:pt x="2266240" y="427382"/>
                  <a:pt x="2272555" y="432954"/>
                </a:cubicBezTo>
                <a:cubicBezTo>
                  <a:pt x="2278870" y="438526"/>
                  <a:pt x="2282028" y="446513"/>
                  <a:pt x="2282028" y="456914"/>
                </a:cubicBezTo>
                <a:cubicBezTo>
                  <a:pt x="2282028" y="463601"/>
                  <a:pt x="2279056" y="472702"/>
                  <a:pt x="2273112" y="484217"/>
                </a:cubicBezTo>
                <a:cubicBezTo>
                  <a:pt x="2267169" y="495733"/>
                  <a:pt x="2257510" y="512264"/>
                  <a:pt x="2244137" y="533809"/>
                </a:cubicBezTo>
                <a:cubicBezTo>
                  <a:pt x="2220363" y="573186"/>
                  <a:pt x="2201603" y="607919"/>
                  <a:pt x="2187859" y="638008"/>
                </a:cubicBezTo>
                <a:cubicBezTo>
                  <a:pt x="2174114" y="668098"/>
                  <a:pt x="2167242" y="696515"/>
                  <a:pt x="2167242" y="723262"/>
                </a:cubicBezTo>
                <a:cubicBezTo>
                  <a:pt x="2167242" y="746293"/>
                  <a:pt x="2171328" y="761895"/>
                  <a:pt x="2179500" y="770067"/>
                </a:cubicBezTo>
                <a:cubicBezTo>
                  <a:pt x="2187673" y="778240"/>
                  <a:pt x="2200303" y="782326"/>
                  <a:pt x="2217391" y="782326"/>
                </a:cubicBezTo>
                <a:cubicBezTo>
                  <a:pt x="2261411" y="782326"/>
                  <a:pt x="2305222" y="750356"/>
                  <a:pt x="2348824" y="686416"/>
                </a:cubicBezTo>
                <a:lnTo>
                  <a:pt x="2356622" y="674016"/>
                </a:lnTo>
                <a:lnTo>
                  <a:pt x="2365352" y="652078"/>
                </a:lnTo>
                <a:cubicBezTo>
                  <a:pt x="2371273" y="639355"/>
                  <a:pt x="2378180" y="626307"/>
                  <a:pt x="2386074" y="612933"/>
                </a:cubicBezTo>
                <a:cubicBezTo>
                  <a:pt x="2417650" y="559441"/>
                  <a:pt x="2457954" y="514121"/>
                  <a:pt x="2506989" y="476974"/>
                </a:cubicBezTo>
                <a:cubicBezTo>
                  <a:pt x="2556024" y="439826"/>
                  <a:pt x="2605058" y="421252"/>
                  <a:pt x="2654093" y="421252"/>
                </a:cubicBezTo>
                <a:cubicBezTo>
                  <a:pt x="2686783" y="421252"/>
                  <a:pt x="2714086" y="429611"/>
                  <a:pt x="2736004" y="446327"/>
                </a:cubicBezTo>
                <a:cubicBezTo>
                  <a:pt x="2757920" y="463043"/>
                  <a:pt x="2768879" y="484403"/>
                  <a:pt x="2768879" y="510406"/>
                </a:cubicBezTo>
                <a:cubicBezTo>
                  <a:pt x="2768879" y="544582"/>
                  <a:pt x="2747705" y="562413"/>
                  <a:pt x="2705357" y="563899"/>
                </a:cubicBezTo>
                <a:cubicBezTo>
                  <a:pt x="2732103" y="572071"/>
                  <a:pt x="2745476" y="583216"/>
                  <a:pt x="2745476" y="597332"/>
                </a:cubicBezTo>
                <a:cubicBezTo>
                  <a:pt x="2745476" y="602532"/>
                  <a:pt x="2742876" y="610333"/>
                  <a:pt x="2737675" y="620734"/>
                </a:cubicBezTo>
                <a:cubicBezTo>
                  <a:pt x="2732474" y="631136"/>
                  <a:pt x="2726531" y="641909"/>
                  <a:pt x="2719844" y="653053"/>
                </a:cubicBezTo>
                <a:cubicBezTo>
                  <a:pt x="2707957" y="672369"/>
                  <a:pt x="2698670" y="689272"/>
                  <a:pt x="2691984" y="703759"/>
                </a:cubicBezTo>
                <a:cubicBezTo>
                  <a:pt x="2685297" y="718247"/>
                  <a:pt x="2681954" y="731806"/>
                  <a:pt x="2681954" y="744436"/>
                </a:cubicBezTo>
                <a:cubicBezTo>
                  <a:pt x="2681954" y="755580"/>
                  <a:pt x="2684740" y="765052"/>
                  <a:pt x="2690312" y="772853"/>
                </a:cubicBezTo>
                <a:cubicBezTo>
                  <a:pt x="2695884" y="780654"/>
                  <a:pt x="2704242" y="784555"/>
                  <a:pt x="2715386" y="784555"/>
                </a:cubicBezTo>
                <a:cubicBezTo>
                  <a:pt x="2736189" y="784555"/>
                  <a:pt x="2762750" y="770067"/>
                  <a:pt x="2795068" y="741092"/>
                </a:cubicBezTo>
                <a:cubicBezTo>
                  <a:pt x="2811227" y="726605"/>
                  <a:pt x="2827154" y="708495"/>
                  <a:pt x="2842849" y="686764"/>
                </a:cubicBezTo>
                <a:lnTo>
                  <a:pt x="2863944" y="654886"/>
                </a:lnTo>
                <a:lnTo>
                  <a:pt x="2869115" y="637451"/>
                </a:lnTo>
                <a:cubicBezTo>
                  <a:pt x="2882117" y="604018"/>
                  <a:pt x="2899019" y="576157"/>
                  <a:pt x="2919822" y="553869"/>
                </a:cubicBezTo>
                <a:cubicBezTo>
                  <a:pt x="2940624" y="531580"/>
                  <a:pt x="2961798" y="520436"/>
                  <a:pt x="2983344" y="520436"/>
                </a:cubicBezTo>
                <a:cubicBezTo>
                  <a:pt x="2992260" y="520436"/>
                  <a:pt x="3003775" y="523408"/>
                  <a:pt x="3017891" y="529352"/>
                </a:cubicBezTo>
                <a:cubicBezTo>
                  <a:pt x="3022349" y="495176"/>
                  <a:pt x="3034422" y="466944"/>
                  <a:pt x="3054110" y="444655"/>
                </a:cubicBezTo>
                <a:cubicBezTo>
                  <a:pt x="3073798" y="422367"/>
                  <a:pt x="3101473" y="411223"/>
                  <a:pt x="3137134" y="411223"/>
                </a:cubicBezTo>
                <a:close/>
                <a:moveTo>
                  <a:pt x="936860" y="411223"/>
                </a:moveTo>
                <a:cubicBezTo>
                  <a:pt x="966578" y="411223"/>
                  <a:pt x="988495" y="419581"/>
                  <a:pt x="1002611" y="436297"/>
                </a:cubicBezTo>
                <a:cubicBezTo>
                  <a:pt x="1016727" y="453014"/>
                  <a:pt x="1023785" y="474745"/>
                  <a:pt x="1023785" y="501491"/>
                </a:cubicBezTo>
                <a:cubicBezTo>
                  <a:pt x="1023785" y="527494"/>
                  <a:pt x="1016912" y="557212"/>
                  <a:pt x="1003168" y="590645"/>
                </a:cubicBezTo>
                <a:cubicBezTo>
                  <a:pt x="989423" y="624078"/>
                  <a:pt x="971778" y="657510"/>
                  <a:pt x="950233" y="690943"/>
                </a:cubicBezTo>
                <a:cubicBezTo>
                  <a:pt x="959148" y="695401"/>
                  <a:pt x="969549" y="697630"/>
                  <a:pt x="981437" y="697630"/>
                </a:cubicBezTo>
                <a:cubicBezTo>
                  <a:pt x="1002239" y="697630"/>
                  <a:pt x="1024528" y="690758"/>
                  <a:pt x="1048302" y="677013"/>
                </a:cubicBezTo>
                <a:cubicBezTo>
                  <a:pt x="1066133" y="666704"/>
                  <a:pt x="1080829" y="652321"/>
                  <a:pt x="1092392" y="633864"/>
                </a:cubicBezTo>
                <a:lnTo>
                  <a:pt x="1093361" y="632038"/>
                </a:lnTo>
                <a:lnTo>
                  <a:pt x="1097970" y="616834"/>
                </a:lnTo>
                <a:cubicBezTo>
                  <a:pt x="1114686" y="565942"/>
                  <a:pt x="1135860" y="521179"/>
                  <a:pt x="1161492" y="482546"/>
                </a:cubicBezTo>
                <a:cubicBezTo>
                  <a:pt x="1187124" y="443912"/>
                  <a:pt x="1212942" y="424596"/>
                  <a:pt x="1238945" y="424596"/>
                </a:cubicBezTo>
                <a:cubicBezTo>
                  <a:pt x="1248603" y="424596"/>
                  <a:pt x="1256590" y="427382"/>
                  <a:pt x="1262905" y="432954"/>
                </a:cubicBezTo>
                <a:cubicBezTo>
                  <a:pt x="1269220" y="438526"/>
                  <a:pt x="1272378" y="446513"/>
                  <a:pt x="1272378" y="456914"/>
                </a:cubicBezTo>
                <a:cubicBezTo>
                  <a:pt x="1272378" y="463601"/>
                  <a:pt x="1269406" y="472702"/>
                  <a:pt x="1263462" y="484217"/>
                </a:cubicBezTo>
                <a:cubicBezTo>
                  <a:pt x="1257519" y="495733"/>
                  <a:pt x="1247860" y="512264"/>
                  <a:pt x="1234487" y="533809"/>
                </a:cubicBezTo>
                <a:cubicBezTo>
                  <a:pt x="1210713" y="573186"/>
                  <a:pt x="1191953" y="607919"/>
                  <a:pt x="1178209" y="638008"/>
                </a:cubicBezTo>
                <a:cubicBezTo>
                  <a:pt x="1164464" y="668098"/>
                  <a:pt x="1157592" y="696515"/>
                  <a:pt x="1157592" y="723262"/>
                </a:cubicBezTo>
                <a:cubicBezTo>
                  <a:pt x="1157592" y="746293"/>
                  <a:pt x="1161678" y="761895"/>
                  <a:pt x="1169851" y="770067"/>
                </a:cubicBezTo>
                <a:cubicBezTo>
                  <a:pt x="1178023" y="778240"/>
                  <a:pt x="1190653" y="782326"/>
                  <a:pt x="1207741" y="782326"/>
                </a:cubicBezTo>
                <a:cubicBezTo>
                  <a:pt x="1266434" y="782326"/>
                  <a:pt x="1324756" y="725490"/>
                  <a:pt x="1382706" y="611819"/>
                </a:cubicBezTo>
                <a:lnTo>
                  <a:pt x="1399422" y="629650"/>
                </a:lnTo>
                <a:cubicBezTo>
                  <a:pt x="1373419" y="695029"/>
                  <a:pt x="1340358" y="745922"/>
                  <a:pt x="1300238" y="782326"/>
                </a:cubicBezTo>
                <a:cubicBezTo>
                  <a:pt x="1260119" y="818731"/>
                  <a:pt x="1217028" y="836933"/>
                  <a:pt x="1170965" y="836933"/>
                </a:cubicBezTo>
                <a:cubicBezTo>
                  <a:pt x="1139761" y="836933"/>
                  <a:pt x="1115615" y="827646"/>
                  <a:pt x="1098527" y="809072"/>
                </a:cubicBezTo>
                <a:cubicBezTo>
                  <a:pt x="1081440" y="790499"/>
                  <a:pt x="1072896" y="766724"/>
                  <a:pt x="1072896" y="737749"/>
                </a:cubicBezTo>
                <a:cubicBezTo>
                  <a:pt x="1072896" y="730320"/>
                  <a:pt x="1073418" y="722228"/>
                  <a:pt x="1074463" y="713476"/>
                </a:cubicBezTo>
                <a:lnTo>
                  <a:pt x="1077465" y="695440"/>
                </a:lnTo>
                <a:lnTo>
                  <a:pt x="1060004" y="709888"/>
                </a:lnTo>
                <a:cubicBezTo>
                  <a:pt x="1033629" y="728462"/>
                  <a:pt x="1006325" y="737749"/>
                  <a:pt x="978093" y="737749"/>
                </a:cubicBezTo>
                <a:cubicBezTo>
                  <a:pt x="961006" y="737749"/>
                  <a:pt x="942432" y="734406"/>
                  <a:pt x="922372" y="727719"/>
                </a:cubicBezTo>
                <a:cubicBezTo>
                  <a:pt x="894883" y="760409"/>
                  <a:pt x="864794" y="787155"/>
                  <a:pt x="832104" y="807958"/>
                </a:cubicBezTo>
                <a:cubicBezTo>
                  <a:pt x="799414" y="828761"/>
                  <a:pt x="767467" y="839162"/>
                  <a:pt x="736263" y="839162"/>
                </a:cubicBezTo>
                <a:cubicBezTo>
                  <a:pt x="705802" y="839162"/>
                  <a:pt x="683699" y="829132"/>
                  <a:pt x="669955" y="809072"/>
                </a:cubicBezTo>
                <a:cubicBezTo>
                  <a:pt x="656210" y="789013"/>
                  <a:pt x="649338" y="764124"/>
                  <a:pt x="649338" y="734406"/>
                </a:cubicBezTo>
                <a:cubicBezTo>
                  <a:pt x="649338" y="703202"/>
                  <a:pt x="655839" y="670884"/>
                  <a:pt x="668841" y="637451"/>
                </a:cubicBezTo>
                <a:cubicBezTo>
                  <a:pt x="681842" y="604018"/>
                  <a:pt x="698744" y="576157"/>
                  <a:pt x="719547" y="553869"/>
                </a:cubicBezTo>
                <a:cubicBezTo>
                  <a:pt x="740349" y="531580"/>
                  <a:pt x="761524" y="520436"/>
                  <a:pt x="783069" y="520436"/>
                </a:cubicBezTo>
                <a:cubicBezTo>
                  <a:pt x="791984" y="520436"/>
                  <a:pt x="803500" y="523408"/>
                  <a:pt x="817616" y="529352"/>
                </a:cubicBezTo>
                <a:cubicBezTo>
                  <a:pt x="822074" y="495176"/>
                  <a:pt x="834147" y="466944"/>
                  <a:pt x="853835" y="444655"/>
                </a:cubicBezTo>
                <a:cubicBezTo>
                  <a:pt x="873523" y="422367"/>
                  <a:pt x="901198" y="411223"/>
                  <a:pt x="936860" y="411223"/>
                </a:cubicBezTo>
                <a:close/>
                <a:moveTo>
                  <a:pt x="2345550" y="226228"/>
                </a:moveTo>
                <a:cubicBezTo>
                  <a:pt x="2377497" y="226228"/>
                  <a:pt x="2393470" y="239973"/>
                  <a:pt x="2393470" y="267462"/>
                </a:cubicBezTo>
                <a:cubicBezTo>
                  <a:pt x="2393470" y="283064"/>
                  <a:pt x="2384926" y="298108"/>
                  <a:pt x="2367838" y="312596"/>
                </a:cubicBezTo>
                <a:cubicBezTo>
                  <a:pt x="2350750" y="327083"/>
                  <a:pt x="2332177" y="334327"/>
                  <a:pt x="2312117" y="334327"/>
                </a:cubicBezTo>
                <a:cubicBezTo>
                  <a:pt x="2296515" y="334327"/>
                  <a:pt x="2283328" y="330612"/>
                  <a:pt x="2272555" y="323183"/>
                </a:cubicBezTo>
                <a:cubicBezTo>
                  <a:pt x="2261782" y="315754"/>
                  <a:pt x="2256396" y="304981"/>
                  <a:pt x="2256396" y="290865"/>
                </a:cubicBezTo>
                <a:cubicBezTo>
                  <a:pt x="2256396" y="273777"/>
                  <a:pt x="2265868" y="258732"/>
                  <a:pt x="2284814" y="245730"/>
                </a:cubicBezTo>
                <a:cubicBezTo>
                  <a:pt x="2303759" y="232729"/>
                  <a:pt x="2324004" y="226228"/>
                  <a:pt x="2345550" y="226228"/>
                </a:cubicBezTo>
                <a:close/>
                <a:moveTo>
                  <a:pt x="1335900" y="226228"/>
                </a:moveTo>
                <a:cubicBezTo>
                  <a:pt x="1367847" y="226228"/>
                  <a:pt x="1383820" y="239973"/>
                  <a:pt x="1383820" y="267462"/>
                </a:cubicBezTo>
                <a:cubicBezTo>
                  <a:pt x="1383820" y="283064"/>
                  <a:pt x="1375276" y="298108"/>
                  <a:pt x="1358188" y="312596"/>
                </a:cubicBezTo>
                <a:cubicBezTo>
                  <a:pt x="1341101" y="327083"/>
                  <a:pt x="1322527" y="334327"/>
                  <a:pt x="1302467" y="334327"/>
                </a:cubicBezTo>
                <a:cubicBezTo>
                  <a:pt x="1286865" y="334327"/>
                  <a:pt x="1273678" y="330613"/>
                  <a:pt x="1262905" y="323183"/>
                </a:cubicBezTo>
                <a:cubicBezTo>
                  <a:pt x="1252132" y="315754"/>
                  <a:pt x="1246746" y="304981"/>
                  <a:pt x="1246746" y="290865"/>
                </a:cubicBezTo>
                <a:cubicBezTo>
                  <a:pt x="1246746" y="273777"/>
                  <a:pt x="1256218" y="258732"/>
                  <a:pt x="1275164" y="245730"/>
                </a:cubicBezTo>
                <a:cubicBezTo>
                  <a:pt x="1294109" y="232729"/>
                  <a:pt x="1314354" y="226228"/>
                  <a:pt x="1335900" y="226228"/>
                </a:cubicBezTo>
                <a:close/>
                <a:moveTo>
                  <a:pt x="1002611" y="222885"/>
                </a:moveTo>
                <a:cubicBezTo>
                  <a:pt x="1014498" y="222885"/>
                  <a:pt x="1028985" y="229571"/>
                  <a:pt x="1046073" y="242944"/>
                </a:cubicBezTo>
                <a:cubicBezTo>
                  <a:pt x="1063161" y="256317"/>
                  <a:pt x="1078020" y="272291"/>
                  <a:pt x="1090650" y="290865"/>
                </a:cubicBezTo>
                <a:cubicBezTo>
                  <a:pt x="1103280" y="309438"/>
                  <a:pt x="1109595" y="326155"/>
                  <a:pt x="1109595" y="341014"/>
                </a:cubicBezTo>
                <a:cubicBezTo>
                  <a:pt x="1109595" y="349186"/>
                  <a:pt x="1107367" y="357359"/>
                  <a:pt x="1102909" y="365531"/>
                </a:cubicBezTo>
                <a:cubicBezTo>
                  <a:pt x="1098451" y="373704"/>
                  <a:pt x="1091393" y="380019"/>
                  <a:pt x="1081735" y="384476"/>
                </a:cubicBezTo>
                <a:cubicBezTo>
                  <a:pt x="1071334" y="365903"/>
                  <a:pt x="1060004" y="349929"/>
                  <a:pt x="1047745" y="336556"/>
                </a:cubicBezTo>
                <a:cubicBezTo>
                  <a:pt x="1035486" y="323183"/>
                  <a:pt x="1020070" y="308324"/>
                  <a:pt x="1001496" y="291979"/>
                </a:cubicBezTo>
                <a:cubicBezTo>
                  <a:pt x="967320" y="303123"/>
                  <a:pt x="929430" y="322440"/>
                  <a:pt x="887825" y="349929"/>
                </a:cubicBezTo>
                <a:cubicBezTo>
                  <a:pt x="882624" y="346957"/>
                  <a:pt x="878910" y="342314"/>
                  <a:pt x="876681" y="335999"/>
                </a:cubicBezTo>
                <a:cubicBezTo>
                  <a:pt x="874452" y="329684"/>
                  <a:pt x="873337" y="323926"/>
                  <a:pt x="873337" y="318725"/>
                </a:cubicBezTo>
                <a:cubicBezTo>
                  <a:pt x="873337" y="305352"/>
                  <a:pt x="881510" y="291236"/>
                  <a:pt x="897855" y="276377"/>
                </a:cubicBezTo>
                <a:cubicBezTo>
                  <a:pt x="914200" y="261518"/>
                  <a:pt x="932959" y="248888"/>
                  <a:pt x="954133" y="238487"/>
                </a:cubicBezTo>
                <a:cubicBezTo>
                  <a:pt x="975307" y="228085"/>
                  <a:pt x="991466" y="222885"/>
                  <a:pt x="1002611" y="222885"/>
                </a:cubicBezTo>
                <a:close/>
                <a:moveTo>
                  <a:pt x="2796740" y="181651"/>
                </a:moveTo>
                <a:cubicBezTo>
                  <a:pt x="2816056" y="181651"/>
                  <a:pt x="2827200" y="194653"/>
                  <a:pt x="2830172" y="220656"/>
                </a:cubicBezTo>
                <a:cubicBezTo>
                  <a:pt x="2830172" y="220656"/>
                  <a:pt x="2824229" y="226599"/>
                  <a:pt x="2812342" y="238487"/>
                </a:cubicBezTo>
                <a:cubicBezTo>
                  <a:pt x="2791539" y="257803"/>
                  <a:pt x="2772222" y="276563"/>
                  <a:pt x="2754391" y="294765"/>
                </a:cubicBezTo>
                <a:cubicBezTo>
                  <a:pt x="2736561" y="312967"/>
                  <a:pt x="2721330" y="330241"/>
                  <a:pt x="2708700" y="346586"/>
                </a:cubicBezTo>
                <a:cubicBezTo>
                  <a:pt x="2700528" y="342871"/>
                  <a:pt x="2694027" y="337113"/>
                  <a:pt x="2689198" y="329312"/>
                </a:cubicBezTo>
                <a:cubicBezTo>
                  <a:pt x="2684368" y="321511"/>
                  <a:pt x="2681954" y="315011"/>
                  <a:pt x="2681954" y="309810"/>
                </a:cubicBezTo>
                <a:cubicBezTo>
                  <a:pt x="2681954" y="300894"/>
                  <a:pt x="2688640" y="285850"/>
                  <a:pt x="2702014" y="264676"/>
                </a:cubicBezTo>
                <a:cubicBezTo>
                  <a:pt x="2715386" y="243502"/>
                  <a:pt x="2730988" y="224371"/>
                  <a:pt x="2748819" y="207283"/>
                </a:cubicBezTo>
                <a:cubicBezTo>
                  <a:pt x="2766650" y="190195"/>
                  <a:pt x="2782624" y="181651"/>
                  <a:pt x="2796740" y="181651"/>
                </a:cubicBezTo>
                <a:close/>
                <a:moveTo>
                  <a:pt x="1082849" y="125930"/>
                </a:moveTo>
                <a:cubicBezTo>
                  <a:pt x="1096222" y="125930"/>
                  <a:pt x="1109595" y="133545"/>
                  <a:pt x="1122968" y="148775"/>
                </a:cubicBezTo>
                <a:cubicBezTo>
                  <a:pt x="1136342" y="164006"/>
                  <a:pt x="1147672" y="181651"/>
                  <a:pt x="1156958" y="201711"/>
                </a:cubicBezTo>
                <a:cubicBezTo>
                  <a:pt x="1166245" y="221770"/>
                  <a:pt x="1170889" y="236629"/>
                  <a:pt x="1170889" y="246288"/>
                </a:cubicBezTo>
                <a:cubicBezTo>
                  <a:pt x="1170889" y="261890"/>
                  <a:pt x="1162345" y="272662"/>
                  <a:pt x="1145257" y="278606"/>
                </a:cubicBezTo>
                <a:cubicBezTo>
                  <a:pt x="1134113" y="261518"/>
                  <a:pt x="1118511" y="240344"/>
                  <a:pt x="1098451" y="215084"/>
                </a:cubicBezTo>
                <a:cubicBezTo>
                  <a:pt x="1078392" y="189823"/>
                  <a:pt x="1062047" y="170507"/>
                  <a:pt x="1049416" y="157134"/>
                </a:cubicBezTo>
                <a:cubicBezTo>
                  <a:pt x="1054617" y="136331"/>
                  <a:pt x="1065762" y="125930"/>
                  <a:pt x="1082849" y="125930"/>
                </a:cubicBezTo>
                <a:close/>
                <a:moveTo>
                  <a:pt x="673113" y="0"/>
                </a:moveTo>
                <a:cubicBezTo>
                  <a:pt x="657511" y="42348"/>
                  <a:pt x="638380" y="100855"/>
                  <a:pt x="615720" y="175522"/>
                </a:cubicBezTo>
                <a:cubicBezTo>
                  <a:pt x="593060" y="250188"/>
                  <a:pt x="573186" y="322069"/>
                  <a:pt x="556098" y="391163"/>
                </a:cubicBezTo>
                <a:lnTo>
                  <a:pt x="595103" y="392277"/>
                </a:lnTo>
                <a:cubicBezTo>
                  <a:pt x="620363" y="393763"/>
                  <a:pt x="639680" y="394506"/>
                  <a:pt x="653053" y="394506"/>
                </a:cubicBezTo>
                <a:cubicBezTo>
                  <a:pt x="632250" y="415309"/>
                  <a:pt x="613305" y="429053"/>
                  <a:pt x="596217" y="435740"/>
                </a:cubicBezTo>
                <a:cubicBezTo>
                  <a:pt x="579129" y="442426"/>
                  <a:pt x="561299" y="445770"/>
                  <a:pt x="542725" y="445770"/>
                </a:cubicBezTo>
                <a:cubicBezTo>
                  <a:pt x="521179" y="537153"/>
                  <a:pt x="505020" y="616648"/>
                  <a:pt x="494247" y="684257"/>
                </a:cubicBezTo>
                <a:cubicBezTo>
                  <a:pt x="483475" y="751865"/>
                  <a:pt x="478088" y="804243"/>
                  <a:pt x="478088" y="841391"/>
                </a:cubicBezTo>
                <a:cubicBezTo>
                  <a:pt x="478088" y="860707"/>
                  <a:pt x="479946" y="880396"/>
                  <a:pt x="483660" y="900455"/>
                </a:cubicBezTo>
                <a:cubicBezTo>
                  <a:pt x="445770" y="896740"/>
                  <a:pt x="419952" y="887639"/>
                  <a:pt x="406208" y="873152"/>
                </a:cubicBezTo>
                <a:cubicBezTo>
                  <a:pt x="392463" y="858664"/>
                  <a:pt x="385591" y="833218"/>
                  <a:pt x="385591" y="796814"/>
                </a:cubicBezTo>
                <a:cubicBezTo>
                  <a:pt x="385591" y="763381"/>
                  <a:pt x="391349" y="720475"/>
                  <a:pt x="402864" y="668098"/>
                </a:cubicBezTo>
                <a:cubicBezTo>
                  <a:pt x="414380" y="615720"/>
                  <a:pt x="435369" y="541982"/>
                  <a:pt x="465829" y="446884"/>
                </a:cubicBezTo>
                <a:cubicBezTo>
                  <a:pt x="407136" y="446884"/>
                  <a:pt x="357545" y="447441"/>
                  <a:pt x="317054" y="448556"/>
                </a:cubicBezTo>
                <a:cubicBezTo>
                  <a:pt x="276563" y="449670"/>
                  <a:pt x="240344" y="451713"/>
                  <a:pt x="208397" y="454685"/>
                </a:cubicBezTo>
                <a:cubicBezTo>
                  <a:pt x="206911" y="459143"/>
                  <a:pt x="199853" y="482546"/>
                  <a:pt x="187223" y="524894"/>
                </a:cubicBezTo>
                <a:cubicBezTo>
                  <a:pt x="174593" y="567242"/>
                  <a:pt x="143389" y="667169"/>
                  <a:pt x="93612" y="824674"/>
                </a:cubicBezTo>
                <a:cubicBezTo>
                  <a:pt x="86182" y="849192"/>
                  <a:pt x="72995" y="867951"/>
                  <a:pt x="54049" y="880953"/>
                </a:cubicBezTo>
                <a:cubicBezTo>
                  <a:pt x="35104" y="893954"/>
                  <a:pt x="17088" y="900455"/>
                  <a:pt x="0" y="900455"/>
                </a:cubicBezTo>
                <a:cubicBezTo>
                  <a:pt x="8915" y="843991"/>
                  <a:pt x="21545" y="784184"/>
                  <a:pt x="37890" y="721033"/>
                </a:cubicBezTo>
                <a:cubicBezTo>
                  <a:pt x="54235" y="657882"/>
                  <a:pt x="80238" y="571700"/>
                  <a:pt x="115900" y="462486"/>
                </a:cubicBezTo>
                <a:cubicBezTo>
                  <a:pt x="75038" y="466201"/>
                  <a:pt x="50892" y="468430"/>
                  <a:pt x="43462" y="469173"/>
                </a:cubicBezTo>
                <a:cubicBezTo>
                  <a:pt x="43462" y="446884"/>
                  <a:pt x="51821" y="429239"/>
                  <a:pt x="68537" y="416237"/>
                </a:cubicBezTo>
                <a:cubicBezTo>
                  <a:pt x="85253" y="403236"/>
                  <a:pt x="109213" y="393392"/>
                  <a:pt x="140417" y="386705"/>
                </a:cubicBezTo>
                <a:cubicBezTo>
                  <a:pt x="144132" y="374075"/>
                  <a:pt x="148961" y="360331"/>
                  <a:pt x="154905" y="345471"/>
                </a:cubicBezTo>
                <a:lnTo>
                  <a:pt x="232915" y="117014"/>
                </a:lnTo>
                <a:cubicBezTo>
                  <a:pt x="233658" y="115528"/>
                  <a:pt x="236072" y="109028"/>
                  <a:pt x="240158" y="97512"/>
                </a:cubicBezTo>
                <a:cubicBezTo>
                  <a:pt x="244245" y="85996"/>
                  <a:pt x="246288" y="74666"/>
                  <a:pt x="246288" y="63522"/>
                </a:cubicBezTo>
                <a:cubicBezTo>
                  <a:pt x="246288" y="57578"/>
                  <a:pt x="245173" y="53492"/>
                  <a:pt x="242945" y="51263"/>
                </a:cubicBezTo>
                <a:cubicBezTo>
                  <a:pt x="240716" y="49034"/>
                  <a:pt x="237001" y="47920"/>
                  <a:pt x="231800" y="47920"/>
                </a:cubicBezTo>
                <a:cubicBezTo>
                  <a:pt x="212484" y="47920"/>
                  <a:pt x="192981" y="58879"/>
                  <a:pt x="173293" y="80796"/>
                </a:cubicBezTo>
                <a:cubicBezTo>
                  <a:pt x="153605" y="102713"/>
                  <a:pt x="137074" y="129087"/>
                  <a:pt x="123701" y="159920"/>
                </a:cubicBezTo>
                <a:cubicBezTo>
                  <a:pt x="110328" y="190752"/>
                  <a:pt x="103641" y="217684"/>
                  <a:pt x="103641" y="240716"/>
                </a:cubicBezTo>
                <a:cubicBezTo>
                  <a:pt x="103641" y="252603"/>
                  <a:pt x="107356" y="269319"/>
                  <a:pt x="114786" y="290865"/>
                </a:cubicBezTo>
                <a:cubicBezTo>
                  <a:pt x="85068" y="290865"/>
                  <a:pt x="62965" y="284364"/>
                  <a:pt x="48477" y="271362"/>
                </a:cubicBezTo>
                <a:cubicBezTo>
                  <a:pt x="33990" y="258361"/>
                  <a:pt x="26746" y="240344"/>
                  <a:pt x="26746" y="217313"/>
                </a:cubicBezTo>
                <a:cubicBezTo>
                  <a:pt x="26746" y="185366"/>
                  <a:pt x="39562" y="152490"/>
                  <a:pt x="65194" y="118686"/>
                </a:cubicBezTo>
                <a:cubicBezTo>
                  <a:pt x="90825" y="84882"/>
                  <a:pt x="122215" y="56835"/>
                  <a:pt x="159363" y="34547"/>
                </a:cubicBezTo>
                <a:cubicBezTo>
                  <a:pt x="196510" y="12258"/>
                  <a:pt x="230314" y="1114"/>
                  <a:pt x="260775" y="1114"/>
                </a:cubicBezTo>
                <a:cubicBezTo>
                  <a:pt x="283064" y="1114"/>
                  <a:pt x="299037" y="6872"/>
                  <a:pt x="308696" y="18388"/>
                </a:cubicBezTo>
                <a:cubicBezTo>
                  <a:pt x="318354" y="29903"/>
                  <a:pt x="323183" y="44577"/>
                  <a:pt x="323183" y="62408"/>
                </a:cubicBezTo>
                <a:cubicBezTo>
                  <a:pt x="323183" y="75038"/>
                  <a:pt x="320211" y="91011"/>
                  <a:pt x="314268" y="110328"/>
                </a:cubicBezTo>
                <a:lnTo>
                  <a:pt x="232915" y="377790"/>
                </a:lnTo>
                <a:cubicBezTo>
                  <a:pt x="244802" y="377047"/>
                  <a:pt x="263376" y="376675"/>
                  <a:pt x="288636" y="376675"/>
                </a:cubicBezTo>
                <a:cubicBezTo>
                  <a:pt x="355501" y="376675"/>
                  <a:pt x="420510" y="379647"/>
                  <a:pt x="483660" y="385591"/>
                </a:cubicBezTo>
                <a:cubicBezTo>
                  <a:pt x="528237" y="235515"/>
                  <a:pt x="564642" y="127787"/>
                  <a:pt x="592874" y="62408"/>
                </a:cubicBezTo>
                <a:cubicBezTo>
                  <a:pt x="600303" y="46063"/>
                  <a:pt x="609776" y="31575"/>
                  <a:pt x="621292" y="18945"/>
                </a:cubicBezTo>
                <a:cubicBezTo>
                  <a:pt x="632807" y="6315"/>
                  <a:pt x="650081" y="0"/>
                  <a:pt x="6731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741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42"/>
        <p:cNvGrpSpPr/>
        <p:nvPr/>
      </p:nvGrpSpPr>
      <p:grpSpPr>
        <a:xfrm>
          <a:off x="0" y="0"/>
          <a:ext cx="0" cy="0"/>
          <a:chOff x="0" y="0"/>
          <a:chExt cx="0" cy="0"/>
        </a:xfrm>
      </p:grpSpPr>
      <p:pic>
        <p:nvPicPr>
          <p:cNvPr id="13314" name="Picture 2" descr="20220523051805_wm_shs-lich-su-va-dia-li-7"/>
          <p:cNvPicPr>
            <a:picLocks noChangeAspect="1" noChangeArrowheads="1"/>
          </p:cNvPicPr>
          <p:nvPr/>
        </p:nvPicPr>
        <p:blipFill rotWithShape="1">
          <a:blip r:embed="rId3">
            <a:extLst>
              <a:ext uri="{28A0092B-C50C-407E-A947-70E740481C1C}">
                <a14:useLocalDpi xmlns:a14="http://schemas.microsoft.com/office/drawing/2010/main" val="0"/>
              </a:ext>
            </a:extLst>
          </a:blip>
          <a:srcRect l="5518" t="26001" r="6014" b="11557"/>
          <a:stretch/>
        </p:blipFill>
        <p:spPr bwMode="auto">
          <a:xfrm>
            <a:off x="0" y="59087"/>
            <a:ext cx="11957538" cy="680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92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31A0-DC86-4412-93A3-5D25DB895C56}"/>
              </a:ext>
            </a:extLst>
          </p:cNvPr>
          <p:cNvSpPr>
            <a:spLocks noGrp="1"/>
          </p:cNvSpPr>
          <p:nvPr>
            <p:ph type="title"/>
          </p:nvPr>
        </p:nvSpPr>
        <p:spPr>
          <a:xfrm>
            <a:off x="424070" y="636104"/>
            <a:ext cx="11582400" cy="4373218"/>
          </a:xfrm>
        </p:spPr>
        <p:txBody>
          <a:bodyPr>
            <a:normAutofit fontScale="90000"/>
          </a:bodyPr>
          <a:lstStyle/>
          <a:p>
            <a:r>
              <a:rPr lang="en-US" sz="4900" b="1" i="1">
                <a:latin typeface="Times New Roman" panose="02020603050405020304" pitchFamily="18" charset="0"/>
                <a:cs typeface="Times New Roman" panose="02020603050405020304" pitchFamily="18" charset="0"/>
              </a:rPr>
              <a:t>Bài tập 1</a:t>
            </a:r>
            <a:br>
              <a:rPr lang="en-US" sz="4900" b="1" i="1">
                <a:latin typeface="Times New Roman" panose="02020603050405020304" pitchFamily="18" charset="0"/>
                <a:cs typeface="Times New Roman" panose="02020603050405020304" pitchFamily="18" charset="0"/>
              </a:rPr>
            </a:br>
            <a:r>
              <a:rPr lang="en-US" sz="4900" b="1" i="1">
                <a:latin typeface="Times New Roman" panose="02020603050405020304" pitchFamily="18" charset="0"/>
                <a:cs typeface="Times New Roman" panose="02020603050405020304" pitchFamily="18" charset="0"/>
              </a:rPr>
              <a:t>     </a:t>
            </a:r>
            <a:r>
              <a:rPr lang="en-US" sz="4900" b="1" i="1">
                <a:solidFill>
                  <a:srgbClr val="0070C0"/>
                </a:solidFill>
                <a:latin typeface="Times New Roman" panose="02020603050405020304" pitchFamily="18" charset="0"/>
                <a:cs typeface="Times New Roman" panose="02020603050405020304" pitchFamily="18" charset="0"/>
              </a:rPr>
              <a:t>Chọn chữ cái đầu câu trả lời đúng nhất:</a:t>
            </a:r>
            <a:r>
              <a:rPr lang="vi-VN" sz="4900">
                <a:solidFill>
                  <a:srgbClr val="0070C0"/>
                </a:solidFill>
                <a:latin typeface="Times New Roman" panose="02020603050405020304" pitchFamily="18" charset="0"/>
                <a:cs typeface="Times New Roman" panose="02020603050405020304" pitchFamily="18" charset="0"/>
              </a:rPr>
              <a:t/>
            </a:r>
            <a:br>
              <a:rPr lang="vi-VN" sz="4900">
                <a:solidFill>
                  <a:srgbClr val="0070C0"/>
                </a:solidFill>
                <a:latin typeface="Times New Roman" panose="02020603050405020304" pitchFamily="18" charset="0"/>
                <a:cs typeface="Times New Roman" panose="02020603050405020304" pitchFamily="18" charset="0"/>
              </a:rPr>
            </a:br>
            <a:r>
              <a:rPr lang="en-US" sz="4900" b="1" i="1">
                <a:latin typeface="Times New Roman" panose="02020603050405020304" pitchFamily="18" charset="0"/>
                <a:cs typeface="Times New Roman" panose="02020603050405020304" pitchFamily="18" charset="0"/>
              </a:rPr>
              <a:t>Câu 1: Nhận xét nào đúng về quy mô dân số châu Á:</a:t>
            </a:r>
            <a:r>
              <a:rPr lang="vi-VN" sz="4900">
                <a:latin typeface="Times New Roman" panose="02020603050405020304" pitchFamily="18" charset="0"/>
                <a:cs typeface="Times New Roman" panose="02020603050405020304" pitchFamily="18" charset="0"/>
              </a:rPr>
              <a:t/>
            </a:r>
            <a:br>
              <a:rPr lang="vi-VN" sz="4900">
                <a:latin typeface="Times New Roman" panose="02020603050405020304" pitchFamily="18" charset="0"/>
                <a:cs typeface="Times New Roman" panose="02020603050405020304" pitchFamily="18" charset="0"/>
              </a:rPr>
            </a:br>
            <a:r>
              <a:rPr lang="en-US" sz="4900" i="1">
                <a:latin typeface="Times New Roman" panose="02020603050405020304" pitchFamily="18" charset="0"/>
                <a:cs typeface="Times New Roman" panose="02020603050405020304" pitchFamily="18" charset="0"/>
              </a:rPr>
              <a:t>A. Dân cư thưa thớt.</a:t>
            </a:r>
            <a:r>
              <a:rPr lang="vi-VN" sz="4900">
                <a:latin typeface="Times New Roman" panose="02020603050405020304" pitchFamily="18" charset="0"/>
                <a:cs typeface="Times New Roman" panose="02020603050405020304" pitchFamily="18" charset="0"/>
              </a:rPr>
              <a:t/>
            </a:r>
            <a:br>
              <a:rPr lang="vi-VN" sz="4900">
                <a:latin typeface="Times New Roman" panose="02020603050405020304" pitchFamily="18" charset="0"/>
                <a:cs typeface="Times New Roman" panose="02020603050405020304" pitchFamily="18" charset="0"/>
              </a:rPr>
            </a:br>
            <a:r>
              <a:rPr lang="en-US" sz="4900" i="1">
                <a:latin typeface="Times New Roman" panose="02020603050405020304" pitchFamily="18" charset="0"/>
                <a:cs typeface="Times New Roman" panose="02020603050405020304" pitchFamily="18" charset="0"/>
              </a:rPr>
              <a:t>B. Đông dân nhất thế giới.</a:t>
            </a:r>
            <a:r>
              <a:rPr lang="vi-VN" sz="4900">
                <a:latin typeface="Times New Roman" panose="02020603050405020304" pitchFamily="18" charset="0"/>
                <a:cs typeface="Times New Roman" panose="02020603050405020304" pitchFamily="18" charset="0"/>
              </a:rPr>
              <a:t/>
            </a:r>
            <a:br>
              <a:rPr lang="vi-VN" sz="4900">
                <a:latin typeface="Times New Roman" panose="02020603050405020304" pitchFamily="18" charset="0"/>
                <a:cs typeface="Times New Roman" panose="02020603050405020304" pitchFamily="18" charset="0"/>
              </a:rPr>
            </a:br>
            <a:r>
              <a:rPr lang="en-US" sz="4900">
                <a:latin typeface="Times New Roman" panose="02020603050405020304" pitchFamily="18" charset="0"/>
                <a:cs typeface="Times New Roman" panose="02020603050405020304" pitchFamily="18" charset="0"/>
              </a:rPr>
              <a:t>C. Dân cư phân bố không đồng đều.</a:t>
            </a:r>
            <a:r>
              <a:rPr lang="vi-VN" sz="4900">
                <a:latin typeface="Times New Roman" panose="02020603050405020304" pitchFamily="18" charset="0"/>
                <a:cs typeface="Times New Roman" panose="02020603050405020304" pitchFamily="18" charset="0"/>
              </a:rPr>
              <a:t/>
            </a:r>
            <a:br>
              <a:rPr lang="vi-VN" sz="4900">
                <a:latin typeface="Times New Roman" panose="02020603050405020304" pitchFamily="18" charset="0"/>
                <a:cs typeface="Times New Roman" panose="02020603050405020304" pitchFamily="18" charset="0"/>
              </a:rPr>
            </a:br>
            <a:r>
              <a:rPr lang="en-US" sz="4900">
                <a:latin typeface="Times New Roman" panose="02020603050405020304" pitchFamily="18" charset="0"/>
                <a:cs typeface="Times New Roman" panose="02020603050405020304" pitchFamily="18" charset="0"/>
              </a:rPr>
              <a:t>D. Tỉ lệ gia tăng tự nhiên ngang bằng thế giới.</a:t>
            </a:r>
            <a:r>
              <a:rPr lang="vi-VN"/>
              <a:t/>
            </a:r>
            <a:br>
              <a:rPr lang="vi-VN"/>
            </a:br>
            <a:endParaRPr lang="vi-VN"/>
          </a:p>
        </p:txBody>
      </p:sp>
    </p:spTree>
    <p:extLst>
      <p:ext uri="{BB962C8B-B14F-4D97-AF65-F5344CB8AC3E}">
        <p14:creationId xmlns:p14="http://schemas.microsoft.com/office/powerpoint/2010/main" val="3115397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31A0-DC86-4412-93A3-5D25DB895C56}"/>
              </a:ext>
            </a:extLst>
          </p:cNvPr>
          <p:cNvSpPr>
            <a:spLocks noGrp="1"/>
          </p:cNvSpPr>
          <p:nvPr>
            <p:ph type="title"/>
          </p:nvPr>
        </p:nvSpPr>
        <p:spPr>
          <a:xfrm>
            <a:off x="424070" y="636104"/>
            <a:ext cx="11582400" cy="4373218"/>
          </a:xfrm>
        </p:spPr>
        <p:txBody>
          <a:bodyPr>
            <a:normAutofit fontScale="90000"/>
          </a:bodyPr>
          <a:lstStyle/>
          <a:p>
            <a:r>
              <a:rPr lang="en-US" sz="4900" b="1" i="1">
                <a:latin typeface="Times New Roman" panose="02020603050405020304" pitchFamily="18" charset="0"/>
                <a:cs typeface="Times New Roman" panose="02020603050405020304" pitchFamily="18" charset="0"/>
              </a:rPr>
              <a:t>Bài tập 1</a:t>
            </a:r>
            <a:br>
              <a:rPr lang="en-US" sz="4900" b="1" i="1">
                <a:latin typeface="Times New Roman" panose="02020603050405020304" pitchFamily="18" charset="0"/>
                <a:cs typeface="Times New Roman" panose="02020603050405020304" pitchFamily="18" charset="0"/>
              </a:rPr>
            </a:br>
            <a:r>
              <a:rPr lang="en-US" sz="4900" b="1" i="1">
                <a:latin typeface="Times New Roman" panose="02020603050405020304" pitchFamily="18" charset="0"/>
                <a:cs typeface="Times New Roman" panose="02020603050405020304" pitchFamily="18" charset="0"/>
              </a:rPr>
              <a:t>     </a:t>
            </a:r>
            <a:r>
              <a:rPr lang="en-US" sz="4900" b="1" i="1">
                <a:solidFill>
                  <a:srgbClr val="0070C0"/>
                </a:solidFill>
                <a:latin typeface="Times New Roman" panose="02020603050405020304" pitchFamily="18" charset="0"/>
                <a:cs typeface="Times New Roman" panose="02020603050405020304" pitchFamily="18" charset="0"/>
              </a:rPr>
              <a:t>Chọn chữ cái đầu câu trả lời đúng nhất:</a:t>
            </a:r>
            <a:r>
              <a:rPr lang="vi-VN" sz="4900">
                <a:solidFill>
                  <a:srgbClr val="0070C0"/>
                </a:solidFill>
                <a:latin typeface="Times New Roman" panose="02020603050405020304" pitchFamily="18" charset="0"/>
                <a:cs typeface="Times New Roman" panose="02020603050405020304" pitchFamily="18" charset="0"/>
              </a:rPr>
              <a:t/>
            </a:r>
            <a:br>
              <a:rPr lang="vi-VN" sz="4900">
                <a:solidFill>
                  <a:srgbClr val="0070C0"/>
                </a:solidFill>
                <a:latin typeface="Times New Roman" panose="02020603050405020304" pitchFamily="18" charset="0"/>
                <a:cs typeface="Times New Roman" panose="02020603050405020304" pitchFamily="18" charset="0"/>
              </a:rPr>
            </a:br>
            <a:r>
              <a:rPr lang="en-US" sz="4900" b="1" i="1">
                <a:latin typeface="Times New Roman" panose="02020603050405020304" pitchFamily="18" charset="0"/>
                <a:cs typeface="Times New Roman" panose="02020603050405020304" pitchFamily="18" charset="0"/>
              </a:rPr>
              <a:t>Câu 1: Nhận xét nào đúng về quy mô dân số châu Á:</a:t>
            </a:r>
            <a:r>
              <a:rPr lang="vi-VN" sz="4900">
                <a:latin typeface="Times New Roman" panose="02020603050405020304" pitchFamily="18" charset="0"/>
                <a:cs typeface="Times New Roman" panose="02020603050405020304" pitchFamily="18" charset="0"/>
              </a:rPr>
              <a:t/>
            </a:r>
            <a:br>
              <a:rPr lang="vi-VN" sz="4900">
                <a:latin typeface="Times New Roman" panose="02020603050405020304" pitchFamily="18" charset="0"/>
                <a:cs typeface="Times New Roman" panose="02020603050405020304" pitchFamily="18" charset="0"/>
              </a:rPr>
            </a:br>
            <a:r>
              <a:rPr lang="en-US" sz="4900" i="1">
                <a:latin typeface="Times New Roman" panose="02020603050405020304" pitchFamily="18" charset="0"/>
                <a:cs typeface="Times New Roman" panose="02020603050405020304" pitchFamily="18" charset="0"/>
              </a:rPr>
              <a:t>A. Dân cư thưa thớt.</a:t>
            </a:r>
            <a:r>
              <a:rPr lang="vi-VN" sz="4900">
                <a:latin typeface="Times New Roman" panose="02020603050405020304" pitchFamily="18" charset="0"/>
                <a:cs typeface="Times New Roman" panose="02020603050405020304" pitchFamily="18" charset="0"/>
              </a:rPr>
              <a:t/>
            </a:r>
            <a:br>
              <a:rPr lang="vi-VN" sz="4900">
                <a:latin typeface="Times New Roman" panose="02020603050405020304" pitchFamily="18" charset="0"/>
                <a:cs typeface="Times New Roman" panose="02020603050405020304" pitchFamily="18" charset="0"/>
              </a:rPr>
            </a:br>
            <a:r>
              <a:rPr lang="en-US" sz="4900" i="1">
                <a:solidFill>
                  <a:srgbClr val="FF0000"/>
                </a:solidFill>
                <a:latin typeface="Times New Roman" panose="02020603050405020304" pitchFamily="18" charset="0"/>
                <a:cs typeface="Times New Roman" panose="02020603050405020304" pitchFamily="18" charset="0"/>
              </a:rPr>
              <a:t>B. Đông dân nhất thế giới.</a:t>
            </a:r>
            <a:r>
              <a:rPr lang="vi-VN" sz="4900">
                <a:solidFill>
                  <a:srgbClr val="FF0000"/>
                </a:solidFill>
                <a:latin typeface="Times New Roman" panose="02020603050405020304" pitchFamily="18" charset="0"/>
                <a:cs typeface="Times New Roman" panose="02020603050405020304" pitchFamily="18" charset="0"/>
              </a:rPr>
              <a:t/>
            </a:r>
            <a:br>
              <a:rPr lang="vi-VN" sz="4900">
                <a:solidFill>
                  <a:srgbClr val="FF0000"/>
                </a:solidFill>
                <a:latin typeface="Times New Roman" panose="02020603050405020304" pitchFamily="18" charset="0"/>
                <a:cs typeface="Times New Roman" panose="02020603050405020304" pitchFamily="18" charset="0"/>
              </a:rPr>
            </a:br>
            <a:r>
              <a:rPr lang="en-US" sz="4900">
                <a:latin typeface="Times New Roman" panose="02020603050405020304" pitchFamily="18" charset="0"/>
                <a:cs typeface="Times New Roman" panose="02020603050405020304" pitchFamily="18" charset="0"/>
              </a:rPr>
              <a:t>C. Dân cư phân bố không đồng đều.</a:t>
            </a:r>
            <a:r>
              <a:rPr lang="vi-VN" sz="4900">
                <a:latin typeface="Times New Roman" panose="02020603050405020304" pitchFamily="18" charset="0"/>
                <a:cs typeface="Times New Roman" panose="02020603050405020304" pitchFamily="18" charset="0"/>
              </a:rPr>
              <a:t/>
            </a:r>
            <a:br>
              <a:rPr lang="vi-VN" sz="4900">
                <a:latin typeface="Times New Roman" panose="02020603050405020304" pitchFamily="18" charset="0"/>
                <a:cs typeface="Times New Roman" panose="02020603050405020304" pitchFamily="18" charset="0"/>
              </a:rPr>
            </a:br>
            <a:r>
              <a:rPr lang="en-US" sz="4900">
                <a:latin typeface="Times New Roman" panose="02020603050405020304" pitchFamily="18" charset="0"/>
                <a:cs typeface="Times New Roman" panose="02020603050405020304" pitchFamily="18" charset="0"/>
              </a:rPr>
              <a:t>D. Tỉ lệ gia tăng tự nhiên ngang bằng thế giới.</a:t>
            </a:r>
            <a:r>
              <a:rPr lang="vi-VN"/>
              <a:t/>
            </a:r>
            <a:br>
              <a:rPr lang="vi-VN"/>
            </a:br>
            <a:endParaRPr lang="vi-VN"/>
          </a:p>
        </p:txBody>
      </p:sp>
    </p:spTree>
    <p:extLst>
      <p:ext uri="{BB962C8B-B14F-4D97-AF65-F5344CB8AC3E}">
        <p14:creationId xmlns:p14="http://schemas.microsoft.com/office/powerpoint/2010/main" val="2725260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4B68E-F20A-40DE-9004-2C24B51EC46E}"/>
              </a:ext>
            </a:extLst>
          </p:cNvPr>
          <p:cNvSpPr>
            <a:spLocks noGrp="1"/>
          </p:cNvSpPr>
          <p:nvPr>
            <p:ph type="title"/>
          </p:nvPr>
        </p:nvSpPr>
        <p:spPr>
          <a:xfrm>
            <a:off x="304799" y="365125"/>
            <a:ext cx="11781183" cy="4816475"/>
          </a:xfrm>
        </p:spPr>
        <p:txBody>
          <a:bodyPr>
            <a:noAutofit/>
          </a:bodyPr>
          <a:lstStyle/>
          <a:p>
            <a:r>
              <a:rPr lang="en-US" sz="4800" b="1">
                <a:latin typeface="Times New Roman" panose="02020603050405020304" pitchFamily="18" charset="0"/>
                <a:cs typeface="Times New Roman" panose="02020603050405020304" pitchFamily="18" charset="0"/>
              </a:rPr>
              <a:t>Câu 2: Hiện nay, tỉ ệ gia tăng dân số của châu Á đã giảm đáng kể, có được thành tựu trên là nhờ:</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A. thực hiện tốt chính sách kế hoạch hóa gia       đình.</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B. tỉ lệ nữ ít hơn nam.</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C. kinh tế phát triển.</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D. đời sống người dân được nâng cao</a:t>
            </a:r>
            <a:endParaRPr lang="vi-VN"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3102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4B68E-F20A-40DE-9004-2C24B51EC46E}"/>
              </a:ext>
            </a:extLst>
          </p:cNvPr>
          <p:cNvSpPr>
            <a:spLocks noGrp="1"/>
          </p:cNvSpPr>
          <p:nvPr>
            <p:ph type="title"/>
          </p:nvPr>
        </p:nvSpPr>
        <p:spPr>
          <a:xfrm>
            <a:off x="304799" y="365125"/>
            <a:ext cx="11781183" cy="4816475"/>
          </a:xfrm>
        </p:spPr>
        <p:txBody>
          <a:bodyPr>
            <a:noAutofit/>
          </a:bodyPr>
          <a:lstStyle/>
          <a:p>
            <a:r>
              <a:rPr lang="en-US" sz="4800" b="1">
                <a:latin typeface="Times New Roman" panose="02020603050405020304" pitchFamily="18" charset="0"/>
                <a:cs typeface="Times New Roman" panose="02020603050405020304" pitchFamily="18" charset="0"/>
              </a:rPr>
              <a:t>Câu 2: Hiện nay, tỉ ệ gia tăng dân số của châu Á đã giảm đáng kể, có được thành tựu trên là nhờ:</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solidFill>
                  <a:srgbClr val="FF0000"/>
                </a:solidFill>
                <a:latin typeface="Times New Roman" panose="02020603050405020304" pitchFamily="18" charset="0"/>
                <a:cs typeface="Times New Roman" panose="02020603050405020304" pitchFamily="18" charset="0"/>
              </a:rPr>
              <a:t>A. thực hiện tốt chính sách kế hoạch hóa gia       đình.</a:t>
            </a:r>
            <a:r>
              <a:rPr lang="vi-VN" sz="4800">
                <a:solidFill>
                  <a:srgbClr val="FF0000"/>
                </a:solidFill>
                <a:latin typeface="Times New Roman" panose="02020603050405020304" pitchFamily="18" charset="0"/>
                <a:cs typeface="Times New Roman" panose="02020603050405020304" pitchFamily="18" charset="0"/>
              </a:rPr>
              <a:t/>
            </a:r>
            <a:br>
              <a:rPr lang="vi-VN" sz="4800">
                <a:solidFill>
                  <a:srgbClr val="FF0000"/>
                </a:solidFill>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B. tỉ lệ nữ ít hơn nam.</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C. kinh tế phát triển.</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D. đời sống người dân được nâng cao</a:t>
            </a:r>
            <a:endParaRPr lang="vi-VN"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040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F921-6402-4202-BBD0-DD76F1414E40}"/>
              </a:ext>
            </a:extLst>
          </p:cNvPr>
          <p:cNvSpPr>
            <a:spLocks noGrp="1"/>
          </p:cNvSpPr>
          <p:nvPr>
            <p:ph type="title"/>
          </p:nvPr>
        </p:nvSpPr>
        <p:spPr>
          <a:xfrm>
            <a:off x="410817" y="365125"/>
            <a:ext cx="11688418" cy="5147779"/>
          </a:xfrm>
        </p:spPr>
        <p:txBody>
          <a:bodyPr>
            <a:normAutofit/>
          </a:bodyPr>
          <a:lstStyle/>
          <a:p>
            <a:r>
              <a:rPr lang="en-US" sz="4800" b="1">
                <a:latin typeface="Times New Roman" panose="02020603050405020304" pitchFamily="18" charset="0"/>
                <a:cs typeface="Times New Roman" panose="02020603050405020304" pitchFamily="18" charset="0"/>
              </a:rPr>
              <a:t>Câu 3: Chủng tộc Môn-gô-ô-it phân bố chủ yếu ở khu vực nào sau đây?</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A. Bắc Á, Tây Nam Á và Nam Á.</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B. Trung Á, Tây Nam Á và Nam Á.</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C. Đông Nam Á, Nam Á và Đông Á.</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D. Bắc Á, Đông Á và Đông Nam Á.</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endParaRPr lang="vi-VN"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488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15"/>
        <p:cNvGrpSpPr/>
        <p:nvPr/>
      </p:nvGrpSpPr>
      <p:grpSpPr>
        <a:xfrm>
          <a:off x="0" y="0"/>
          <a:ext cx="0" cy="0"/>
          <a:chOff x="0" y="0"/>
          <a:chExt cx="0" cy="0"/>
        </a:xfrm>
      </p:grpSpPr>
      <p:sp>
        <p:nvSpPr>
          <p:cNvPr id="19" name="Rectangle 18"/>
          <p:cNvSpPr/>
          <p:nvPr/>
        </p:nvSpPr>
        <p:spPr>
          <a:xfrm>
            <a:off x="242889" y="1060713"/>
            <a:ext cx="9186862" cy="1323439"/>
          </a:xfrm>
          <a:prstGeom prst="rect">
            <a:avLst/>
          </a:prstGeom>
        </p:spPr>
        <p:txBody>
          <a:bodyPr wrap="square">
            <a:spAutoFit/>
          </a:bodyPr>
          <a:lstStyle/>
          <a:p>
            <a:pPr algn="just">
              <a:defRPr/>
            </a:pPr>
            <a:r>
              <a:rPr lang="en-US" sz="400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1.Quốc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gia</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nào có số dân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đông</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nhất</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thế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giới</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a:t>
            </a:r>
          </a:p>
        </p:txBody>
      </p:sp>
      <p:sp>
        <p:nvSpPr>
          <p:cNvPr id="20" name="Rectangle: Rounded Corners 6">
            <a:extLst>
              <a:ext uri="{FF2B5EF4-FFF2-40B4-BE49-F238E27FC236}">
                <a16:creationId xmlns:a16="http://schemas.microsoft.com/office/drawing/2014/main" id="{1F31E1AE-68B3-4FC9-86EF-10F6E2721722}"/>
              </a:ext>
            </a:extLst>
          </p:cNvPr>
          <p:cNvSpPr/>
          <p:nvPr/>
        </p:nvSpPr>
        <p:spPr>
          <a:xfrm>
            <a:off x="9429750" y="1446175"/>
            <a:ext cx="2519361" cy="590843"/>
          </a:xfrm>
          <a:prstGeom prst="roundRect">
            <a:avLst/>
          </a:prstGeom>
          <a:solidFill>
            <a:srgbClr val="FFAABE"/>
          </a:solidFill>
          <a:ln w="25400" cap="flat" cmpd="sng" algn="ctr">
            <a:noFill/>
            <a:prstDash val="solid"/>
          </a:ln>
          <a:effectLst/>
        </p:spPr>
        <p:txBody>
          <a:bodyPr rtlCol="0" anchor="ctr"/>
          <a:lstStyle/>
          <a:p>
            <a:pPr algn="ctr" defTabSz="685800">
              <a:defRPr/>
            </a:pPr>
            <a:r>
              <a:rPr lang="en-US" sz="3200" b="1" kern="0">
                <a:solidFill>
                  <a:prstClr val="white"/>
                </a:solidFill>
                <a:latin typeface="Times New Roman" panose="02020603050405020304" pitchFamily="18" charset="0"/>
                <a:ea typeface="#9Slide03 Roboto Medium" panose="02000000000000000000" pitchFamily="2" charset="0"/>
                <a:cs typeface="Times New Roman" panose="02020603050405020304" pitchFamily="18" charset="0"/>
              </a:rPr>
              <a:t>Ấn Độ</a:t>
            </a:r>
            <a:endParaRPr lang="en-US" sz="3200" b="1" kern="0" dirty="0">
              <a:solidFill>
                <a:prstClr val="white"/>
              </a:solidFill>
              <a:latin typeface="Times New Roman" panose="02020603050405020304" pitchFamily="18" charset="0"/>
              <a:ea typeface="#9Slide03 Roboto Medium" panose="02000000000000000000" pitchFamily="2" charset="0"/>
              <a:cs typeface="Times New Roman" panose="02020603050405020304" pitchFamily="18" charset="0"/>
            </a:endParaRPr>
          </a:p>
        </p:txBody>
      </p:sp>
      <p:sp>
        <p:nvSpPr>
          <p:cNvPr id="25" name="Rectangle 24"/>
          <p:cNvSpPr/>
          <p:nvPr/>
        </p:nvSpPr>
        <p:spPr>
          <a:xfrm>
            <a:off x="0" y="2222453"/>
            <a:ext cx="9429751" cy="1323439"/>
          </a:xfrm>
          <a:prstGeom prst="rect">
            <a:avLst/>
          </a:prstGeom>
        </p:spPr>
        <p:txBody>
          <a:bodyPr wrap="square">
            <a:spAutoFit/>
          </a:bodyPr>
          <a:lstStyle/>
          <a:p>
            <a:pPr algn="just">
              <a:defRPr/>
            </a:pPr>
            <a:r>
              <a:rPr lang="en-US" sz="400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2.Da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vàng</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tóc</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đen</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00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mũi</a:t>
            </a:r>
            <a:r>
              <a:rPr lang="en-US" sz="400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thấp,…là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đặc</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điểm của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chủng</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tộc</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người nào?</a:t>
            </a:r>
          </a:p>
        </p:txBody>
      </p:sp>
      <p:sp>
        <p:nvSpPr>
          <p:cNvPr id="26" name="Rectangle: Rounded Corners 6">
            <a:extLst>
              <a:ext uri="{FF2B5EF4-FFF2-40B4-BE49-F238E27FC236}">
                <a16:creationId xmlns:a16="http://schemas.microsoft.com/office/drawing/2014/main" id="{1F31E1AE-68B3-4FC9-86EF-10F6E2721722}"/>
              </a:ext>
            </a:extLst>
          </p:cNvPr>
          <p:cNvSpPr/>
          <p:nvPr/>
        </p:nvSpPr>
        <p:spPr>
          <a:xfrm>
            <a:off x="9429750" y="2271022"/>
            <a:ext cx="2519361" cy="886746"/>
          </a:xfrm>
          <a:prstGeom prst="roundRect">
            <a:avLst/>
          </a:prstGeom>
          <a:solidFill>
            <a:srgbClr val="FFAABE"/>
          </a:solidFill>
          <a:ln w="25400" cap="flat" cmpd="sng" algn="ctr">
            <a:noFill/>
            <a:prstDash val="solid"/>
          </a:ln>
          <a:effectLst/>
        </p:spPr>
        <p:txBody>
          <a:bodyPr rtlCol="0" anchor="ctr"/>
          <a:lstStyle/>
          <a:p>
            <a:pPr algn="ctr" defTabSz="685800">
              <a:defRPr/>
            </a:pPr>
            <a:r>
              <a:rPr lang="en-US" sz="3200" b="1" kern="0">
                <a:solidFill>
                  <a:prstClr val="white"/>
                </a:solidFill>
                <a:latin typeface="Times New Roman" panose="02020603050405020304" pitchFamily="18" charset="0"/>
                <a:ea typeface="#9Slide03 Roboto Medium" panose="02000000000000000000" pitchFamily="2" charset="0"/>
                <a:cs typeface="Times New Roman" panose="02020603050405020304" pitchFamily="18" charset="0"/>
              </a:rPr>
              <a:t>Môn-gô-lô-it</a:t>
            </a:r>
            <a:endParaRPr lang="en-US" sz="3200" b="1" kern="0" dirty="0">
              <a:solidFill>
                <a:prstClr val="white"/>
              </a:solidFill>
              <a:latin typeface="Times New Roman" panose="02020603050405020304" pitchFamily="18" charset="0"/>
              <a:ea typeface="#9Slide03 Roboto Medium" panose="02000000000000000000" pitchFamily="2" charset="0"/>
              <a:cs typeface="Times New Roman" panose="02020603050405020304" pitchFamily="18" charset="0"/>
            </a:endParaRPr>
          </a:p>
        </p:txBody>
      </p:sp>
      <p:sp>
        <p:nvSpPr>
          <p:cNvPr id="27" name="Rectangle 26"/>
          <p:cNvSpPr/>
          <p:nvPr/>
        </p:nvSpPr>
        <p:spPr>
          <a:xfrm>
            <a:off x="100013" y="3616679"/>
            <a:ext cx="9086850" cy="1323439"/>
          </a:xfrm>
          <a:prstGeom prst="rect">
            <a:avLst/>
          </a:prstGeom>
        </p:spPr>
        <p:txBody>
          <a:bodyPr wrap="square">
            <a:spAutoFit/>
          </a:bodyPr>
          <a:lstStyle/>
          <a:p>
            <a:pPr algn="just">
              <a:defRPr/>
            </a:pPr>
            <a:r>
              <a:rPr lang="en-US" sz="400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3.Quốc </a:t>
            </a:r>
            <a:r>
              <a:rPr lang="en-US" sz="400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gia</a:t>
            </a:r>
            <a:r>
              <a:rPr lang="en-US" sz="400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có dân số tuổi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thọ</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trung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bình</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cao</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nhất</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thế </a:t>
            </a:r>
            <a:r>
              <a:rPr lang="en-US" sz="400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giới</a:t>
            </a:r>
            <a:r>
              <a:rPr lang="en-US" sz="400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là?</a:t>
            </a:r>
            <a:endPar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endParaRPr>
          </a:p>
        </p:txBody>
      </p:sp>
      <p:sp>
        <p:nvSpPr>
          <p:cNvPr id="28" name="Rectangle: Rounded Corners 6">
            <a:extLst>
              <a:ext uri="{FF2B5EF4-FFF2-40B4-BE49-F238E27FC236}">
                <a16:creationId xmlns:a16="http://schemas.microsoft.com/office/drawing/2014/main" id="{1F31E1AE-68B3-4FC9-86EF-10F6E2721722}"/>
              </a:ext>
            </a:extLst>
          </p:cNvPr>
          <p:cNvSpPr/>
          <p:nvPr/>
        </p:nvSpPr>
        <p:spPr>
          <a:xfrm>
            <a:off x="9429750" y="3687555"/>
            <a:ext cx="2405061" cy="590843"/>
          </a:xfrm>
          <a:prstGeom prst="roundRect">
            <a:avLst/>
          </a:prstGeom>
          <a:solidFill>
            <a:srgbClr val="FFAABE"/>
          </a:solidFill>
          <a:ln w="25400" cap="flat" cmpd="sng" algn="ctr">
            <a:noFill/>
            <a:prstDash val="solid"/>
          </a:ln>
          <a:effectLst/>
        </p:spPr>
        <p:txBody>
          <a:bodyPr rtlCol="0" anchor="ctr"/>
          <a:lstStyle/>
          <a:p>
            <a:pPr algn="ctr" defTabSz="685800">
              <a:defRPr/>
            </a:pPr>
            <a:r>
              <a:rPr lang="en-US" sz="3200" b="1" kern="0">
                <a:solidFill>
                  <a:prstClr val="white"/>
                </a:solidFill>
                <a:latin typeface="Times New Roman" panose="02020603050405020304" pitchFamily="18" charset="0"/>
                <a:ea typeface="#9Slide03 Roboto Medium" panose="02000000000000000000" pitchFamily="2" charset="0"/>
                <a:cs typeface="Times New Roman" panose="02020603050405020304" pitchFamily="18" charset="0"/>
              </a:rPr>
              <a:t>Nhật Bản</a:t>
            </a:r>
            <a:endParaRPr lang="en-US" sz="3200" b="1" kern="0" dirty="0">
              <a:solidFill>
                <a:prstClr val="white"/>
              </a:solidFill>
              <a:latin typeface="Times New Roman" panose="02020603050405020304" pitchFamily="18" charset="0"/>
              <a:ea typeface="#9Slide03 Roboto Medium" panose="02000000000000000000" pitchFamily="2" charset="0"/>
              <a:cs typeface="Times New Roman" panose="02020603050405020304" pitchFamily="18" charset="0"/>
            </a:endParaRPr>
          </a:p>
        </p:txBody>
      </p:sp>
      <p:sp>
        <p:nvSpPr>
          <p:cNvPr id="29" name="Rectangle 28"/>
          <p:cNvSpPr/>
          <p:nvPr/>
        </p:nvSpPr>
        <p:spPr>
          <a:xfrm>
            <a:off x="100013" y="4785997"/>
            <a:ext cx="8553633" cy="766557"/>
          </a:xfrm>
          <a:prstGeom prst="rect">
            <a:avLst/>
          </a:prstGeom>
        </p:spPr>
        <p:txBody>
          <a:bodyPr wrap="square">
            <a:spAutoFit/>
          </a:bodyPr>
          <a:lstStyle/>
          <a:p>
            <a:pPr algn="just">
              <a:lnSpc>
                <a:spcPct val="120000"/>
              </a:lnSpc>
              <a:defRPr/>
            </a:pPr>
            <a:r>
              <a:rPr lang="en-US" sz="400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4. Hồi </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giáo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ra</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đời</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tại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quốc</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gia</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nào?</a:t>
            </a:r>
          </a:p>
        </p:txBody>
      </p:sp>
      <p:sp>
        <p:nvSpPr>
          <p:cNvPr id="30" name="Rectangle: Rounded Corners 6">
            <a:extLst>
              <a:ext uri="{FF2B5EF4-FFF2-40B4-BE49-F238E27FC236}">
                <a16:creationId xmlns:a16="http://schemas.microsoft.com/office/drawing/2014/main" id="{1F31E1AE-68B3-4FC9-86EF-10F6E2721722}"/>
              </a:ext>
            </a:extLst>
          </p:cNvPr>
          <p:cNvSpPr/>
          <p:nvPr/>
        </p:nvSpPr>
        <p:spPr>
          <a:xfrm>
            <a:off x="8972551" y="4785997"/>
            <a:ext cx="2976560" cy="590843"/>
          </a:xfrm>
          <a:prstGeom prst="roundRect">
            <a:avLst/>
          </a:prstGeom>
          <a:solidFill>
            <a:srgbClr val="FFAABE"/>
          </a:solidFill>
          <a:ln w="25400" cap="flat" cmpd="sng" algn="ctr">
            <a:noFill/>
            <a:prstDash val="solid"/>
          </a:ln>
          <a:effectLst/>
        </p:spPr>
        <p:txBody>
          <a:bodyPr rtlCol="0" anchor="ctr"/>
          <a:lstStyle/>
          <a:p>
            <a:pPr algn="ctr" defTabSz="685800">
              <a:defRPr/>
            </a:pPr>
            <a:r>
              <a:rPr lang="en-US" sz="3200" b="1" kern="0">
                <a:solidFill>
                  <a:prstClr val="white"/>
                </a:solidFill>
                <a:latin typeface="Times New Roman" panose="02020603050405020304" pitchFamily="18" charset="0"/>
                <a:ea typeface="#9Slide03 Roboto Medium" panose="02000000000000000000" pitchFamily="2" charset="0"/>
                <a:cs typeface="Times New Roman" panose="02020603050405020304" pitchFamily="18" charset="0"/>
              </a:rPr>
              <a:t>A-rập- xê-út</a:t>
            </a:r>
            <a:endParaRPr lang="en-US" sz="3200" b="1" kern="0" dirty="0">
              <a:solidFill>
                <a:prstClr val="white"/>
              </a:solidFill>
              <a:latin typeface="Times New Roman" panose="02020603050405020304" pitchFamily="18" charset="0"/>
              <a:ea typeface="#9Slide03 Roboto Medium" panose="02000000000000000000" pitchFamily="2" charset="0"/>
              <a:cs typeface="Times New Roman" panose="02020603050405020304" pitchFamily="18" charset="0"/>
            </a:endParaRPr>
          </a:p>
        </p:txBody>
      </p:sp>
      <p:sp>
        <p:nvSpPr>
          <p:cNvPr id="31" name="Rectangle 30"/>
          <p:cNvSpPr/>
          <p:nvPr/>
        </p:nvSpPr>
        <p:spPr>
          <a:xfrm>
            <a:off x="42862" y="5356826"/>
            <a:ext cx="9201151" cy="1505220"/>
          </a:xfrm>
          <a:prstGeom prst="rect">
            <a:avLst/>
          </a:prstGeom>
        </p:spPr>
        <p:txBody>
          <a:bodyPr wrap="square">
            <a:spAutoFit/>
          </a:bodyPr>
          <a:lstStyle/>
          <a:p>
            <a:pPr algn="just">
              <a:lnSpc>
                <a:spcPct val="120000"/>
              </a:lnSpc>
              <a:defRPr/>
            </a:pPr>
            <a:r>
              <a:rPr lang="en-US" sz="400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5. Tỉnh </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(thành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phố</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có số dân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đông</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4000" dirty="0" err="1">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nhất</a:t>
            </a:r>
            <a:r>
              <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 ở nước </a:t>
            </a:r>
            <a:r>
              <a:rPr lang="en-US" sz="400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rPr>
              <a:t>ta là?</a:t>
            </a:r>
            <a:endParaRPr lang="en-US" sz="4000" dirty="0">
              <a:solidFill>
                <a:srgbClr val="00745A">
                  <a:lumMod val="50000"/>
                </a:srgbClr>
              </a:solidFill>
              <a:latin typeface="Times New Roman" panose="02020603050405020304" pitchFamily="18" charset="0"/>
              <a:ea typeface="#9Slide03 Roboto Medium" panose="02000000000000000000" pitchFamily="2" charset="0"/>
              <a:cs typeface="Times New Roman" panose="02020603050405020304" pitchFamily="18" charset="0"/>
            </a:endParaRPr>
          </a:p>
        </p:txBody>
      </p:sp>
      <p:sp>
        <p:nvSpPr>
          <p:cNvPr id="32" name="Rectangle: Rounded Corners 6">
            <a:extLst>
              <a:ext uri="{FF2B5EF4-FFF2-40B4-BE49-F238E27FC236}">
                <a16:creationId xmlns:a16="http://schemas.microsoft.com/office/drawing/2014/main" id="{1F31E1AE-68B3-4FC9-86EF-10F6E2721722}"/>
              </a:ext>
            </a:extLst>
          </p:cNvPr>
          <p:cNvSpPr/>
          <p:nvPr/>
        </p:nvSpPr>
        <p:spPr>
          <a:xfrm>
            <a:off x="8772525" y="5618944"/>
            <a:ext cx="3376612" cy="1132108"/>
          </a:xfrm>
          <a:prstGeom prst="roundRect">
            <a:avLst/>
          </a:prstGeom>
          <a:solidFill>
            <a:srgbClr val="FFAABE"/>
          </a:solidFill>
          <a:ln w="25400" cap="flat" cmpd="sng" algn="ctr">
            <a:noFill/>
            <a:prstDash val="solid"/>
          </a:ln>
          <a:effectLst/>
        </p:spPr>
        <p:txBody>
          <a:bodyPr rtlCol="0" anchor="ctr"/>
          <a:lstStyle/>
          <a:p>
            <a:pPr algn="ctr" defTabSz="685800">
              <a:defRPr/>
            </a:pPr>
            <a:r>
              <a:rPr lang="en-US" sz="3200" b="1" kern="0" dirty="0">
                <a:solidFill>
                  <a:prstClr val="white"/>
                </a:solidFill>
                <a:latin typeface="Times New Roman" panose="02020603050405020304" pitchFamily="18" charset="0"/>
                <a:ea typeface="#9Slide03 Roboto Medium" panose="02000000000000000000" pitchFamily="2" charset="0"/>
                <a:cs typeface="Times New Roman" panose="02020603050405020304" pitchFamily="18" charset="0"/>
              </a:rPr>
              <a:t>TP. HỒ CHÍ MINH</a:t>
            </a:r>
          </a:p>
        </p:txBody>
      </p:sp>
      <p:sp>
        <p:nvSpPr>
          <p:cNvPr id="33" name="Rectangle 32"/>
          <p:cNvSpPr/>
          <p:nvPr/>
        </p:nvSpPr>
        <p:spPr>
          <a:xfrm>
            <a:off x="1484243" y="172278"/>
            <a:ext cx="6758609" cy="646331"/>
          </a:xfrm>
          <a:prstGeom prst="rect">
            <a:avLst/>
          </a:prstGeom>
        </p:spPr>
        <p:txBody>
          <a:bodyPr wrap="square">
            <a:spAutoFit/>
          </a:bodyPr>
          <a:lstStyle/>
          <a:p>
            <a:pPr algn="ctr">
              <a:defRPr/>
            </a:pPr>
            <a:r>
              <a:rPr lang="en-US" altLang="zh-CN" sz="3600" b="1">
                <a:solidFill>
                  <a:srgbClr val="DDD0C0">
                    <a:lumMod val="10000"/>
                  </a:srgbClr>
                </a:solidFill>
                <a:latin typeface="Times New Roman" panose="02020603050405020304" pitchFamily="18" charset="0"/>
                <a:ea typeface="微软雅黑" pitchFamily="34" charset="-122"/>
                <a:cs typeface="Times New Roman" panose="02020603050405020304" pitchFamily="18" charset="0"/>
              </a:rPr>
              <a:t>AI NHANH HƠN</a:t>
            </a:r>
            <a:endParaRPr lang="en-US" altLang="zh-CN" sz="3600" b="1" dirty="0">
              <a:solidFill>
                <a:srgbClr val="DDD0C0">
                  <a:lumMod val="10000"/>
                </a:srgbClr>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3298494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5" grpId="0"/>
      <p:bldP spid="26" grpId="0" animBg="1"/>
      <p:bldP spid="27" grpId="0"/>
      <p:bldP spid="28" grpId="0" animBg="1"/>
      <p:bldP spid="29" grpId="0"/>
      <p:bldP spid="30" grpId="0" animBg="1"/>
      <p:bldP spid="31" grpId="0"/>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F921-6402-4202-BBD0-DD76F1414E40}"/>
              </a:ext>
            </a:extLst>
          </p:cNvPr>
          <p:cNvSpPr>
            <a:spLocks noGrp="1"/>
          </p:cNvSpPr>
          <p:nvPr>
            <p:ph type="title"/>
          </p:nvPr>
        </p:nvSpPr>
        <p:spPr>
          <a:xfrm>
            <a:off x="410817" y="365125"/>
            <a:ext cx="11688418" cy="5147779"/>
          </a:xfrm>
        </p:spPr>
        <p:txBody>
          <a:bodyPr>
            <a:normAutofit/>
          </a:bodyPr>
          <a:lstStyle/>
          <a:p>
            <a:r>
              <a:rPr lang="en-US" sz="4800" b="1">
                <a:latin typeface="Times New Roman" panose="02020603050405020304" pitchFamily="18" charset="0"/>
                <a:cs typeface="Times New Roman" panose="02020603050405020304" pitchFamily="18" charset="0"/>
              </a:rPr>
              <a:t>Câu 3: Chủng tộc Môn-gô-ô-it phân bố chủ yếu ở khu vực nào sau đây?</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A. Bắc Á, Tây Nam Á và Nam Á.</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B. Trung Á, Tây Nam Á và Nam Á.</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C. Đông Nam Á, Nam Á và Đông Á.</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solidFill>
                  <a:srgbClr val="FF0000"/>
                </a:solidFill>
                <a:latin typeface="Times New Roman" panose="02020603050405020304" pitchFamily="18" charset="0"/>
                <a:cs typeface="Times New Roman" panose="02020603050405020304" pitchFamily="18" charset="0"/>
              </a:rPr>
              <a:t>D. Bắc Á, Đông Á và Đông Nam Á.</a:t>
            </a:r>
            <a:r>
              <a:rPr lang="vi-VN" sz="4800">
                <a:solidFill>
                  <a:srgbClr val="FF0000"/>
                </a:solidFill>
                <a:latin typeface="Times New Roman" panose="02020603050405020304" pitchFamily="18" charset="0"/>
                <a:cs typeface="Times New Roman" panose="02020603050405020304" pitchFamily="18" charset="0"/>
              </a:rPr>
              <a:t/>
            </a:r>
            <a:br>
              <a:rPr lang="vi-VN" sz="4800">
                <a:solidFill>
                  <a:srgbClr val="FF0000"/>
                </a:solidFill>
                <a:latin typeface="Times New Roman" panose="02020603050405020304" pitchFamily="18" charset="0"/>
                <a:cs typeface="Times New Roman" panose="02020603050405020304" pitchFamily="18" charset="0"/>
              </a:rPr>
            </a:br>
            <a:endParaRPr lang="vi-VN" sz="4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847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BBC-3976-4538-9D87-E49C49CDBBCD}"/>
              </a:ext>
            </a:extLst>
          </p:cNvPr>
          <p:cNvSpPr>
            <a:spLocks noGrp="1"/>
          </p:cNvSpPr>
          <p:nvPr>
            <p:ph type="title"/>
          </p:nvPr>
        </p:nvSpPr>
        <p:spPr>
          <a:xfrm>
            <a:off x="172279" y="365125"/>
            <a:ext cx="11807686" cy="6035675"/>
          </a:xfrm>
        </p:spPr>
        <p:txBody>
          <a:bodyPr>
            <a:normAutofit/>
          </a:bodyPr>
          <a:lstStyle/>
          <a:p>
            <a:r>
              <a:rPr lang="en-US" sz="4800" b="1">
                <a:latin typeface="Times New Roman" panose="02020603050405020304" pitchFamily="18" charset="0"/>
                <a:cs typeface="Times New Roman" panose="02020603050405020304" pitchFamily="18" charset="0"/>
              </a:rPr>
              <a:t>Câu 4: Ấn Độ là nơi ra đời của tôn giáo nào?</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        A. Ki tô giáo và Phật giáo.</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        B. Ki tô giáo và Hồi giáo.</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        C. Ấn Độ giáo và Phật giáo. </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        D. Ấn Độ giáo và Hồi giáo.</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endParaRPr lang="vi-VN"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112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BBC-3976-4538-9D87-E49C49CDBBCD}"/>
              </a:ext>
            </a:extLst>
          </p:cNvPr>
          <p:cNvSpPr>
            <a:spLocks noGrp="1"/>
          </p:cNvSpPr>
          <p:nvPr>
            <p:ph type="title"/>
          </p:nvPr>
        </p:nvSpPr>
        <p:spPr>
          <a:xfrm>
            <a:off x="172279" y="365125"/>
            <a:ext cx="11807686" cy="6035675"/>
          </a:xfrm>
        </p:spPr>
        <p:txBody>
          <a:bodyPr>
            <a:normAutofit/>
          </a:bodyPr>
          <a:lstStyle/>
          <a:p>
            <a:r>
              <a:rPr lang="en-US" sz="4800" b="1">
                <a:latin typeface="Times New Roman" panose="02020603050405020304" pitchFamily="18" charset="0"/>
                <a:cs typeface="Times New Roman" panose="02020603050405020304" pitchFamily="18" charset="0"/>
              </a:rPr>
              <a:t>Câu 4: Ấn Độ là nơi ra đời của tôn giáo nào?</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        A. Ki tô giáo và Phật giáo.</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        B. Ki tô giáo và Hồi giáo.</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        </a:t>
            </a:r>
            <a:r>
              <a:rPr lang="en-US" sz="4800">
                <a:solidFill>
                  <a:srgbClr val="FF0000"/>
                </a:solidFill>
                <a:latin typeface="Times New Roman" panose="02020603050405020304" pitchFamily="18" charset="0"/>
                <a:cs typeface="Times New Roman" panose="02020603050405020304" pitchFamily="18" charset="0"/>
              </a:rPr>
              <a:t>C. Ấn Độ giáo và Phật giáo. </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        D. Ấn Độ giáo và Hồi giáo.</a:t>
            </a:r>
            <a:r>
              <a:rPr lang="vi-VN" sz="4800">
                <a:latin typeface="Times New Roman" panose="02020603050405020304" pitchFamily="18" charset="0"/>
                <a:cs typeface="Times New Roman" panose="02020603050405020304" pitchFamily="18" charset="0"/>
              </a:rPr>
              <a:t/>
            </a:r>
            <a:br>
              <a:rPr lang="vi-VN" sz="4800">
                <a:latin typeface="Times New Roman" panose="02020603050405020304" pitchFamily="18" charset="0"/>
                <a:cs typeface="Times New Roman" panose="02020603050405020304" pitchFamily="18" charset="0"/>
              </a:rPr>
            </a:br>
            <a:endParaRPr lang="vi-VN"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644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C74AA04-43DB-4B7F-B124-91729B210891}"/>
              </a:ext>
            </a:extLst>
          </p:cNvPr>
          <p:cNvGraphicFramePr>
            <a:graphicFrameLocks noGrp="1"/>
          </p:cNvGraphicFramePr>
          <p:nvPr>
            <p:extLst>
              <p:ext uri="{D42A27DB-BD31-4B8C-83A1-F6EECF244321}">
                <p14:modId xmlns:p14="http://schemas.microsoft.com/office/powerpoint/2010/main" val="1523738373"/>
              </p:ext>
            </p:extLst>
          </p:nvPr>
        </p:nvGraphicFramePr>
        <p:xfrm>
          <a:off x="569842" y="2399596"/>
          <a:ext cx="11502887" cy="2929519"/>
        </p:xfrm>
        <a:graphic>
          <a:graphicData uri="http://schemas.openxmlformats.org/drawingml/2006/table">
            <a:tbl>
              <a:tblPr firstRow="1" firstCol="1" bandRow="1">
                <a:tableStyleId>{5C22544A-7EE6-4342-B048-85BDC9FD1C3A}</a:tableStyleId>
              </a:tblPr>
              <a:tblGrid>
                <a:gridCol w="2788135">
                  <a:extLst>
                    <a:ext uri="{9D8B030D-6E8A-4147-A177-3AD203B41FA5}">
                      <a16:colId xmlns:a16="http://schemas.microsoft.com/office/drawing/2014/main" val="2685804921"/>
                    </a:ext>
                  </a:extLst>
                </a:gridCol>
                <a:gridCol w="4999452">
                  <a:extLst>
                    <a:ext uri="{9D8B030D-6E8A-4147-A177-3AD203B41FA5}">
                      <a16:colId xmlns:a16="http://schemas.microsoft.com/office/drawing/2014/main" val="460973015"/>
                    </a:ext>
                  </a:extLst>
                </a:gridCol>
                <a:gridCol w="3715300">
                  <a:extLst>
                    <a:ext uri="{9D8B030D-6E8A-4147-A177-3AD203B41FA5}">
                      <a16:colId xmlns:a16="http://schemas.microsoft.com/office/drawing/2014/main" val="3818922866"/>
                    </a:ext>
                  </a:extLst>
                </a:gridCol>
              </a:tblGrid>
              <a:tr h="1192395">
                <a:tc>
                  <a:txBody>
                    <a:bodyPr/>
                    <a:lstStyle/>
                    <a:p>
                      <a:pPr algn="just">
                        <a:lnSpc>
                          <a:spcPct val="115000"/>
                        </a:lnSpc>
                        <a:spcAft>
                          <a:spcPts val="0"/>
                        </a:spcAft>
                      </a:pPr>
                      <a:r>
                        <a:rPr lang="en-US" sz="4000">
                          <a:effectLst/>
                          <a:latin typeface="Times New Roman" panose="02020603050405020304" pitchFamily="18" charset="0"/>
                          <a:cs typeface="Times New Roman" panose="02020603050405020304" pitchFamily="18" charset="0"/>
                        </a:rPr>
                        <a:t>Châu lục</a:t>
                      </a:r>
                      <a:endParaRPr lang="vi-VN"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4000">
                          <a:effectLst/>
                          <a:latin typeface="Times New Roman" panose="02020603050405020304" pitchFamily="18" charset="0"/>
                          <a:cs typeface="Times New Roman" panose="02020603050405020304" pitchFamily="18" charset="0"/>
                        </a:rPr>
                        <a:t>Diện tích  (triệu km2)</a:t>
                      </a:r>
                      <a:endParaRPr lang="vi-VN"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4000">
                          <a:effectLst/>
                          <a:latin typeface="Times New Roman" panose="02020603050405020304" pitchFamily="18" charset="0"/>
                          <a:cs typeface="Times New Roman" panose="02020603050405020304" pitchFamily="18" charset="0"/>
                        </a:rPr>
                        <a:t>Số dân</a:t>
                      </a:r>
                      <a:endParaRPr lang="vi-VN" sz="40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4000">
                          <a:effectLst/>
                          <a:latin typeface="Times New Roman" panose="02020603050405020304" pitchFamily="18" charset="0"/>
                          <a:cs typeface="Times New Roman" panose="02020603050405020304" pitchFamily="18" charset="0"/>
                        </a:rPr>
                        <a:t>(triệu người)</a:t>
                      </a:r>
                      <a:endParaRPr lang="vi-VN"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4570146"/>
                  </a:ext>
                </a:extLst>
              </a:tr>
              <a:tr h="571303">
                <a:tc>
                  <a:txBody>
                    <a:bodyPr/>
                    <a:lstStyle/>
                    <a:p>
                      <a:pPr algn="just">
                        <a:lnSpc>
                          <a:spcPct val="115000"/>
                        </a:lnSpc>
                        <a:spcAft>
                          <a:spcPts val="0"/>
                        </a:spcAft>
                      </a:pPr>
                      <a:r>
                        <a:rPr lang="en-US" sz="4000">
                          <a:effectLst/>
                          <a:latin typeface="Times New Roman" panose="02020603050405020304" pitchFamily="18" charset="0"/>
                          <a:cs typeface="Times New Roman" panose="02020603050405020304" pitchFamily="18" charset="0"/>
                        </a:rPr>
                        <a:t>Châu Á</a:t>
                      </a:r>
                      <a:endParaRPr lang="vi-VN"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4000">
                          <a:effectLst/>
                          <a:latin typeface="Times New Roman" panose="02020603050405020304" pitchFamily="18" charset="0"/>
                          <a:cs typeface="Times New Roman" panose="02020603050405020304" pitchFamily="18" charset="0"/>
                        </a:rPr>
                        <a:t>44,4</a:t>
                      </a:r>
                      <a:endParaRPr lang="vi-VN"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4000">
                          <a:effectLst/>
                          <a:latin typeface="Times New Roman" panose="02020603050405020304" pitchFamily="18" charset="0"/>
                          <a:cs typeface="Times New Roman" panose="02020603050405020304" pitchFamily="18" charset="0"/>
                        </a:rPr>
                        <a:t>4.641.1</a:t>
                      </a:r>
                      <a:endParaRPr lang="vi-VN"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9866236"/>
                  </a:ext>
                </a:extLst>
              </a:tr>
              <a:tr h="938793">
                <a:tc>
                  <a:txBody>
                    <a:bodyPr/>
                    <a:lstStyle/>
                    <a:p>
                      <a:pPr algn="just">
                        <a:lnSpc>
                          <a:spcPct val="115000"/>
                        </a:lnSpc>
                        <a:spcAft>
                          <a:spcPts val="0"/>
                        </a:spcAft>
                      </a:pPr>
                      <a:r>
                        <a:rPr lang="en-US" sz="4000">
                          <a:effectLst/>
                          <a:latin typeface="Times New Roman" panose="02020603050405020304" pitchFamily="18" charset="0"/>
                          <a:cs typeface="Times New Roman" panose="02020603050405020304" pitchFamily="18" charset="0"/>
                        </a:rPr>
                        <a:t>Thế giới</a:t>
                      </a:r>
                      <a:endParaRPr lang="vi-VN"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4000">
                          <a:effectLst/>
                          <a:latin typeface="Times New Roman" panose="02020603050405020304" pitchFamily="18" charset="0"/>
                          <a:cs typeface="Times New Roman" panose="02020603050405020304" pitchFamily="18" charset="0"/>
                        </a:rPr>
                        <a:t> </a:t>
                      </a:r>
                      <a:endParaRPr lang="vi-VN"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4000">
                          <a:effectLst/>
                          <a:latin typeface="Times New Roman" panose="02020603050405020304" pitchFamily="18" charset="0"/>
                          <a:cs typeface="Times New Roman" panose="02020603050405020304" pitchFamily="18" charset="0"/>
                        </a:rPr>
                        <a:t>7.794.8</a:t>
                      </a:r>
                      <a:endParaRPr lang="vi-VN"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1067363"/>
                  </a:ext>
                </a:extLst>
              </a:tr>
            </a:tbl>
          </a:graphicData>
        </a:graphic>
      </p:graphicFrame>
      <p:sp>
        <p:nvSpPr>
          <p:cNvPr id="4" name="Rectangle 1">
            <a:extLst>
              <a:ext uri="{FF2B5EF4-FFF2-40B4-BE49-F238E27FC236}">
                <a16:creationId xmlns:a16="http://schemas.microsoft.com/office/drawing/2014/main" id="{900607F1-CDB9-464D-A7ED-F1719AFB1426}"/>
              </a:ext>
            </a:extLst>
          </p:cNvPr>
          <p:cNvSpPr>
            <a:spLocks noGrp="1" noChangeArrowheads="1"/>
          </p:cNvSpPr>
          <p:nvPr>
            <p:ph type="title"/>
          </p:nvPr>
        </p:nvSpPr>
        <p:spPr bwMode="auto">
          <a:xfrm>
            <a:off x="132522" y="645269"/>
            <a:ext cx="1194020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Trao đổi cặp đôi ( 1 ph</a:t>
            </a:r>
            <a:r>
              <a:rPr kumimoji="0" lang="en-US" altLang="vi-VN" sz="3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n-US" altLang="vi-VN" sz="3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endParaRPr kumimoji="0" lang="vi-VN" altLang="vi-VN" sz="3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Cho bảng số liệu: </a:t>
            </a:r>
            <a:endParaRPr kumimoji="0" lang="vi-VN" altLang="vi-VN" sz="3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vi-VN"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 DÂN, DIỆN T</a:t>
            </a:r>
            <a:r>
              <a:rPr kumimoji="0" lang="en-US" altLang="vi-VN" sz="3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n-US" altLang="vi-VN"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 CỦA THẾ GIỚI V</a:t>
            </a:r>
            <a:r>
              <a:rPr kumimoji="0" lang="en-US" altLang="vi-VN" sz="3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vi-VN"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CHÂU </a:t>
            </a:r>
            <a:r>
              <a:rPr kumimoji="0" lang="en-US" altLang="vi-VN" sz="3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vi-VN"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NĂM 2020.</a:t>
            </a:r>
          </a:p>
        </p:txBody>
      </p:sp>
      <p:sp>
        <p:nvSpPr>
          <p:cNvPr id="5" name="Rectangle 4">
            <a:extLst>
              <a:ext uri="{FF2B5EF4-FFF2-40B4-BE49-F238E27FC236}">
                <a16:creationId xmlns:a16="http://schemas.microsoft.com/office/drawing/2014/main" id="{AD1D29AB-CE65-433A-ACF7-1DE9D6FDE832}"/>
              </a:ext>
            </a:extLst>
          </p:cNvPr>
          <p:cNvSpPr/>
          <p:nvPr/>
        </p:nvSpPr>
        <p:spPr>
          <a:xfrm rot="10800000" flipV="1">
            <a:off x="424070" y="5259594"/>
            <a:ext cx="11290851" cy="1200329"/>
          </a:xfrm>
          <a:prstGeom prst="rect">
            <a:avLst/>
          </a:prstGeom>
        </p:spPr>
        <p:txBody>
          <a:bodyPr wrap="square">
            <a:spAutoFit/>
          </a:bodyPr>
          <a:lstStyle/>
          <a:p>
            <a:r>
              <a:rPr lang="en-US" sz="3600">
                <a:solidFill>
                  <a:srgbClr val="000000"/>
                </a:solidFill>
                <a:latin typeface="Times New Roman" panose="02020603050405020304" pitchFamily="18" charset="0"/>
                <a:ea typeface="Calibri" panose="020F0502020204030204" pitchFamily="34" charset="0"/>
              </a:rPr>
              <a:t>- Nêu cách tính tỉ lệ dân số của châu Á so với thế giới năm 2020, cách tính mật độ dân số châu Á. </a:t>
            </a:r>
            <a:endParaRPr lang="vi-VN" sz="3600"/>
          </a:p>
        </p:txBody>
      </p:sp>
    </p:spTree>
    <p:extLst>
      <p:ext uri="{BB962C8B-B14F-4D97-AF65-F5344CB8AC3E}">
        <p14:creationId xmlns:p14="http://schemas.microsoft.com/office/powerpoint/2010/main" val="3791418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BBC-3976-4538-9D87-E49C49CDBBCD}"/>
              </a:ext>
            </a:extLst>
          </p:cNvPr>
          <p:cNvSpPr>
            <a:spLocks noGrp="1"/>
          </p:cNvSpPr>
          <p:nvPr>
            <p:ph type="title"/>
          </p:nvPr>
        </p:nvSpPr>
        <p:spPr>
          <a:xfrm>
            <a:off x="172279" y="365125"/>
            <a:ext cx="11807686" cy="6035675"/>
          </a:xfrm>
        </p:spPr>
        <p:txBody>
          <a:bodyPr>
            <a:normAutofit/>
          </a:bodyPr>
          <a:lstStyle/>
          <a:p>
            <a:endParaRPr lang="vi-VN" sz="48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A10C4CF-170C-467C-B49E-30B96B4DDB0E}"/>
              </a:ext>
            </a:extLst>
          </p:cNvPr>
          <p:cNvPicPr/>
          <p:nvPr/>
        </p:nvPicPr>
        <p:blipFill>
          <a:blip r:embed="rId2"/>
          <a:stretch>
            <a:fillRect/>
          </a:stretch>
        </p:blipFill>
        <p:spPr>
          <a:xfrm>
            <a:off x="212035" y="457200"/>
            <a:ext cx="11767930" cy="5943600"/>
          </a:xfrm>
          <a:prstGeom prst="rect">
            <a:avLst/>
          </a:prstGeom>
        </p:spPr>
      </p:pic>
    </p:spTree>
    <p:extLst>
      <p:ext uri="{BB962C8B-B14F-4D97-AF65-F5344CB8AC3E}">
        <p14:creationId xmlns:p14="http://schemas.microsoft.com/office/powerpoint/2010/main" val="1809983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BBC-3976-4538-9D87-E49C49CDBBCD}"/>
              </a:ext>
            </a:extLst>
          </p:cNvPr>
          <p:cNvSpPr>
            <a:spLocks noGrp="1"/>
          </p:cNvSpPr>
          <p:nvPr>
            <p:ph type="title"/>
          </p:nvPr>
        </p:nvSpPr>
        <p:spPr>
          <a:xfrm>
            <a:off x="172279" y="365125"/>
            <a:ext cx="11807686" cy="6035675"/>
          </a:xfrm>
        </p:spPr>
        <p:txBody>
          <a:bodyPr>
            <a:normAutofit/>
          </a:bodyPr>
          <a:lstStyle/>
          <a:p>
            <a:endParaRPr lang="vi-VN" sz="48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8DED305-7031-4473-91B4-85465779F082}"/>
              </a:ext>
            </a:extLst>
          </p:cNvPr>
          <p:cNvPicPr/>
          <p:nvPr/>
        </p:nvPicPr>
        <p:blipFill>
          <a:blip r:embed="rId2"/>
          <a:stretch>
            <a:fillRect/>
          </a:stretch>
        </p:blipFill>
        <p:spPr>
          <a:xfrm>
            <a:off x="212035" y="365125"/>
            <a:ext cx="11807685" cy="6035675"/>
          </a:xfrm>
          <a:prstGeom prst="rect">
            <a:avLst/>
          </a:prstGeom>
        </p:spPr>
      </p:pic>
    </p:spTree>
    <p:extLst>
      <p:ext uri="{BB962C8B-B14F-4D97-AF65-F5344CB8AC3E}">
        <p14:creationId xmlns:p14="http://schemas.microsoft.com/office/powerpoint/2010/main" val="239258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BBC-3976-4538-9D87-E49C49CDBBCD}"/>
              </a:ext>
            </a:extLst>
          </p:cNvPr>
          <p:cNvSpPr>
            <a:spLocks noGrp="1"/>
          </p:cNvSpPr>
          <p:nvPr>
            <p:ph type="title"/>
          </p:nvPr>
        </p:nvSpPr>
        <p:spPr>
          <a:xfrm>
            <a:off x="172279" y="365126"/>
            <a:ext cx="11807686" cy="2629866"/>
          </a:xfrm>
        </p:spPr>
        <p:txBody>
          <a:bodyPr>
            <a:normAutofit/>
          </a:bodyPr>
          <a:lstStyle/>
          <a:p>
            <a:r>
              <a:rPr lang="en-US"/>
              <a:t>       </a:t>
            </a:r>
            <a:r>
              <a:rPr lang="en-US" sz="4800">
                <a:latin typeface="Times New Roman" panose="02020603050405020304" pitchFamily="18" charset="0"/>
                <a:cs typeface="Times New Roman" panose="02020603050405020304" pitchFamily="18" charset="0"/>
              </a:rPr>
              <a:t>Chuẩn bị bà</a:t>
            </a:r>
            <a:r>
              <a:rPr lang="vi-VN" sz="4800">
                <a:latin typeface="Times New Roman" panose="02020603050405020304" pitchFamily="18" charset="0"/>
                <a:cs typeface="Times New Roman" panose="02020603050405020304" pitchFamily="18" charset="0"/>
              </a:rPr>
              <a:t>i</a:t>
            </a:r>
            <a:r>
              <a:rPr lang="en-US" sz="4800">
                <a:latin typeface="Times New Roman" panose="02020603050405020304" pitchFamily="18" charset="0"/>
                <a:cs typeface="Times New Roman" panose="02020603050405020304" pitchFamily="18" charset="0"/>
              </a:rPr>
              <a:t> hùng biện: về cuộc chiến tranh tôn giáo ảnh hưởng đến thế giới và châu Á như thế nào?</a:t>
            </a:r>
            <a:endParaRPr lang="vi-VN"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1943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didulich.net/Portals/0/bangdulich01/thuonghai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92" y="162193"/>
            <a:ext cx="5605145" cy="315289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didulich.net/Portals/0/bangdulich01/thuonghai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616" y="162193"/>
            <a:ext cx="5722710" cy="3152894"/>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www.didulich.net/Portals/0/bangdulich01/thuonghai06.jpg"/>
          <p:cNvPicPr>
            <a:picLocks noChangeAspect="1" noChangeArrowheads="1"/>
          </p:cNvPicPr>
          <p:nvPr/>
        </p:nvPicPr>
        <p:blipFill rotWithShape="1">
          <a:blip r:embed="rId4">
            <a:extLst>
              <a:ext uri="{28A0092B-C50C-407E-A947-70E740481C1C}">
                <a14:useLocalDpi xmlns:a14="http://schemas.microsoft.com/office/drawing/2010/main" val="0"/>
              </a:ext>
            </a:extLst>
          </a:blip>
          <a:srcRect t="7778" b="7778"/>
          <a:stretch/>
        </p:blipFill>
        <p:spPr bwMode="auto">
          <a:xfrm>
            <a:off x="325391" y="3524538"/>
            <a:ext cx="5605145" cy="3152894"/>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www.didulich.net/Portals/0/bangdulich01/thuonghai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0616" y="3524538"/>
            <a:ext cx="5791200" cy="31528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4749044" y="2187271"/>
            <a:ext cx="2492111" cy="2461982"/>
          </a:xfrm>
          <a:prstGeom prst="rect">
            <a:avLst/>
          </a:prstGeom>
        </p:spPr>
      </p:pic>
      <p:sp>
        <p:nvSpPr>
          <p:cNvPr id="20" name="Rectangle 19"/>
          <p:cNvSpPr/>
          <p:nvPr/>
        </p:nvSpPr>
        <p:spPr>
          <a:xfrm>
            <a:off x="5130118" y="3196675"/>
            <a:ext cx="1729962" cy="446276"/>
          </a:xfrm>
          <a:prstGeom prst="rect">
            <a:avLst/>
          </a:prstGeom>
        </p:spPr>
        <p:txBody>
          <a:bodyPr wrap="none">
            <a:spAutoFit/>
          </a:bodyPr>
          <a:lstStyle/>
          <a:p>
            <a:pPr algn="ctr" defTabSz="685783"/>
            <a:r>
              <a:rPr lang="en-US" sz="2300" b="1" dirty="0" err="1">
                <a:solidFill>
                  <a:prstClr val="black">
                    <a:lumMod val="95000"/>
                    <a:lumOff val="5000"/>
                  </a:prstClr>
                </a:solidFill>
                <a:latin typeface="#9Slide03 Roboto Medium" panose="02000000000000000000" pitchFamily="2" charset="0"/>
                <a:ea typeface="#9Slide03 Roboto Medium" panose="02000000000000000000" pitchFamily="2" charset="0"/>
                <a:cs typeface="#9Slide07 Baloo Tamma" panose="03080902040302020200" pitchFamily="66" charset="0"/>
              </a:rPr>
              <a:t>Thượng</a:t>
            </a:r>
            <a:r>
              <a:rPr lang="en-US" sz="2300" b="1" dirty="0">
                <a:solidFill>
                  <a:prstClr val="black">
                    <a:lumMod val="95000"/>
                    <a:lumOff val="5000"/>
                  </a:prstClr>
                </a:solidFill>
                <a:latin typeface="#9Slide03 Roboto Medium" panose="02000000000000000000" pitchFamily="2" charset="0"/>
                <a:ea typeface="#9Slide03 Roboto Medium" panose="02000000000000000000" pitchFamily="2" charset="0"/>
                <a:cs typeface="#9Slide07 Baloo Tamma" panose="03080902040302020200" pitchFamily="66" charset="0"/>
              </a:rPr>
              <a:t> Hải</a:t>
            </a:r>
          </a:p>
        </p:txBody>
      </p:sp>
    </p:spTree>
    <p:extLst>
      <p:ext uri="{BB962C8B-B14F-4D97-AF65-F5344CB8AC3E}">
        <p14:creationId xmlns:p14="http://schemas.microsoft.com/office/powerpoint/2010/main" val="1533202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4BB47-2DCE-4796-BC06-4E953694F27C}"/>
              </a:ext>
            </a:extLst>
          </p:cNvPr>
          <p:cNvSpPr>
            <a:spLocks noGrp="1"/>
          </p:cNvSpPr>
          <p:nvPr>
            <p:ph type="title"/>
          </p:nvPr>
        </p:nvSpPr>
        <p:spPr>
          <a:xfrm>
            <a:off x="0" y="-755375"/>
            <a:ext cx="12192000" cy="1739768"/>
          </a:xfrm>
        </p:spPr>
        <p:txBody>
          <a:bodyPr>
            <a:normAutofit fontScale="90000"/>
          </a:bodyPr>
          <a:lstStyle/>
          <a:p>
            <a:pPr lvl="0">
              <a:lnSpc>
                <a:spcPct val="100000"/>
              </a:lnSpc>
              <a:spcBef>
                <a:spcPts val="0"/>
              </a:spcBef>
              <a:defRPr/>
            </a:pPr>
            <a:r>
              <a:rPr lang="en-US" sz="3100">
                <a:solidFill>
                  <a:srgbClr val="FFFDF7">
                    <a:lumMod val="10000"/>
                  </a:srgbClr>
                </a:solidFill>
                <a:latin typeface="Times New Roman" pitchFamily="18" charset="0"/>
                <a:ea typeface="#9Slide03 Roboto Medium" panose="02000000000000000000" pitchFamily="2" charset="0"/>
                <a:cs typeface="Times New Roman" pitchFamily="18" charset="0"/>
              </a:rPr>
              <a:t/>
            </a:r>
            <a:br>
              <a:rPr lang="en-US" sz="3100">
                <a:solidFill>
                  <a:srgbClr val="FFFDF7">
                    <a:lumMod val="10000"/>
                  </a:srgbClr>
                </a:solidFill>
                <a:latin typeface="Times New Roman" pitchFamily="18" charset="0"/>
                <a:ea typeface="#9Slide03 Roboto Medium" panose="02000000000000000000" pitchFamily="2" charset="0"/>
                <a:cs typeface="Times New Roman" pitchFamily="18" charset="0"/>
              </a:rPr>
            </a:br>
            <a:r>
              <a:rPr lang="en-US" sz="3100">
                <a:solidFill>
                  <a:srgbClr val="FFFDF7">
                    <a:lumMod val="10000"/>
                  </a:srgbClr>
                </a:solidFill>
                <a:latin typeface="Times New Roman" pitchFamily="18" charset="0"/>
                <a:ea typeface="#9Slide03 Roboto Medium" panose="02000000000000000000" pitchFamily="2" charset="0"/>
                <a:cs typeface="Times New Roman" pitchFamily="18" charset="0"/>
              </a:rPr>
              <a:t/>
            </a:r>
            <a:br>
              <a:rPr lang="en-US" sz="3100">
                <a:solidFill>
                  <a:srgbClr val="FFFDF7">
                    <a:lumMod val="10000"/>
                  </a:srgbClr>
                </a:solidFill>
                <a:latin typeface="Times New Roman" pitchFamily="18" charset="0"/>
                <a:ea typeface="#9Slide03 Roboto Medium" panose="02000000000000000000" pitchFamily="2" charset="0"/>
                <a:cs typeface="Times New Roman" pitchFamily="18" charset="0"/>
              </a:rPr>
            </a:br>
            <a:r>
              <a:rPr lang="en-US" sz="3100">
                <a:solidFill>
                  <a:srgbClr val="FFFDF7">
                    <a:lumMod val="10000"/>
                  </a:srgbClr>
                </a:solidFill>
                <a:latin typeface="Times New Roman" pitchFamily="18" charset="0"/>
                <a:ea typeface="#9Slide03 Roboto Medium" panose="02000000000000000000" pitchFamily="2" charset="0"/>
                <a:cs typeface="Times New Roman" pitchFamily="18" charset="0"/>
              </a:rPr>
              <a:t/>
            </a:r>
            <a:br>
              <a:rPr lang="en-US" sz="3100">
                <a:solidFill>
                  <a:srgbClr val="FFFDF7">
                    <a:lumMod val="10000"/>
                  </a:srgbClr>
                </a:solidFill>
                <a:latin typeface="Times New Roman" pitchFamily="18" charset="0"/>
                <a:ea typeface="#9Slide03 Roboto Medium" panose="02000000000000000000" pitchFamily="2" charset="0"/>
                <a:cs typeface="Times New Roman" pitchFamily="18" charset="0"/>
              </a:rPr>
            </a:br>
            <a:r>
              <a:rPr lang="en-US" sz="3100">
                <a:solidFill>
                  <a:srgbClr val="FFFDF7">
                    <a:lumMod val="10000"/>
                  </a:srgbClr>
                </a:solidFill>
                <a:latin typeface="Times New Roman" pitchFamily="18" charset="0"/>
                <a:ea typeface="#9Slide03 Roboto Medium" panose="02000000000000000000" pitchFamily="2" charset="0"/>
                <a:cs typeface="Times New Roman" pitchFamily="18" charset="0"/>
              </a:rPr>
              <a:t/>
            </a:r>
            <a:br>
              <a:rPr lang="en-US" sz="3100">
                <a:solidFill>
                  <a:srgbClr val="FFFDF7">
                    <a:lumMod val="10000"/>
                  </a:srgbClr>
                </a:solidFill>
                <a:latin typeface="Times New Roman" pitchFamily="18" charset="0"/>
                <a:ea typeface="#9Slide03 Roboto Medium" panose="02000000000000000000" pitchFamily="2" charset="0"/>
                <a:cs typeface="Times New Roman" pitchFamily="18" charset="0"/>
              </a:rPr>
            </a:br>
            <a:r>
              <a:rPr lang="en-US" sz="2000">
                <a:solidFill>
                  <a:srgbClr val="FFFDF7">
                    <a:lumMod val="10000"/>
                  </a:srgbClr>
                </a:solidFill>
                <a:latin typeface="Times New Roman" pitchFamily="18" charset="0"/>
                <a:ea typeface="#9Slide03 Roboto Medium" panose="02000000000000000000" pitchFamily="2" charset="0"/>
                <a:cs typeface="Times New Roman" pitchFamily="18" charset="0"/>
              </a:rPr>
              <a:t>Bảng số liệu:  DÂN SỐ VÀ TỈ LÊ DÂN SỐ SO VỚI THẾ GIỚI </a:t>
            </a:r>
            <a:r>
              <a:rPr lang="en-US" sz="2200">
                <a:solidFill>
                  <a:srgbClr val="FFFDF7">
                    <a:lumMod val="10000"/>
                  </a:srgbClr>
                </a:solidFill>
                <a:latin typeface="Times New Roman" pitchFamily="18" charset="0"/>
                <a:ea typeface="#9Slide03 Roboto Medium" panose="02000000000000000000" pitchFamily="2" charset="0"/>
                <a:cs typeface="Times New Roman" pitchFamily="18" charset="0"/>
              </a:rPr>
              <a:t>CỦA            </a:t>
            </a:r>
            <a:r>
              <a:rPr lang="en-US" sz="2200" b="1" kern="0">
                <a:solidFill>
                  <a:prstClr val="black">
                    <a:lumMod val="95000"/>
                    <a:lumOff val="5000"/>
                  </a:prstClr>
                </a:solidFill>
                <a:latin typeface="#9Slide03 Roboto Medium" panose="02000000000000000000" pitchFamily="2" charset="0"/>
                <a:ea typeface="#9Slide03 Roboto Medium" panose="02000000000000000000" pitchFamily="2" charset="0"/>
              </a:rPr>
              <a:t>Biểu đồ số dân châu Á giai đoạn 1990 – 2020                             </a:t>
            </a:r>
            <a:r>
              <a:rPr lang="en-US" sz="2200" b="1" kern="0">
                <a:solidFill>
                  <a:prstClr val="black">
                    <a:lumMod val="95000"/>
                    <a:lumOff val="5000"/>
                  </a:prstClr>
                </a:solidFill>
                <a:latin typeface="Times New Roman" panose="02020603050405020304" pitchFamily="18" charset="0"/>
                <a:ea typeface="#9Slide03 Roboto Medium" panose="02000000000000000000" pitchFamily="2" charset="0"/>
                <a:cs typeface="Times New Roman" panose="02020603050405020304" pitchFamily="18" charset="0"/>
              </a:rPr>
              <a:t>(</a:t>
            </a:r>
            <a:r>
              <a:rPr lang="en-US" sz="2200">
                <a:solidFill>
                  <a:srgbClr val="FFFDF7">
                    <a:lumMod val="10000"/>
                  </a:srgbClr>
                </a:solidFill>
                <a:latin typeface="Times New Roman" pitchFamily="18" charset="0"/>
                <a:ea typeface="#9Slide03 Roboto Medium" panose="02000000000000000000" pitchFamily="2" charset="0"/>
                <a:cs typeface="Times New Roman" pitchFamily="18" charset="0"/>
              </a:rPr>
              <a:t>CÁC CHÂU LỤC NĂM 2020)                                                                               </a:t>
            </a:r>
            <a:r>
              <a:rPr lang="en-US" sz="2200" b="1" kern="0">
                <a:solidFill>
                  <a:prstClr val="black">
                    <a:lumMod val="95000"/>
                    <a:lumOff val="5000"/>
                  </a:prstClr>
                </a:solidFill>
                <a:latin typeface="#9Slide03 Roboto Medium" panose="02000000000000000000" pitchFamily="2" charset="0"/>
                <a:ea typeface="#9Slide03 Roboto Medium" panose="02000000000000000000" pitchFamily="2" charset="0"/>
              </a:rPr>
              <a:t>(không tính Liên Bang Nga)</a:t>
            </a:r>
            <a:r>
              <a:rPr lang="en-US" sz="2200" b="1" kern="0">
                <a:solidFill>
                  <a:srgbClr val="2C3A3D"/>
                </a:solidFill>
              </a:rPr>
              <a:t/>
            </a:r>
            <a:br>
              <a:rPr lang="en-US" sz="2200" b="1" kern="0">
                <a:solidFill>
                  <a:srgbClr val="2C3A3D"/>
                </a:solidFill>
              </a:rPr>
            </a:br>
            <a:r>
              <a:rPr lang="en-US" sz="2000" b="1" kern="0">
                <a:solidFill>
                  <a:srgbClr val="2C3A3D"/>
                </a:solidFill>
              </a:rPr>
              <a:t/>
            </a:r>
            <a:br>
              <a:rPr lang="en-US" sz="2000" b="1" kern="0">
                <a:solidFill>
                  <a:srgbClr val="2C3A3D"/>
                </a:solidFill>
              </a:rPr>
            </a:br>
            <a:r>
              <a:rPr lang="en-US" sz="2000">
                <a:solidFill>
                  <a:srgbClr val="FFFDF7">
                    <a:lumMod val="10000"/>
                  </a:srgbClr>
                </a:solidFill>
                <a:latin typeface="Times New Roman" pitchFamily="18" charset="0"/>
                <a:ea typeface="#9Slide03 Roboto Medium" panose="02000000000000000000" pitchFamily="2" charset="0"/>
                <a:cs typeface="Times New Roman" pitchFamily="18" charset="0"/>
              </a:rPr>
              <a:t> </a:t>
            </a:r>
            <a:r>
              <a:rPr lang="en-US">
                <a:solidFill>
                  <a:srgbClr val="FFFDF7">
                    <a:lumMod val="10000"/>
                  </a:srgbClr>
                </a:solidFill>
                <a:latin typeface="Times New Roman" pitchFamily="18" charset="0"/>
                <a:ea typeface="#9Slide03 Roboto Medium" panose="02000000000000000000" pitchFamily="2" charset="0"/>
                <a:cs typeface="Times New Roman" pitchFamily="18" charset="0"/>
              </a:rPr>
              <a:t/>
            </a:r>
            <a:br>
              <a:rPr lang="en-US">
                <a:solidFill>
                  <a:srgbClr val="FFFDF7">
                    <a:lumMod val="10000"/>
                  </a:srgbClr>
                </a:solidFill>
                <a:latin typeface="Times New Roman" pitchFamily="18" charset="0"/>
                <a:ea typeface="#9Slide03 Roboto Medium" panose="02000000000000000000" pitchFamily="2" charset="0"/>
                <a:cs typeface="Times New Roman" pitchFamily="18" charset="0"/>
              </a:rPr>
            </a:br>
            <a:endParaRPr lang="vi-VN"/>
          </a:p>
        </p:txBody>
      </p:sp>
      <p:graphicFrame>
        <p:nvGraphicFramePr>
          <p:cNvPr id="3" name="Table 2">
            <a:extLst>
              <a:ext uri="{FF2B5EF4-FFF2-40B4-BE49-F238E27FC236}">
                <a16:creationId xmlns:a16="http://schemas.microsoft.com/office/drawing/2014/main" id="{6A5C0C83-5DD5-4DB3-9B0E-DDA665090C52}"/>
              </a:ext>
            </a:extLst>
          </p:cNvPr>
          <p:cNvGraphicFramePr>
            <a:graphicFrameLocks noGrp="1"/>
          </p:cNvGraphicFramePr>
          <p:nvPr>
            <p:extLst>
              <p:ext uri="{D42A27DB-BD31-4B8C-83A1-F6EECF244321}">
                <p14:modId xmlns:p14="http://schemas.microsoft.com/office/powerpoint/2010/main" val="2198620736"/>
              </p:ext>
            </p:extLst>
          </p:nvPr>
        </p:nvGraphicFramePr>
        <p:xfrm>
          <a:off x="0" y="795131"/>
          <a:ext cx="7103167" cy="5406885"/>
        </p:xfrm>
        <a:graphic>
          <a:graphicData uri="http://schemas.openxmlformats.org/drawingml/2006/table">
            <a:tbl>
              <a:tblPr firstRow="1" bandRow="1">
                <a:tableStyleId>{5C22544A-7EE6-4342-B048-85BDC9FD1C3A}</a:tableStyleId>
              </a:tblPr>
              <a:tblGrid>
                <a:gridCol w="2862470">
                  <a:extLst>
                    <a:ext uri="{9D8B030D-6E8A-4147-A177-3AD203B41FA5}">
                      <a16:colId xmlns:a16="http://schemas.microsoft.com/office/drawing/2014/main" val="1782741633"/>
                    </a:ext>
                  </a:extLst>
                </a:gridCol>
                <a:gridCol w="2226365">
                  <a:extLst>
                    <a:ext uri="{9D8B030D-6E8A-4147-A177-3AD203B41FA5}">
                      <a16:colId xmlns:a16="http://schemas.microsoft.com/office/drawing/2014/main" val="3226863547"/>
                    </a:ext>
                  </a:extLst>
                </a:gridCol>
                <a:gridCol w="2014332">
                  <a:extLst>
                    <a:ext uri="{9D8B030D-6E8A-4147-A177-3AD203B41FA5}">
                      <a16:colId xmlns:a16="http://schemas.microsoft.com/office/drawing/2014/main" val="3871458406"/>
                    </a:ext>
                  </a:extLst>
                </a:gridCol>
              </a:tblGrid>
              <a:tr h="1215987">
                <a:tc>
                  <a:txBody>
                    <a:bodyPr/>
                    <a:lstStyle/>
                    <a:p>
                      <a:pPr algn="ctr">
                        <a:lnSpc>
                          <a:spcPct val="120000"/>
                        </a:lnSpc>
                      </a:pPr>
                      <a:r>
                        <a:rPr lang="en-US" sz="2800" dirty="0" err="1">
                          <a:solidFill>
                            <a:schemeClr val="bg1">
                              <a:lumMod val="10000"/>
                            </a:schemeClr>
                          </a:solidFill>
                          <a:latin typeface="Times New Roman" pitchFamily="18" charset="0"/>
                          <a:ea typeface="#9Slide03 Roboto Medium" panose="02000000000000000000" pitchFamily="2" charset="0"/>
                          <a:cs typeface="Times New Roman" pitchFamily="18" charset="0"/>
                        </a:rPr>
                        <a:t>Châu</a:t>
                      </a:r>
                      <a:r>
                        <a:rPr lang="en-US" sz="2800" baseline="0" dirty="0">
                          <a:solidFill>
                            <a:schemeClr val="bg1">
                              <a:lumMod val="10000"/>
                            </a:schemeClr>
                          </a:solidFill>
                          <a:latin typeface="Times New Roman" pitchFamily="18" charset="0"/>
                          <a:ea typeface="#9Slide03 Roboto Medium" panose="02000000000000000000" pitchFamily="2" charset="0"/>
                          <a:cs typeface="Times New Roman" pitchFamily="18" charset="0"/>
                        </a:rPr>
                        <a:t> </a:t>
                      </a:r>
                      <a:r>
                        <a:rPr lang="en-US" sz="2800" baseline="0" dirty="0" err="1">
                          <a:solidFill>
                            <a:schemeClr val="bg1">
                              <a:lumMod val="10000"/>
                            </a:schemeClr>
                          </a:solidFill>
                          <a:latin typeface="Times New Roman" pitchFamily="18" charset="0"/>
                          <a:ea typeface="#9Slide03 Roboto Medium" panose="02000000000000000000" pitchFamily="2" charset="0"/>
                          <a:cs typeface="Times New Roman" pitchFamily="18" charset="0"/>
                        </a:rPr>
                        <a:t>lục</a:t>
                      </a:r>
                      <a:endParaRPr lang="en-US" sz="2800" dirty="0">
                        <a:solidFill>
                          <a:schemeClr val="bg1">
                            <a:lumMod val="10000"/>
                          </a:schemeClr>
                        </a:solidFill>
                        <a:latin typeface="Times New Roman" pitchFamily="18" charset="0"/>
                        <a:ea typeface="#9Slide03 Roboto Medium" panose="02000000000000000000" pitchFamily="2" charset="0"/>
                        <a:cs typeface="Times New Roman" pitchFamily="18" charset="0"/>
                      </a:endParaRPr>
                    </a:p>
                  </a:txBody>
                  <a:tcPr/>
                </a:tc>
                <a:tc>
                  <a:txBody>
                    <a:bodyPr/>
                    <a:lstStyle/>
                    <a:p>
                      <a:pPr algn="ctr">
                        <a:lnSpc>
                          <a:spcPct val="120000"/>
                        </a:lnSpc>
                      </a:pPr>
                      <a:r>
                        <a:rPr lang="en-US" sz="2800" dirty="0">
                          <a:solidFill>
                            <a:schemeClr val="bg1">
                              <a:lumMod val="10000"/>
                            </a:schemeClr>
                          </a:solidFill>
                          <a:latin typeface="Times New Roman" pitchFamily="18" charset="0"/>
                          <a:ea typeface="#9Slide03 Roboto Medium" panose="02000000000000000000" pitchFamily="2" charset="0"/>
                          <a:cs typeface="Times New Roman" pitchFamily="18" charset="0"/>
                        </a:rPr>
                        <a:t>Dân số</a:t>
                      </a:r>
                      <a:r>
                        <a:rPr lang="en-US" sz="2800" baseline="0" dirty="0">
                          <a:solidFill>
                            <a:schemeClr val="bg1">
                              <a:lumMod val="10000"/>
                            </a:schemeClr>
                          </a:solidFill>
                          <a:latin typeface="Times New Roman" pitchFamily="18" charset="0"/>
                          <a:ea typeface="#9Slide03 Roboto Medium" panose="02000000000000000000" pitchFamily="2" charset="0"/>
                          <a:cs typeface="Times New Roman" pitchFamily="18" charset="0"/>
                        </a:rPr>
                        <a:t> (</a:t>
                      </a:r>
                      <a:r>
                        <a:rPr lang="en-US" sz="2800" baseline="0" dirty="0" err="1">
                          <a:solidFill>
                            <a:schemeClr val="bg1">
                              <a:lumMod val="10000"/>
                            </a:schemeClr>
                          </a:solidFill>
                          <a:latin typeface="Times New Roman" pitchFamily="18" charset="0"/>
                          <a:ea typeface="#9Slide03 Roboto Medium" panose="02000000000000000000" pitchFamily="2" charset="0"/>
                          <a:cs typeface="Times New Roman" pitchFamily="18" charset="0"/>
                        </a:rPr>
                        <a:t>triệu</a:t>
                      </a:r>
                      <a:r>
                        <a:rPr lang="en-US" sz="2800" baseline="0" dirty="0">
                          <a:solidFill>
                            <a:schemeClr val="bg1">
                              <a:lumMod val="10000"/>
                            </a:schemeClr>
                          </a:solidFill>
                          <a:latin typeface="Times New Roman" pitchFamily="18" charset="0"/>
                          <a:ea typeface="#9Slide03 Roboto Medium" panose="02000000000000000000" pitchFamily="2" charset="0"/>
                          <a:cs typeface="Times New Roman" pitchFamily="18" charset="0"/>
                        </a:rPr>
                        <a:t> người)</a:t>
                      </a:r>
                      <a:endParaRPr lang="en-US" sz="2800" dirty="0">
                        <a:solidFill>
                          <a:schemeClr val="bg1">
                            <a:lumMod val="10000"/>
                          </a:schemeClr>
                        </a:solidFill>
                        <a:latin typeface="Times New Roman" pitchFamily="18" charset="0"/>
                        <a:ea typeface="#9Slide03 Roboto Medium" panose="02000000000000000000" pitchFamily="2" charset="0"/>
                        <a:cs typeface="Times New Roman" pitchFamily="18" charset="0"/>
                      </a:endParaRPr>
                    </a:p>
                  </a:txBody>
                  <a:tcPr/>
                </a:tc>
                <a:tc>
                  <a:txBody>
                    <a:bodyPr/>
                    <a:lstStyle/>
                    <a:p>
                      <a:pPr algn="ctr">
                        <a:lnSpc>
                          <a:spcPct val="120000"/>
                        </a:lnSpc>
                      </a:pPr>
                      <a:r>
                        <a:rPr lang="en-US" sz="2800" dirty="0" err="1">
                          <a:solidFill>
                            <a:schemeClr val="bg1">
                              <a:lumMod val="10000"/>
                            </a:schemeClr>
                          </a:solidFill>
                          <a:latin typeface="Times New Roman" pitchFamily="18" charset="0"/>
                          <a:ea typeface="#9Slide03 Roboto Medium" panose="02000000000000000000" pitchFamily="2" charset="0"/>
                          <a:cs typeface="Times New Roman" pitchFamily="18" charset="0"/>
                        </a:rPr>
                        <a:t>Tỉ</a:t>
                      </a:r>
                      <a:r>
                        <a:rPr lang="en-US" sz="2800" baseline="0" dirty="0">
                          <a:solidFill>
                            <a:schemeClr val="bg1">
                              <a:lumMod val="10000"/>
                            </a:schemeClr>
                          </a:solidFill>
                          <a:latin typeface="Times New Roman" pitchFamily="18" charset="0"/>
                          <a:ea typeface="#9Slide03 Roboto Medium" panose="02000000000000000000" pitchFamily="2" charset="0"/>
                          <a:cs typeface="Times New Roman" pitchFamily="18" charset="0"/>
                        </a:rPr>
                        <a:t> </a:t>
                      </a:r>
                      <a:r>
                        <a:rPr lang="en-US" sz="2800" baseline="0" dirty="0" err="1">
                          <a:solidFill>
                            <a:schemeClr val="bg1">
                              <a:lumMod val="10000"/>
                            </a:schemeClr>
                          </a:solidFill>
                          <a:latin typeface="Times New Roman" pitchFamily="18" charset="0"/>
                          <a:ea typeface="#9Slide03 Roboto Medium" panose="02000000000000000000" pitchFamily="2" charset="0"/>
                          <a:cs typeface="Times New Roman" pitchFamily="18" charset="0"/>
                        </a:rPr>
                        <a:t>lệ</a:t>
                      </a:r>
                      <a:r>
                        <a:rPr lang="en-US" sz="2800" baseline="0" dirty="0">
                          <a:solidFill>
                            <a:schemeClr val="bg1">
                              <a:lumMod val="10000"/>
                            </a:schemeClr>
                          </a:solidFill>
                          <a:latin typeface="Times New Roman" pitchFamily="18" charset="0"/>
                          <a:ea typeface="#9Slide03 Roboto Medium" panose="02000000000000000000" pitchFamily="2" charset="0"/>
                          <a:cs typeface="Times New Roman" pitchFamily="18" charset="0"/>
                        </a:rPr>
                        <a:t> (%)</a:t>
                      </a:r>
                      <a:endParaRPr lang="en-US" sz="2800" dirty="0">
                        <a:solidFill>
                          <a:schemeClr val="bg1">
                            <a:lumMod val="10000"/>
                          </a:schemeClr>
                        </a:solidFill>
                        <a:latin typeface="Times New Roman" pitchFamily="18" charset="0"/>
                        <a:ea typeface="#9Slide03 Roboto Medium" panose="02000000000000000000" pitchFamily="2" charset="0"/>
                        <a:cs typeface="Times New Roman" pitchFamily="18" charset="0"/>
                      </a:endParaRPr>
                    </a:p>
                  </a:txBody>
                  <a:tcPr/>
                </a:tc>
                <a:extLst>
                  <a:ext uri="{0D108BD9-81ED-4DB2-BD59-A6C34878D82A}">
                    <a16:rowId xmlns:a16="http://schemas.microsoft.com/office/drawing/2014/main" val="3406300552"/>
                  </a:ext>
                </a:extLst>
              </a:tr>
              <a:tr h="634529">
                <a:tc>
                  <a:txBody>
                    <a:bodyPr/>
                    <a:lstStyle/>
                    <a:p>
                      <a:pPr>
                        <a:lnSpc>
                          <a:spcPct val="120000"/>
                        </a:lnSpc>
                      </a:pPr>
                      <a:r>
                        <a:rPr lang="en-US" sz="2800" b="1" dirty="0" err="1">
                          <a:solidFill>
                            <a:schemeClr val="bg1">
                              <a:lumMod val="10000"/>
                            </a:schemeClr>
                          </a:solidFill>
                          <a:latin typeface="Times New Roman" pitchFamily="18" charset="0"/>
                          <a:ea typeface="#9Slide03 Roboto Medium" panose="02000000000000000000" pitchFamily="2" charset="0"/>
                          <a:cs typeface="Times New Roman" pitchFamily="18" charset="0"/>
                        </a:rPr>
                        <a:t>Châu</a:t>
                      </a:r>
                      <a:r>
                        <a:rPr lang="en-US" sz="2800" b="1" baseline="0" dirty="0">
                          <a:solidFill>
                            <a:schemeClr val="bg1">
                              <a:lumMod val="10000"/>
                            </a:schemeClr>
                          </a:solidFill>
                          <a:latin typeface="Times New Roman" pitchFamily="18" charset="0"/>
                          <a:ea typeface="#9Slide03 Roboto Medium" panose="02000000000000000000" pitchFamily="2" charset="0"/>
                          <a:cs typeface="Times New Roman" pitchFamily="18" charset="0"/>
                        </a:rPr>
                        <a:t> Á</a:t>
                      </a:r>
                      <a:endParaRPr lang="en-US" sz="2800" b="1" dirty="0">
                        <a:solidFill>
                          <a:schemeClr val="bg1">
                            <a:lumMod val="10000"/>
                          </a:schemeClr>
                        </a:solidFill>
                        <a:latin typeface="Times New Roman" pitchFamily="18" charset="0"/>
                        <a:ea typeface="#9Slide03 Roboto Medium" panose="02000000000000000000" pitchFamily="2" charset="0"/>
                        <a:cs typeface="Times New Roman" pitchFamily="18" charset="0"/>
                      </a:endParaRPr>
                    </a:p>
                  </a:txBody>
                  <a:tcPr/>
                </a:tc>
                <a:tc>
                  <a:txBody>
                    <a:bodyPr/>
                    <a:lstStyle/>
                    <a:p>
                      <a:pPr algn="ctr">
                        <a:lnSpc>
                          <a:spcPct val="120000"/>
                        </a:lnSpc>
                      </a:pPr>
                      <a:r>
                        <a:rPr lang="en-US" sz="2800" b="1" dirty="0">
                          <a:solidFill>
                            <a:schemeClr val="bg1">
                              <a:lumMod val="10000"/>
                            </a:schemeClr>
                          </a:solidFill>
                          <a:latin typeface="Times New Roman" pitchFamily="18" charset="0"/>
                          <a:ea typeface="#9Slide03 Roboto Medium" panose="02000000000000000000" pitchFamily="2" charset="0"/>
                          <a:cs typeface="Times New Roman" pitchFamily="18" charset="0"/>
                        </a:rPr>
                        <a:t>4 641,1</a:t>
                      </a:r>
                    </a:p>
                  </a:txBody>
                  <a:tcPr/>
                </a:tc>
                <a:tc>
                  <a:txBody>
                    <a:bodyPr/>
                    <a:lstStyle/>
                    <a:p>
                      <a:pPr algn="ctr">
                        <a:lnSpc>
                          <a:spcPct val="120000"/>
                        </a:lnSpc>
                      </a:pPr>
                      <a:r>
                        <a:rPr lang="en-US" sz="2800" b="1" dirty="0">
                          <a:solidFill>
                            <a:schemeClr val="bg1">
                              <a:lumMod val="10000"/>
                            </a:schemeClr>
                          </a:solidFill>
                          <a:latin typeface="Times New Roman" pitchFamily="18" charset="0"/>
                          <a:ea typeface="#9Slide03 Roboto Medium" panose="02000000000000000000" pitchFamily="2" charset="0"/>
                          <a:cs typeface="Times New Roman" pitchFamily="18" charset="0"/>
                        </a:rPr>
                        <a:t>59,5</a:t>
                      </a:r>
                    </a:p>
                  </a:txBody>
                  <a:tcPr/>
                </a:tc>
                <a:extLst>
                  <a:ext uri="{0D108BD9-81ED-4DB2-BD59-A6C34878D82A}">
                    <a16:rowId xmlns:a16="http://schemas.microsoft.com/office/drawing/2014/main" val="2588632975"/>
                  </a:ext>
                </a:extLst>
              </a:tr>
              <a:tr h="682031">
                <a:tc>
                  <a:txBody>
                    <a:bodyPr/>
                    <a:lstStyle/>
                    <a:p>
                      <a:pPr>
                        <a:lnSpc>
                          <a:spcPct val="120000"/>
                        </a:lnSpc>
                      </a:pPr>
                      <a:r>
                        <a:rPr lang="en-US" sz="2800" dirty="0" err="1">
                          <a:solidFill>
                            <a:schemeClr val="bg1">
                              <a:lumMod val="10000"/>
                            </a:schemeClr>
                          </a:solidFill>
                          <a:latin typeface="Times New Roman" pitchFamily="18" charset="0"/>
                          <a:ea typeface="#9Slide03 Roboto Medium" panose="02000000000000000000" pitchFamily="2" charset="0"/>
                          <a:cs typeface="Times New Roman" pitchFamily="18" charset="0"/>
                        </a:rPr>
                        <a:t>Châu</a:t>
                      </a:r>
                      <a:r>
                        <a:rPr lang="en-US" sz="2800" baseline="0" dirty="0">
                          <a:solidFill>
                            <a:schemeClr val="bg1">
                              <a:lumMod val="10000"/>
                            </a:schemeClr>
                          </a:solidFill>
                          <a:latin typeface="Times New Roman" pitchFamily="18" charset="0"/>
                          <a:ea typeface="#9Slide03 Roboto Medium" panose="02000000000000000000" pitchFamily="2" charset="0"/>
                          <a:cs typeface="Times New Roman" pitchFamily="18" charset="0"/>
                        </a:rPr>
                        <a:t> </a:t>
                      </a:r>
                      <a:r>
                        <a:rPr lang="en-US" sz="2800" baseline="0" dirty="0" err="1">
                          <a:solidFill>
                            <a:schemeClr val="bg1">
                              <a:lumMod val="10000"/>
                            </a:schemeClr>
                          </a:solidFill>
                          <a:latin typeface="Times New Roman" pitchFamily="18" charset="0"/>
                          <a:ea typeface="#9Slide03 Roboto Medium" panose="02000000000000000000" pitchFamily="2" charset="0"/>
                          <a:cs typeface="Times New Roman" pitchFamily="18" charset="0"/>
                        </a:rPr>
                        <a:t>Âu</a:t>
                      </a:r>
                      <a:endParaRPr lang="en-US" sz="2800" dirty="0">
                        <a:solidFill>
                          <a:schemeClr val="bg1">
                            <a:lumMod val="10000"/>
                          </a:schemeClr>
                        </a:solidFill>
                        <a:latin typeface="Times New Roman" pitchFamily="18" charset="0"/>
                        <a:ea typeface="#9Slide03 Roboto Medium" panose="02000000000000000000" pitchFamily="2" charset="0"/>
                        <a:cs typeface="Times New Roman" pitchFamily="18" charset="0"/>
                      </a:endParaRPr>
                    </a:p>
                  </a:txBody>
                  <a:tcPr/>
                </a:tc>
                <a:tc>
                  <a:txBody>
                    <a:bodyPr/>
                    <a:lstStyle/>
                    <a:p>
                      <a:pPr algn="ctr">
                        <a:lnSpc>
                          <a:spcPct val="120000"/>
                        </a:lnSpc>
                      </a:pPr>
                      <a:r>
                        <a:rPr lang="en-US" sz="2800" dirty="0">
                          <a:solidFill>
                            <a:schemeClr val="bg1">
                              <a:lumMod val="10000"/>
                            </a:schemeClr>
                          </a:solidFill>
                          <a:latin typeface="Times New Roman" pitchFamily="18" charset="0"/>
                          <a:ea typeface="#9Slide03 Roboto Medium" panose="02000000000000000000" pitchFamily="2" charset="0"/>
                          <a:cs typeface="Times New Roman" pitchFamily="18" charset="0"/>
                        </a:rPr>
                        <a:t>747,6</a:t>
                      </a:r>
                    </a:p>
                  </a:txBody>
                  <a:tcPr/>
                </a:tc>
                <a:tc>
                  <a:txBody>
                    <a:bodyPr/>
                    <a:lstStyle/>
                    <a:p>
                      <a:pPr algn="ctr">
                        <a:lnSpc>
                          <a:spcPct val="120000"/>
                        </a:lnSpc>
                      </a:pPr>
                      <a:r>
                        <a:rPr lang="en-US" sz="2800" dirty="0">
                          <a:solidFill>
                            <a:schemeClr val="bg1">
                              <a:lumMod val="10000"/>
                            </a:schemeClr>
                          </a:solidFill>
                          <a:latin typeface="Times New Roman" pitchFamily="18" charset="0"/>
                          <a:ea typeface="#9Slide03 Roboto Medium" panose="02000000000000000000" pitchFamily="2" charset="0"/>
                          <a:cs typeface="Times New Roman" pitchFamily="18" charset="0"/>
                        </a:rPr>
                        <a:t>9,6</a:t>
                      </a:r>
                    </a:p>
                  </a:txBody>
                  <a:tcPr/>
                </a:tc>
                <a:extLst>
                  <a:ext uri="{0D108BD9-81ED-4DB2-BD59-A6C34878D82A}">
                    <a16:rowId xmlns:a16="http://schemas.microsoft.com/office/drawing/2014/main" val="1330640541"/>
                  </a:ext>
                </a:extLst>
              </a:tr>
              <a:tr h="673178">
                <a:tc>
                  <a:txBody>
                    <a:bodyPr/>
                    <a:lstStyle/>
                    <a:p>
                      <a:pPr>
                        <a:lnSpc>
                          <a:spcPct val="120000"/>
                        </a:lnSpc>
                      </a:pPr>
                      <a:r>
                        <a:rPr lang="en-US" sz="2800" dirty="0" err="1">
                          <a:solidFill>
                            <a:schemeClr val="bg1">
                              <a:lumMod val="10000"/>
                            </a:schemeClr>
                          </a:solidFill>
                          <a:latin typeface="Times New Roman" pitchFamily="18" charset="0"/>
                          <a:ea typeface="#9Slide03 Roboto Medium" panose="02000000000000000000" pitchFamily="2" charset="0"/>
                          <a:cs typeface="Times New Roman" pitchFamily="18" charset="0"/>
                        </a:rPr>
                        <a:t>Châu</a:t>
                      </a:r>
                      <a:r>
                        <a:rPr lang="en-US" sz="2800" baseline="0" dirty="0">
                          <a:solidFill>
                            <a:schemeClr val="bg1">
                              <a:lumMod val="10000"/>
                            </a:schemeClr>
                          </a:solidFill>
                          <a:latin typeface="Times New Roman" pitchFamily="18" charset="0"/>
                          <a:ea typeface="#9Slide03 Roboto Medium" panose="02000000000000000000" pitchFamily="2" charset="0"/>
                          <a:cs typeface="Times New Roman" pitchFamily="18" charset="0"/>
                        </a:rPr>
                        <a:t> Phi</a:t>
                      </a:r>
                      <a:endParaRPr lang="en-US" sz="2800" dirty="0">
                        <a:solidFill>
                          <a:schemeClr val="bg1">
                            <a:lumMod val="10000"/>
                          </a:schemeClr>
                        </a:solidFill>
                        <a:latin typeface="Times New Roman" pitchFamily="18" charset="0"/>
                        <a:ea typeface="#9Slide03 Roboto Medium" panose="02000000000000000000" pitchFamily="2" charset="0"/>
                        <a:cs typeface="Times New Roman" pitchFamily="18" charset="0"/>
                      </a:endParaRPr>
                    </a:p>
                  </a:txBody>
                  <a:tcPr/>
                </a:tc>
                <a:tc>
                  <a:txBody>
                    <a:bodyPr/>
                    <a:lstStyle/>
                    <a:p>
                      <a:pPr algn="ctr">
                        <a:lnSpc>
                          <a:spcPct val="120000"/>
                        </a:lnSpc>
                      </a:pPr>
                      <a:r>
                        <a:rPr lang="en-US" sz="2800" dirty="0">
                          <a:solidFill>
                            <a:schemeClr val="bg1">
                              <a:lumMod val="10000"/>
                            </a:schemeClr>
                          </a:solidFill>
                          <a:latin typeface="Times New Roman" pitchFamily="18" charset="0"/>
                          <a:ea typeface="#9Slide03 Roboto Medium" panose="02000000000000000000" pitchFamily="2" charset="0"/>
                          <a:cs typeface="Times New Roman" pitchFamily="18" charset="0"/>
                        </a:rPr>
                        <a:t>1340,6</a:t>
                      </a:r>
                    </a:p>
                  </a:txBody>
                  <a:tcPr/>
                </a:tc>
                <a:tc>
                  <a:txBody>
                    <a:bodyPr/>
                    <a:lstStyle/>
                    <a:p>
                      <a:pPr algn="ctr">
                        <a:lnSpc>
                          <a:spcPct val="120000"/>
                        </a:lnSpc>
                      </a:pPr>
                      <a:r>
                        <a:rPr lang="en-US" sz="2800" dirty="0">
                          <a:solidFill>
                            <a:schemeClr val="bg1">
                              <a:lumMod val="10000"/>
                            </a:schemeClr>
                          </a:solidFill>
                          <a:latin typeface="Times New Roman" pitchFamily="18" charset="0"/>
                          <a:ea typeface="#9Slide03 Roboto Medium" panose="02000000000000000000" pitchFamily="2" charset="0"/>
                          <a:cs typeface="Times New Roman" pitchFamily="18" charset="0"/>
                        </a:rPr>
                        <a:t>17,2</a:t>
                      </a:r>
                    </a:p>
                  </a:txBody>
                  <a:tcPr/>
                </a:tc>
                <a:extLst>
                  <a:ext uri="{0D108BD9-81ED-4DB2-BD59-A6C34878D82A}">
                    <a16:rowId xmlns:a16="http://schemas.microsoft.com/office/drawing/2014/main" val="2325960081"/>
                  </a:ext>
                </a:extLst>
              </a:tr>
              <a:tr h="634529">
                <a:tc>
                  <a:txBody>
                    <a:bodyPr/>
                    <a:lstStyle/>
                    <a:p>
                      <a:pPr>
                        <a:lnSpc>
                          <a:spcPct val="120000"/>
                        </a:lnSpc>
                      </a:pPr>
                      <a:r>
                        <a:rPr lang="en-US" sz="2800" dirty="0" err="1">
                          <a:solidFill>
                            <a:schemeClr val="bg1">
                              <a:lumMod val="10000"/>
                            </a:schemeClr>
                          </a:solidFill>
                          <a:latin typeface="Times New Roman" pitchFamily="18" charset="0"/>
                          <a:ea typeface="#9Slide03 Roboto Medium" panose="02000000000000000000" pitchFamily="2" charset="0"/>
                          <a:cs typeface="Times New Roman" pitchFamily="18" charset="0"/>
                        </a:rPr>
                        <a:t>Châu</a:t>
                      </a:r>
                      <a:r>
                        <a:rPr lang="en-US" sz="2800" baseline="0" dirty="0">
                          <a:solidFill>
                            <a:schemeClr val="bg1">
                              <a:lumMod val="10000"/>
                            </a:schemeClr>
                          </a:solidFill>
                          <a:latin typeface="Times New Roman" pitchFamily="18" charset="0"/>
                          <a:ea typeface="#9Slide03 Roboto Medium" panose="02000000000000000000" pitchFamily="2" charset="0"/>
                          <a:cs typeface="Times New Roman" pitchFamily="18" charset="0"/>
                        </a:rPr>
                        <a:t> </a:t>
                      </a:r>
                      <a:r>
                        <a:rPr lang="en-US" sz="2800" baseline="0" dirty="0" err="1">
                          <a:solidFill>
                            <a:schemeClr val="bg1">
                              <a:lumMod val="10000"/>
                            </a:schemeClr>
                          </a:solidFill>
                          <a:latin typeface="Times New Roman" pitchFamily="18" charset="0"/>
                          <a:ea typeface="#9Slide03 Roboto Medium" panose="02000000000000000000" pitchFamily="2" charset="0"/>
                          <a:cs typeface="Times New Roman" pitchFamily="18" charset="0"/>
                        </a:rPr>
                        <a:t>Mỹ</a:t>
                      </a:r>
                      <a:endParaRPr lang="en-US" sz="2800" dirty="0">
                        <a:solidFill>
                          <a:schemeClr val="bg1">
                            <a:lumMod val="10000"/>
                          </a:schemeClr>
                        </a:solidFill>
                        <a:latin typeface="Times New Roman" pitchFamily="18" charset="0"/>
                        <a:ea typeface="#9Slide03 Roboto Medium" panose="02000000000000000000" pitchFamily="2" charset="0"/>
                        <a:cs typeface="Times New Roman" pitchFamily="18" charset="0"/>
                      </a:endParaRPr>
                    </a:p>
                  </a:txBody>
                  <a:tcPr/>
                </a:tc>
                <a:tc>
                  <a:txBody>
                    <a:bodyPr/>
                    <a:lstStyle/>
                    <a:p>
                      <a:pPr algn="ctr">
                        <a:lnSpc>
                          <a:spcPct val="120000"/>
                        </a:lnSpc>
                      </a:pPr>
                      <a:r>
                        <a:rPr lang="en-US" sz="2800" dirty="0">
                          <a:solidFill>
                            <a:schemeClr val="bg1">
                              <a:lumMod val="10000"/>
                            </a:schemeClr>
                          </a:solidFill>
                          <a:latin typeface="Times New Roman" pitchFamily="18" charset="0"/>
                          <a:ea typeface="#9Slide03 Roboto Medium" panose="02000000000000000000" pitchFamily="2" charset="0"/>
                          <a:cs typeface="Times New Roman" pitchFamily="18" charset="0"/>
                        </a:rPr>
                        <a:t>1 040</a:t>
                      </a:r>
                    </a:p>
                  </a:txBody>
                  <a:tcPr/>
                </a:tc>
                <a:tc>
                  <a:txBody>
                    <a:bodyPr/>
                    <a:lstStyle/>
                    <a:p>
                      <a:pPr algn="ctr">
                        <a:lnSpc>
                          <a:spcPct val="120000"/>
                        </a:lnSpc>
                      </a:pPr>
                      <a:r>
                        <a:rPr lang="en-US" sz="2800" dirty="0">
                          <a:solidFill>
                            <a:schemeClr val="bg1">
                              <a:lumMod val="10000"/>
                            </a:schemeClr>
                          </a:solidFill>
                          <a:latin typeface="Times New Roman" pitchFamily="18" charset="0"/>
                          <a:ea typeface="#9Slide03 Roboto Medium" panose="02000000000000000000" pitchFamily="2" charset="0"/>
                          <a:cs typeface="Times New Roman" pitchFamily="18" charset="0"/>
                        </a:rPr>
                        <a:t>13,3</a:t>
                      </a:r>
                    </a:p>
                  </a:txBody>
                  <a:tcPr/>
                </a:tc>
                <a:extLst>
                  <a:ext uri="{0D108BD9-81ED-4DB2-BD59-A6C34878D82A}">
                    <a16:rowId xmlns:a16="http://schemas.microsoft.com/office/drawing/2014/main" val="1886768388"/>
                  </a:ext>
                </a:extLst>
              </a:tr>
              <a:tr h="654892">
                <a:tc>
                  <a:txBody>
                    <a:bodyPr/>
                    <a:lstStyle/>
                    <a:p>
                      <a:pPr>
                        <a:lnSpc>
                          <a:spcPct val="120000"/>
                        </a:lnSpc>
                      </a:pPr>
                      <a:r>
                        <a:rPr lang="en-US" sz="2800" dirty="0" err="1">
                          <a:solidFill>
                            <a:schemeClr val="bg1">
                              <a:lumMod val="10000"/>
                            </a:schemeClr>
                          </a:solidFill>
                          <a:latin typeface="Times New Roman" pitchFamily="18" charset="0"/>
                          <a:ea typeface="#9Slide03 Roboto Medium" panose="02000000000000000000" pitchFamily="2" charset="0"/>
                          <a:cs typeface="Times New Roman" pitchFamily="18" charset="0"/>
                        </a:rPr>
                        <a:t>Châu</a:t>
                      </a:r>
                      <a:r>
                        <a:rPr lang="en-US" sz="2800" baseline="0" dirty="0">
                          <a:solidFill>
                            <a:schemeClr val="bg1">
                              <a:lumMod val="10000"/>
                            </a:schemeClr>
                          </a:solidFill>
                          <a:latin typeface="Times New Roman" pitchFamily="18" charset="0"/>
                          <a:ea typeface="#9Slide03 Roboto Medium" panose="02000000000000000000" pitchFamily="2" charset="0"/>
                          <a:cs typeface="Times New Roman" pitchFamily="18" charset="0"/>
                        </a:rPr>
                        <a:t> </a:t>
                      </a:r>
                      <a:r>
                        <a:rPr lang="en-US" sz="2800" baseline="0" dirty="0" err="1">
                          <a:solidFill>
                            <a:schemeClr val="bg1">
                              <a:lumMod val="10000"/>
                            </a:schemeClr>
                          </a:solidFill>
                          <a:latin typeface="Times New Roman" pitchFamily="18" charset="0"/>
                          <a:ea typeface="#9Slide03 Roboto Medium" panose="02000000000000000000" pitchFamily="2" charset="0"/>
                          <a:cs typeface="Times New Roman" pitchFamily="18" charset="0"/>
                        </a:rPr>
                        <a:t>Đại</a:t>
                      </a:r>
                      <a:r>
                        <a:rPr lang="en-US" sz="2800" baseline="0" dirty="0">
                          <a:solidFill>
                            <a:schemeClr val="bg1">
                              <a:lumMod val="10000"/>
                            </a:schemeClr>
                          </a:solidFill>
                          <a:latin typeface="Times New Roman" pitchFamily="18" charset="0"/>
                          <a:ea typeface="#9Slide03 Roboto Medium" panose="02000000000000000000" pitchFamily="2" charset="0"/>
                          <a:cs typeface="Times New Roman" pitchFamily="18" charset="0"/>
                        </a:rPr>
                        <a:t> Dương</a:t>
                      </a:r>
                      <a:endParaRPr lang="en-US" sz="2800" dirty="0">
                        <a:solidFill>
                          <a:schemeClr val="bg1">
                            <a:lumMod val="10000"/>
                          </a:schemeClr>
                        </a:solidFill>
                        <a:latin typeface="Times New Roman" pitchFamily="18" charset="0"/>
                        <a:ea typeface="#9Slide03 Roboto Medium" panose="02000000000000000000" pitchFamily="2" charset="0"/>
                        <a:cs typeface="Times New Roman" pitchFamily="18" charset="0"/>
                      </a:endParaRPr>
                    </a:p>
                  </a:txBody>
                  <a:tcPr/>
                </a:tc>
                <a:tc>
                  <a:txBody>
                    <a:bodyPr/>
                    <a:lstStyle/>
                    <a:p>
                      <a:pPr algn="ctr">
                        <a:lnSpc>
                          <a:spcPct val="120000"/>
                        </a:lnSpc>
                      </a:pPr>
                      <a:r>
                        <a:rPr lang="en-US" sz="2800" dirty="0">
                          <a:solidFill>
                            <a:schemeClr val="bg1">
                              <a:lumMod val="10000"/>
                            </a:schemeClr>
                          </a:solidFill>
                          <a:latin typeface="Times New Roman" pitchFamily="18" charset="0"/>
                          <a:ea typeface="#9Slide03 Roboto Medium" panose="02000000000000000000" pitchFamily="2" charset="0"/>
                          <a:cs typeface="Times New Roman" pitchFamily="18" charset="0"/>
                        </a:rPr>
                        <a:t>25,5</a:t>
                      </a:r>
                    </a:p>
                  </a:txBody>
                  <a:tcPr/>
                </a:tc>
                <a:tc>
                  <a:txBody>
                    <a:bodyPr/>
                    <a:lstStyle/>
                    <a:p>
                      <a:pPr algn="ctr">
                        <a:lnSpc>
                          <a:spcPct val="120000"/>
                        </a:lnSpc>
                      </a:pPr>
                      <a:r>
                        <a:rPr lang="en-US" sz="2800" dirty="0">
                          <a:solidFill>
                            <a:schemeClr val="bg1">
                              <a:lumMod val="10000"/>
                            </a:schemeClr>
                          </a:solidFill>
                          <a:latin typeface="Times New Roman" pitchFamily="18" charset="0"/>
                          <a:ea typeface="#9Slide03 Roboto Medium" panose="02000000000000000000" pitchFamily="2" charset="0"/>
                          <a:cs typeface="Times New Roman" pitchFamily="18" charset="0"/>
                        </a:rPr>
                        <a:t>0,3</a:t>
                      </a:r>
                    </a:p>
                  </a:txBody>
                  <a:tcPr/>
                </a:tc>
                <a:extLst>
                  <a:ext uri="{0D108BD9-81ED-4DB2-BD59-A6C34878D82A}">
                    <a16:rowId xmlns:a16="http://schemas.microsoft.com/office/drawing/2014/main" val="3140495426"/>
                  </a:ext>
                </a:extLst>
              </a:tr>
              <a:tr h="911739">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800" b="1" dirty="0">
                          <a:solidFill>
                            <a:schemeClr val="bg1">
                              <a:lumMod val="10000"/>
                            </a:schemeClr>
                          </a:solidFill>
                          <a:latin typeface="Times New Roman" pitchFamily="18" charset="0"/>
                          <a:ea typeface="#9Slide03 Roboto Medium" panose="02000000000000000000" pitchFamily="2" charset="0"/>
                          <a:cs typeface="Times New Roman" pitchFamily="18" charset="0"/>
                        </a:rPr>
                        <a:t>Thế</a:t>
                      </a:r>
                      <a:r>
                        <a:rPr lang="en-US" sz="2800" b="1" baseline="0" dirty="0">
                          <a:solidFill>
                            <a:schemeClr val="bg1">
                              <a:lumMod val="10000"/>
                            </a:schemeClr>
                          </a:solidFill>
                          <a:latin typeface="Times New Roman" pitchFamily="18" charset="0"/>
                          <a:ea typeface="#9Slide03 Roboto Medium" panose="02000000000000000000" pitchFamily="2" charset="0"/>
                          <a:cs typeface="Times New Roman" pitchFamily="18" charset="0"/>
                        </a:rPr>
                        <a:t> </a:t>
                      </a:r>
                      <a:r>
                        <a:rPr lang="en-US" sz="2800" b="1" baseline="0" dirty="0" err="1">
                          <a:solidFill>
                            <a:schemeClr val="bg1">
                              <a:lumMod val="10000"/>
                            </a:schemeClr>
                          </a:solidFill>
                          <a:latin typeface="Times New Roman" pitchFamily="18" charset="0"/>
                          <a:ea typeface="#9Slide03 Roboto Medium" panose="02000000000000000000" pitchFamily="2" charset="0"/>
                          <a:cs typeface="Times New Roman" pitchFamily="18" charset="0"/>
                        </a:rPr>
                        <a:t>giới</a:t>
                      </a:r>
                      <a:endParaRPr lang="en-US" sz="2800" b="1" dirty="0">
                        <a:solidFill>
                          <a:schemeClr val="bg1">
                            <a:lumMod val="10000"/>
                          </a:schemeClr>
                        </a:solidFill>
                        <a:latin typeface="Times New Roman" pitchFamily="18" charset="0"/>
                        <a:ea typeface="#9Slide03 Roboto Medium" panose="02000000000000000000" pitchFamily="2" charset="0"/>
                        <a:cs typeface="Times New Roman" pitchFamily="18" charset="0"/>
                      </a:endParaRPr>
                    </a:p>
                  </a:txBody>
                  <a:tcPr/>
                </a:tc>
                <a:tc>
                  <a:txBody>
                    <a:bodyPr/>
                    <a:lstStyle/>
                    <a:p>
                      <a:pPr algn="ctr">
                        <a:lnSpc>
                          <a:spcPct val="120000"/>
                        </a:lnSpc>
                      </a:pPr>
                      <a:r>
                        <a:rPr lang="en-US" sz="2800" b="1" dirty="0">
                          <a:solidFill>
                            <a:schemeClr val="bg1">
                              <a:lumMod val="10000"/>
                            </a:schemeClr>
                          </a:solidFill>
                          <a:latin typeface="Times New Roman" pitchFamily="18" charset="0"/>
                          <a:ea typeface="#9Slide03 Roboto Medium" panose="02000000000000000000" pitchFamily="2" charset="0"/>
                          <a:cs typeface="Times New Roman" pitchFamily="18" charset="0"/>
                        </a:rPr>
                        <a:t>7</a:t>
                      </a:r>
                      <a:r>
                        <a:rPr lang="en-US" sz="2800" b="1" baseline="0" dirty="0">
                          <a:solidFill>
                            <a:schemeClr val="bg1">
                              <a:lumMod val="10000"/>
                            </a:schemeClr>
                          </a:solidFill>
                          <a:latin typeface="Times New Roman" pitchFamily="18" charset="0"/>
                          <a:ea typeface="#9Slide03 Roboto Medium" panose="02000000000000000000" pitchFamily="2" charset="0"/>
                          <a:cs typeface="Times New Roman" pitchFamily="18" charset="0"/>
                        </a:rPr>
                        <a:t> 794,8</a:t>
                      </a:r>
                      <a:endParaRPr lang="en-US" sz="2800" b="1" dirty="0">
                        <a:solidFill>
                          <a:schemeClr val="bg1">
                            <a:lumMod val="10000"/>
                          </a:schemeClr>
                        </a:solidFill>
                        <a:latin typeface="Times New Roman" pitchFamily="18" charset="0"/>
                        <a:ea typeface="#9Slide03 Roboto Medium" panose="02000000000000000000" pitchFamily="2" charset="0"/>
                        <a:cs typeface="Times New Roman" pitchFamily="18" charset="0"/>
                      </a:endParaRPr>
                    </a:p>
                  </a:txBody>
                  <a:tcPr/>
                </a:tc>
                <a:tc>
                  <a:txBody>
                    <a:bodyPr/>
                    <a:lstStyle/>
                    <a:p>
                      <a:pPr algn="ctr">
                        <a:lnSpc>
                          <a:spcPct val="120000"/>
                        </a:lnSpc>
                      </a:pPr>
                      <a:r>
                        <a:rPr lang="en-US" sz="2800" b="1" dirty="0">
                          <a:solidFill>
                            <a:schemeClr val="bg1">
                              <a:lumMod val="10000"/>
                            </a:schemeClr>
                          </a:solidFill>
                          <a:latin typeface="Times New Roman" pitchFamily="18" charset="0"/>
                          <a:ea typeface="#9Slide03 Roboto Medium" panose="02000000000000000000" pitchFamily="2" charset="0"/>
                          <a:cs typeface="Times New Roman" pitchFamily="18" charset="0"/>
                        </a:rPr>
                        <a:t>100,0</a:t>
                      </a:r>
                    </a:p>
                  </a:txBody>
                  <a:tcPr/>
                </a:tc>
                <a:extLst>
                  <a:ext uri="{0D108BD9-81ED-4DB2-BD59-A6C34878D82A}">
                    <a16:rowId xmlns:a16="http://schemas.microsoft.com/office/drawing/2014/main" val="604805778"/>
                  </a:ext>
                </a:extLst>
              </a:tr>
            </a:tbl>
          </a:graphicData>
        </a:graphic>
      </p:graphicFrame>
      <p:pic>
        <p:nvPicPr>
          <p:cNvPr id="5" name="Picture 4">
            <a:extLst>
              <a:ext uri="{FF2B5EF4-FFF2-40B4-BE49-F238E27FC236}">
                <a16:creationId xmlns:a16="http://schemas.microsoft.com/office/drawing/2014/main" id="{4A61DD75-AF00-4E4A-B2A2-49E40F921B2F}"/>
              </a:ext>
            </a:extLst>
          </p:cNvPr>
          <p:cNvPicPr>
            <a:picLocks noChangeAspect="1"/>
          </p:cNvPicPr>
          <p:nvPr/>
        </p:nvPicPr>
        <p:blipFill>
          <a:blip r:embed="rId2"/>
          <a:stretch>
            <a:fillRect/>
          </a:stretch>
        </p:blipFill>
        <p:spPr>
          <a:xfrm>
            <a:off x="7103166" y="984393"/>
            <a:ext cx="5088834" cy="5667333"/>
          </a:xfrm>
          <a:prstGeom prst="rect">
            <a:avLst/>
          </a:prstGeom>
        </p:spPr>
      </p:pic>
    </p:spTree>
    <p:extLst>
      <p:ext uri="{BB962C8B-B14F-4D97-AF65-F5344CB8AC3E}">
        <p14:creationId xmlns:p14="http://schemas.microsoft.com/office/powerpoint/2010/main" val="395764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71271C-6F9A-4890-A790-C0D511FF7E4E}"/>
              </a:ext>
            </a:extLst>
          </p:cNvPr>
          <p:cNvSpPr/>
          <p:nvPr/>
        </p:nvSpPr>
        <p:spPr>
          <a:xfrm>
            <a:off x="92766" y="318052"/>
            <a:ext cx="11993218" cy="3785652"/>
          </a:xfrm>
          <a:prstGeom prst="rect">
            <a:avLst/>
          </a:prstGeom>
        </p:spPr>
        <p:txBody>
          <a:bodyPr wrap="square">
            <a:spAutoFit/>
          </a:bodyPr>
          <a:lstStyle/>
          <a:p>
            <a:pPr lvl="0" algn="just" eaLnBrk="0" fontAlgn="base" hangingPunct="0">
              <a:spcBef>
                <a:spcPct val="0"/>
              </a:spcBef>
              <a:spcAft>
                <a:spcPct val="0"/>
              </a:spcAft>
            </a:pPr>
            <a:r>
              <a:rPr lang="en-US" altLang="vi-VN" sz="4800" b="1">
                <a:latin typeface="Times New Roman" panose="02020603050405020304" pitchFamily="18" charset="0"/>
                <a:ea typeface="Times New Roman" panose="02020603050405020304" pitchFamily="18" charset="0"/>
                <a:cs typeface="Times New Roman" panose="02020603050405020304" pitchFamily="18" charset="0"/>
              </a:rPr>
              <a:t>Hoạt động nhóm: (thời gian 5 phút)</a:t>
            </a:r>
            <a:endParaRPr lang="vi-VN" altLang="vi-VN" sz="48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vi-VN" sz="4800">
                <a:latin typeface="Times New Roman" panose="02020603050405020304" pitchFamily="18" charset="0"/>
                <a:ea typeface="Times New Roman" panose="02020603050405020304" pitchFamily="18" charset="0"/>
                <a:cs typeface="Times New Roman" panose="02020603050405020304" pitchFamily="18" charset="0"/>
              </a:rPr>
              <a:t>    Dựa vào thông tin SGK, các số liệu em hãy trình bày đặc điểm nổi bật của châu Ấ:</a:t>
            </a:r>
            <a:endParaRPr lang="vi-VN" altLang="vi-VN" sz="48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vi-VN" sz="4800">
                <a:latin typeface="Times New Roman" panose="02020603050405020304" pitchFamily="18" charset="0"/>
                <a:ea typeface="Times New Roman" panose="02020603050405020304" pitchFamily="18" charset="0"/>
                <a:cs typeface="Times New Roman" panose="02020603050405020304" pitchFamily="18" charset="0"/>
              </a:rPr>
              <a:t>  Nhóm 1,2: Dân cư.</a:t>
            </a:r>
            <a:endParaRPr lang="vi-VN" altLang="vi-VN" sz="48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vi-VN" sz="4800">
                <a:latin typeface="Times New Roman" panose="02020603050405020304" pitchFamily="18" charset="0"/>
                <a:ea typeface="Times New Roman" panose="02020603050405020304" pitchFamily="18" charset="0"/>
                <a:cs typeface="Times New Roman" panose="02020603050405020304" pitchFamily="18" charset="0"/>
              </a:rPr>
              <a:t>  Nhóm 3,4: Tôn giáo.</a:t>
            </a:r>
            <a:endParaRPr lang="vi-VN"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630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04E084-C772-47CB-A082-DED524B2583E}"/>
              </a:ext>
            </a:extLst>
          </p:cNvPr>
          <p:cNvGraphicFramePr>
            <a:graphicFrameLocks noGrp="1"/>
          </p:cNvGraphicFramePr>
          <p:nvPr>
            <p:extLst>
              <p:ext uri="{D42A27DB-BD31-4B8C-83A1-F6EECF244321}">
                <p14:modId xmlns:p14="http://schemas.microsoft.com/office/powerpoint/2010/main" val="1982521992"/>
              </p:ext>
            </p:extLst>
          </p:nvPr>
        </p:nvGraphicFramePr>
        <p:xfrm>
          <a:off x="0" y="132522"/>
          <a:ext cx="12085983" cy="6404771"/>
        </p:xfrm>
        <a:graphic>
          <a:graphicData uri="http://schemas.openxmlformats.org/drawingml/2006/table">
            <a:tbl>
              <a:tblPr firstRow="1" firstCol="1" bandRow="1">
                <a:tableStyleId>{5C22544A-7EE6-4342-B048-85BDC9FD1C3A}</a:tableStyleId>
              </a:tblPr>
              <a:tblGrid>
                <a:gridCol w="9047143">
                  <a:extLst>
                    <a:ext uri="{9D8B030D-6E8A-4147-A177-3AD203B41FA5}">
                      <a16:colId xmlns:a16="http://schemas.microsoft.com/office/drawing/2014/main" val="2209817663"/>
                    </a:ext>
                  </a:extLst>
                </a:gridCol>
                <a:gridCol w="3038840">
                  <a:extLst>
                    <a:ext uri="{9D8B030D-6E8A-4147-A177-3AD203B41FA5}">
                      <a16:colId xmlns:a16="http://schemas.microsoft.com/office/drawing/2014/main" val="2059210773"/>
                    </a:ext>
                  </a:extLst>
                </a:gridCol>
              </a:tblGrid>
              <a:tr h="565946">
                <a:tc gridSpan="2">
                  <a:txBody>
                    <a:bodyPr/>
                    <a:lstStyle/>
                    <a:p>
                      <a:pPr marL="457200" algn="l">
                        <a:lnSpc>
                          <a:spcPct val="115000"/>
                        </a:lnSpc>
                        <a:spcAft>
                          <a:spcPts val="0"/>
                        </a:spcAft>
                      </a:pPr>
                      <a:r>
                        <a:rPr kumimoji="0" lang="en-US" altLang="vi-VN" sz="2400" b="0" i="0" u="none" strike="noStrike" cap="none" normalizeH="0" baseline="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                      </a:t>
                      </a:r>
                      <a:r>
                        <a:rPr lang="en-US" sz="3200">
                          <a:effectLst/>
                          <a:latin typeface="Times New Roman" panose="02020603050405020304" pitchFamily="18" charset="0"/>
                          <a:cs typeface="Times New Roman" panose="02020603050405020304" pitchFamily="18" charset="0"/>
                        </a:rPr>
                        <a:t>Đặc điểm dân cư châu Á</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07" marR="45907" marT="0" marB="0"/>
                </a:tc>
                <a:tc hMerge="1">
                  <a:txBody>
                    <a:bodyPr/>
                    <a:lstStyle/>
                    <a:p>
                      <a:endParaRPr lang="vi-VN"/>
                    </a:p>
                  </a:txBody>
                  <a:tcPr/>
                </a:tc>
                <a:extLst>
                  <a:ext uri="{0D108BD9-81ED-4DB2-BD59-A6C34878D82A}">
                    <a16:rowId xmlns:a16="http://schemas.microsoft.com/office/drawing/2014/main" val="1064281833"/>
                  </a:ext>
                </a:extLst>
              </a:tr>
              <a:tr h="749713">
                <a:tc>
                  <a:txBody>
                    <a:bodyPr/>
                    <a:lstStyle/>
                    <a:p>
                      <a:pPr marL="457200" algn="just">
                        <a:lnSpc>
                          <a:spcPct val="115000"/>
                        </a:lnSpc>
                        <a:spcAft>
                          <a:spcPts val="0"/>
                        </a:spcAft>
                      </a:pPr>
                      <a:r>
                        <a:rPr lang="vi-VN" sz="3200">
                          <a:effectLst/>
                          <a:latin typeface="+mj-lt"/>
                        </a:rPr>
                        <a:t>Tỉ lệ dân số châu Á so với thế giới năm 2020?</a:t>
                      </a:r>
                      <a:endParaRPr lang="vi-VN" sz="3200">
                        <a:effectLst/>
                        <a:latin typeface="+mj-lt"/>
                        <a:ea typeface="Calibri" panose="020F0502020204030204" pitchFamily="34" charset="0"/>
                        <a:cs typeface="Times New Roman" panose="02020603050405020304" pitchFamily="18" charset="0"/>
                      </a:endParaRPr>
                    </a:p>
                  </a:txBody>
                  <a:tcPr marL="45907" marR="45907" marT="0" marB="0"/>
                </a:tc>
                <a:tc>
                  <a:txBody>
                    <a:bodyPr/>
                    <a:lstStyle/>
                    <a:p>
                      <a:pPr>
                        <a:lnSpc>
                          <a:spcPct val="107000"/>
                        </a:lnSpc>
                        <a:spcAft>
                          <a:spcPts val="0"/>
                        </a:spcAft>
                      </a:pPr>
                      <a:r>
                        <a:rPr lang="vi-VN" sz="900">
                          <a:effectLst/>
                        </a:rPr>
                        <a:t> </a:t>
                      </a:r>
                      <a:endParaRPr lang="vi-VN" sz="700">
                        <a:effectLst/>
                      </a:endParaRPr>
                    </a:p>
                    <a:p>
                      <a:pPr marL="457200" algn="just">
                        <a:lnSpc>
                          <a:spcPct val="115000"/>
                        </a:lnSpc>
                        <a:spcAft>
                          <a:spcPts val="0"/>
                        </a:spcAft>
                      </a:pPr>
                      <a:r>
                        <a:rPr lang="vi-VN" sz="900">
                          <a:effectLst/>
                        </a:rPr>
                        <a:t> </a:t>
                      </a:r>
                      <a:endParaRPr lang="vi-VN" sz="700">
                        <a:effectLst/>
                        <a:latin typeface="Calibri" panose="020F0502020204030204" pitchFamily="34" charset="0"/>
                        <a:ea typeface="Calibri" panose="020F0502020204030204" pitchFamily="34" charset="0"/>
                        <a:cs typeface="Times New Roman" panose="02020603050405020304" pitchFamily="18" charset="0"/>
                      </a:endParaRPr>
                    </a:p>
                  </a:txBody>
                  <a:tcPr marL="45907" marR="45907" marT="0" marB="0"/>
                </a:tc>
                <a:extLst>
                  <a:ext uri="{0D108BD9-81ED-4DB2-BD59-A6C34878D82A}">
                    <a16:rowId xmlns:a16="http://schemas.microsoft.com/office/drawing/2014/main" val="3838081851"/>
                  </a:ext>
                </a:extLst>
              </a:tr>
              <a:tr h="580264">
                <a:tc>
                  <a:txBody>
                    <a:bodyPr/>
                    <a:lstStyle/>
                    <a:p>
                      <a:pPr marL="457200" algn="just">
                        <a:lnSpc>
                          <a:spcPct val="115000"/>
                        </a:lnSpc>
                        <a:spcAft>
                          <a:spcPts val="0"/>
                        </a:spcAft>
                      </a:pPr>
                      <a:r>
                        <a:rPr lang="vi-VN" sz="3200">
                          <a:effectLst/>
                          <a:latin typeface="+mj-lt"/>
                        </a:rPr>
                        <a:t>Mật độ dân số Châu  Á?</a:t>
                      </a:r>
                      <a:endParaRPr lang="vi-VN" sz="3200">
                        <a:effectLst/>
                        <a:latin typeface="+mj-lt"/>
                        <a:ea typeface="Calibri" panose="020F0502020204030204" pitchFamily="34" charset="0"/>
                        <a:cs typeface="Times New Roman" panose="02020603050405020304" pitchFamily="18" charset="0"/>
                      </a:endParaRPr>
                    </a:p>
                  </a:txBody>
                  <a:tcPr marL="45907" marR="45907" marT="0" marB="0"/>
                </a:tc>
                <a:tc>
                  <a:txBody>
                    <a:bodyPr/>
                    <a:lstStyle/>
                    <a:p>
                      <a:pPr marL="457200" algn="just">
                        <a:lnSpc>
                          <a:spcPct val="115000"/>
                        </a:lnSpc>
                        <a:spcAft>
                          <a:spcPts val="0"/>
                        </a:spcAft>
                      </a:pPr>
                      <a:r>
                        <a:rPr lang="vi-VN" sz="900">
                          <a:effectLst/>
                        </a:rPr>
                        <a:t> </a:t>
                      </a:r>
                      <a:endParaRPr lang="vi-VN" sz="700">
                        <a:effectLst/>
                        <a:latin typeface="Calibri" panose="020F0502020204030204" pitchFamily="34" charset="0"/>
                        <a:ea typeface="Calibri" panose="020F0502020204030204" pitchFamily="34" charset="0"/>
                        <a:cs typeface="Times New Roman" panose="02020603050405020304" pitchFamily="18" charset="0"/>
                      </a:endParaRPr>
                    </a:p>
                  </a:txBody>
                  <a:tcPr marL="45907" marR="45907" marT="0" marB="0"/>
                </a:tc>
                <a:extLst>
                  <a:ext uri="{0D108BD9-81ED-4DB2-BD59-A6C34878D82A}">
                    <a16:rowId xmlns:a16="http://schemas.microsoft.com/office/drawing/2014/main" val="814211340"/>
                  </a:ext>
                </a:extLst>
              </a:tr>
              <a:tr h="1054421">
                <a:tc>
                  <a:txBody>
                    <a:bodyPr/>
                    <a:lstStyle/>
                    <a:p>
                      <a:pPr marL="457200" algn="just">
                        <a:lnSpc>
                          <a:spcPct val="115000"/>
                        </a:lnSpc>
                        <a:spcAft>
                          <a:spcPts val="0"/>
                        </a:spcAft>
                      </a:pPr>
                      <a:r>
                        <a:rPr lang="vi-VN" sz="3200">
                          <a:effectLst/>
                          <a:latin typeface="+mj-lt"/>
                        </a:rPr>
                        <a:t>Dân số châu Á tăng nhanh trong giai đoạn nào? </a:t>
                      </a:r>
                      <a:endParaRPr lang="vi-VN" sz="3200">
                        <a:effectLst/>
                        <a:latin typeface="+mj-lt"/>
                        <a:ea typeface="Calibri" panose="020F0502020204030204" pitchFamily="34" charset="0"/>
                        <a:cs typeface="Times New Roman" panose="02020603050405020304" pitchFamily="18" charset="0"/>
                      </a:endParaRPr>
                    </a:p>
                  </a:txBody>
                  <a:tcPr marL="45907" marR="45907" marT="0" marB="0"/>
                </a:tc>
                <a:tc>
                  <a:txBody>
                    <a:bodyPr/>
                    <a:lstStyle/>
                    <a:p>
                      <a:pPr>
                        <a:lnSpc>
                          <a:spcPct val="107000"/>
                        </a:lnSpc>
                        <a:spcAft>
                          <a:spcPts val="0"/>
                        </a:spcAft>
                      </a:pPr>
                      <a:r>
                        <a:rPr lang="vi-VN" sz="900">
                          <a:effectLst/>
                        </a:rPr>
                        <a:t> </a:t>
                      </a:r>
                      <a:endParaRPr lang="vi-VN" sz="700">
                        <a:effectLst/>
                      </a:endParaRPr>
                    </a:p>
                    <a:p>
                      <a:pPr marL="457200" algn="just">
                        <a:lnSpc>
                          <a:spcPct val="115000"/>
                        </a:lnSpc>
                        <a:spcAft>
                          <a:spcPts val="0"/>
                        </a:spcAft>
                      </a:pPr>
                      <a:r>
                        <a:rPr lang="vi-VN" sz="900">
                          <a:effectLst/>
                        </a:rPr>
                        <a:t> </a:t>
                      </a:r>
                      <a:endParaRPr lang="vi-VN" sz="700">
                        <a:effectLst/>
                        <a:latin typeface="Calibri" panose="020F0502020204030204" pitchFamily="34" charset="0"/>
                        <a:ea typeface="Calibri" panose="020F0502020204030204" pitchFamily="34" charset="0"/>
                        <a:cs typeface="Times New Roman" panose="02020603050405020304" pitchFamily="18" charset="0"/>
                      </a:endParaRPr>
                    </a:p>
                  </a:txBody>
                  <a:tcPr marL="45907" marR="45907" marT="0" marB="0"/>
                </a:tc>
                <a:extLst>
                  <a:ext uri="{0D108BD9-81ED-4DB2-BD59-A6C34878D82A}">
                    <a16:rowId xmlns:a16="http://schemas.microsoft.com/office/drawing/2014/main" val="2660481183"/>
                  </a:ext>
                </a:extLst>
              </a:tr>
              <a:tr h="1211099">
                <a:tc>
                  <a:txBody>
                    <a:bodyPr/>
                    <a:lstStyle/>
                    <a:p>
                      <a:pPr marL="457200" algn="just">
                        <a:lnSpc>
                          <a:spcPct val="115000"/>
                        </a:lnSpc>
                        <a:spcAft>
                          <a:spcPts val="0"/>
                        </a:spcAft>
                      </a:pPr>
                      <a:r>
                        <a:rPr lang="vi-VN" sz="3200">
                          <a:effectLst/>
                          <a:latin typeface="+mj-lt"/>
                        </a:rPr>
                        <a:t>Tại sao tỉ lệ gia tăng dân số tự nhiên ở châu Á đang có xu hướng giảm?</a:t>
                      </a:r>
                      <a:endParaRPr lang="vi-VN" sz="3200">
                        <a:effectLst/>
                        <a:latin typeface="+mj-lt"/>
                        <a:ea typeface="Calibri" panose="020F0502020204030204" pitchFamily="34" charset="0"/>
                        <a:cs typeface="Times New Roman" panose="02020603050405020304" pitchFamily="18" charset="0"/>
                      </a:endParaRPr>
                    </a:p>
                  </a:txBody>
                  <a:tcPr marL="45907" marR="45907" marT="0" marB="0"/>
                </a:tc>
                <a:tc>
                  <a:txBody>
                    <a:bodyPr/>
                    <a:lstStyle/>
                    <a:p>
                      <a:pPr>
                        <a:lnSpc>
                          <a:spcPct val="107000"/>
                        </a:lnSpc>
                        <a:spcAft>
                          <a:spcPts val="0"/>
                        </a:spcAft>
                      </a:pPr>
                      <a:r>
                        <a:rPr lang="vi-VN" sz="900">
                          <a:effectLst/>
                        </a:rPr>
                        <a:t> </a:t>
                      </a:r>
                      <a:endParaRPr lang="vi-VN" sz="700">
                        <a:effectLst/>
                      </a:endParaRPr>
                    </a:p>
                    <a:p>
                      <a:pPr marL="457200" algn="just">
                        <a:lnSpc>
                          <a:spcPct val="115000"/>
                        </a:lnSpc>
                        <a:spcAft>
                          <a:spcPts val="0"/>
                        </a:spcAft>
                      </a:pPr>
                      <a:r>
                        <a:rPr lang="vi-VN" sz="900">
                          <a:effectLst/>
                        </a:rPr>
                        <a:t> </a:t>
                      </a:r>
                      <a:endParaRPr lang="vi-VN" sz="700">
                        <a:effectLst/>
                        <a:latin typeface="Calibri" panose="020F0502020204030204" pitchFamily="34" charset="0"/>
                        <a:ea typeface="Calibri" panose="020F0502020204030204" pitchFamily="34" charset="0"/>
                        <a:cs typeface="Times New Roman" panose="02020603050405020304" pitchFamily="18" charset="0"/>
                      </a:endParaRPr>
                    </a:p>
                  </a:txBody>
                  <a:tcPr marL="45907" marR="45907" marT="0" marB="0"/>
                </a:tc>
                <a:extLst>
                  <a:ext uri="{0D108BD9-81ED-4DB2-BD59-A6C34878D82A}">
                    <a16:rowId xmlns:a16="http://schemas.microsoft.com/office/drawing/2014/main" val="2415314437"/>
                  </a:ext>
                </a:extLst>
              </a:tr>
              <a:tr h="1054421">
                <a:tc>
                  <a:txBody>
                    <a:bodyPr/>
                    <a:lstStyle/>
                    <a:p>
                      <a:pPr marL="457200" algn="just">
                        <a:lnSpc>
                          <a:spcPct val="115000"/>
                        </a:lnSpc>
                        <a:spcAft>
                          <a:spcPts val="0"/>
                        </a:spcAft>
                      </a:pPr>
                      <a:r>
                        <a:rPr lang="vi-VN" sz="3200">
                          <a:effectLst/>
                          <a:latin typeface="+mj-lt"/>
                        </a:rPr>
                        <a:t>Cơ cấu dân số theo nhóm tuổi, giới tính ở châu Á? Thuận lợi  và khó khăn?</a:t>
                      </a:r>
                      <a:endParaRPr lang="vi-VN" sz="3200">
                        <a:effectLst/>
                        <a:latin typeface="+mj-lt"/>
                        <a:ea typeface="Calibri" panose="020F0502020204030204" pitchFamily="34" charset="0"/>
                        <a:cs typeface="Times New Roman" panose="02020603050405020304" pitchFamily="18" charset="0"/>
                      </a:endParaRPr>
                    </a:p>
                  </a:txBody>
                  <a:tcPr marL="45907" marR="45907" marT="0" marB="0"/>
                </a:tc>
                <a:tc>
                  <a:txBody>
                    <a:bodyPr/>
                    <a:lstStyle/>
                    <a:p>
                      <a:pPr>
                        <a:lnSpc>
                          <a:spcPct val="107000"/>
                        </a:lnSpc>
                        <a:spcAft>
                          <a:spcPts val="0"/>
                        </a:spcAft>
                      </a:pPr>
                      <a:r>
                        <a:rPr lang="vi-VN" sz="900">
                          <a:effectLst/>
                        </a:rPr>
                        <a:t> </a:t>
                      </a:r>
                      <a:endParaRPr lang="vi-VN" sz="700">
                        <a:effectLst/>
                      </a:endParaRPr>
                    </a:p>
                    <a:p>
                      <a:pPr marL="457200" algn="just">
                        <a:lnSpc>
                          <a:spcPct val="115000"/>
                        </a:lnSpc>
                        <a:spcAft>
                          <a:spcPts val="0"/>
                        </a:spcAft>
                      </a:pPr>
                      <a:r>
                        <a:rPr lang="vi-VN" sz="900">
                          <a:effectLst/>
                        </a:rPr>
                        <a:t> </a:t>
                      </a:r>
                      <a:endParaRPr lang="vi-VN" sz="700">
                        <a:effectLst/>
                        <a:latin typeface="Calibri" panose="020F0502020204030204" pitchFamily="34" charset="0"/>
                        <a:ea typeface="Calibri" panose="020F0502020204030204" pitchFamily="34" charset="0"/>
                        <a:cs typeface="Times New Roman" panose="02020603050405020304" pitchFamily="18" charset="0"/>
                      </a:endParaRPr>
                    </a:p>
                  </a:txBody>
                  <a:tcPr marL="45907" marR="45907" marT="0" marB="0"/>
                </a:tc>
                <a:extLst>
                  <a:ext uri="{0D108BD9-81ED-4DB2-BD59-A6C34878D82A}">
                    <a16:rowId xmlns:a16="http://schemas.microsoft.com/office/drawing/2014/main" val="2798909537"/>
                  </a:ext>
                </a:extLst>
              </a:tr>
              <a:tr h="1054421">
                <a:tc>
                  <a:txBody>
                    <a:bodyPr/>
                    <a:lstStyle/>
                    <a:p>
                      <a:pPr marL="457200" algn="just">
                        <a:lnSpc>
                          <a:spcPct val="115000"/>
                        </a:lnSpc>
                        <a:spcAft>
                          <a:spcPts val="0"/>
                        </a:spcAft>
                      </a:pPr>
                      <a:r>
                        <a:rPr lang="vi-VN" sz="3200">
                          <a:effectLst/>
                          <a:latin typeface="+mj-lt"/>
                        </a:rPr>
                        <a:t>Dân cư châu Á thuộc những chủng tộc nào, nơi phân bố?</a:t>
                      </a:r>
                      <a:endParaRPr lang="vi-VN" sz="3200">
                        <a:effectLst/>
                        <a:latin typeface="+mj-lt"/>
                        <a:ea typeface="Calibri" panose="020F0502020204030204" pitchFamily="34" charset="0"/>
                        <a:cs typeface="Times New Roman" panose="02020603050405020304" pitchFamily="18" charset="0"/>
                      </a:endParaRPr>
                    </a:p>
                  </a:txBody>
                  <a:tcPr marL="45907" marR="45907" marT="0" marB="0"/>
                </a:tc>
                <a:tc>
                  <a:txBody>
                    <a:bodyPr/>
                    <a:lstStyle/>
                    <a:p>
                      <a:pPr>
                        <a:lnSpc>
                          <a:spcPct val="107000"/>
                        </a:lnSpc>
                        <a:spcAft>
                          <a:spcPts val="0"/>
                        </a:spcAft>
                      </a:pPr>
                      <a:r>
                        <a:rPr lang="vi-VN" sz="900">
                          <a:effectLst/>
                        </a:rPr>
                        <a:t> </a:t>
                      </a:r>
                      <a:endParaRPr lang="vi-VN" sz="700">
                        <a:effectLst/>
                      </a:endParaRPr>
                    </a:p>
                    <a:p>
                      <a:pPr marL="457200" algn="just">
                        <a:lnSpc>
                          <a:spcPct val="115000"/>
                        </a:lnSpc>
                        <a:spcAft>
                          <a:spcPts val="0"/>
                        </a:spcAft>
                      </a:pPr>
                      <a:r>
                        <a:rPr lang="vi-VN" sz="900">
                          <a:effectLst/>
                        </a:rPr>
                        <a:t> </a:t>
                      </a:r>
                      <a:endParaRPr lang="vi-VN" sz="700">
                        <a:effectLst/>
                        <a:latin typeface="Calibri" panose="020F0502020204030204" pitchFamily="34" charset="0"/>
                        <a:ea typeface="Calibri" panose="020F0502020204030204" pitchFamily="34" charset="0"/>
                        <a:cs typeface="Times New Roman" panose="02020603050405020304" pitchFamily="18" charset="0"/>
                      </a:endParaRPr>
                    </a:p>
                  </a:txBody>
                  <a:tcPr marL="45907" marR="45907" marT="0" marB="0"/>
                </a:tc>
                <a:extLst>
                  <a:ext uri="{0D108BD9-81ED-4DB2-BD59-A6C34878D82A}">
                    <a16:rowId xmlns:a16="http://schemas.microsoft.com/office/drawing/2014/main" val="4052251064"/>
                  </a:ext>
                </a:extLst>
              </a:tr>
            </a:tbl>
          </a:graphicData>
        </a:graphic>
      </p:graphicFrame>
    </p:spTree>
    <p:extLst>
      <p:ext uri="{BB962C8B-B14F-4D97-AF65-F5344CB8AC3E}">
        <p14:creationId xmlns:p14="http://schemas.microsoft.com/office/powerpoint/2010/main" val="253152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73932D6-4D19-40E8-8C50-8F04F61694B3}"/>
              </a:ext>
            </a:extLst>
          </p:cNvPr>
          <p:cNvGraphicFramePr>
            <a:graphicFrameLocks noGrp="1"/>
          </p:cNvGraphicFramePr>
          <p:nvPr>
            <p:extLst>
              <p:ext uri="{D42A27DB-BD31-4B8C-83A1-F6EECF244321}">
                <p14:modId xmlns:p14="http://schemas.microsoft.com/office/powerpoint/2010/main" val="1412456644"/>
              </p:ext>
            </p:extLst>
          </p:nvPr>
        </p:nvGraphicFramePr>
        <p:xfrm>
          <a:off x="132522" y="251792"/>
          <a:ext cx="12059477" cy="5812232"/>
        </p:xfrm>
        <a:graphic>
          <a:graphicData uri="http://schemas.openxmlformats.org/drawingml/2006/table">
            <a:tbl>
              <a:tblPr firstRow="1" firstCol="1" bandRow="1">
                <a:tableStyleId>{5C22544A-7EE6-4342-B048-85BDC9FD1C3A}</a:tableStyleId>
              </a:tblPr>
              <a:tblGrid>
                <a:gridCol w="7964058">
                  <a:extLst>
                    <a:ext uri="{9D8B030D-6E8A-4147-A177-3AD203B41FA5}">
                      <a16:colId xmlns:a16="http://schemas.microsoft.com/office/drawing/2014/main" val="41134106"/>
                    </a:ext>
                  </a:extLst>
                </a:gridCol>
                <a:gridCol w="4095419">
                  <a:extLst>
                    <a:ext uri="{9D8B030D-6E8A-4147-A177-3AD203B41FA5}">
                      <a16:colId xmlns:a16="http://schemas.microsoft.com/office/drawing/2014/main" val="1187669693"/>
                    </a:ext>
                  </a:extLst>
                </a:gridCol>
              </a:tblGrid>
              <a:tr h="887895">
                <a:tc gridSpan="2">
                  <a:txBody>
                    <a:bodyPr/>
                    <a:lstStyle/>
                    <a:p>
                      <a:pPr marL="457200" algn="l">
                        <a:lnSpc>
                          <a:spcPct val="115000"/>
                        </a:lnSpc>
                        <a:spcAft>
                          <a:spcPts val="0"/>
                        </a:spcAft>
                      </a:pPr>
                      <a:r>
                        <a:rPr kumimoji="0" lang="en-US" altLang="vi-VN" sz="4000" b="0" i="0" u="none" strike="noStrike" cap="none" normalizeH="0" baseline="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2           </a:t>
                      </a:r>
                      <a:r>
                        <a:rPr lang="en-US" sz="4000">
                          <a:solidFill>
                            <a:schemeClr val="bg1"/>
                          </a:solidFill>
                          <a:effectLst/>
                          <a:latin typeface="Times New Roman" panose="02020603050405020304" pitchFamily="18" charset="0"/>
                          <a:cs typeface="Times New Roman" panose="02020603050405020304" pitchFamily="18" charset="0"/>
                        </a:rPr>
                        <a:t>Đặc </a:t>
                      </a:r>
                      <a:r>
                        <a:rPr lang="en-US" sz="4000">
                          <a:effectLst/>
                          <a:latin typeface="Times New Roman" panose="02020603050405020304" pitchFamily="18" charset="0"/>
                          <a:cs typeface="Times New Roman" panose="02020603050405020304" pitchFamily="18" charset="0"/>
                        </a:rPr>
                        <a:t>điểm tôn giáo châu Á</a:t>
                      </a:r>
                      <a:endParaRPr lang="vi-VN"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vi-VN"/>
                    </a:p>
                  </a:txBody>
                  <a:tcPr/>
                </a:tc>
                <a:extLst>
                  <a:ext uri="{0D108BD9-81ED-4DB2-BD59-A6C34878D82A}">
                    <a16:rowId xmlns:a16="http://schemas.microsoft.com/office/drawing/2014/main" val="461908077"/>
                  </a:ext>
                </a:extLst>
              </a:tr>
              <a:tr h="1427457">
                <a:tc>
                  <a:txBody>
                    <a:bodyPr/>
                    <a:lstStyle/>
                    <a:p>
                      <a:pPr marL="457200" algn="just">
                        <a:lnSpc>
                          <a:spcPct val="115000"/>
                        </a:lnSpc>
                        <a:spcAft>
                          <a:spcPts val="0"/>
                        </a:spcAft>
                      </a:pPr>
                      <a:r>
                        <a:rPr lang="vi-VN" sz="4000">
                          <a:effectLst/>
                          <a:latin typeface="Times New Roman" panose="02020603050405020304" pitchFamily="18" charset="0"/>
                          <a:cs typeface="Times New Roman" panose="02020603050405020304" pitchFamily="18" charset="0"/>
                        </a:rPr>
                        <a:t>Châu Á là nơi ra đời của các tôn giáo</a:t>
                      </a:r>
                      <a:r>
                        <a:rPr lang="en-US" sz="4000">
                          <a:effectLst/>
                          <a:latin typeface="Times New Roman" panose="02020603050405020304" pitchFamily="18" charset="0"/>
                          <a:cs typeface="Times New Roman" panose="02020603050405020304" pitchFamily="18" charset="0"/>
                        </a:rPr>
                        <a:t>:</a:t>
                      </a:r>
                      <a:endParaRPr lang="vi-VN"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 </a:t>
                      </a:r>
                      <a:endParaRPr lang="vi-VN" sz="1100">
                        <a:effectLst/>
                      </a:endParaRPr>
                    </a:p>
                    <a:p>
                      <a:pPr marL="457200" algn="just">
                        <a:lnSpc>
                          <a:spcPct val="115000"/>
                        </a:lnSpc>
                        <a:spcAft>
                          <a:spcPts val="0"/>
                        </a:spcAft>
                      </a:pPr>
                      <a:r>
                        <a:rPr lang="en-US" sz="1400">
                          <a:effectLst/>
                        </a:rPr>
                        <a:t> </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6904082"/>
                  </a:ext>
                </a:extLst>
              </a:tr>
              <a:tr h="1621801">
                <a:tc>
                  <a:txBody>
                    <a:bodyPr/>
                    <a:lstStyle/>
                    <a:p>
                      <a:pPr marL="457200" algn="just">
                        <a:lnSpc>
                          <a:spcPct val="115000"/>
                        </a:lnSpc>
                        <a:spcAft>
                          <a:spcPts val="0"/>
                        </a:spcAft>
                      </a:pPr>
                      <a:r>
                        <a:rPr lang="vi-VN" sz="4000">
                          <a:effectLst/>
                          <a:latin typeface="Times New Roman" panose="02020603050405020304" pitchFamily="18" charset="0"/>
                          <a:cs typeface="Times New Roman" panose="02020603050405020304" pitchFamily="18" charset="0"/>
                        </a:rPr>
                        <a:t>Thời gian và nơi ra đời của các tôn giáo</a:t>
                      </a:r>
                      <a:r>
                        <a:rPr lang="en-US" sz="4000">
                          <a:effectLst/>
                          <a:latin typeface="Times New Roman" panose="02020603050405020304" pitchFamily="18" charset="0"/>
                          <a:cs typeface="Times New Roman" panose="02020603050405020304" pitchFamily="18" charset="0"/>
                        </a:rPr>
                        <a:t>:</a:t>
                      </a:r>
                      <a:endParaRPr lang="vi-VN"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 </a:t>
                      </a:r>
                      <a:endParaRPr lang="vi-VN" sz="1100">
                        <a:effectLst/>
                      </a:endParaRPr>
                    </a:p>
                    <a:p>
                      <a:pPr marL="457200" algn="just">
                        <a:lnSpc>
                          <a:spcPct val="115000"/>
                        </a:lnSpc>
                        <a:spcAft>
                          <a:spcPts val="0"/>
                        </a:spcAft>
                      </a:pPr>
                      <a:r>
                        <a:rPr lang="en-US" sz="1400">
                          <a:effectLst/>
                        </a:rPr>
                        <a:t> </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3005151"/>
                  </a:ext>
                </a:extLst>
              </a:tr>
              <a:tr h="1875079">
                <a:tc>
                  <a:txBody>
                    <a:bodyPr/>
                    <a:lstStyle/>
                    <a:p>
                      <a:pPr marL="457200" algn="just">
                        <a:lnSpc>
                          <a:spcPct val="115000"/>
                        </a:lnSpc>
                        <a:spcAft>
                          <a:spcPts val="0"/>
                        </a:spcAft>
                      </a:pPr>
                      <a:r>
                        <a:rPr lang="en-US" sz="4000">
                          <a:effectLst/>
                          <a:latin typeface="Times New Roman" panose="02020603050405020304" pitchFamily="18" charset="0"/>
                          <a:cs typeface="Times New Roman" panose="02020603050405020304" pitchFamily="18" charset="0"/>
                        </a:rPr>
                        <a:t>Vai trò của tôn giáo trong cuộc sống:</a:t>
                      </a:r>
                      <a:endParaRPr lang="vi-VN"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 </a:t>
                      </a:r>
                      <a:endParaRPr lang="vi-VN" sz="1100">
                        <a:effectLst/>
                      </a:endParaRPr>
                    </a:p>
                    <a:p>
                      <a:pPr marL="457200" algn="just">
                        <a:lnSpc>
                          <a:spcPct val="115000"/>
                        </a:lnSpc>
                        <a:spcAft>
                          <a:spcPts val="0"/>
                        </a:spcAft>
                      </a:pPr>
                      <a:r>
                        <a:rPr lang="en-US" sz="1400">
                          <a:effectLst/>
                        </a:rPr>
                        <a:t> </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7829266"/>
                  </a:ext>
                </a:extLst>
              </a:tr>
            </a:tbl>
          </a:graphicData>
        </a:graphic>
      </p:graphicFrame>
    </p:spTree>
    <p:extLst>
      <p:ext uri="{BB962C8B-B14F-4D97-AF65-F5344CB8AC3E}">
        <p14:creationId xmlns:p14="http://schemas.microsoft.com/office/powerpoint/2010/main" val="195314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 name="Rectangle 14"/>
          <p:cNvSpPr/>
          <p:nvPr/>
        </p:nvSpPr>
        <p:spPr>
          <a:xfrm>
            <a:off x="2955512" y="5724938"/>
            <a:ext cx="6400759" cy="740652"/>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9Slide03 Roboto Medium" panose="02000000000000000000" pitchFamily="2" charset="0"/>
                <a:cs typeface="Times New Roman" panose="02020603050405020304" pitchFamily="18" charset="0"/>
              </a:rPr>
              <a:t>Tháp</a:t>
            </a:r>
            <a:r>
              <a:rPr kumimoji="0" lang="en-US" sz="36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9Slide03 Roboto Medium" panose="02000000000000000000" pitchFamily="2" charset="0"/>
                <a:cs typeface="Times New Roman" panose="02020603050405020304" pitchFamily="18" charset="0"/>
              </a:rPr>
              <a:t> dân số </a:t>
            </a:r>
            <a:r>
              <a:rPr kumimoji="0" lang="en-US" sz="36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9Slide03 Roboto Medium" panose="02000000000000000000" pitchFamily="2" charset="0"/>
                <a:cs typeface="Times New Roman" panose="02020603050405020304" pitchFamily="18" charset="0"/>
              </a:rPr>
              <a:t>châu</a:t>
            </a:r>
            <a:r>
              <a:rPr kumimoji="0" lang="en-US" sz="36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9Slide03 Roboto Medium" panose="02000000000000000000" pitchFamily="2" charset="0"/>
                <a:cs typeface="Times New Roman" panose="02020603050405020304" pitchFamily="18" charset="0"/>
              </a:rPr>
              <a:t> Á</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9Slide03 Roboto Medium" panose="02000000000000000000" pitchFamily="2" charset="0"/>
                <a:cs typeface="Times New Roman" panose="02020603050405020304" pitchFamily="18" charset="0"/>
              </a:rPr>
              <a:t> năm 2019</a:t>
            </a:r>
            <a:endParaRPr kumimoji="0" lang="en-US" sz="3600" b="1" i="0" u="none" strike="noStrike" kern="1200" cap="none" spc="0" normalizeH="0" baseline="0" noProof="0" dirty="0">
              <a:ln>
                <a:noFill/>
              </a:ln>
              <a:solidFill>
                <a:srgbClr val="2C3A3D"/>
              </a:solidFill>
              <a:effectLst/>
              <a:uLnTx/>
              <a:uFillTx/>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5526" t="59266" r="14454" b="5691"/>
          <a:stretch/>
        </p:blipFill>
        <p:spPr>
          <a:xfrm>
            <a:off x="556591" y="119270"/>
            <a:ext cx="11383618" cy="5724939"/>
          </a:xfrm>
          <a:prstGeom prst="rect">
            <a:avLst/>
          </a:prstGeom>
        </p:spPr>
      </p:pic>
    </p:spTree>
    <p:extLst>
      <p:ext uri="{BB962C8B-B14F-4D97-AF65-F5344CB8AC3E}">
        <p14:creationId xmlns:p14="http://schemas.microsoft.com/office/powerpoint/2010/main" val="516990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82E58C8-EB16-4506-9F29-235DA2353FEC}"/>
              </a:ext>
            </a:extLst>
          </p:cNvPr>
          <p:cNvGraphicFramePr>
            <a:graphicFrameLocks noGrp="1"/>
          </p:cNvGraphicFramePr>
          <p:nvPr>
            <p:extLst/>
          </p:nvPr>
        </p:nvGraphicFramePr>
        <p:xfrm>
          <a:off x="-13080" y="706983"/>
          <a:ext cx="11847443" cy="2928986"/>
        </p:xfrm>
        <a:graphic>
          <a:graphicData uri="http://schemas.openxmlformats.org/drawingml/2006/table">
            <a:tbl>
              <a:tblPr firstRow="1" firstCol="1" bandRow="1"/>
              <a:tblGrid>
                <a:gridCol w="3782865">
                  <a:extLst>
                    <a:ext uri="{9D8B030D-6E8A-4147-A177-3AD203B41FA5}">
                      <a16:colId xmlns:a16="http://schemas.microsoft.com/office/drawing/2014/main" val="3548653317"/>
                    </a:ext>
                  </a:extLst>
                </a:gridCol>
                <a:gridCol w="2023130">
                  <a:extLst>
                    <a:ext uri="{9D8B030D-6E8A-4147-A177-3AD203B41FA5}">
                      <a16:colId xmlns:a16="http://schemas.microsoft.com/office/drawing/2014/main" val="4204066618"/>
                    </a:ext>
                  </a:extLst>
                </a:gridCol>
                <a:gridCol w="1884447">
                  <a:extLst>
                    <a:ext uri="{9D8B030D-6E8A-4147-A177-3AD203B41FA5}">
                      <a16:colId xmlns:a16="http://schemas.microsoft.com/office/drawing/2014/main" val="3019613964"/>
                    </a:ext>
                  </a:extLst>
                </a:gridCol>
                <a:gridCol w="1864431">
                  <a:extLst>
                    <a:ext uri="{9D8B030D-6E8A-4147-A177-3AD203B41FA5}">
                      <a16:colId xmlns:a16="http://schemas.microsoft.com/office/drawing/2014/main" val="1295423982"/>
                    </a:ext>
                  </a:extLst>
                </a:gridCol>
                <a:gridCol w="2292570">
                  <a:extLst>
                    <a:ext uri="{9D8B030D-6E8A-4147-A177-3AD203B41FA5}">
                      <a16:colId xmlns:a16="http://schemas.microsoft.com/office/drawing/2014/main" val="2044403540"/>
                    </a:ext>
                  </a:extLst>
                </a:gridCol>
              </a:tblGrid>
              <a:tr h="651247">
                <a:tc>
                  <a:txBody>
                    <a:bodyPr/>
                    <a:lstStyle/>
                    <a:p>
                      <a:pPr>
                        <a:lnSpc>
                          <a:spcPct val="107000"/>
                        </a:lnSpc>
                        <a:spcBef>
                          <a:spcPts val="600"/>
                        </a:spcBef>
                        <a:spcAft>
                          <a:spcPts val="600"/>
                        </a:spcAft>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Năm</a:t>
                      </a:r>
                      <a:endPar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600"/>
                        </a:spcBef>
                        <a:spcAft>
                          <a:spcPts val="600"/>
                        </a:spcAft>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tuổi</a:t>
                      </a:r>
                      <a:endPar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7000"/>
                        </a:lnSpc>
                        <a:spcBef>
                          <a:spcPts val="600"/>
                        </a:spcBef>
                        <a:spcAft>
                          <a:spcPts val="600"/>
                        </a:spcAft>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2005</a:t>
                      </a:r>
                      <a:endPar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2010</a:t>
                      </a:r>
                      <a:endPar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2015</a:t>
                      </a:r>
                      <a:endPar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2020</a:t>
                      </a:r>
                      <a:endPar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119969"/>
                  </a:ext>
                </a:extLst>
              </a:tr>
              <a:tr h="502519">
                <a:tc>
                  <a:txBody>
                    <a:bodyPr/>
                    <a:lstStyle/>
                    <a:p>
                      <a:pPr>
                        <a:lnSpc>
                          <a:spcPct val="107000"/>
                        </a:lnSpc>
                        <a:spcBef>
                          <a:spcPts val="600"/>
                        </a:spcBef>
                        <a:spcAft>
                          <a:spcPts val="600"/>
                        </a:spcAft>
                      </a:pPr>
                      <a:r>
                        <a:rPr lang="en-US" sz="2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0 đến 14 tuổi</a:t>
                      </a:r>
                      <a:endPar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27,6</a:t>
                      </a:r>
                      <a:endPar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25,9</a:t>
                      </a:r>
                      <a:endPar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24,6</a:t>
                      </a:r>
                      <a:endPar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23,5</a:t>
                      </a:r>
                      <a:endPar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192049"/>
                  </a:ext>
                </a:extLst>
              </a:tr>
              <a:tr h="503583">
                <a:tc>
                  <a:txBody>
                    <a:bodyPr/>
                    <a:lstStyle/>
                    <a:p>
                      <a:pPr>
                        <a:lnSpc>
                          <a:spcPct val="107000"/>
                        </a:lnSpc>
                        <a:spcBef>
                          <a:spcPts val="600"/>
                        </a:spcBef>
                        <a:spcAft>
                          <a:spcPts val="600"/>
                        </a:spcAft>
                      </a:pPr>
                      <a:r>
                        <a:rPr lang="en-US" sz="2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15 đến 64 tuổi</a:t>
                      </a:r>
                      <a:endPar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66,1</a:t>
                      </a:r>
                      <a:endPar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67,4</a:t>
                      </a:r>
                      <a:endPar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67,9</a:t>
                      </a:r>
                      <a:endPar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67,6</a:t>
                      </a:r>
                      <a:endPar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025300"/>
                  </a:ext>
                </a:extLst>
              </a:tr>
              <a:tr h="888151">
                <a:tc>
                  <a:txBody>
                    <a:bodyPr/>
                    <a:lstStyle/>
                    <a:p>
                      <a:pPr>
                        <a:lnSpc>
                          <a:spcPct val="107000"/>
                        </a:lnSpc>
                        <a:spcBef>
                          <a:spcPts val="600"/>
                        </a:spcBef>
                        <a:spcAft>
                          <a:spcPts val="600"/>
                        </a:spcAft>
                      </a:pPr>
                      <a:r>
                        <a:rPr lang="en-US" sz="28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65 </a:t>
                      </a:r>
                      <a:r>
                        <a:rPr lang="en-US" sz="28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endPar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6,3</a:t>
                      </a:r>
                      <a:endPar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6,7</a:t>
                      </a:r>
                      <a:endPar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a:t>
                      </a:r>
                      <a:endPar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8,9</a:t>
                      </a:r>
                      <a:endPar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844811"/>
                  </a:ext>
                </a:extLst>
              </a:tr>
            </a:tbl>
          </a:graphicData>
        </a:graphic>
      </p:graphicFrame>
      <p:sp>
        <p:nvSpPr>
          <p:cNvPr id="6" name="Rectangle 5">
            <a:extLst>
              <a:ext uri="{FF2B5EF4-FFF2-40B4-BE49-F238E27FC236}">
                <a16:creationId xmlns:a16="http://schemas.microsoft.com/office/drawing/2014/main" id="{C5325ACB-F46A-4772-8FD8-7D98D3BBF3A1}"/>
              </a:ext>
            </a:extLst>
          </p:cNvPr>
          <p:cNvSpPr/>
          <p:nvPr/>
        </p:nvSpPr>
        <p:spPr>
          <a:xfrm>
            <a:off x="0" y="0"/>
            <a:ext cx="11709007" cy="523220"/>
          </a:xfrm>
          <a:prstGeom prst="rect">
            <a:avLst/>
          </a:prstGeom>
        </p:spPr>
        <p:txBody>
          <a:bodyPr wrap="square">
            <a:spAutoFit/>
          </a:bodyPr>
          <a:lstStyle/>
          <a:p>
            <a:pPr algn="ctr">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itchFamily="18" charset="0"/>
                <a:ea typeface="#9Slide03 Roboto Medium" panose="02000000000000000000" pitchFamily="2" charset="0"/>
                <a:cs typeface="Times New Roman" pitchFamily="18" charset="0"/>
              </a:rPr>
              <a:t>Bảng</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itchFamily="18" charset="0"/>
                <a:ea typeface="#9Slide03 Roboto Medium" panose="02000000000000000000" pitchFamily="2" charset="0"/>
                <a:cs typeface="Times New Roman" pitchFamily="18" charset="0"/>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itchFamily="18" charset="0"/>
                <a:ea typeface="#9Slide03 Roboto Medium" panose="02000000000000000000" pitchFamily="2" charset="0"/>
                <a:cs typeface="Times New Roman" pitchFamily="18" charset="0"/>
              </a:rPr>
              <a:t>Cơ</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itchFamily="18" charset="0"/>
                <a:ea typeface="#9Slide03 Roboto Medium" panose="02000000000000000000" pitchFamily="2" charset="0"/>
                <a:cs typeface="Times New Roman" pitchFamily="18" charset="0"/>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itchFamily="18" charset="0"/>
                <a:ea typeface="#9Slide03 Roboto Medium" panose="02000000000000000000" pitchFamily="2" charset="0"/>
                <a:cs typeface="Times New Roman" pitchFamily="18" charset="0"/>
              </a:rPr>
              <a:t>cấu</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itchFamily="18" charset="0"/>
                <a:ea typeface="#9Slide03 Roboto Medium" panose="02000000000000000000" pitchFamily="2" charset="0"/>
                <a:cs typeface="Times New Roman" pitchFamily="18" charset="0"/>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itchFamily="18" charset="0"/>
                <a:ea typeface="#9Slide03 Roboto Medium" panose="02000000000000000000" pitchFamily="2" charset="0"/>
                <a:cs typeface="Times New Roman" pitchFamily="18" charset="0"/>
              </a:rPr>
              <a:t>dân</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itchFamily="18" charset="0"/>
                <a:ea typeface="#9Slide03 Roboto Medium" panose="02000000000000000000" pitchFamily="2" charset="0"/>
                <a:cs typeface="Times New Roman" pitchFamily="18" charset="0"/>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itchFamily="18" charset="0"/>
                <a:ea typeface="#9Slide03 Roboto Medium" panose="02000000000000000000" pitchFamily="2" charset="0"/>
                <a:cs typeface="Times New Roman" pitchFamily="18" charset="0"/>
              </a:rPr>
              <a:t>số</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itchFamily="18" charset="0"/>
                <a:ea typeface="#9Slide03 Roboto Medium" panose="02000000000000000000" pitchFamily="2" charset="0"/>
                <a:cs typeface="Times New Roman" pitchFamily="18" charset="0"/>
              </a:rPr>
              <a:t> </a:t>
            </a:r>
            <a:r>
              <a:rPr kumimoji="0" lang="en-US" sz="2800" b="1" i="0" u="none" strike="noStrike" kern="0" cap="none" spc="0" normalizeH="0" baseline="0" noProof="0" err="1">
                <a:ln>
                  <a:noFill/>
                </a:ln>
                <a:solidFill>
                  <a:prstClr val="black">
                    <a:lumMod val="95000"/>
                    <a:lumOff val="5000"/>
                  </a:prstClr>
                </a:solidFill>
                <a:effectLst/>
                <a:uLnTx/>
                <a:uFillTx/>
                <a:latin typeface="Times New Roman" pitchFamily="18" charset="0"/>
                <a:ea typeface="#9Slide03 Roboto Medium" panose="02000000000000000000" pitchFamily="2" charset="0"/>
                <a:cs typeface="Times New Roman" pitchFamily="18" charset="0"/>
              </a:rPr>
              <a:t>theo</a:t>
            </a:r>
            <a:r>
              <a:rPr kumimoji="0" lang="en-US" sz="2800" b="1" i="0" u="none" strike="noStrike" kern="0" cap="none" spc="0" normalizeH="0" baseline="0" noProof="0">
                <a:ln>
                  <a:noFill/>
                </a:ln>
                <a:solidFill>
                  <a:prstClr val="black">
                    <a:lumMod val="95000"/>
                    <a:lumOff val="5000"/>
                  </a:prstClr>
                </a:solidFill>
                <a:effectLst/>
                <a:uLnTx/>
                <a:uFillTx/>
                <a:latin typeface="Times New Roman" pitchFamily="18" charset="0"/>
                <a:ea typeface="#9Slide03 Roboto Medium" panose="02000000000000000000" pitchFamily="2" charset="0"/>
                <a:cs typeface="Times New Roman" pitchFamily="18" charset="0"/>
              </a:rPr>
              <a:t> nhóm tuổi của châu Á (Đơn vị: %)</a:t>
            </a:r>
            <a:endParaRPr kumimoji="0" lang="en-US" sz="2800" b="1" i="0" u="none" strike="noStrike" kern="1200" cap="none" spc="0" normalizeH="0" baseline="0" noProof="0" dirty="0">
              <a:ln>
                <a:noFill/>
              </a:ln>
              <a:solidFill>
                <a:srgbClr val="2C3A3D"/>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238454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1182</Words>
  <Application>Microsoft Office PowerPoint</Application>
  <PresentationFormat>Widescreen</PresentationFormat>
  <Paragraphs>164</Paragraphs>
  <Slides>37</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微软雅黑</vt:lpstr>
      <vt:lpstr>#9Slide03 Roboto Condensed</vt:lpstr>
      <vt:lpstr>#9Slide03 Roboto Medium</vt:lpstr>
      <vt:lpstr>#9Slide05 Dancing Script</vt:lpstr>
      <vt:lpstr>#9Slide05 FS Blonde Script</vt:lpstr>
      <vt:lpstr>#9Slide07 Baloo Tamma</vt:lpstr>
      <vt:lpstr>Arial</vt:lpstr>
      <vt:lpstr>Calibri</vt:lpstr>
      <vt:lpstr>Calibri Light</vt:lpstr>
      <vt:lpstr>Comic Sans MS</vt:lpstr>
      <vt:lpstr>Open Sans</vt:lpstr>
      <vt:lpstr>Times New Roman</vt:lpstr>
      <vt:lpstr>Office Theme</vt:lpstr>
      <vt:lpstr>PowerPoint Presentation</vt:lpstr>
      <vt:lpstr>PowerPoint Presentation</vt:lpstr>
      <vt:lpstr>PowerPoint Presentation</vt:lpstr>
      <vt:lpstr>    Bảng số liệu:  DÂN SỐ VÀ TỈ LÊ DÂN SỐ SO VỚI THẾ GIỚI CỦA            Biểu đồ số dân châu Á giai đoạn 1990 – 2020                             (CÁC CHÂU LỤC NĂM 2020)                                                                               (không tính Liên Bang Nga)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1      Chọn chữ cái đầu câu trả lời đúng nhất: Câu 1: Nhận xét nào đúng về quy mô dân số châu Á: A. Dân cư thưa thớt. B. Đông dân nhất thế giới. C. Dân cư phân bố không đồng đều. D. Tỉ lệ gia tăng tự nhiên ngang bằng thế giới. </vt:lpstr>
      <vt:lpstr>Bài tập 1      Chọn chữ cái đầu câu trả lời đúng nhất: Câu 1: Nhận xét nào đúng về quy mô dân số châu Á: A. Dân cư thưa thớt. B. Đông dân nhất thế giới. C. Dân cư phân bố không đồng đều. D. Tỉ lệ gia tăng tự nhiên ngang bằng thế giới. </vt:lpstr>
      <vt:lpstr>Câu 2: Hiện nay, tỉ ệ gia tăng dân số của châu Á đã giảm đáng kể, có được thành tựu trên là nhờ: A. thực hiện tốt chính sách kế hoạch hóa gia       đình. B. tỉ lệ nữ ít hơn nam. C. kinh tế phát triển. D. đời sống người dân được nâng cao</vt:lpstr>
      <vt:lpstr>Câu 2: Hiện nay, tỉ ệ gia tăng dân số của châu Á đã giảm đáng kể, có được thành tựu trên là nhờ: A. thực hiện tốt chính sách kế hoạch hóa gia       đình. B. tỉ lệ nữ ít hơn nam. C. kinh tế phát triển. D. đời sống người dân được nâng cao</vt:lpstr>
      <vt:lpstr>Câu 3: Chủng tộc Môn-gô-ô-it phân bố chủ yếu ở khu vực nào sau đây? A. Bắc Á, Tây Nam Á và Nam Á. B. Trung Á, Tây Nam Á và Nam Á. C. Đông Nam Á, Nam Á và Đông Á. D. Bắc Á, Đông Á và Đông Nam Á. </vt:lpstr>
      <vt:lpstr>Câu 3: Chủng tộc Môn-gô-ô-it phân bố chủ yếu ở khu vực nào sau đây? A. Bắc Á, Tây Nam Á và Nam Á. B. Trung Á, Tây Nam Á và Nam Á. C. Đông Nam Á, Nam Á và Đông Á. D. Bắc Á, Đông Á và Đông Nam Á. </vt:lpstr>
      <vt:lpstr>Câu 4: Ấn Độ là nơi ra đời của tôn giáo nào?         A. Ki tô giáo và Phật giáo.         B. Ki tô giáo và Hồi giáo.         C. Ấn Độ giáo và Phật giáo.          D. Ấn Độ giáo và Hồi giáo. </vt:lpstr>
      <vt:lpstr>Câu 4: Ấn Độ là nơi ra đời của tôn giáo nào?         A. Ki tô giáo và Phật giáo.         B. Ki tô giáo và Hồi giáo.         C. Ấn Độ giáo và Phật giáo.          D. Ấn Độ giáo và Hồi giáo. </vt:lpstr>
      <vt:lpstr>Trao đổi cặp đôi ( 1 phút)   Cho bảng số liệu:        SỐ DÂN, DIỆN TÍCH CỦA THẾ GIỚI VÀ CHÂU Á NĂM 2020.</vt:lpstr>
      <vt:lpstr>PowerPoint Presentation</vt:lpstr>
      <vt:lpstr>PowerPoint Presentation</vt:lpstr>
      <vt:lpstr>       Chuẩn bị bài hùng biện: về cuộc chiến tranh tôn giáo ảnh hưởng đến thế giới và châu Á như thế nào?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Đinh Thị Thu Hiền</dc:creator>
  <cp:lastModifiedBy>Admin</cp:lastModifiedBy>
  <cp:revision>100</cp:revision>
  <dcterms:created xsi:type="dcterms:W3CDTF">2023-11-14T07:33:39Z</dcterms:created>
  <dcterms:modified xsi:type="dcterms:W3CDTF">2024-05-23T03:08:48Z</dcterms:modified>
</cp:coreProperties>
</file>