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notesMasterIdLst>
    <p:notesMasterId r:id="rId26"/>
  </p:notesMasterIdLst>
  <p:sldIdLst>
    <p:sldId id="345" r:id="rId2"/>
    <p:sldId id="395" r:id="rId3"/>
    <p:sldId id="380" r:id="rId4"/>
    <p:sldId id="339" r:id="rId5"/>
    <p:sldId id="397" r:id="rId6"/>
    <p:sldId id="390" r:id="rId7"/>
    <p:sldId id="392" r:id="rId8"/>
    <p:sldId id="393" r:id="rId9"/>
    <p:sldId id="384" r:id="rId10"/>
    <p:sldId id="385" r:id="rId11"/>
    <p:sldId id="387" r:id="rId12"/>
    <p:sldId id="357" r:id="rId13"/>
    <p:sldId id="388" r:id="rId14"/>
    <p:sldId id="389" r:id="rId15"/>
    <p:sldId id="268" r:id="rId16"/>
    <p:sldId id="361" r:id="rId17"/>
    <p:sldId id="362" r:id="rId18"/>
    <p:sldId id="363" r:id="rId19"/>
    <p:sldId id="364" r:id="rId20"/>
    <p:sldId id="365" r:id="rId21"/>
    <p:sldId id="366" r:id="rId22"/>
    <p:sldId id="367" r:id="rId23"/>
    <p:sldId id="306" r:id="rId24"/>
    <p:sldId id="39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8" d="100"/>
          <a:sy n="58" d="100"/>
        </p:scale>
        <p:origin x="518"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27E292-5A33-768E-4471-C9AA57E8094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vi-VN"/>
          </a:p>
        </p:txBody>
      </p:sp>
      <p:sp>
        <p:nvSpPr>
          <p:cNvPr id="3" name="Date Placeholder 2">
            <a:extLst>
              <a:ext uri="{FF2B5EF4-FFF2-40B4-BE49-F238E27FC236}">
                <a16:creationId xmlns:a16="http://schemas.microsoft.com/office/drawing/2014/main" id="{D7D83AA3-7C9C-6196-9910-3288E72CC6A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6F5685B3-4B27-4B4C-A0E6-F123C8CA6535}" type="datetimeFigureOut">
              <a:rPr lang="vi-VN"/>
              <a:pPr>
                <a:defRPr/>
              </a:pPr>
              <a:t>21/05/2024</a:t>
            </a:fld>
            <a:endParaRPr lang="vi-VN"/>
          </a:p>
        </p:txBody>
      </p:sp>
      <p:sp>
        <p:nvSpPr>
          <p:cNvPr id="4" name="Slide Image Placeholder 3">
            <a:extLst>
              <a:ext uri="{FF2B5EF4-FFF2-40B4-BE49-F238E27FC236}">
                <a16:creationId xmlns:a16="http://schemas.microsoft.com/office/drawing/2014/main" id="{0B03A4A1-48F4-C75A-7A08-BA7B7B81E55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70F36CF1-A103-BD94-8430-6F1677B80F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CE6A94FA-282D-E14A-FEAA-A521C4D6993A}"/>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vi-VN"/>
          </a:p>
        </p:txBody>
      </p:sp>
      <p:sp>
        <p:nvSpPr>
          <p:cNvPr id="7" name="Slide Number Placeholder 6">
            <a:extLst>
              <a:ext uri="{FF2B5EF4-FFF2-40B4-BE49-F238E27FC236}">
                <a16:creationId xmlns:a16="http://schemas.microsoft.com/office/drawing/2014/main" id="{3DC2C049-CBCA-FB9A-E8F4-D834429F7160}"/>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4957945B-1CD0-4FCF-AD5F-3687B4E5287F}" type="slidenum">
              <a:rPr lang="vi-VN"/>
              <a:pPr>
                <a:defRPr/>
              </a:pPr>
              <a:t>‹#›</a:t>
            </a:fld>
            <a:endParaRPr lang="vi-VN"/>
          </a:p>
        </p:txBody>
      </p:sp>
    </p:spTree>
    <p:extLst>
      <p:ext uri="{BB962C8B-B14F-4D97-AF65-F5344CB8AC3E}">
        <p14:creationId xmlns:p14="http://schemas.microsoft.com/office/powerpoint/2010/main" val="153675666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1C6C27CD-4D25-426D-9A3A-988884A5C533}" type="datetimeFigureOut">
              <a:rPr lang="vi-VN" smtClean="0"/>
              <a:pPr>
                <a:defRPr/>
              </a:pPr>
              <a:t>21/05/2024</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064538E5-BF7D-4A28-98B6-D9068DED7043}" type="slidenum">
              <a:rPr lang="vi-VN" smtClean="0"/>
              <a:pPr>
                <a:defRPr/>
              </a:pPr>
              <a:t>‹#›</a:t>
            </a:fld>
            <a:endParaRPr lang="vi-VN"/>
          </a:p>
        </p:txBody>
      </p:sp>
    </p:spTree>
    <p:extLst>
      <p:ext uri="{BB962C8B-B14F-4D97-AF65-F5344CB8AC3E}">
        <p14:creationId xmlns:p14="http://schemas.microsoft.com/office/powerpoint/2010/main" val="40817817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083AB5F0-7914-497E-B025-2BFCFDB420A6}" type="datetimeFigureOut">
              <a:rPr lang="vi-VN" smtClean="0"/>
              <a:pPr>
                <a:defRPr/>
              </a:pPr>
              <a:t>21/05/2024</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E3BAD454-FAC5-4EE6-8298-9FA55AF5971F}" type="slidenum">
              <a:rPr lang="vi-VN" smtClean="0"/>
              <a:pPr>
                <a:defRPr/>
              </a:pPr>
              <a:t>‹#›</a:t>
            </a:fld>
            <a:endParaRPr lang="vi-VN"/>
          </a:p>
        </p:txBody>
      </p:sp>
    </p:spTree>
    <p:extLst>
      <p:ext uri="{BB962C8B-B14F-4D97-AF65-F5344CB8AC3E}">
        <p14:creationId xmlns:p14="http://schemas.microsoft.com/office/powerpoint/2010/main" val="364291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6B0C768B-B996-4C34-ADAE-1EC72FCB434C}" type="datetimeFigureOut">
              <a:rPr lang="vi-VN" smtClean="0"/>
              <a:pPr>
                <a:defRPr/>
              </a:pPr>
              <a:t>21/05/2024</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247A58F8-3138-4B71-BBCD-B1C057C680A9}" type="slidenum">
              <a:rPr lang="vi-VN" smtClean="0"/>
              <a:pPr>
                <a:defRPr/>
              </a:pPr>
              <a:t>‹#›</a:t>
            </a:fld>
            <a:endParaRPr lang="vi-VN"/>
          </a:p>
        </p:txBody>
      </p:sp>
    </p:spTree>
    <p:extLst>
      <p:ext uri="{BB962C8B-B14F-4D97-AF65-F5344CB8AC3E}">
        <p14:creationId xmlns:p14="http://schemas.microsoft.com/office/powerpoint/2010/main" val="2135983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0972245-F567-4EFC-83D3-D26D699D6972}" type="datetimeFigureOut">
              <a:rPr lang="vi-VN" smtClean="0"/>
              <a:pPr>
                <a:defRPr/>
              </a:pPr>
              <a:t>21/05/2024</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1D047062-6067-48B3-B12B-233EA2D9CA96}" type="slidenum">
              <a:rPr lang="vi-VN" smtClean="0"/>
              <a:pPr>
                <a:defRPr/>
              </a:pPr>
              <a:t>‹#›</a:t>
            </a:fld>
            <a:endParaRPr lang="vi-VN"/>
          </a:p>
        </p:txBody>
      </p:sp>
    </p:spTree>
    <p:extLst>
      <p:ext uri="{BB962C8B-B14F-4D97-AF65-F5344CB8AC3E}">
        <p14:creationId xmlns:p14="http://schemas.microsoft.com/office/powerpoint/2010/main" val="231833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fld id="{70FC9880-7279-41D1-8A8C-A0BF9C3B9D71}" type="datetimeFigureOut">
              <a:rPr lang="vi-VN" smtClean="0"/>
              <a:pPr>
                <a:defRPr/>
              </a:pPr>
              <a:t>21/05/2024</a:t>
            </a:fld>
            <a:endParaRPr lang="vi-VN"/>
          </a:p>
        </p:txBody>
      </p:sp>
      <p:sp>
        <p:nvSpPr>
          <p:cNvPr id="5" name="Footer Placeholder 4"/>
          <p:cNvSpPr>
            <a:spLocks noGrp="1"/>
          </p:cNvSpPr>
          <p:nvPr>
            <p:ph type="ftr" sz="quarter" idx="11"/>
          </p:nvPr>
        </p:nvSpPr>
        <p:spPr/>
        <p:txBody>
          <a:bodyPr/>
          <a:lstStyle/>
          <a:p>
            <a:pPr>
              <a:defRPr/>
            </a:pPr>
            <a:endParaRPr lang="vi-VN"/>
          </a:p>
        </p:txBody>
      </p:sp>
      <p:sp>
        <p:nvSpPr>
          <p:cNvPr id="6" name="Slide Number Placeholder 5"/>
          <p:cNvSpPr>
            <a:spLocks noGrp="1"/>
          </p:cNvSpPr>
          <p:nvPr>
            <p:ph type="sldNum" sz="quarter" idx="12"/>
          </p:nvPr>
        </p:nvSpPr>
        <p:spPr/>
        <p:txBody>
          <a:bodyPr/>
          <a:lstStyle/>
          <a:p>
            <a:pPr>
              <a:defRPr/>
            </a:pPr>
            <a:fld id="{AB49C64D-B32A-443C-87EF-7C359CD88383}" type="slidenum">
              <a:rPr lang="vi-VN" smtClean="0"/>
              <a:pPr>
                <a:defRPr/>
              </a:pPr>
              <a:t>‹#›</a:t>
            </a:fld>
            <a:endParaRPr lang="vi-VN"/>
          </a:p>
        </p:txBody>
      </p:sp>
    </p:spTree>
    <p:extLst>
      <p:ext uri="{BB962C8B-B14F-4D97-AF65-F5344CB8AC3E}">
        <p14:creationId xmlns:p14="http://schemas.microsoft.com/office/powerpoint/2010/main" val="2100113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6EA29831-5577-4EC7-AAE5-84DF186426A8}" type="datetimeFigureOut">
              <a:rPr lang="vi-VN" smtClean="0"/>
              <a:pPr>
                <a:defRPr/>
              </a:pPr>
              <a:t>21/05/2024</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24F1847F-5F1C-4BC0-96B6-220C40EC5E2C}" type="slidenum">
              <a:rPr lang="vi-VN" smtClean="0"/>
              <a:pPr>
                <a:defRPr/>
              </a:pPr>
              <a:t>‹#›</a:t>
            </a:fld>
            <a:endParaRPr lang="vi-VN"/>
          </a:p>
        </p:txBody>
      </p:sp>
    </p:spTree>
    <p:extLst>
      <p:ext uri="{BB962C8B-B14F-4D97-AF65-F5344CB8AC3E}">
        <p14:creationId xmlns:p14="http://schemas.microsoft.com/office/powerpoint/2010/main" val="3178855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E7965C4A-8EE7-4413-9E05-854DD0F04EDE}" type="datetimeFigureOut">
              <a:rPr lang="vi-VN" smtClean="0"/>
              <a:pPr>
                <a:defRPr/>
              </a:pPr>
              <a:t>21/05/2024</a:t>
            </a:fld>
            <a:endParaRPr lang="vi-VN"/>
          </a:p>
        </p:txBody>
      </p:sp>
      <p:sp>
        <p:nvSpPr>
          <p:cNvPr id="8" name="Footer Placeholder 7"/>
          <p:cNvSpPr>
            <a:spLocks noGrp="1"/>
          </p:cNvSpPr>
          <p:nvPr>
            <p:ph type="ftr" sz="quarter" idx="11"/>
          </p:nvPr>
        </p:nvSpPr>
        <p:spPr/>
        <p:txBody>
          <a:bodyPr/>
          <a:lstStyle/>
          <a:p>
            <a:pPr>
              <a:defRPr/>
            </a:pPr>
            <a:endParaRPr lang="vi-VN"/>
          </a:p>
        </p:txBody>
      </p:sp>
      <p:sp>
        <p:nvSpPr>
          <p:cNvPr id="9" name="Slide Number Placeholder 8"/>
          <p:cNvSpPr>
            <a:spLocks noGrp="1"/>
          </p:cNvSpPr>
          <p:nvPr>
            <p:ph type="sldNum" sz="quarter" idx="12"/>
          </p:nvPr>
        </p:nvSpPr>
        <p:spPr/>
        <p:txBody>
          <a:bodyPr/>
          <a:lstStyle/>
          <a:p>
            <a:pPr>
              <a:defRPr/>
            </a:pPr>
            <a:fld id="{4B61E8F8-F3D3-413C-8FE9-A4CD810E8A83}" type="slidenum">
              <a:rPr lang="vi-VN" smtClean="0"/>
              <a:pPr>
                <a:defRPr/>
              </a:pPr>
              <a:t>‹#›</a:t>
            </a:fld>
            <a:endParaRPr lang="vi-VN"/>
          </a:p>
        </p:txBody>
      </p:sp>
    </p:spTree>
    <p:extLst>
      <p:ext uri="{BB962C8B-B14F-4D97-AF65-F5344CB8AC3E}">
        <p14:creationId xmlns:p14="http://schemas.microsoft.com/office/powerpoint/2010/main" val="49926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6BB409F8-A5C9-42C5-BB12-16FB2FD9C745}" type="datetimeFigureOut">
              <a:rPr lang="vi-VN" smtClean="0"/>
              <a:pPr>
                <a:defRPr/>
              </a:pPr>
              <a:t>21/05/2024</a:t>
            </a:fld>
            <a:endParaRPr lang="vi-VN"/>
          </a:p>
        </p:txBody>
      </p:sp>
      <p:sp>
        <p:nvSpPr>
          <p:cNvPr id="4" name="Footer Placeholder 3"/>
          <p:cNvSpPr>
            <a:spLocks noGrp="1"/>
          </p:cNvSpPr>
          <p:nvPr>
            <p:ph type="ftr" sz="quarter" idx="11"/>
          </p:nvPr>
        </p:nvSpPr>
        <p:spPr/>
        <p:txBody>
          <a:bodyPr/>
          <a:lstStyle/>
          <a:p>
            <a:pPr>
              <a:defRPr/>
            </a:pPr>
            <a:endParaRPr lang="vi-VN"/>
          </a:p>
        </p:txBody>
      </p:sp>
      <p:sp>
        <p:nvSpPr>
          <p:cNvPr id="5" name="Slide Number Placeholder 4"/>
          <p:cNvSpPr>
            <a:spLocks noGrp="1"/>
          </p:cNvSpPr>
          <p:nvPr>
            <p:ph type="sldNum" sz="quarter" idx="12"/>
          </p:nvPr>
        </p:nvSpPr>
        <p:spPr/>
        <p:txBody>
          <a:bodyPr/>
          <a:lstStyle/>
          <a:p>
            <a:pPr>
              <a:defRPr/>
            </a:pPr>
            <a:fld id="{85803717-4F36-46D5-9099-2A4B9578E830}" type="slidenum">
              <a:rPr lang="vi-VN" smtClean="0"/>
              <a:pPr>
                <a:defRPr/>
              </a:pPr>
              <a:t>‹#›</a:t>
            </a:fld>
            <a:endParaRPr lang="vi-VN"/>
          </a:p>
        </p:txBody>
      </p:sp>
    </p:spTree>
    <p:extLst>
      <p:ext uri="{BB962C8B-B14F-4D97-AF65-F5344CB8AC3E}">
        <p14:creationId xmlns:p14="http://schemas.microsoft.com/office/powerpoint/2010/main" val="259649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4A9F27A-394F-44F7-B2DB-A6E6ABCB844C}" type="datetimeFigureOut">
              <a:rPr lang="vi-VN" smtClean="0"/>
              <a:pPr>
                <a:defRPr/>
              </a:pPr>
              <a:t>21/05/2024</a:t>
            </a:fld>
            <a:endParaRPr lang="vi-VN"/>
          </a:p>
        </p:txBody>
      </p:sp>
      <p:sp>
        <p:nvSpPr>
          <p:cNvPr id="3" name="Footer Placeholder 2"/>
          <p:cNvSpPr>
            <a:spLocks noGrp="1"/>
          </p:cNvSpPr>
          <p:nvPr>
            <p:ph type="ftr" sz="quarter" idx="11"/>
          </p:nvPr>
        </p:nvSpPr>
        <p:spPr/>
        <p:txBody>
          <a:bodyPr/>
          <a:lstStyle/>
          <a:p>
            <a:pPr>
              <a:defRPr/>
            </a:pPr>
            <a:endParaRPr lang="vi-VN"/>
          </a:p>
        </p:txBody>
      </p:sp>
      <p:sp>
        <p:nvSpPr>
          <p:cNvPr id="4" name="Slide Number Placeholder 3"/>
          <p:cNvSpPr>
            <a:spLocks noGrp="1"/>
          </p:cNvSpPr>
          <p:nvPr>
            <p:ph type="sldNum" sz="quarter" idx="12"/>
          </p:nvPr>
        </p:nvSpPr>
        <p:spPr/>
        <p:txBody>
          <a:bodyPr/>
          <a:lstStyle/>
          <a:p>
            <a:pPr>
              <a:defRPr/>
            </a:pPr>
            <a:fld id="{2B3555A6-B146-4151-9FCB-4FE08F96629A}" type="slidenum">
              <a:rPr lang="vi-VN" smtClean="0"/>
              <a:pPr>
                <a:defRPr/>
              </a:pPr>
              <a:t>‹#›</a:t>
            </a:fld>
            <a:endParaRPr lang="vi-VN"/>
          </a:p>
        </p:txBody>
      </p:sp>
    </p:spTree>
    <p:extLst>
      <p:ext uri="{BB962C8B-B14F-4D97-AF65-F5344CB8AC3E}">
        <p14:creationId xmlns:p14="http://schemas.microsoft.com/office/powerpoint/2010/main" val="623061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88E74D6-4082-4A60-AADF-25770FBD84B1}" type="datetimeFigureOut">
              <a:rPr lang="vi-VN" smtClean="0"/>
              <a:pPr>
                <a:defRPr/>
              </a:pPr>
              <a:t>21/05/2024</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39DFCB90-A774-4414-80C3-1BF876B52F10}" type="slidenum">
              <a:rPr lang="vi-VN" smtClean="0"/>
              <a:pPr>
                <a:defRPr/>
              </a:pPr>
              <a:t>‹#›</a:t>
            </a:fld>
            <a:endParaRPr lang="vi-VN"/>
          </a:p>
        </p:txBody>
      </p:sp>
    </p:spTree>
    <p:extLst>
      <p:ext uri="{BB962C8B-B14F-4D97-AF65-F5344CB8AC3E}">
        <p14:creationId xmlns:p14="http://schemas.microsoft.com/office/powerpoint/2010/main" val="3014052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a:defRPr/>
            </a:pPr>
            <a:fld id="{43692E3A-213B-41F1-9157-2492F9467A26}" type="datetimeFigureOut">
              <a:rPr lang="vi-VN" smtClean="0"/>
              <a:pPr>
                <a:defRPr/>
              </a:pPr>
              <a:t>21/05/2024</a:t>
            </a:fld>
            <a:endParaRPr lang="vi-VN"/>
          </a:p>
        </p:txBody>
      </p:sp>
      <p:sp>
        <p:nvSpPr>
          <p:cNvPr id="6" name="Footer Placeholder 5"/>
          <p:cNvSpPr>
            <a:spLocks noGrp="1"/>
          </p:cNvSpPr>
          <p:nvPr>
            <p:ph type="ftr" sz="quarter" idx="11"/>
          </p:nvPr>
        </p:nvSpPr>
        <p:spPr/>
        <p:txBody>
          <a:bodyPr/>
          <a:lstStyle/>
          <a:p>
            <a:pPr>
              <a:defRPr/>
            </a:pPr>
            <a:endParaRPr lang="vi-VN"/>
          </a:p>
        </p:txBody>
      </p:sp>
      <p:sp>
        <p:nvSpPr>
          <p:cNvPr id="7" name="Slide Number Placeholder 6"/>
          <p:cNvSpPr>
            <a:spLocks noGrp="1"/>
          </p:cNvSpPr>
          <p:nvPr>
            <p:ph type="sldNum" sz="quarter" idx="12"/>
          </p:nvPr>
        </p:nvSpPr>
        <p:spPr/>
        <p:txBody>
          <a:bodyPr/>
          <a:lstStyle/>
          <a:p>
            <a:pPr>
              <a:defRPr/>
            </a:pPr>
            <a:fld id="{4FE4B217-0E0C-4E06-829B-40FD5AA4C1F2}" type="slidenum">
              <a:rPr lang="vi-VN" smtClean="0"/>
              <a:pPr>
                <a:defRPr/>
              </a:pPr>
              <a:t>‹#›</a:t>
            </a:fld>
            <a:endParaRPr lang="vi-VN"/>
          </a:p>
        </p:txBody>
      </p:sp>
    </p:spTree>
    <p:extLst>
      <p:ext uri="{BB962C8B-B14F-4D97-AF65-F5344CB8AC3E}">
        <p14:creationId xmlns:p14="http://schemas.microsoft.com/office/powerpoint/2010/main" val="2440417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368750C5-D1CE-45FC-AE2A-90DE02CBA0D0}" type="datetimeFigureOut">
              <a:rPr lang="vi-VN" smtClean="0"/>
              <a:pPr>
                <a:defRPr/>
              </a:pPr>
              <a:t>21/05/2024</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E568FAF-01C2-4FE3-ACA0-1646E6DCA306}" type="slidenum">
              <a:rPr lang="vi-VN" smtClean="0"/>
              <a:pPr>
                <a:defRPr/>
              </a:pPr>
              <a:t>‹#›</a:t>
            </a:fld>
            <a:endParaRPr lang="vi-VN"/>
          </a:p>
        </p:txBody>
      </p:sp>
    </p:spTree>
    <p:extLst>
      <p:ext uri="{BB962C8B-B14F-4D97-AF65-F5344CB8AC3E}">
        <p14:creationId xmlns:p14="http://schemas.microsoft.com/office/powerpoint/2010/main" val="3535747578"/>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gif"/><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gif"/><Relationship Id="rId5" Type="http://schemas.openxmlformats.org/officeDocument/2006/relationships/image" Target="../media/image4.gif"/><Relationship Id="rId15" Type="http://schemas.openxmlformats.org/officeDocument/2006/relationships/image" Target="../media/image14.png"/><Relationship Id="rId10" Type="http://schemas.openxmlformats.org/officeDocument/2006/relationships/image" Target="../media/image9.gif"/><Relationship Id="rId4" Type="http://schemas.openxmlformats.org/officeDocument/2006/relationships/image" Target="../media/image3.gif"/><Relationship Id="rId9" Type="http://schemas.openxmlformats.org/officeDocument/2006/relationships/image" Target="../media/image8.gif"/><Relationship Id="rId14" Type="http://schemas.openxmlformats.org/officeDocument/2006/relationships/image" Target="../media/image1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slideLayout" Target="../slideLayouts/slideLayout1.xml"/><Relationship Id="rId7" Type="http://schemas.openxmlformats.org/officeDocument/2006/relationships/image" Target="../media/image19.gif"/><Relationship Id="rId12" Type="http://schemas.openxmlformats.org/officeDocument/2006/relationships/image" Target="../media/image24.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8.png"/><Relationship Id="rId11" Type="http://schemas.openxmlformats.org/officeDocument/2006/relationships/image" Target="../media/image23.jpeg"/><Relationship Id="rId5" Type="http://schemas.openxmlformats.org/officeDocument/2006/relationships/image" Target="../media/image17.gif"/><Relationship Id="rId10" Type="http://schemas.openxmlformats.org/officeDocument/2006/relationships/image" Target="../media/image22.png"/><Relationship Id="rId4" Type="http://schemas.openxmlformats.org/officeDocument/2006/relationships/image" Target="../media/image16.jpeg"/><Relationship Id="rId9"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7.gif"/><Relationship Id="rId13"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18.png"/><Relationship Id="rId12"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8.gif"/><Relationship Id="rId11" Type="http://schemas.openxmlformats.org/officeDocument/2006/relationships/image" Target="../media/image31.gif"/><Relationship Id="rId5" Type="http://schemas.openxmlformats.org/officeDocument/2006/relationships/image" Target="../media/image27.jpeg"/><Relationship Id="rId15" Type="http://schemas.openxmlformats.org/officeDocument/2006/relationships/image" Target="../media/image34.jpeg"/><Relationship Id="rId10" Type="http://schemas.openxmlformats.org/officeDocument/2006/relationships/image" Target="../media/image30.gif"/><Relationship Id="rId4" Type="http://schemas.openxmlformats.org/officeDocument/2006/relationships/audio" Target="../media/audio3.wav"/><Relationship Id="rId9" Type="http://schemas.openxmlformats.org/officeDocument/2006/relationships/image" Target="../media/image29.gif"/><Relationship Id="rId14" Type="http://schemas.openxmlformats.org/officeDocument/2006/relationships/image" Target="../media/image33.gif"/></Relationships>
</file>

<file path=ppt/slides/_rels/slide1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2.png"/><Relationship Id="rId3" Type="http://schemas.openxmlformats.org/officeDocument/2006/relationships/audio" Target="../media/audio4.wav"/><Relationship Id="rId7" Type="http://schemas.openxmlformats.org/officeDocument/2006/relationships/image" Target="../media/image28.gif"/><Relationship Id="rId12" Type="http://schemas.openxmlformats.org/officeDocument/2006/relationships/image" Target="../media/image31.gif"/><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4.jpeg"/><Relationship Id="rId11" Type="http://schemas.openxmlformats.org/officeDocument/2006/relationships/image" Target="../media/image30.gif"/><Relationship Id="rId5" Type="http://schemas.openxmlformats.org/officeDocument/2006/relationships/audio" Target="../media/audio3.wav"/><Relationship Id="rId15" Type="http://schemas.openxmlformats.org/officeDocument/2006/relationships/image" Target="../media/image35.gif"/><Relationship Id="rId10" Type="http://schemas.openxmlformats.org/officeDocument/2006/relationships/image" Target="../media/image29.gif"/><Relationship Id="rId4" Type="http://schemas.openxmlformats.org/officeDocument/2006/relationships/audio" Target="../media/audio2.wav"/><Relationship Id="rId9" Type="http://schemas.openxmlformats.org/officeDocument/2006/relationships/image" Target="../media/image17.gif"/><Relationship Id="rId1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1.png"/><Relationship Id="rId3" Type="http://schemas.openxmlformats.org/officeDocument/2006/relationships/audio" Target="../media/audio2.wav"/><Relationship Id="rId7" Type="http://schemas.openxmlformats.org/officeDocument/2006/relationships/image" Target="../media/image31.gif"/><Relationship Id="rId12"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8.gif"/><Relationship Id="rId11" Type="http://schemas.openxmlformats.org/officeDocument/2006/relationships/image" Target="../media/image30.gif"/><Relationship Id="rId5" Type="http://schemas.openxmlformats.org/officeDocument/2006/relationships/image" Target="../media/image34.jpeg"/><Relationship Id="rId10" Type="http://schemas.openxmlformats.org/officeDocument/2006/relationships/image" Target="../media/image29.gif"/><Relationship Id="rId4" Type="http://schemas.openxmlformats.org/officeDocument/2006/relationships/audio" Target="../media/audio3.wav"/><Relationship Id="rId9" Type="http://schemas.openxmlformats.org/officeDocument/2006/relationships/image" Target="../media/image17.gif"/><Relationship Id="rId14" Type="http://schemas.openxmlformats.org/officeDocument/2006/relationships/image" Target="../media/image36.png"/></Relationships>
</file>

<file path=ppt/slides/_rels/slide21.xml.rels><?xml version="1.0" encoding="UTF-8" standalone="yes"?>
<Relationships xmlns="http://schemas.openxmlformats.org/package/2006/relationships"><Relationship Id="rId8" Type="http://schemas.openxmlformats.org/officeDocument/2006/relationships/image" Target="../media/image31.gif"/><Relationship Id="rId13" Type="http://schemas.openxmlformats.org/officeDocument/2006/relationships/image" Target="../media/image36.png"/><Relationship Id="rId3" Type="http://schemas.openxmlformats.org/officeDocument/2006/relationships/audio" Target="../media/audio1.wav"/><Relationship Id="rId7" Type="http://schemas.openxmlformats.org/officeDocument/2006/relationships/image" Target="../media/image37.png"/><Relationship Id="rId12" Type="http://schemas.openxmlformats.org/officeDocument/2006/relationships/image" Target="../media/image30.gif"/><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28.gif"/><Relationship Id="rId11" Type="http://schemas.openxmlformats.org/officeDocument/2006/relationships/image" Target="../media/image29.gif"/><Relationship Id="rId5" Type="http://schemas.openxmlformats.org/officeDocument/2006/relationships/image" Target="../media/image34.jpeg"/><Relationship Id="rId15" Type="http://schemas.openxmlformats.org/officeDocument/2006/relationships/image" Target="../media/image32.png"/><Relationship Id="rId10" Type="http://schemas.openxmlformats.org/officeDocument/2006/relationships/image" Target="../media/image17.gif"/><Relationship Id="rId4" Type="http://schemas.openxmlformats.org/officeDocument/2006/relationships/audio" Target="../media/audio3.wav"/><Relationship Id="rId9" Type="http://schemas.openxmlformats.org/officeDocument/2006/relationships/image" Target="../media/image18.png"/><Relationship Id="rId14"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2.png"/><Relationship Id="rId3" Type="http://schemas.openxmlformats.org/officeDocument/2006/relationships/audio" Target="../media/audio4.wav"/><Relationship Id="rId7" Type="http://schemas.openxmlformats.org/officeDocument/2006/relationships/image" Target="../media/image28.gif"/><Relationship Id="rId12" Type="http://schemas.openxmlformats.org/officeDocument/2006/relationships/image" Target="../media/image31.gif"/><Relationship Id="rId2" Type="http://schemas.openxmlformats.org/officeDocument/2006/relationships/audio" Target="../media/audio1.wav"/><Relationship Id="rId16"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0.gif"/><Relationship Id="rId5" Type="http://schemas.openxmlformats.org/officeDocument/2006/relationships/audio" Target="../media/audio3.wav"/><Relationship Id="rId15" Type="http://schemas.openxmlformats.org/officeDocument/2006/relationships/image" Target="../media/image35.gif"/><Relationship Id="rId10" Type="http://schemas.openxmlformats.org/officeDocument/2006/relationships/image" Target="../media/image29.gif"/><Relationship Id="rId4" Type="http://schemas.openxmlformats.org/officeDocument/2006/relationships/audio" Target="../media/audio2.wav"/><Relationship Id="rId9" Type="http://schemas.openxmlformats.org/officeDocument/2006/relationships/image" Target="../media/image17.gif"/><Relationship Id="rId1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40.png"/><Relationship Id="rId5" Type="http://schemas.openxmlformats.org/officeDocument/2006/relationships/image" Target="../media/image39.gif"/><Relationship Id="rId4" Type="http://schemas.openxmlformats.org/officeDocument/2006/relationships/image" Target="../media/image38.gif"/></Relationships>
</file>

<file path=ppt/slides/_rels/slide2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jpeg"/><Relationship Id="rId2" Type="http://schemas.openxmlformats.org/officeDocument/2006/relationships/image" Target="../media/image41.png"/><Relationship Id="rId16" Type="http://schemas.openxmlformats.org/officeDocument/2006/relationships/image" Target="../media/image55.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19" Type="http://schemas.openxmlformats.org/officeDocument/2006/relationships/image" Target="../media/image58.jpe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gif"/><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9">
            <a:extLst>
              <a:ext uri="{FF2B5EF4-FFF2-40B4-BE49-F238E27FC236}">
                <a16:creationId xmlns:a16="http://schemas.microsoft.com/office/drawing/2014/main" id="{6FE01E65-D437-7BA6-A936-A364F218C256}"/>
              </a:ext>
            </a:extLst>
          </p:cNvPr>
          <p:cNvSpPr>
            <a:spLocks noChangeArrowheads="1"/>
          </p:cNvSpPr>
          <p:nvPr/>
        </p:nvSpPr>
        <p:spPr bwMode="auto">
          <a:xfrm>
            <a:off x="3796749" y="118607"/>
            <a:ext cx="6208642" cy="1140350"/>
          </a:xfrm>
          <a:prstGeom prst="cloudCallout">
            <a:avLst>
              <a:gd name="adj1" fmla="val -51343"/>
              <a:gd name="adj2" fmla="val 154958"/>
            </a:avLst>
          </a:prstGeom>
          <a:solidFill>
            <a:srgbClr val="002060"/>
          </a:solidFill>
          <a:ln w="9525">
            <a:solidFill>
              <a:srgbClr val="00FFFF"/>
            </a:solidFill>
            <a:round/>
            <a:headEnd/>
            <a:tailEnd/>
          </a:ln>
          <a:scene3d>
            <a:camera prst="orthographicFront"/>
            <a:lightRig rig="threePt" dir="t"/>
          </a:scene3d>
          <a:sp3d>
            <a:bevelT prst="convex"/>
          </a:sp3d>
        </p:spPr>
        <p:txBody>
          <a:bodyPr anchor="ctr"/>
          <a:lstStyle/>
          <a:p>
            <a:pPr eaLnBrk="1" fontAlgn="auto" hangingPunct="1">
              <a:spcBef>
                <a:spcPts val="0"/>
              </a:spcBef>
              <a:spcAft>
                <a:spcPts val="0"/>
              </a:spcAft>
              <a:defRPr/>
            </a:pPr>
            <a:r>
              <a:rPr lang="en-US" sz="3200" b="1" dirty="0" err="1">
                <a:solidFill>
                  <a:srgbClr val="FFFF00"/>
                </a:solidFill>
                <a:latin typeface="Times New Roman" panose="02020603050405020304" pitchFamily="18" charset="0"/>
                <a:cs typeface="Times New Roman" panose="02020603050405020304" pitchFamily="18" charset="0"/>
              </a:rPr>
              <a:t>Kể</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truyện</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theo</a:t>
            </a: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err="1">
                <a:solidFill>
                  <a:srgbClr val="FFFF00"/>
                </a:solidFill>
                <a:latin typeface="Times New Roman" panose="02020603050405020304" pitchFamily="18" charset="0"/>
                <a:cs typeface="Times New Roman" panose="02020603050405020304" pitchFamily="18" charset="0"/>
              </a:rPr>
              <a:t>tranh</a:t>
            </a:r>
            <a:endParaRPr lang="en-US" sz="3200" b="1" dirty="0">
              <a:solidFill>
                <a:srgbClr val="FFFF00"/>
              </a:solidFill>
              <a:latin typeface="Times New Roman" panose="02020603050405020304" pitchFamily="18" charset="0"/>
              <a:cs typeface="Times New Roman" panose="02020603050405020304" pitchFamily="18" charset="0"/>
            </a:endParaRPr>
          </a:p>
        </p:txBody>
      </p:sp>
      <p:pic>
        <p:nvPicPr>
          <p:cNvPr id="5125" name="Picture 2">
            <a:extLst>
              <a:ext uri="{FF2B5EF4-FFF2-40B4-BE49-F238E27FC236}">
                <a16:creationId xmlns:a16="http://schemas.microsoft.com/office/drawing/2014/main" id="{04FB93C6-13FA-A3F6-DA39-02CBDB241D4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5163" y="1581150"/>
            <a:ext cx="3101975"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26" name="Picture 2" descr="gieng khong">
            <a:extLst>
              <a:ext uri="{FF2B5EF4-FFF2-40B4-BE49-F238E27FC236}">
                <a16:creationId xmlns:a16="http://schemas.microsoft.com/office/drawing/2014/main" id="{98754B34-4238-AB2C-8093-5B3FC8FF2C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4350" y="1576388"/>
            <a:ext cx="3459163" cy="2058987"/>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11" descr="ech op keu rong">
            <a:extLst>
              <a:ext uri="{FF2B5EF4-FFF2-40B4-BE49-F238E27FC236}">
                <a16:creationId xmlns:a16="http://schemas.microsoft.com/office/drawing/2014/main" id="{81249142-79F9-F7E9-37F9-A486A606CEC1}"/>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982075" y="3005138"/>
            <a:ext cx="124142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gold_crown">
            <a:extLst>
              <a:ext uri="{FF2B5EF4-FFF2-40B4-BE49-F238E27FC236}">
                <a16:creationId xmlns:a16="http://schemas.microsoft.com/office/drawing/2014/main" id="{529B6239-A5BD-2CB1-BEC2-B2D1C3DF727A}"/>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436017">
            <a:off x="9177338" y="2320925"/>
            <a:ext cx="871537" cy="60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untitled4">
            <a:extLst>
              <a:ext uri="{FF2B5EF4-FFF2-40B4-BE49-F238E27FC236}">
                <a16:creationId xmlns:a16="http://schemas.microsoft.com/office/drawing/2014/main" id="{1037472D-2914-490B-C426-C7D13F1BF3D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1884" t="7458" r="2559" b="3589"/>
          <a:stretch>
            <a:fillRect/>
          </a:stretch>
        </p:blipFill>
        <p:spPr bwMode="auto">
          <a:xfrm>
            <a:off x="717550" y="4373563"/>
            <a:ext cx="3009900" cy="2084387"/>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5130" name="Picture 4" descr="duong nhang nhao">
            <a:extLst>
              <a:ext uri="{FF2B5EF4-FFF2-40B4-BE49-F238E27FC236}">
                <a16:creationId xmlns:a16="http://schemas.microsoft.com/office/drawing/2014/main" id="{2E8C7FEF-B5C7-E01E-ADA8-181FF4C886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4725" y="4344988"/>
            <a:ext cx="3363913" cy="2112962"/>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5" descr="echnhangnhaorong2">
            <a:extLst>
              <a:ext uri="{FF2B5EF4-FFF2-40B4-BE49-F238E27FC236}">
                <a16:creationId xmlns:a16="http://schemas.microsoft.com/office/drawing/2014/main" id="{A51F0FA1-414F-4125-107E-360846AA8E7C}"/>
              </a:ext>
            </a:extLst>
          </p:cNvPr>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5310187" y="4614967"/>
            <a:ext cx="173831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trau231006">
            <a:extLst>
              <a:ext uri="{FF2B5EF4-FFF2-40B4-BE49-F238E27FC236}">
                <a16:creationId xmlns:a16="http://schemas.microsoft.com/office/drawing/2014/main" id="{CA5BE56E-2F5B-8A94-BB54-7F8B18ECE476}"/>
              </a:ext>
            </a:extLst>
          </p:cNvPr>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8358981" y="3928574"/>
            <a:ext cx="3009900" cy="24066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descr="ech end rong">
            <a:extLst>
              <a:ext uri="{FF2B5EF4-FFF2-40B4-BE49-F238E27FC236}">
                <a16:creationId xmlns:a16="http://schemas.microsoft.com/office/drawing/2014/main" id="{D5A1C7D4-5F8E-AAC8-C67B-F8056C8BBA3D}"/>
              </a:ext>
            </a:extLst>
          </p:cNvPr>
          <p:cNvPicPr>
            <a:picLocks noChangeAspect="1" noChangeArrowheads="1"/>
          </p:cNvPicPr>
          <p:nvPr/>
        </p:nvPicPr>
        <p:blipFill>
          <a:blip r:embed="rId10">
            <a:lum bright="6000" contrast="30000"/>
            <a:extLst>
              <a:ext uri="{28A0092B-C50C-407E-A947-70E740481C1C}">
                <a14:useLocalDpi xmlns:a14="http://schemas.microsoft.com/office/drawing/2010/main" val="0"/>
              </a:ext>
            </a:extLst>
          </a:blip>
          <a:srcRect/>
          <a:stretch>
            <a:fillRect/>
          </a:stretch>
        </p:blipFill>
        <p:spPr bwMode="auto">
          <a:xfrm rot="457117">
            <a:off x="9124668" y="5892922"/>
            <a:ext cx="7239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4">
            <a:extLst>
              <a:ext uri="{FF2B5EF4-FFF2-40B4-BE49-F238E27FC236}">
                <a16:creationId xmlns:a16="http://schemas.microsoft.com/office/drawing/2014/main" id="{B9250088-5E8C-9A77-43DE-4891480B3E36}"/>
              </a:ext>
            </a:extLst>
          </p:cNvPr>
          <p:cNvSpPr>
            <a:spLocks noChangeArrowheads="1"/>
          </p:cNvSpPr>
          <p:nvPr/>
        </p:nvSpPr>
        <p:spPr bwMode="auto">
          <a:xfrm>
            <a:off x="8945563" y="5781675"/>
            <a:ext cx="1471612" cy="957263"/>
          </a:xfrm>
          <a:prstGeom prst="irregularSeal1">
            <a:avLst/>
          </a:prstGeom>
          <a:noFill/>
          <a:ln w="76200">
            <a:solidFill>
              <a:srgbClr val="FF0000"/>
            </a:solidFill>
            <a:miter lim="800000"/>
            <a:headEnd/>
            <a:tailEnd/>
          </a:ln>
        </p:spPr>
        <p:txBody>
          <a:bodyPr wrap="none" anchor="ctr"/>
          <a:lstStyle/>
          <a:p>
            <a:pPr eaLnBrk="1" fontAlgn="auto" hangingPunct="1">
              <a:spcBef>
                <a:spcPts val="0"/>
              </a:spcBef>
              <a:spcAft>
                <a:spcPts val="0"/>
              </a:spcAft>
              <a:defRPr/>
            </a:pPr>
            <a:endParaRPr lang="en-US" sz="2160">
              <a:latin typeface="+mn-lt"/>
            </a:endParaRPr>
          </a:p>
        </p:txBody>
      </p:sp>
      <p:pic>
        <p:nvPicPr>
          <p:cNvPr id="5135" name="Picture 15" descr="gieng khong">
            <a:extLst>
              <a:ext uri="{FF2B5EF4-FFF2-40B4-BE49-F238E27FC236}">
                <a16:creationId xmlns:a16="http://schemas.microsoft.com/office/drawing/2014/main" id="{23BBE4E9-1987-3606-0288-0289CB431970}"/>
              </a:ext>
            </a:extLst>
          </p:cNvPr>
          <p:cNvPicPr>
            <a:picLocks noChangeAspect="1"/>
          </p:cNvPicPr>
          <p:nvPr/>
        </p:nvPicPr>
        <p:blipFill>
          <a:blip r:embed="rId3">
            <a:lum bright="-10000" contrast="18000"/>
            <a:extLst>
              <a:ext uri="{28A0092B-C50C-407E-A947-70E740481C1C}">
                <a14:useLocalDpi xmlns:a14="http://schemas.microsoft.com/office/drawing/2010/main" val="0"/>
              </a:ext>
            </a:extLst>
          </a:blip>
          <a:srcRect/>
          <a:stretch>
            <a:fillRect/>
          </a:stretch>
        </p:blipFill>
        <p:spPr bwMode="auto">
          <a:xfrm>
            <a:off x="4367213" y="1590675"/>
            <a:ext cx="3457575" cy="2112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136" name="Picture 16" descr="tn_an568">
            <a:extLst>
              <a:ext uri="{FF2B5EF4-FFF2-40B4-BE49-F238E27FC236}">
                <a16:creationId xmlns:a16="http://schemas.microsoft.com/office/drawing/2014/main" id="{0FDB7B9A-5ADC-CD70-CA50-1AA526E8BCF1}"/>
              </a:ext>
            </a:extLst>
          </p:cNvPr>
          <p:cNvPicPr>
            <a:picLocks noChangeAspect="1"/>
          </p:cNvPicPr>
          <p:nvPr/>
        </p:nvPicPr>
        <p:blipFill>
          <a:blip r:embed="rId11" cstate="print">
            <a:lum bright="-10000" contrast="18000"/>
            <a:extLst>
              <a:ext uri="{28A0092B-C50C-407E-A947-70E740481C1C}">
                <a14:useLocalDpi xmlns:a14="http://schemas.microsoft.com/office/drawing/2010/main" val="0"/>
              </a:ext>
            </a:extLst>
          </a:blip>
          <a:srcRect/>
          <a:stretch>
            <a:fillRect/>
          </a:stretch>
        </p:blipFill>
        <p:spPr bwMode="auto">
          <a:xfrm rot="18183074" flipH="1">
            <a:off x="4364831" y="2621757"/>
            <a:ext cx="307975" cy="20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 name="Picture 17" descr="slak05">
            <a:extLst>
              <a:ext uri="{FF2B5EF4-FFF2-40B4-BE49-F238E27FC236}">
                <a16:creationId xmlns:a16="http://schemas.microsoft.com/office/drawing/2014/main" id="{E3C9C75F-62B3-2317-EDA8-F2AAE16A3A6A}"/>
              </a:ext>
            </a:extLst>
          </p:cNvPr>
          <p:cNvPicPr>
            <a:picLocks noChangeAspect="1"/>
          </p:cNvPicPr>
          <p:nvPr/>
        </p:nvPicPr>
        <p:blipFill>
          <a:blip r:embed="rId12">
            <a:lum bright="-10000" contrast="18000"/>
            <a:extLst>
              <a:ext uri="{28A0092B-C50C-407E-A947-70E740481C1C}">
                <a14:useLocalDpi xmlns:a14="http://schemas.microsoft.com/office/drawing/2010/main" val="0"/>
              </a:ext>
            </a:extLst>
          </a:blip>
          <a:srcRect/>
          <a:stretch>
            <a:fillRect/>
          </a:stretch>
        </p:blipFill>
        <p:spPr bwMode="auto">
          <a:xfrm rot="1394063">
            <a:off x="7367588" y="2463800"/>
            <a:ext cx="4953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8" name="Picture 18" descr="krab01">
            <a:extLst>
              <a:ext uri="{FF2B5EF4-FFF2-40B4-BE49-F238E27FC236}">
                <a16:creationId xmlns:a16="http://schemas.microsoft.com/office/drawing/2014/main" id="{ECE334F2-801F-A320-9645-417E9C03AA8F}"/>
              </a:ext>
            </a:extLst>
          </p:cNvPr>
          <p:cNvPicPr>
            <a:picLocks noChangeAspect="1"/>
          </p:cNvPicPr>
          <p:nvPr/>
        </p:nvPicPr>
        <p:blipFill>
          <a:blip r:embed="rId13" cstate="print">
            <a:lum bright="-10000" contrast="18000"/>
            <a:extLst>
              <a:ext uri="{28A0092B-C50C-407E-A947-70E740481C1C}">
                <a14:useLocalDpi xmlns:a14="http://schemas.microsoft.com/office/drawing/2010/main" val="0"/>
              </a:ext>
            </a:extLst>
          </a:blip>
          <a:srcRect/>
          <a:stretch>
            <a:fillRect/>
          </a:stretch>
        </p:blipFill>
        <p:spPr bwMode="auto">
          <a:xfrm rot="927754">
            <a:off x="6896100" y="2587625"/>
            <a:ext cx="304800"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9" name="Picture 19" descr="crab10">
            <a:extLst>
              <a:ext uri="{FF2B5EF4-FFF2-40B4-BE49-F238E27FC236}">
                <a16:creationId xmlns:a16="http://schemas.microsoft.com/office/drawing/2014/main" id="{48D45B38-8CE0-E75F-1133-008FF00AB60B}"/>
              </a:ext>
            </a:extLst>
          </p:cNvPr>
          <p:cNvPicPr>
            <a:picLocks noChangeAspect="1"/>
          </p:cNvPicPr>
          <p:nvPr/>
        </p:nvPicPr>
        <p:blipFill>
          <a:blip r:embed="rId14">
            <a:lum bright="-10000" contrast="18000"/>
            <a:extLst>
              <a:ext uri="{28A0092B-C50C-407E-A947-70E740481C1C}">
                <a14:useLocalDpi xmlns:a14="http://schemas.microsoft.com/office/drawing/2010/main" val="0"/>
              </a:ext>
            </a:extLst>
          </a:blip>
          <a:srcRect/>
          <a:stretch>
            <a:fillRect/>
          </a:stretch>
        </p:blipFill>
        <p:spPr bwMode="auto">
          <a:xfrm rot="-157727">
            <a:off x="5032375" y="2671763"/>
            <a:ext cx="45720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0" name="Picture 20" descr="Ech vua rong">
            <a:extLst>
              <a:ext uri="{FF2B5EF4-FFF2-40B4-BE49-F238E27FC236}">
                <a16:creationId xmlns:a16="http://schemas.microsoft.com/office/drawing/2014/main" id="{F95E27E7-89A9-8942-C38B-2989722E328A}"/>
              </a:ext>
            </a:extLst>
          </p:cNvPr>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713413" y="2422525"/>
            <a:ext cx="81438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reeform 7">
            <a:extLst>
              <a:ext uri="{FF2B5EF4-FFF2-40B4-BE49-F238E27FC236}">
                <a16:creationId xmlns:a16="http://schemas.microsoft.com/office/drawing/2014/main" id="{D77E1C30-6C28-339D-560A-30F2311C6045}"/>
              </a:ext>
            </a:extLst>
          </p:cNvPr>
          <p:cNvSpPr>
            <a:spLocks/>
          </p:cNvSpPr>
          <p:nvPr/>
        </p:nvSpPr>
        <p:spPr bwMode="auto">
          <a:xfrm>
            <a:off x="4366804" y="2870530"/>
            <a:ext cx="3458392" cy="765127"/>
          </a:xfrm>
          <a:custGeom>
            <a:avLst/>
            <a:gdLst/>
            <a:ahLst/>
            <a:cxnLst>
              <a:cxn ang="0">
                <a:pos x="2850" y="1152"/>
              </a:cxn>
              <a:cxn ang="0">
                <a:pos x="18" y="1182"/>
              </a:cxn>
              <a:cxn ang="0">
                <a:pos x="0" y="276"/>
              </a:cxn>
              <a:cxn ang="0">
                <a:pos x="396" y="40"/>
              </a:cxn>
              <a:cxn ang="0">
                <a:pos x="726" y="71"/>
              </a:cxn>
              <a:cxn ang="0">
                <a:pos x="1133" y="48"/>
              </a:cxn>
              <a:cxn ang="0">
                <a:pos x="1399" y="117"/>
              </a:cxn>
              <a:cxn ang="0">
                <a:pos x="1953" y="32"/>
              </a:cxn>
              <a:cxn ang="0">
                <a:pos x="2425" y="32"/>
              </a:cxn>
              <a:cxn ang="0">
                <a:pos x="2726" y="71"/>
              </a:cxn>
              <a:cxn ang="0">
                <a:pos x="2850" y="187"/>
              </a:cxn>
            </a:cxnLst>
            <a:rect l="0" t="0" r="r" b="b"/>
            <a:pathLst>
              <a:path w="2850" h="1328">
                <a:moveTo>
                  <a:pt x="2850" y="1152"/>
                </a:moveTo>
                <a:cubicBezTo>
                  <a:pt x="2346" y="1091"/>
                  <a:pt x="493" y="1328"/>
                  <a:pt x="18" y="1182"/>
                </a:cubicBezTo>
                <a:lnTo>
                  <a:pt x="0" y="276"/>
                </a:lnTo>
                <a:cubicBezTo>
                  <a:pt x="63" y="43"/>
                  <a:pt x="229" y="179"/>
                  <a:pt x="396" y="40"/>
                </a:cubicBezTo>
                <a:cubicBezTo>
                  <a:pt x="672" y="66"/>
                  <a:pt x="478" y="24"/>
                  <a:pt x="726" y="71"/>
                </a:cubicBezTo>
                <a:cubicBezTo>
                  <a:pt x="773" y="82"/>
                  <a:pt x="1095" y="9"/>
                  <a:pt x="1133" y="48"/>
                </a:cubicBezTo>
                <a:cubicBezTo>
                  <a:pt x="1163" y="80"/>
                  <a:pt x="1358" y="111"/>
                  <a:pt x="1399" y="117"/>
                </a:cubicBezTo>
                <a:cubicBezTo>
                  <a:pt x="1774" y="174"/>
                  <a:pt x="1574" y="21"/>
                  <a:pt x="1953" y="32"/>
                </a:cubicBezTo>
                <a:cubicBezTo>
                  <a:pt x="2105" y="220"/>
                  <a:pt x="2185" y="0"/>
                  <a:pt x="2425" y="32"/>
                </a:cubicBezTo>
                <a:cubicBezTo>
                  <a:pt x="2415" y="103"/>
                  <a:pt x="2750" y="6"/>
                  <a:pt x="2726" y="71"/>
                </a:cubicBezTo>
                <a:cubicBezTo>
                  <a:pt x="2710" y="116"/>
                  <a:pt x="2820" y="75"/>
                  <a:pt x="2850" y="187"/>
                </a:cubicBezTo>
              </a:path>
            </a:pathLst>
          </a:custGeom>
          <a:gradFill rotWithShape="1">
            <a:gsLst>
              <a:gs pos="0">
                <a:srgbClr val="CCCCFF"/>
              </a:gs>
              <a:gs pos="17999">
                <a:srgbClr val="99CCFF">
                  <a:alpha val="88841"/>
                </a:srgbClr>
              </a:gs>
              <a:gs pos="36000">
                <a:srgbClr val="9966FF">
                  <a:alpha val="77680"/>
                </a:srgbClr>
              </a:gs>
              <a:gs pos="61000">
                <a:srgbClr val="CC99FF">
                  <a:alpha val="62180"/>
                </a:srgbClr>
              </a:gs>
              <a:gs pos="82001">
                <a:srgbClr val="99CCFF">
                  <a:alpha val="49160"/>
                </a:srgbClr>
              </a:gs>
              <a:gs pos="100000">
                <a:srgbClr val="CCCCFF">
                  <a:alpha val="38000"/>
                </a:srgbClr>
              </a:gs>
            </a:gsLst>
            <a:lin ang="5400000" scaled="1"/>
          </a:gradFill>
          <a:ln w="9525">
            <a:noFill/>
            <a:round/>
            <a:headEnd/>
            <a:tailEnd/>
          </a:ln>
          <a:effectLst/>
        </p:spPr>
        <p:txBody>
          <a:bodyPr/>
          <a:lstStyle/>
          <a:p>
            <a:pPr eaLnBrk="1" fontAlgn="auto" hangingPunct="1">
              <a:spcBef>
                <a:spcPts val="0"/>
              </a:spcBef>
              <a:spcAft>
                <a:spcPts val="0"/>
              </a:spcAft>
              <a:defRPr/>
            </a:pPr>
            <a:endParaRPr lang="en-US" sz="2160">
              <a:latin typeface="+mn-lt"/>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xit" presetSubtype="32" fill="hold" nodeType="withEffect">
                                  <p:stCondLst>
                                    <p:cond delay="0"/>
                                  </p:stCondLst>
                                  <p:childTnLst>
                                    <p:animEffect transition="out" filter="box(ou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2000"/>
                                        <p:tgtEl>
                                          <p:spTgt spid="8"/>
                                        </p:tgtEl>
                                      </p:cBhvr>
                                    </p:animEffect>
                                  </p:childTnLst>
                                </p:cTn>
                              </p:par>
                            </p:childTnLst>
                          </p:cTn>
                        </p:par>
                        <p:par>
                          <p:cTn id="11" fill="hold" nodeType="afterGroup">
                            <p:stCondLst>
                              <p:cond delay="2000"/>
                            </p:stCondLst>
                            <p:childTnLst>
                              <p:par>
                                <p:cTn id="12" presetID="10"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par>
                                <p:cTn id="15" presetID="6" presetClass="emph" presetSubtype="0" fill="hold" nodeType="withEffect">
                                  <p:stCondLst>
                                    <p:cond delay="0"/>
                                  </p:stCondLst>
                                  <p:childTnLst>
                                    <p:animScale>
                                      <p:cBhvr>
                                        <p:cTn id="16" dur="8000" fill="hold"/>
                                        <p:tgtEl>
                                          <p:spTgt spid="11"/>
                                        </p:tgtEl>
                                      </p:cBhvr>
                                      <p:by x="200000" y="200000"/>
                                    </p:animScale>
                                  </p:childTnLst>
                                </p:cTn>
                              </p:par>
                              <p:par>
                                <p:cTn id="17" presetID="0" presetClass="path" presetSubtype="0" accel="50000" decel="50000" fill="hold" nodeType="withEffect">
                                  <p:stCondLst>
                                    <p:cond delay="0"/>
                                  </p:stCondLst>
                                  <p:childTnLst>
                                    <p:animMotion origin="layout" path="M -4.375E-6 -2.96296E-6 C 0.01146 0.03056 0.02292 0.06111 0.01862 0.09329 C 0.0142 0.12523 -0.00572 0.1588 -0.02565 0.19236 " pathEditMode="relative" rAng="0" ptsTypes="AAA">
                                      <p:cBhvr>
                                        <p:cTn id="18" dur="8000" fill="hold"/>
                                        <p:tgtEl>
                                          <p:spTgt spid="11"/>
                                        </p:tgtEl>
                                        <p:attrNameLst>
                                          <p:attrName>ppt_x</p:attrName>
                                          <p:attrName>ppt_y</p:attrName>
                                        </p:attrNameLst>
                                      </p:cBhvr>
                                      <p:rCtr x="-313" y="9606"/>
                                    </p:animMotion>
                                  </p:childTnLst>
                                </p:cTn>
                              </p:par>
                              <p:par>
                                <p:cTn id="19" presetID="35" presetClass="path" presetSubtype="0" accel="50000" decel="50000" fill="hold" nodeType="withEffect">
                                  <p:stCondLst>
                                    <p:cond delay="0"/>
                                  </p:stCondLst>
                                  <p:iterate type="lt">
                                    <p:tmPct val="0"/>
                                  </p:iterate>
                                  <p:childTnLst>
                                    <p:animMotion origin="layout" path="M 0.03217 -0.00764 L -3.95833E-6 -3.7037E-6 " pathEditMode="relative" rAng="0" ptsTypes="AA">
                                      <p:cBhvr>
                                        <p:cTn id="20" dur="2000" fill="hold"/>
                                        <p:tgtEl>
                                          <p:spTgt spid="13"/>
                                        </p:tgtEl>
                                        <p:attrNameLst>
                                          <p:attrName>ppt_x</p:attrName>
                                          <p:attrName>ppt_y</p:attrName>
                                        </p:attrNameLst>
                                      </p:cBhvr>
                                      <p:rCtr x="-1615" y="370"/>
                                    </p:animMotion>
                                  </p:childTnLst>
                                </p:cTn>
                              </p:par>
                              <p:par>
                                <p:cTn id="21" presetID="8" presetClass="emph" presetSubtype="0" fill="hold" nodeType="withEffect">
                                  <p:stCondLst>
                                    <p:cond delay="1000"/>
                                  </p:stCondLst>
                                  <p:childTnLst>
                                    <p:animRot by="-4800000">
                                      <p:cBhvr>
                                        <p:cTn id="22" dur="2000" fill="hold"/>
                                        <p:tgtEl>
                                          <p:spTgt spid="14"/>
                                        </p:tgtEl>
                                        <p:attrNameLst>
                                          <p:attrName>r</p:attrName>
                                        </p:attrNameLst>
                                      </p:cBhvr>
                                    </p:animRot>
                                  </p:childTnLst>
                                </p:cTn>
                              </p:par>
                              <p:par>
                                <p:cTn id="23" presetID="1" presetClass="entr" presetSubtype="0" fill="hold" grpId="0" nodeType="withEffect">
                                  <p:stCondLst>
                                    <p:cond delay="1000"/>
                                  </p:stCondLst>
                                  <p:childTnLst>
                                    <p:set>
                                      <p:cBhvr>
                                        <p:cTn id="24" dur="1" fill="hold">
                                          <p:stCondLst>
                                            <p:cond delay="0"/>
                                          </p:stCondLst>
                                        </p:cTn>
                                        <p:tgtEl>
                                          <p:spTgt spid="15"/>
                                        </p:tgtEl>
                                        <p:attrNameLst>
                                          <p:attrName>style.visibility</p:attrName>
                                        </p:attrNameLst>
                                      </p:cBhvr>
                                      <p:to>
                                        <p:strVal val="visible"/>
                                      </p:to>
                                    </p:set>
                                  </p:childTnLst>
                                </p:cTn>
                              </p:par>
                              <p:par>
                                <p:cTn id="25" presetID="6" presetClass="emph" presetSubtype="0" repeatCount="4000" autoRev="1" fill="hold" grpId="1" nodeType="withEffect">
                                  <p:stCondLst>
                                    <p:cond delay="1000"/>
                                  </p:stCondLst>
                                  <p:childTnLst>
                                    <p:animScale>
                                      <p:cBhvr>
                                        <p:cTn id="26" dur="5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E8C7752-2D94-4692-A506-AD4386F0169E}"/>
              </a:ext>
            </a:extLst>
          </p:cNvPr>
          <p:cNvGraphicFramePr>
            <a:graphicFrameLocks noGrp="1"/>
          </p:cNvGraphicFramePr>
          <p:nvPr>
            <p:extLst>
              <p:ext uri="{D42A27DB-BD31-4B8C-83A1-F6EECF244321}">
                <p14:modId xmlns:p14="http://schemas.microsoft.com/office/powerpoint/2010/main" val="3864252759"/>
              </p:ext>
            </p:extLst>
          </p:nvPr>
        </p:nvGraphicFramePr>
        <p:xfrm>
          <a:off x="0" y="0"/>
          <a:ext cx="12099235" cy="6946790"/>
        </p:xfrm>
        <a:graphic>
          <a:graphicData uri="http://schemas.openxmlformats.org/drawingml/2006/table">
            <a:tbl>
              <a:tblPr firstRow="1" firstCol="1" bandRow="1">
                <a:tableStyleId>{5C22544A-7EE6-4342-B048-85BDC9FD1C3A}</a:tableStyleId>
              </a:tblPr>
              <a:tblGrid>
                <a:gridCol w="12099235">
                  <a:extLst>
                    <a:ext uri="{9D8B030D-6E8A-4147-A177-3AD203B41FA5}">
                      <a16:colId xmlns:a16="http://schemas.microsoft.com/office/drawing/2014/main" val="2236153048"/>
                    </a:ext>
                  </a:extLst>
                </a:gridCol>
              </a:tblGrid>
              <a:tr h="6946790">
                <a:tc>
                  <a:txBody>
                    <a:bodyPr/>
                    <a:lstStyle/>
                    <a:p>
                      <a:pPr algn="just">
                        <a:spcAft>
                          <a:spcPts val="0"/>
                        </a:spcAft>
                        <a:tabLst>
                          <a:tab pos="90170" algn="l"/>
                          <a:tab pos="180340" algn="l"/>
                        </a:tabLst>
                      </a:pPr>
                      <a:r>
                        <a:rPr lang="en-US" sz="2000">
                          <a:effectLst/>
                          <a:latin typeface="Times New Roman" panose="02020603050405020304" pitchFamily="18" charset="0"/>
                          <a:cs typeface="Times New Roman" panose="02020603050405020304" pitchFamily="18" charset="0"/>
                        </a:rPr>
                        <a:t>a/ </a:t>
                      </a:r>
                      <a:r>
                        <a:rPr lang="en-US" sz="2800">
                          <a:latin typeface="Times New Roman" panose="02020603050405020304" pitchFamily="18" charset="0"/>
                          <a:cs typeface="Times New Roman" panose="02020603050405020304" pitchFamily="18" charset="0"/>
                        </a:rPr>
                        <a:t>Những điều làm cho con ếch trong truyện “Ếch ngồi đáy giếng” cảm thấy sung sướng</a:t>
                      </a:r>
                      <a:endParaRPr lang="vi-VN" sz="2800">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800">
                          <a:solidFill>
                            <a:schemeClr val="bg1"/>
                          </a:solidFill>
                          <a:effectLst/>
                          <a:latin typeface="Times New Roman" panose="02020603050405020304" pitchFamily="18" charset="0"/>
                          <a:cs typeface="Times New Roman" panose="02020603050405020304" pitchFamily="18" charset="0"/>
                        </a:rPr>
                        <a:t>                       - Vì có cuộc sống tự do, tự tại</a:t>
                      </a:r>
                      <a:endParaRPr lang="vi-VN" sz="2800">
                        <a:solidFill>
                          <a:schemeClr val="bg1"/>
                        </a:solidFill>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800">
                          <a:effectLst/>
                          <a:latin typeface="Times New Roman" panose="02020603050405020304" pitchFamily="18" charset="0"/>
                          <a:cs typeface="Times New Roman" panose="02020603050405020304" pitchFamily="18" charset="0"/>
                        </a:rPr>
                        <a:t>+ Có thể nhảy ra khỏi giếng; nhảy lên miệng giếng, rồi lại vô giếng…</a:t>
                      </a:r>
                      <a:endParaRPr lang="vi-VN" sz="2800">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800">
                          <a:effectLst/>
                          <a:latin typeface="Times New Roman" panose="02020603050405020304" pitchFamily="18" charset="0"/>
                          <a:cs typeface="Times New Roman" panose="02020603050405020304" pitchFamily="18" charset="0"/>
                        </a:rPr>
                        <a:t>+ Ngồi nghỉ trong những kẽ gạch của thành giếng</a:t>
                      </a:r>
                      <a:endParaRPr lang="vi-VN" sz="2800">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800">
                          <a:effectLst/>
                          <a:latin typeface="Times New Roman" panose="02020603050405020304" pitchFamily="18" charset="0"/>
                          <a:cs typeface="Times New Roman" panose="02020603050405020304" pitchFamily="18" charset="0"/>
                        </a:rPr>
                        <a:t>+ Bơi trong nước thì nước đỡ nách và cằm; nhảy xuống bùn thì bùn lấp chân tôi tới mắt cá</a:t>
                      </a:r>
                      <a:endParaRPr lang="vi-VN" sz="2800">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vi-VN" sz="2800">
                          <a:effectLst/>
                          <a:latin typeface="Times New Roman" panose="02020603050405020304" pitchFamily="18" charset="0"/>
                          <a:cs typeface="Times New Roman" panose="02020603050405020304" pitchFamily="18" charset="0"/>
                        </a:rPr>
                        <a:t>                     - Vì thấy những con vật khác không bằng m</a:t>
                      </a:r>
                      <a:r>
                        <a:rPr lang="en-US" sz="2800">
                          <a:effectLst/>
                          <a:latin typeface="Times New Roman" panose="02020603050405020304" pitchFamily="18" charset="0"/>
                          <a:cs typeface="Times New Roman" panose="02020603050405020304" pitchFamily="18" charset="0"/>
                        </a:rPr>
                        <a:t>ì</a:t>
                      </a:r>
                      <a:r>
                        <a:rPr lang="vi-VN" sz="2800">
                          <a:effectLst/>
                          <a:latin typeface="Times New Roman" panose="02020603050405020304" pitchFamily="18" charset="0"/>
                          <a:cs typeface="Times New Roman" panose="02020603050405020304" pitchFamily="18" charset="0"/>
                        </a:rPr>
                        <a:t>nh</a:t>
                      </a:r>
                    </a:p>
                    <a:p>
                      <a:pPr algn="just">
                        <a:spcAft>
                          <a:spcPts val="0"/>
                        </a:spcAft>
                        <a:tabLst>
                          <a:tab pos="90170" algn="l"/>
                          <a:tab pos="180340" algn="l"/>
                        </a:tabLst>
                      </a:pPr>
                      <a:r>
                        <a:rPr lang="en-US" sz="2800">
                          <a:effectLst/>
                          <a:latin typeface="Times New Roman" panose="02020603050405020304" pitchFamily="18" charset="0"/>
                          <a:cs typeface="Times New Roman" panose="02020603050405020304" pitchFamily="18" charset="0"/>
                        </a:rPr>
                        <a:t>+ Ngó lại phía sau, thấy những con loăng quăng, con cua, con nòng nọc, không con nào sướng bằng tôi.</a:t>
                      </a:r>
                      <a:endParaRPr lang="vi-VN" sz="2800">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vi-VN" sz="2800">
                          <a:effectLst/>
                          <a:latin typeface="Times New Roman" panose="02020603050405020304" pitchFamily="18" charset="0"/>
                          <a:cs typeface="Times New Roman" panose="02020603050405020304" pitchFamily="18" charset="0"/>
                        </a:rPr>
                        <a:t>                    -Vì tự hào với địa vị “chúa tể” của mình ở trong giếng</a:t>
                      </a:r>
                    </a:p>
                    <a:p>
                      <a:pPr algn="just">
                        <a:spcAft>
                          <a:spcPts val="0"/>
                        </a:spcAft>
                        <a:tabLst>
                          <a:tab pos="90170" algn="l"/>
                          <a:tab pos="180340" algn="l"/>
                        </a:tabLst>
                      </a:pPr>
                      <a:r>
                        <a:rPr lang="en-US" sz="2800">
                          <a:effectLst/>
                          <a:latin typeface="Times New Roman" panose="02020603050405020304" pitchFamily="18" charset="0"/>
                          <a:cs typeface="Times New Roman" panose="02020603050405020304" pitchFamily="18" charset="0"/>
                        </a:rPr>
                        <a:t>+ Một mình chiếm một chỗ nước tụ</a:t>
                      </a:r>
                      <a:endParaRPr lang="vi-VN" sz="2800">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800">
                          <a:effectLst/>
                          <a:latin typeface="Times New Roman" panose="02020603050405020304" pitchFamily="18" charset="0"/>
                          <a:cs typeface="Times New Roman" panose="02020603050405020304" pitchFamily="18" charset="0"/>
                        </a:rPr>
                        <a:t>+ Tự do bơi lội trong một cái giếng sụp</a:t>
                      </a:r>
                      <a:endParaRPr lang="vi-VN" sz="2800">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800">
                          <a:effectLst/>
                          <a:latin typeface="Times New Roman" panose="02020603050405020304" pitchFamily="18" charset="0"/>
                          <a:cs typeface="Times New Roman" panose="02020603050405020304" pitchFamily="18" charset="0"/>
                        </a:rPr>
                        <a:t>+ Còn gì vui hơn nữa? </a:t>
                      </a:r>
                      <a:r>
                        <a:rPr lang="en-US" sz="2800">
                          <a:effectLst/>
                          <a:latin typeface="Times New Roman" panose="02020603050405020304" pitchFamily="18" charset="0"/>
                          <a:cs typeface="Times New Roman" panose="02020603050405020304" pitchFamily="18" charset="0"/>
                          <a:sym typeface="Wingdings" panose="05000000000000000000" pitchFamily="2" charset="2"/>
                        </a:rPr>
                        <a:t></a:t>
                      </a:r>
                      <a:r>
                        <a:rPr lang="en-US" sz="2800">
                          <a:effectLst/>
                          <a:latin typeface="Times New Roman" panose="02020603050405020304" pitchFamily="18" charset="0"/>
                          <a:cs typeface="Times New Roman" panose="02020603050405020304" pitchFamily="18" charset="0"/>
                        </a:rPr>
                        <a:t> Hỏi để khẳng định</a:t>
                      </a:r>
                      <a:endParaRPr lang="vi-VN" sz="2800">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2800">
                          <a:effectLst/>
                          <a:latin typeface="Times New Roman" panose="02020603050405020304" pitchFamily="18" charset="0"/>
                          <a:cs typeface="Times New Roman" panose="02020603050405020304" pitchFamily="18" charset="0"/>
                        </a:rPr>
                        <a:t>- </a:t>
                      </a:r>
                      <a:r>
                        <a:rPr lang="vi-VN" sz="2800">
                          <a:effectLst/>
                          <a:latin typeface="Times New Roman" panose="02020603050405020304" pitchFamily="18" charset="0"/>
                          <a:cs typeface="Times New Roman" panose="02020603050405020304" pitchFamily="18" charset="0"/>
                        </a:rPr>
                        <a:t>Sung sướng đến nỗi khoe khoang với rùa về thế giới trong giếng của mình</a:t>
                      </a:r>
                    </a:p>
                    <a:p>
                      <a:pPr algn="just">
                        <a:spcAft>
                          <a:spcPts val="0"/>
                        </a:spcAft>
                        <a:tabLst>
                          <a:tab pos="90170" algn="l"/>
                          <a:tab pos="180340" algn="l"/>
                        </a:tabLst>
                      </a:pPr>
                      <a:r>
                        <a:rPr lang="en-US" sz="2800">
                          <a:effectLst/>
                          <a:latin typeface="Times New Roman" panose="02020603050405020304" pitchFamily="18" charset="0"/>
                          <a:cs typeface="Times New Roman" panose="02020603050405020304" pitchFamily="18" charset="0"/>
                        </a:rPr>
                        <a:t>Ếch nói với rùa: “Sao anh không vô giếng tôi một lát coi cho biết?”</a:t>
                      </a:r>
                      <a:endParaRPr lang="vi-VN" sz="2800">
                        <a:effectLst/>
                        <a:latin typeface="Times New Roman" panose="02020603050405020304" pitchFamily="18" charset="0"/>
                        <a:cs typeface="Times New Roman" panose="02020603050405020304" pitchFamily="18" charset="0"/>
                      </a:endParaRPr>
                    </a:p>
                  </a:txBody>
                  <a:tcPr marL="58277" marR="58277" marT="0" marB="0"/>
                </a:tc>
                <a:extLst>
                  <a:ext uri="{0D108BD9-81ED-4DB2-BD59-A6C34878D82A}">
                    <a16:rowId xmlns:a16="http://schemas.microsoft.com/office/drawing/2014/main" val="2111105596"/>
                  </a:ext>
                </a:extLst>
              </a:tr>
            </a:tbl>
          </a:graphicData>
        </a:graphic>
      </p:graphicFrame>
    </p:spTree>
    <p:extLst>
      <p:ext uri="{BB962C8B-B14F-4D97-AF65-F5344CB8AC3E}">
        <p14:creationId xmlns:p14="http://schemas.microsoft.com/office/powerpoint/2010/main" val="1030775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AB9FC-B4BC-4FD6-8F83-F86605713AEF}"/>
              </a:ext>
            </a:extLst>
          </p:cNvPr>
          <p:cNvSpPr>
            <a:spLocks noGrp="1"/>
          </p:cNvSpPr>
          <p:nvPr>
            <p:ph type="title"/>
          </p:nvPr>
        </p:nvSpPr>
        <p:spPr/>
        <p:txBody>
          <a:bodyPr/>
          <a:lstStyle/>
          <a:p>
            <a:endParaRPr lang="vi-VN"/>
          </a:p>
        </p:txBody>
      </p:sp>
      <p:graphicFrame>
        <p:nvGraphicFramePr>
          <p:cNvPr id="4" name="Table 3">
            <a:extLst>
              <a:ext uri="{FF2B5EF4-FFF2-40B4-BE49-F238E27FC236}">
                <a16:creationId xmlns:a16="http://schemas.microsoft.com/office/drawing/2014/main" id="{6E8C7752-2D94-4692-A506-AD4386F0169E}"/>
              </a:ext>
            </a:extLst>
          </p:cNvPr>
          <p:cNvGraphicFramePr>
            <a:graphicFrameLocks noGrp="1"/>
          </p:cNvGraphicFramePr>
          <p:nvPr>
            <p:extLst>
              <p:ext uri="{D42A27DB-BD31-4B8C-83A1-F6EECF244321}">
                <p14:modId xmlns:p14="http://schemas.microsoft.com/office/powerpoint/2010/main" val="2116724852"/>
              </p:ext>
            </p:extLst>
          </p:nvPr>
        </p:nvGraphicFramePr>
        <p:xfrm>
          <a:off x="112643" y="76200"/>
          <a:ext cx="11966713" cy="6705600"/>
        </p:xfrm>
        <a:graphic>
          <a:graphicData uri="http://schemas.openxmlformats.org/drawingml/2006/table">
            <a:tbl>
              <a:tblPr firstRow="1" firstCol="1" bandRow="1">
                <a:tableStyleId>{5C22544A-7EE6-4342-B048-85BDC9FD1C3A}</a:tableStyleId>
              </a:tblPr>
              <a:tblGrid>
                <a:gridCol w="11966713">
                  <a:extLst>
                    <a:ext uri="{9D8B030D-6E8A-4147-A177-3AD203B41FA5}">
                      <a16:colId xmlns:a16="http://schemas.microsoft.com/office/drawing/2014/main" val="2236153048"/>
                    </a:ext>
                  </a:extLst>
                </a:gridCol>
              </a:tblGrid>
              <a:tr h="5946037">
                <a:tc>
                  <a:txBody>
                    <a:bodyPr/>
                    <a:lstStyle/>
                    <a:p>
                      <a:pPr algn="just">
                        <a:spcAft>
                          <a:spcPts val="0"/>
                        </a:spcAft>
                        <a:tabLst>
                          <a:tab pos="90170" algn="l"/>
                          <a:tab pos="180340" algn="l"/>
                        </a:tabLst>
                      </a:pPr>
                      <a:r>
                        <a:rPr lang="en-US" sz="2800">
                          <a:effectLst/>
                          <a:latin typeface="Times New Roman" panose="02020603050405020304" pitchFamily="18" charset="0"/>
                          <a:cs typeface="Times New Roman" panose="02020603050405020304" pitchFamily="18" charset="0"/>
                        </a:rPr>
                        <a:t>b/ </a:t>
                      </a:r>
                      <a:r>
                        <a:rPr lang="en-US" sz="4000">
                          <a:latin typeface="Times New Roman" panose="02020603050405020304" pitchFamily="18" charset="0"/>
                          <a:cs typeface="Times New Roman" panose="02020603050405020304" pitchFamily="18" charset="0"/>
                        </a:rPr>
                        <a:t>Sau khi nghe rùa biển kể, ếch “ngạc nhiên, thu mình lại, hoảng hốt, bối rối”:</a:t>
                      </a:r>
                    </a:p>
                    <a:p>
                      <a:pPr algn="just">
                        <a:spcAft>
                          <a:spcPts val="0"/>
                        </a:spcAft>
                        <a:tabLst>
                          <a:tab pos="90170" algn="l"/>
                          <a:tab pos="180340" algn="l"/>
                        </a:tabLst>
                      </a:pPr>
                      <a:r>
                        <a:rPr lang="en-US" sz="4000">
                          <a:effectLst/>
                          <a:latin typeface="Times New Roman" panose="02020603050405020304" pitchFamily="18" charset="0"/>
                          <a:cs typeface="Times New Roman" panose="02020603050405020304" pitchFamily="18" charset="0"/>
                        </a:rPr>
                        <a:t> Ngạc nhiên: Vì sự vĩ đại của biển nằm ngoài hiểu biết của ếch</a:t>
                      </a:r>
                      <a:endParaRPr lang="vi-VN" sz="4000">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4000">
                          <a:effectLst/>
                          <a:latin typeface="Times New Roman" panose="02020603050405020304" pitchFamily="18" charset="0"/>
                          <a:cs typeface="Times New Roman" panose="02020603050405020304" pitchFamily="18" charset="0"/>
                          <a:sym typeface="Wingdings" panose="05000000000000000000" pitchFamily="2" charset="2"/>
                        </a:rPr>
                        <a:t></a:t>
                      </a:r>
                      <a:r>
                        <a:rPr lang="en-US" sz="4000">
                          <a:effectLst/>
                          <a:latin typeface="Times New Roman" panose="02020603050405020304" pitchFamily="18" charset="0"/>
                          <a:cs typeface="Times New Roman" panose="02020603050405020304" pitchFamily="18" charset="0"/>
                        </a:rPr>
                        <a:t> Ếch hoàn toàn bất ngờ</a:t>
                      </a:r>
                      <a:endParaRPr lang="vi-VN" sz="4000">
                        <a:effectLst/>
                        <a:latin typeface="Times New Roman" panose="02020603050405020304" pitchFamily="18" charset="0"/>
                        <a:cs typeface="Times New Roman" panose="02020603050405020304" pitchFamily="18" charset="0"/>
                      </a:endParaRPr>
                    </a:p>
                    <a:p>
                      <a:pPr algn="just">
                        <a:spcAft>
                          <a:spcPts val="0"/>
                        </a:spcAft>
                        <a:tabLst>
                          <a:tab pos="90170" algn="l"/>
                          <a:tab pos="180340" algn="l"/>
                        </a:tabLst>
                      </a:pPr>
                      <a:r>
                        <a:rPr lang="en-US" sz="4000">
                          <a:effectLst/>
                          <a:latin typeface="Times New Roman" panose="02020603050405020304" pitchFamily="18" charset="0"/>
                          <a:cs typeface="Times New Roman" panose="02020603050405020304" pitchFamily="18" charset="0"/>
                        </a:rPr>
                        <a:t>- Thu mình lại: </a:t>
                      </a:r>
                      <a:r>
                        <a:rPr lang="vi-VN" sz="4000">
                          <a:effectLst/>
                          <a:latin typeface="Times New Roman" panose="02020603050405020304" pitchFamily="18" charset="0"/>
                          <a:cs typeface="Times New Roman" panose="02020603050405020304" pitchFamily="18" charset="0"/>
                        </a:rPr>
                        <a:t>Niềm vui và niềm tự hào của ếch bị thay thế bởi cảm giác nhỏ bé trước sự vĩ đại của biển.</a:t>
                      </a:r>
                    </a:p>
                    <a:p>
                      <a:pPr algn="just">
                        <a:spcAft>
                          <a:spcPts val="0"/>
                        </a:spcAft>
                        <a:tabLst>
                          <a:tab pos="90170" algn="l"/>
                          <a:tab pos="180340" algn="l"/>
                        </a:tabLst>
                      </a:pPr>
                      <a:r>
                        <a:rPr lang="en-US" sz="4000">
                          <a:effectLst/>
                          <a:latin typeface="Times New Roman" panose="02020603050405020304" pitchFamily="18" charset="0"/>
                          <a:cs typeface="Times New Roman" panose="02020603050405020304" pitchFamily="18" charset="0"/>
                        </a:rPr>
                        <a:t>- Hoảng hốt, bối rối: </a:t>
                      </a:r>
                      <a:r>
                        <a:rPr lang="vi-VN" sz="4000">
                          <a:effectLst/>
                          <a:latin typeface="Times New Roman" panose="02020603050405020304" pitchFamily="18" charset="0"/>
                          <a:cs typeface="Times New Roman" panose="02020603050405020304" pitchFamily="18" charset="0"/>
                        </a:rPr>
                        <a:t>Cảm giác của ếch khi mất niềm tin (bối rối) vào những điều ếch đã tin và tự hào trước đây, choáng ngợp (hoảng hốt) trước những điều mới mẻ, lớn lao, vĩ đại.</a:t>
                      </a:r>
                      <a:endParaRPr lang="vi-VN" sz="4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277" marR="58277" marT="0" marB="0"/>
                </a:tc>
                <a:extLst>
                  <a:ext uri="{0D108BD9-81ED-4DB2-BD59-A6C34878D82A}">
                    <a16:rowId xmlns:a16="http://schemas.microsoft.com/office/drawing/2014/main" val="2111105596"/>
                  </a:ext>
                </a:extLst>
              </a:tr>
            </a:tbl>
          </a:graphicData>
        </a:graphic>
      </p:graphicFrame>
    </p:spTree>
    <p:extLst>
      <p:ext uri="{BB962C8B-B14F-4D97-AF65-F5344CB8AC3E}">
        <p14:creationId xmlns:p14="http://schemas.microsoft.com/office/powerpoint/2010/main" val="324444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Ã¬nh áº£nh cÃ³ liÃªn quan">
            <a:extLst>
              <a:ext uri="{FF2B5EF4-FFF2-40B4-BE49-F238E27FC236}">
                <a16:creationId xmlns:a16="http://schemas.microsoft.com/office/drawing/2014/main" id="{F6CA159C-CF27-3793-618F-3076ECFD69AF}"/>
              </a:ext>
            </a:extLst>
          </p:cNvPr>
          <p:cNvPicPr>
            <a:picLocks noChangeAspect="1" noChangeArrowheads="1"/>
          </p:cNvPicPr>
          <p:nvPr/>
        </p:nvPicPr>
        <p:blipFill>
          <a:blip r:embed="rId2"/>
          <a:srcRect/>
          <a:stretch>
            <a:fillRect/>
          </a:stretch>
        </p:blipFill>
        <p:spPr bwMode="auto">
          <a:xfrm>
            <a:off x="0" y="0"/>
            <a:ext cx="12032973" cy="6888093"/>
          </a:xfrm>
          <a:prstGeom prst="roundRect">
            <a:avLst>
              <a:gd name="adj" fmla="val 16667"/>
            </a:avLst>
          </a:prstGeom>
          <a:ln>
            <a:noFill/>
          </a:ln>
          <a:effectLst>
            <a:glow rad="1397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Ã¬nh áº£nh cÃ³ liÃªn quan">
            <a:extLst>
              <a:ext uri="{FF2B5EF4-FFF2-40B4-BE49-F238E27FC236}">
                <a16:creationId xmlns:a16="http://schemas.microsoft.com/office/drawing/2014/main" id="{F6CA159C-CF27-3793-618F-3076ECFD69AF}"/>
              </a:ext>
            </a:extLst>
          </p:cNvPr>
          <p:cNvPicPr>
            <a:picLocks noChangeAspect="1" noChangeArrowheads="1"/>
          </p:cNvPicPr>
          <p:nvPr/>
        </p:nvPicPr>
        <p:blipFill>
          <a:blip r:embed="rId2"/>
          <a:srcRect/>
          <a:stretch>
            <a:fillRect/>
          </a:stretch>
        </p:blipFill>
        <p:spPr bwMode="auto">
          <a:xfrm>
            <a:off x="6559826" y="82550"/>
            <a:ext cx="5473147" cy="4626610"/>
          </a:xfrm>
          <a:prstGeom prst="roundRect">
            <a:avLst>
              <a:gd name="adj" fmla="val 16667"/>
            </a:avLst>
          </a:prstGeom>
          <a:ln>
            <a:noFill/>
          </a:ln>
          <a:effectLst>
            <a:glow rad="139700">
              <a:schemeClr val="accent3">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3" descr="trau231006">
            <a:extLst>
              <a:ext uri="{FF2B5EF4-FFF2-40B4-BE49-F238E27FC236}">
                <a16:creationId xmlns:a16="http://schemas.microsoft.com/office/drawing/2014/main" id="{3B2980A7-1259-47AB-8C62-4D4202F7B369}"/>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9027" y="225287"/>
            <a:ext cx="5685182" cy="448387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2" descr="ech end rong">
            <a:extLst>
              <a:ext uri="{FF2B5EF4-FFF2-40B4-BE49-F238E27FC236}">
                <a16:creationId xmlns:a16="http://schemas.microsoft.com/office/drawing/2014/main" id="{70F251E3-62C9-4034-A46B-537129B2EF13}"/>
              </a:ext>
            </a:extLst>
          </p:cNvPr>
          <p:cNvPicPr>
            <a:picLocks noChangeAspect="1" noChangeArrowheads="1"/>
          </p:cNvPicPr>
          <p:nvPr/>
        </p:nvPicPr>
        <p:blipFill>
          <a:blip r:embed="rId4">
            <a:lum bright="6000" contrast="30000"/>
            <a:extLst>
              <a:ext uri="{28A0092B-C50C-407E-A947-70E740481C1C}">
                <a14:useLocalDpi xmlns:a14="http://schemas.microsoft.com/office/drawing/2010/main" val="0"/>
              </a:ext>
            </a:extLst>
          </a:blip>
          <a:srcRect/>
          <a:stretch>
            <a:fillRect/>
          </a:stretch>
        </p:blipFill>
        <p:spPr bwMode="auto">
          <a:xfrm rot="457117">
            <a:off x="1940596" y="4153794"/>
            <a:ext cx="7239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46894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iterate type="lt">
                                    <p:tmPct val="0"/>
                                  </p:iterate>
                                  <p:childTnLst>
                                    <p:animMotion origin="layout" path="M 0.03217 -0.00764 L -3.95833E-6 -3.7037E-6 " pathEditMode="relative" rAng="0" ptsTypes="AA">
                                      <p:cBhvr>
                                        <p:cTn id="6" dur="2000" fill="hold"/>
                                        <p:tgtEl>
                                          <p:spTgt spid="9"/>
                                        </p:tgtEl>
                                        <p:attrNameLst>
                                          <p:attrName>ppt_x</p:attrName>
                                          <p:attrName>ppt_y</p:attrName>
                                        </p:attrNameLst>
                                      </p:cBhvr>
                                      <p:rCtr x="-1615" y="370"/>
                                    </p:animMotion>
                                  </p:childTnLst>
                                </p:cTn>
                              </p:par>
                              <p:par>
                                <p:cTn id="7" presetID="8" presetClass="emph" presetSubtype="0" fill="hold" nodeType="withEffect">
                                  <p:stCondLst>
                                    <p:cond delay="1000"/>
                                  </p:stCondLst>
                                  <p:childTnLst>
                                    <p:animRot by="-4800000">
                                      <p:cBhvr>
                                        <p:cTn id="8" dur="2000" fill="hold"/>
                                        <p:tgtEl>
                                          <p:spTgt spid="1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D73364-AFA2-437B-823E-9E03831C5263}"/>
              </a:ext>
            </a:extLst>
          </p:cNvPr>
          <p:cNvSpPr/>
          <p:nvPr/>
        </p:nvSpPr>
        <p:spPr>
          <a:xfrm>
            <a:off x="0" y="622853"/>
            <a:ext cx="11979965" cy="1569660"/>
          </a:xfrm>
          <a:prstGeom prst="rect">
            <a:avLst/>
          </a:prstGeom>
        </p:spPr>
        <p:txBody>
          <a:bodyPr wrap="square">
            <a:spAutoFit/>
          </a:bodyPr>
          <a:lstStyle/>
          <a:p>
            <a:pPr algn="just">
              <a:spcAft>
                <a:spcPts val="0"/>
              </a:spcAft>
            </a:pPr>
            <a:r>
              <a:rPr lang="en-US" sz="4800" b="1">
                <a:latin typeface="Times New Roman" panose="02020603050405020304" pitchFamily="18" charset="0"/>
                <a:ea typeface="Times New Roman" panose="02020603050405020304" pitchFamily="18" charset="0"/>
              </a:rPr>
              <a:t>      Viết đoạn văn (khoảng 5 - 7 câu) có sử dụng thành ngữ "ếch ngồi đáy giếng".</a:t>
            </a:r>
            <a:endParaRPr lang="vi-VN" sz="4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00955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93CCCC1-AD7E-4086-8073-C9CA7D13046F}"/>
              </a:ext>
            </a:extLst>
          </p:cNvPr>
          <p:cNvGraphicFramePr>
            <a:graphicFrameLocks noGrp="1"/>
          </p:cNvGraphicFramePr>
          <p:nvPr>
            <p:extLst/>
          </p:nvPr>
        </p:nvGraphicFramePr>
        <p:xfrm>
          <a:off x="0" y="1616764"/>
          <a:ext cx="12019721" cy="5182459"/>
        </p:xfrm>
        <a:graphic>
          <a:graphicData uri="http://schemas.openxmlformats.org/drawingml/2006/table">
            <a:tbl>
              <a:tblPr firstRow="1" firstCol="1" bandRow="1">
                <a:tableStyleId>{5C22544A-7EE6-4342-B048-85BDC9FD1C3A}</a:tableStyleId>
              </a:tblPr>
              <a:tblGrid>
                <a:gridCol w="944958">
                  <a:extLst>
                    <a:ext uri="{9D8B030D-6E8A-4147-A177-3AD203B41FA5}">
                      <a16:colId xmlns:a16="http://schemas.microsoft.com/office/drawing/2014/main" val="3401014925"/>
                    </a:ext>
                  </a:extLst>
                </a:gridCol>
                <a:gridCol w="7848981">
                  <a:extLst>
                    <a:ext uri="{9D8B030D-6E8A-4147-A177-3AD203B41FA5}">
                      <a16:colId xmlns:a16="http://schemas.microsoft.com/office/drawing/2014/main" val="1169270033"/>
                    </a:ext>
                  </a:extLst>
                </a:gridCol>
                <a:gridCol w="1124338">
                  <a:extLst>
                    <a:ext uri="{9D8B030D-6E8A-4147-A177-3AD203B41FA5}">
                      <a16:colId xmlns:a16="http://schemas.microsoft.com/office/drawing/2014/main" val="2841196539"/>
                    </a:ext>
                  </a:extLst>
                </a:gridCol>
                <a:gridCol w="2101444">
                  <a:extLst>
                    <a:ext uri="{9D8B030D-6E8A-4147-A177-3AD203B41FA5}">
                      <a16:colId xmlns:a16="http://schemas.microsoft.com/office/drawing/2014/main" val="1172466939"/>
                    </a:ext>
                  </a:extLst>
                </a:gridCol>
              </a:tblGrid>
              <a:tr h="630988">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STT</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Tiêu chí</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Đạt</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Chưa đạt</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95465026"/>
                  </a:ext>
                </a:extLst>
              </a:tr>
              <a:tr h="1011438">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1</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vi-VN" sz="3200">
                          <a:effectLst/>
                          <a:latin typeface="Times New Roman" panose="02020603050405020304" pitchFamily="18" charset="0"/>
                          <a:cs typeface="Times New Roman" panose="02020603050405020304" pitchFamily="18" charset="0"/>
                        </a:rPr>
                        <a:t>Đảm bảo hình thức đoạn văn với dung lượng khoảng 5 - 7 câu.</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463812382"/>
                  </a:ext>
                </a:extLst>
              </a:tr>
              <a:tr h="1011438">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2</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spcAft>
                          <a:spcPts val="0"/>
                        </a:spcAft>
                      </a:pPr>
                      <a:r>
                        <a:rPr lang="vi-VN" sz="3200">
                          <a:effectLst/>
                          <a:latin typeface="Times New Roman" panose="02020603050405020304" pitchFamily="18" charset="0"/>
                          <a:cs typeface="Times New Roman" panose="02020603050405020304" pitchFamily="18" charset="0"/>
                        </a:rPr>
                        <a:t>Đoạn văn</a:t>
                      </a:r>
                      <a:r>
                        <a:rPr lang="en-AU" sz="3200">
                          <a:effectLst/>
                          <a:latin typeface="Times New Roman" panose="02020603050405020304" pitchFamily="18" charset="0"/>
                          <a:cs typeface="Times New Roman" panose="02020603050405020304" pitchFamily="18" charset="0"/>
                        </a:rPr>
                        <a:t>: </a:t>
                      </a:r>
                      <a:r>
                        <a:rPr lang="vi-VN" sz="3200">
                          <a:effectLst/>
                          <a:latin typeface="Times New Roman" panose="02020603050405020304" pitchFamily="18" charset="0"/>
                          <a:cs typeface="Times New Roman" panose="02020603050405020304" pitchFamily="18" charset="0"/>
                        </a:rPr>
                        <a:t>Trình bày được đặc điểm của loài cây hoặc loài hoa.</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29535112"/>
                  </a:ext>
                </a:extLst>
              </a:tr>
              <a:tr h="505719">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3</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vi-VN" sz="3200">
                          <a:effectLst/>
                          <a:latin typeface="Times New Roman" panose="02020603050405020304" pitchFamily="18" charset="0"/>
                          <a:cs typeface="Times New Roman" panose="02020603050405020304" pitchFamily="18" charset="0"/>
                        </a:rPr>
                        <a:t>Lí lẽ dẫn chứng thuyết phục.</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63060973"/>
                  </a:ext>
                </a:extLst>
              </a:tr>
              <a:tr h="1011438">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4</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vi-VN" sz="3200">
                          <a:effectLst/>
                          <a:latin typeface="Times New Roman" panose="02020603050405020304" pitchFamily="18" charset="0"/>
                          <a:cs typeface="Times New Roman" panose="02020603050405020304" pitchFamily="18" charset="0"/>
                        </a:rPr>
                        <a:t>Đoạn văn đảm bảo tính liên kết giữa các câu trong đoạn văn.</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23579372"/>
                  </a:ext>
                </a:extLst>
              </a:tr>
              <a:tr h="1011438">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5</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0"/>
                        </a:spcAft>
                      </a:pPr>
                      <a:r>
                        <a:rPr lang="vi-VN" sz="3200">
                          <a:effectLst/>
                          <a:latin typeface="Times New Roman" panose="02020603050405020304" pitchFamily="18" charset="0"/>
                          <a:cs typeface="Times New Roman" panose="02020603050405020304" pitchFamily="18" charset="0"/>
                        </a:rPr>
                        <a:t>Đoạn văn đảm bảo về yêu cầu về chính tả, cách sử dụng từ ngữ, ngữ pháp.</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0"/>
                        </a:spcAft>
                      </a:pPr>
                      <a:r>
                        <a:rPr lang="vi-VN"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1449175"/>
                  </a:ext>
                </a:extLst>
              </a:tr>
            </a:tbl>
          </a:graphicData>
        </a:graphic>
      </p:graphicFrame>
      <p:sp>
        <p:nvSpPr>
          <p:cNvPr id="5" name="Rectangle 1">
            <a:extLst>
              <a:ext uri="{FF2B5EF4-FFF2-40B4-BE49-F238E27FC236}">
                <a16:creationId xmlns:a16="http://schemas.microsoft.com/office/drawing/2014/main" id="{88AF50A6-C9C6-4AAD-983F-B2011CA13A19}"/>
              </a:ext>
            </a:extLst>
          </p:cNvPr>
          <p:cNvSpPr>
            <a:spLocks noGrp="1" noChangeArrowheads="1"/>
          </p:cNvSpPr>
          <p:nvPr>
            <p:ph type="title"/>
          </p:nvPr>
        </p:nvSpPr>
        <p:spPr bwMode="auto">
          <a:xfrm>
            <a:off x="-291548" y="54523"/>
            <a:ext cx="12483548" cy="147732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3600" b="1"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Bảng kiểm</a:t>
            </a:r>
            <a:endParaRPr kumimoji="0" lang="en-US" altLang="vi-VN"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3600" b="1" i="0" u="none" strike="noStrike" cap="none" normalizeH="0" baseline="0">
                <a:ln>
                  <a:noFill/>
                </a:ln>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Đánh giá kĩ năng viết đoạn văn</a:t>
            </a:r>
            <a:endParaRPr kumimoji="0" lang="en-US" altLang="vi-VN" sz="3600" b="0" i="0" u="none" strike="noStrike" cap="none" normalizeH="0" baseline="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vi-V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94908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Káº¿t quáº£ hÃ¬nh áº£nh cho ná»n Äáº¹p">
            <a:extLst>
              <a:ext uri="{FF2B5EF4-FFF2-40B4-BE49-F238E27FC236}">
                <a16:creationId xmlns:a16="http://schemas.microsoft.com/office/drawing/2014/main" id="{BFC309E8-CAA0-0F09-7935-DB0DAA6C4E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0"/>
            <a:ext cx="10972800" cy="687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7">
            <a:extLst>
              <a:ext uri="{FF2B5EF4-FFF2-40B4-BE49-F238E27FC236}">
                <a16:creationId xmlns:a16="http://schemas.microsoft.com/office/drawing/2014/main" id="{AE6F0AB1-180E-CA34-DC4B-6E1CDA3656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77850" y="111125"/>
            <a:ext cx="3249613" cy="527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9">
            <a:extLst>
              <a:ext uri="{FF2B5EF4-FFF2-40B4-BE49-F238E27FC236}">
                <a16:creationId xmlns:a16="http://schemas.microsoft.com/office/drawing/2014/main" id="{6BC0A756-96CF-F88D-A74F-AC79D4D969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8675" y="2841625"/>
            <a:ext cx="143668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12">
            <a:extLst>
              <a:ext uri="{FF2B5EF4-FFF2-40B4-BE49-F238E27FC236}">
                <a16:creationId xmlns:a16="http://schemas.microsoft.com/office/drawing/2014/main" id="{12C66852-F98E-53BD-2F2F-EFF27098AF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6400" y="2006600"/>
            <a:ext cx="244792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13">
            <a:extLst>
              <a:ext uri="{FF2B5EF4-FFF2-40B4-BE49-F238E27FC236}">
                <a16:creationId xmlns:a16="http://schemas.microsoft.com/office/drawing/2014/main" id="{3E6977F8-1EE0-4412-47E9-31CB455D26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8538" y="3332163"/>
            <a:ext cx="1782762"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4">
            <a:extLst>
              <a:ext uri="{FF2B5EF4-FFF2-40B4-BE49-F238E27FC236}">
                <a16:creationId xmlns:a16="http://schemas.microsoft.com/office/drawing/2014/main" id="{239710E7-643E-8315-FC2B-37EF983FA6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84611">
            <a:off x="9418638" y="5418138"/>
            <a:ext cx="10207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Picture 15">
            <a:extLst>
              <a:ext uri="{FF2B5EF4-FFF2-40B4-BE49-F238E27FC236}">
                <a16:creationId xmlns:a16="http://schemas.microsoft.com/office/drawing/2014/main" id="{29384F52-2D67-09EE-DFD1-2E4125CED0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84611">
            <a:off x="6753225" y="5418138"/>
            <a:ext cx="1020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Picture 16">
            <a:extLst>
              <a:ext uri="{FF2B5EF4-FFF2-40B4-BE49-F238E27FC236}">
                <a16:creationId xmlns:a16="http://schemas.microsoft.com/office/drawing/2014/main" id="{95770D8F-7D21-634E-51F7-C89F725F00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84611">
            <a:off x="4070350" y="5418138"/>
            <a:ext cx="1020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7">
            <a:extLst>
              <a:ext uri="{FF2B5EF4-FFF2-40B4-BE49-F238E27FC236}">
                <a16:creationId xmlns:a16="http://schemas.microsoft.com/office/drawing/2014/main" id="{92B881A1-C07F-6290-5AD9-A50FEC5EFDB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184611">
            <a:off x="1484313" y="5418138"/>
            <a:ext cx="10207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nhacnen">
            <a:hlinkClick r:id="" action="ppaction://media"/>
            <a:extLst>
              <a:ext uri="{FF2B5EF4-FFF2-40B4-BE49-F238E27FC236}">
                <a16:creationId xmlns:a16="http://schemas.microsoft.com/office/drawing/2014/main" id="{2DD741B8-5469-0E8E-0161-29D6167EB718}"/>
              </a:ext>
            </a:extLst>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12753975" y="2536825"/>
            <a:ext cx="7318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557EF7D6-EF54-B91E-97EF-B25B873E468C}"/>
              </a:ext>
            </a:extLst>
          </p:cNvPr>
          <p:cNvPicPr>
            <a:picLocks noChangeAspect="1"/>
          </p:cNvPicPr>
          <p:nvPr/>
        </p:nvPicPr>
        <p:blipFill rotWithShape="1">
          <a:blip r:embed="rId11">
            <a:duotone>
              <a:prstClr val="black"/>
              <a:schemeClr val="accent6">
                <a:tint val="45000"/>
                <a:satMod val="400000"/>
              </a:schemeClr>
            </a:duotone>
          </a:blip>
          <a:srcRect t="90956"/>
          <a:stretch/>
        </p:blipFill>
        <p:spPr>
          <a:xfrm>
            <a:off x="593652" y="6054443"/>
            <a:ext cx="10988748" cy="819598"/>
          </a:xfrm>
          <a:prstGeom prst="rect">
            <a:avLst/>
          </a:prstGeom>
          <a:scene3d>
            <a:camera prst="orthographicFront"/>
            <a:lightRig rig="threePt" dir="t"/>
          </a:scene3d>
          <a:sp3d>
            <a:bevelT/>
          </a:sp3d>
        </p:spPr>
      </p:pic>
      <p:sp>
        <p:nvSpPr>
          <p:cNvPr id="22" name="Rectangle 21">
            <a:extLst>
              <a:ext uri="{FF2B5EF4-FFF2-40B4-BE49-F238E27FC236}">
                <a16:creationId xmlns:a16="http://schemas.microsoft.com/office/drawing/2014/main" id="{D259C562-B189-6E34-5489-089FE35B7D42}"/>
              </a:ext>
            </a:extLst>
          </p:cNvPr>
          <p:cNvSpPr/>
          <p:nvPr/>
        </p:nvSpPr>
        <p:spPr>
          <a:xfrm>
            <a:off x="1443038" y="6049963"/>
            <a:ext cx="9529762" cy="8239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3840" b="1" dirty="0">
                <a:solidFill>
                  <a:srgbClr val="FFFF00"/>
                </a:solidFill>
                <a:latin typeface="+mj-lt"/>
                <a:cs typeface="Times New Roman" panose="02020603050405020304" pitchFamily="18" charset="0"/>
              </a:rPr>
              <a:t>  </a:t>
            </a:r>
            <a:r>
              <a:rPr lang="en-US" sz="3840" b="1">
                <a:solidFill>
                  <a:srgbClr val="FFFF00"/>
                </a:solidFill>
                <a:latin typeface="+mj-lt"/>
                <a:cs typeface="Times New Roman" panose="02020603050405020304" pitchFamily="18" charset="0"/>
              </a:rPr>
              <a:t>A                B                  </a:t>
            </a:r>
            <a:r>
              <a:rPr lang="en-US" sz="3840" b="1" dirty="0">
                <a:solidFill>
                  <a:srgbClr val="FFFF00"/>
                </a:solidFill>
                <a:latin typeface="+mj-lt"/>
                <a:cs typeface="Times New Roman" panose="02020603050405020304" pitchFamily="18" charset="0"/>
              </a:rPr>
              <a:t>C                 D</a:t>
            </a:r>
          </a:p>
        </p:txBody>
      </p:sp>
      <p:pic>
        <p:nvPicPr>
          <p:cNvPr id="19470" name="Picture 2">
            <a:extLst>
              <a:ext uri="{FF2B5EF4-FFF2-40B4-BE49-F238E27FC236}">
                <a16:creationId xmlns:a16="http://schemas.microsoft.com/office/drawing/2014/main" id="{E55C5CB1-0765-2444-0511-7FCE0C09939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38363" y="301625"/>
            <a:ext cx="9605962" cy="287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withEffect">
                                  <p:stCondLst>
                                    <p:cond delay="0"/>
                                  </p:stCondLst>
                                  <p:childTnLst>
                                    <p:cmd type="call" cmd="playFrom(0.0)">
                                      <p:cBhvr>
                                        <p:cTn id="6" dur="21159"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repeatCount="indefinite" fill="hold" display="0">
                  <p:stCondLst>
                    <p:cond delay="indefinite"/>
                  </p:stCondLst>
                  <p:endCondLst>
                    <p:cond evt="onStopAudio" delay="0">
                      <p:tgtEl>
                        <p:sldTgt/>
                      </p:tgtEl>
                    </p:cond>
                  </p:endCondLst>
                </p:cTn>
                <p:tgtEl>
                  <p:spTgt spid="20"/>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F7D8E566-257B-3CB5-40DF-B17C3455A3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0"/>
            <a:ext cx="10982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nip Diagonal Corner Rectangle 3">
            <a:extLst>
              <a:ext uri="{FF2B5EF4-FFF2-40B4-BE49-F238E27FC236}">
                <a16:creationId xmlns:a16="http://schemas.microsoft.com/office/drawing/2014/main" id="{6A4C1091-FCE0-CFA1-194C-9903C416831B}"/>
              </a:ext>
            </a:extLst>
          </p:cNvPr>
          <p:cNvSpPr/>
          <p:nvPr/>
        </p:nvSpPr>
        <p:spPr>
          <a:xfrm>
            <a:off x="1428807" y="1397000"/>
            <a:ext cx="9372599" cy="4953000"/>
          </a:xfrm>
          <a:prstGeom prst="snip2DiagRect">
            <a:avLst>
              <a:gd name="adj1" fmla="val 0"/>
              <a:gd name="adj2" fmla="val 8997"/>
            </a:avLst>
          </a:prstGeom>
          <a:solidFill>
            <a:schemeClr val="bg1">
              <a:alpha val="70000"/>
            </a:schemeClr>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336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Học</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sinh</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chọn</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đáp</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án</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nào</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bạn</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hãy</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bấm</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vào</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củ</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cà</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rốt</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theo</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đáp</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án</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đó</a:t>
            </a:r>
            <a:r>
              <a:rPr lang="en-US" sz="3360" dirty="0">
                <a:solidFill>
                  <a:srgbClr val="006600"/>
                </a:solidFill>
                <a:latin typeface="+mj-lt"/>
                <a:cs typeface="Times New Roman" panose="02020603050405020304" pitchFamily="18" charset="0"/>
              </a:rPr>
              <a:t>.</a:t>
            </a:r>
          </a:p>
          <a:p>
            <a:pPr algn="just" eaLnBrk="1" fontAlgn="auto" hangingPunct="1">
              <a:spcBef>
                <a:spcPts val="0"/>
              </a:spcBef>
              <a:spcAft>
                <a:spcPts val="0"/>
              </a:spcAft>
              <a:defRPr/>
            </a:pPr>
            <a:r>
              <a:rPr lang="en-US" sz="336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Chú</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thỏ</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sẽ</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tự</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đi</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đến</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nhổ</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cà</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rốt</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và</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sẽ</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biết</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được</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đáp</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án</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đúng</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sai</a:t>
            </a:r>
            <a:r>
              <a:rPr lang="en-US" sz="3360" dirty="0">
                <a:solidFill>
                  <a:srgbClr val="006600"/>
                </a:solidFill>
                <a:latin typeface="+mj-lt"/>
                <a:cs typeface="Times New Roman" panose="02020603050405020304" pitchFamily="18" charset="0"/>
              </a:rPr>
              <a:t>.</a:t>
            </a:r>
          </a:p>
          <a:p>
            <a:pPr algn="just" eaLnBrk="1" fontAlgn="auto" hangingPunct="1">
              <a:spcBef>
                <a:spcPts val="0"/>
              </a:spcBef>
              <a:spcAft>
                <a:spcPts val="0"/>
              </a:spcAft>
              <a:defRPr/>
            </a:pPr>
            <a:r>
              <a:rPr lang="en-US" sz="336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Cuối</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cùng</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bấm</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vào</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bác</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nông</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dân</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sẽ</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ra</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đáp</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án</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đúng</a:t>
            </a:r>
            <a:r>
              <a:rPr lang="en-US" sz="3360" dirty="0">
                <a:solidFill>
                  <a:srgbClr val="006600"/>
                </a:solidFill>
                <a:latin typeface="+mj-lt"/>
                <a:cs typeface="Times New Roman" panose="02020603050405020304" pitchFamily="18" charset="0"/>
              </a:rPr>
              <a:t>.</a:t>
            </a:r>
          </a:p>
          <a:p>
            <a:pPr algn="just" eaLnBrk="1" fontAlgn="auto" hangingPunct="1">
              <a:spcBef>
                <a:spcPts val="0"/>
              </a:spcBef>
              <a:spcAft>
                <a:spcPts val="0"/>
              </a:spcAft>
              <a:defRPr/>
            </a:pPr>
            <a:r>
              <a:rPr lang="en-US" sz="336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Bấm</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vào</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màn</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hình</a:t>
            </a:r>
            <a:r>
              <a:rPr lang="en-US" sz="3360" dirty="0">
                <a:solidFill>
                  <a:srgbClr val="006600"/>
                </a:solidFill>
                <a:latin typeface="+mj-lt"/>
                <a:cs typeface="Times New Roman" panose="02020603050405020304" pitchFamily="18" charset="0"/>
              </a:rPr>
              <a:t> qua slide </a:t>
            </a:r>
            <a:r>
              <a:rPr lang="en-US" sz="3360" dirty="0" err="1">
                <a:solidFill>
                  <a:srgbClr val="006600"/>
                </a:solidFill>
                <a:latin typeface="+mj-lt"/>
                <a:cs typeface="Times New Roman" panose="02020603050405020304" pitchFamily="18" charset="0"/>
              </a:rPr>
              <a:t>chứa</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câu</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hỏi</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tiếp</a:t>
            </a:r>
            <a:r>
              <a:rPr lang="en-US" sz="3360" dirty="0">
                <a:solidFill>
                  <a:srgbClr val="006600"/>
                </a:solidFill>
                <a:latin typeface="+mj-lt"/>
                <a:cs typeface="Times New Roman" panose="02020603050405020304" pitchFamily="18" charset="0"/>
              </a:rPr>
              <a:t> </a:t>
            </a:r>
            <a:r>
              <a:rPr lang="en-US" sz="3360" dirty="0" err="1">
                <a:solidFill>
                  <a:srgbClr val="006600"/>
                </a:solidFill>
                <a:latin typeface="+mj-lt"/>
                <a:cs typeface="Times New Roman" panose="02020603050405020304" pitchFamily="18" charset="0"/>
              </a:rPr>
              <a:t>theo.</a:t>
            </a:r>
            <a:endParaRPr lang="en-US" sz="3360" dirty="0">
              <a:solidFill>
                <a:srgbClr val="006600"/>
              </a:solidFill>
              <a:latin typeface="+mj-lt"/>
              <a:cs typeface="Times New Roman" panose="02020603050405020304" pitchFamily="18" charset="0"/>
            </a:endParaRPr>
          </a:p>
        </p:txBody>
      </p:sp>
      <p:pic>
        <p:nvPicPr>
          <p:cNvPr id="27651" name="Picture 3">
            <a:extLst>
              <a:ext uri="{FF2B5EF4-FFF2-40B4-BE49-F238E27FC236}">
                <a16:creationId xmlns:a16="http://schemas.microsoft.com/office/drawing/2014/main" id="{F8A952FE-2828-F724-CCC3-F3323D24A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350" y="381000"/>
            <a:ext cx="6121400" cy="213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par>
                                <p:cTn id="12" presetID="26" presetClass="emph" presetSubtype="0" repeatCount="indefinite" fill="hold" nodeType="withEffect">
                                  <p:stCondLst>
                                    <p:cond delay="0"/>
                                  </p:stCondLst>
                                  <p:endCondLst>
                                    <p:cond evt="onNext" delay="0">
                                      <p:tgtEl>
                                        <p:sldTgt/>
                                      </p:tgtEl>
                                    </p:cond>
                                  </p:endCondLst>
                                  <p:childTnLst>
                                    <p:animEffect transition="out" filter="fade">
                                      <p:cBhvr>
                                        <p:cTn id="13" dur="500" tmFilter="0, 0; .2, .5; .8, .5; 1, 0"/>
                                        <p:tgtEl>
                                          <p:spTgt spid="27651"/>
                                        </p:tgtEl>
                                      </p:cBhvr>
                                    </p:animEffect>
                                    <p:animScale>
                                      <p:cBhvr>
                                        <p:cTn id="14" dur="250" autoRev="1" fill="hold"/>
                                        <p:tgtEl>
                                          <p:spTgt spid="276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4">
            <a:extLst>
              <a:ext uri="{FF2B5EF4-FFF2-40B4-BE49-F238E27FC236}">
                <a16:creationId xmlns:a16="http://schemas.microsoft.com/office/drawing/2014/main" id="{1EB05412-CEBA-B9F8-8139-1C7DCB8DE1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6350"/>
            <a:ext cx="109728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3A98FC96-1B69-5EC2-E80A-0935E44ED9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8313" y="4556125"/>
            <a:ext cx="14986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D26FCBF-ADD6-CA46-2616-ED9617ECEA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1313" y="4489450"/>
            <a:ext cx="150018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2AF7B376-CDDD-3D3A-E912-B18F2809F5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0025" y="4527550"/>
            <a:ext cx="150018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74">
            <a:extLst>
              <a:ext uri="{FF2B5EF4-FFF2-40B4-BE49-F238E27FC236}">
                <a16:creationId xmlns:a16="http://schemas.microsoft.com/office/drawing/2014/main" id="{155883F4-7A02-13E5-C4EB-D6E6AD76D5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73275" y="3382963"/>
            <a:ext cx="1435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Sun 76">
            <a:extLst>
              <a:ext uri="{FF2B5EF4-FFF2-40B4-BE49-F238E27FC236}">
                <a16:creationId xmlns:a16="http://schemas.microsoft.com/office/drawing/2014/main" id="{93BFB0E3-275B-3D69-D660-6245078F7AFE}"/>
              </a:ext>
            </a:extLst>
          </p:cNvPr>
          <p:cNvSpPr/>
          <p:nvPr/>
        </p:nvSpPr>
        <p:spPr>
          <a:xfrm>
            <a:off x="3435350" y="3960813"/>
            <a:ext cx="2595563"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60">
              <a:latin typeface="+mj-lt"/>
            </a:endParaRPr>
          </a:p>
        </p:txBody>
      </p:sp>
      <p:pic>
        <p:nvPicPr>
          <p:cNvPr id="33" name="Picture 32">
            <a:extLst>
              <a:ext uri="{FF2B5EF4-FFF2-40B4-BE49-F238E27FC236}">
                <a16:creationId xmlns:a16="http://schemas.microsoft.com/office/drawing/2014/main" id="{711E3BCF-C7F8-C185-B884-7BCA2DB07EE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flipH="1">
            <a:off x="884238" y="330200"/>
            <a:ext cx="1992312"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FBF6A5E-14FE-6E35-51F8-ED75FA1994B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195263" y="2209800"/>
            <a:ext cx="23495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12F8E169-F3A4-DC72-5147-C6EFEF292E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9600" y="2405063"/>
            <a:ext cx="12731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FFDBB945-FF15-09AC-10ED-66F31AB0790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2400" y="4489450"/>
            <a:ext cx="150018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C8E310CA-EEC5-6F69-C7EA-959E85CDB06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242425" y="4556125"/>
            <a:ext cx="1730375"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36041A7F-EDB7-4D34-E934-30865822EA4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b="50261"/>
          <a:stretch>
            <a:fillRect/>
          </a:stretch>
        </p:blipFill>
        <p:spPr bwMode="auto">
          <a:xfrm rot="3519568">
            <a:off x="10562431" y="5418932"/>
            <a:ext cx="8223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1CF56460-ED74-90CE-2EB2-5D2016EC6A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84611">
            <a:off x="9418638" y="5418138"/>
            <a:ext cx="10207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9AF588A3-0622-9A77-E892-A4EBED6CA44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575425" y="4489450"/>
            <a:ext cx="173196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9042E5C5-291E-6C10-530B-8796E6C672F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b="50261"/>
          <a:stretch>
            <a:fillRect/>
          </a:stretch>
        </p:blipFill>
        <p:spPr bwMode="auto">
          <a:xfrm rot="3519568">
            <a:off x="7895431" y="5352257"/>
            <a:ext cx="8223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1A75C68F-D922-1BA5-9DEE-944A0CD8478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84611">
            <a:off x="6753225" y="5418138"/>
            <a:ext cx="1020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363F0258-1907-409E-7E01-3FE36602756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095750" y="4346575"/>
            <a:ext cx="1274763"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9CC2893A-A04A-60A7-902F-B59DEE7C576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84611">
            <a:off x="4070350" y="5418138"/>
            <a:ext cx="1020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4F26EA37-55AB-277B-28DE-0E09CDEFB4F7}"/>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89050" y="4384675"/>
            <a:ext cx="189865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1A7DFBB6-3D23-F7AA-FAEE-6DA6FF039C0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84611">
            <a:off x="1484313" y="5418138"/>
            <a:ext cx="10207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2086F919-74B7-15A3-C00C-B66B26BA9FE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b="50261"/>
          <a:stretch>
            <a:fillRect/>
          </a:stretch>
        </p:blipFill>
        <p:spPr bwMode="auto">
          <a:xfrm rot="3519568">
            <a:off x="2726531" y="5418932"/>
            <a:ext cx="8223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C76F734D-7A7C-095F-7C25-0E7FA7860152}"/>
              </a:ext>
            </a:extLst>
          </p:cNvPr>
          <p:cNvPicPr>
            <a:picLocks noChangeAspect="1"/>
          </p:cNvPicPr>
          <p:nvPr/>
        </p:nvPicPr>
        <p:blipFill rotWithShape="1">
          <a:blip r:embed="rId15"/>
          <a:srcRect t="88738"/>
          <a:stretch/>
        </p:blipFill>
        <p:spPr>
          <a:xfrm>
            <a:off x="609600" y="6172200"/>
            <a:ext cx="10972800" cy="679450"/>
          </a:xfrm>
          <a:prstGeom prst="rect">
            <a:avLst/>
          </a:prstGeom>
          <a:scene3d>
            <a:camera prst="orthographicFront"/>
            <a:lightRig rig="threePt" dir="t"/>
          </a:scene3d>
          <a:sp3d>
            <a:bevelT w="165100" prst="coolSlant"/>
          </a:sp3d>
        </p:spPr>
      </p:pic>
      <p:sp>
        <p:nvSpPr>
          <p:cNvPr id="55" name="Rectangle 54">
            <a:extLst>
              <a:ext uri="{FF2B5EF4-FFF2-40B4-BE49-F238E27FC236}">
                <a16:creationId xmlns:a16="http://schemas.microsoft.com/office/drawing/2014/main" id="{7673C0A9-EF8B-4D24-081A-18E9CFE32DE4}"/>
              </a:ext>
            </a:extLst>
          </p:cNvPr>
          <p:cNvSpPr/>
          <p:nvPr/>
        </p:nvSpPr>
        <p:spPr>
          <a:xfrm>
            <a:off x="1454150" y="6273800"/>
            <a:ext cx="9504363"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3360" b="1" dirty="0">
                <a:solidFill>
                  <a:srgbClr val="FFFF00"/>
                </a:solidFill>
                <a:latin typeface="+mj-lt"/>
                <a:cs typeface="Times New Roman" panose="02020603050405020304" pitchFamily="18" charset="0"/>
              </a:rPr>
              <a:t> </a:t>
            </a:r>
            <a:r>
              <a:rPr lang="en-US" sz="3360" b="1">
                <a:solidFill>
                  <a:srgbClr val="FFFF00"/>
                </a:solidFill>
                <a:latin typeface="+mj-lt"/>
                <a:cs typeface="Times New Roman" panose="02020603050405020304" pitchFamily="18" charset="0"/>
              </a:rPr>
              <a:t>A                    B                     C                    D</a:t>
            </a:r>
            <a:endParaRPr lang="en-US" sz="3360" b="1" dirty="0">
              <a:solidFill>
                <a:srgbClr val="FFFF00"/>
              </a:solidFill>
              <a:latin typeface="+mj-lt"/>
              <a:cs typeface="Times New Roman" panose="02020603050405020304" pitchFamily="18" charset="0"/>
            </a:endParaRPr>
          </a:p>
        </p:txBody>
      </p:sp>
      <p:sp>
        <p:nvSpPr>
          <p:cNvPr id="37" name="Rectangle 36">
            <a:extLst>
              <a:ext uri="{FF2B5EF4-FFF2-40B4-BE49-F238E27FC236}">
                <a16:creationId xmlns:a16="http://schemas.microsoft.com/office/drawing/2014/main" id="{2B11A535-8ED2-4730-E4EE-534DB44A2586}"/>
              </a:ext>
            </a:extLst>
          </p:cNvPr>
          <p:cNvSpPr/>
          <p:nvPr/>
        </p:nvSpPr>
        <p:spPr>
          <a:xfrm>
            <a:off x="1981200" y="130175"/>
            <a:ext cx="9498013" cy="1063625"/>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60"/>
          </a:p>
        </p:txBody>
      </p:sp>
      <p:sp>
        <p:nvSpPr>
          <p:cNvPr id="38" name="Rectangle 37">
            <a:extLst>
              <a:ext uri="{FF2B5EF4-FFF2-40B4-BE49-F238E27FC236}">
                <a16:creationId xmlns:a16="http://schemas.microsoft.com/office/drawing/2014/main" id="{C977EBF5-36E7-F191-F3D2-07DF5679D869}"/>
              </a:ext>
            </a:extLst>
          </p:cNvPr>
          <p:cNvSpPr/>
          <p:nvPr/>
        </p:nvSpPr>
        <p:spPr>
          <a:xfrm>
            <a:off x="2073275" y="177800"/>
            <a:ext cx="9282113" cy="9144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80" b="1" dirty="0">
                <a:latin typeface="+mj-lt"/>
              </a:rPr>
              <a:t>“</a:t>
            </a:r>
            <a:r>
              <a:rPr lang="en-US" sz="2880" b="1" dirty="0" err="1">
                <a:latin typeface="+mj-lt"/>
              </a:rPr>
              <a:t>Ếch</a:t>
            </a:r>
            <a:r>
              <a:rPr lang="en-US" sz="2880" b="1" dirty="0">
                <a:latin typeface="+mj-lt"/>
              </a:rPr>
              <a:t> </a:t>
            </a:r>
            <a:r>
              <a:rPr lang="en-US" sz="2880" b="1" dirty="0" err="1">
                <a:latin typeface="+mj-lt"/>
              </a:rPr>
              <a:t>ngồi</a:t>
            </a:r>
            <a:r>
              <a:rPr lang="en-US" sz="2880" b="1" dirty="0">
                <a:latin typeface="+mj-lt"/>
              </a:rPr>
              <a:t> </a:t>
            </a:r>
            <a:r>
              <a:rPr lang="en-US" sz="2880" b="1" dirty="0" err="1">
                <a:latin typeface="+mj-lt"/>
              </a:rPr>
              <a:t>đáy</a:t>
            </a:r>
            <a:r>
              <a:rPr lang="en-US" sz="2880" b="1" dirty="0">
                <a:latin typeface="+mj-lt"/>
              </a:rPr>
              <a:t> </a:t>
            </a:r>
            <a:r>
              <a:rPr lang="en-US" sz="2880" b="1" dirty="0" err="1">
                <a:latin typeface="+mj-lt"/>
              </a:rPr>
              <a:t>giếng</a:t>
            </a:r>
            <a:r>
              <a:rPr lang="en-US" sz="2880" b="1" dirty="0">
                <a:latin typeface="+mj-lt"/>
              </a:rPr>
              <a:t>” </a:t>
            </a:r>
            <a:r>
              <a:rPr lang="en-US" sz="2880" b="1" dirty="0" err="1">
                <a:latin typeface="+mj-lt"/>
              </a:rPr>
              <a:t>thuộc</a:t>
            </a:r>
            <a:r>
              <a:rPr lang="en-US" sz="2880" b="1" dirty="0">
                <a:latin typeface="+mj-lt"/>
              </a:rPr>
              <a:t> </a:t>
            </a:r>
            <a:r>
              <a:rPr lang="en-US" sz="2880" b="1" dirty="0" err="1">
                <a:latin typeface="+mj-lt"/>
              </a:rPr>
              <a:t>thể</a:t>
            </a:r>
            <a:r>
              <a:rPr lang="en-US" sz="2880" b="1" dirty="0">
                <a:latin typeface="+mj-lt"/>
              </a:rPr>
              <a:t> </a:t>
            </a:r>
            <a:r>
              <a:rPr lang="en-US" sz="2880" b="1" dirty="0" err="1">
                <a:latin typeface="+mj-lt"/>
              </a:rPr>
              <a:t>loại</a:t>
            </a:r>
            <a:r>
              <a:rPr lang="en-US" sz="2880" b="1" dirty="0">
                <a:latin typeface="+mj-lt"/>
              </a:rPr>
              <a:t> </a:t>
            </a:r>
            <a:r>
              <a:rPr lang="en-US" sz="2880" b="1" dirty="0" err="1">
                <a:latin typeface="+mj-lt"/>
              </a:rPr>
              <a:t>nào</a:t>
            </a:r>
            <a:r>
              <a:rPr lang="en-US" sz="2880" b="1" dirty="0">
                <a:latin typeface="+mj-lt"/>
              </a:rPr>
              <a:t> </a:t>
            </a:r>
            <a:r>
              <a:rPr lang="en-US" sz="2880" b="1" dirty="0" err="1">
                <a:latin typeface="+mj-lt"/>
              </a:rPr>
              <a:t>sau</a:t>
            </a:r>
            <a:r>
              <a:rPr lang="en-US" sz="2880" b="1" dirty="0">
                <a:latin typeface="+mj-lt"/>
              </a:rPr>
              <a:t> </a:t>
            </a:r>
            <a:r>
              <a:rPr lang="en-US" sz="2880" b="1" dirty="0" err="1">
                <a:latin typeface="+mj-lt"/>
              </a:rPr>
              <a:t>đây</a:t>
            </a:r>
            <a:r>
              <a:rPr lang="en-US" sz="2880" b="1" dirty="0">
                <a:latin typeface="+mj-lt"/>
              </a:rPr>
              <a:t>?</a:t>
            </a:r>
            <a:endParaRPr lang="en-US" sz="2880" b="1" dirty="0">
              <a:solidFill>
                <a:srgbClr val="FFFF00"/>
              </a:solidFill>
              <a:latin typeface="+mj-lt"/>
            </a:endParaRPr>
          </a:p>
        </p:txBody>
      </p:sp>
      <p:sp>
        <p:nvSpPr>
          <p:cNvPr id="39" name="Bevel 38">
            <a:extLst>
              <a:ext uri="{FF2B5EF4-FFF2-40B4-BE49-F238E27FC236}">
                <a16:creationId xmlns:a16="http://schemas.microsoft.com/office/drawing/2014/main" id="{0E53C8FE-1A0F-A57B-2411-BCF51A8A02C5}"/>
              </a:ext>
            </a:extLst>
          </p:cNvPr>
          <p:cNvSpPr/>
          <p:nvPr/>
        </p:nvSpPr>
        <p:spPr>
          <a:xfrm>
            <a:off x="2438400" y="1338263"/>
            <a:ext cx="4392613" cy="117633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80" b="1" dirty="0">
                <a:solidFill>
                  <a:srgbClr val="FFFF00"/>
                </a:solidFill>
                <a:latin typeface="+mj-lt"/>
              </a:rPr>
              <a:t>A. </a:t>
            </a:r>
            <a:r>
              <a:rPr lang="en-US" sz="2880" b="1" dirty="0" err="1">
                <a:solidFill>
                  <a:srgbClr val="FFFF00"/>
                </a:solidFill>
              </a:rPr>
              <a:t>Cổ</a:t>
            </a:r>
            <a:r>
              <a:rPr lang="en-US" sz="2880" b="1" dirty="0">
                <a:solidFill>
                  <a:srgbClr val="FFFF00"/>
                </a:solidFill>
              </a:rPr>
              <a:t> </a:t>
            </a:r>
            <a:r>
              <a:rPr lang="en-US" sz="2880" b="1" dirty="0" err="1">
                <a:solidFill>
                  <a:srgbClr val="FFFF00"/>
                </a:solidFill>
              </a:rPr>
              <a:t>tích</a:t>
            </a:r>
            <a:endParaRPr lang="en-US" sz="2880" b="1" dirty="0">
              <a:solidFill>
                <a:srgbClr val="FFFF00"/>
              </a:solidFill>
            </a:endParaRPr>
          </a:p>
        </p:txBody>
      </p:sp>
      <p:sp>
        <p:nvSpPr>
          <p:cNvPr id="31" name="Bevel 30">
            <a:extLst>
              <a:ext uri="{FF2B5EF4-FFF2-40B4-BE49-F238E27FC236}">
                <a16:creationId xmlns:a16="http://schemas.microsoft.com/office/drawing/2014/main" id="{73C40787-EDF0-3288-2B41-571BD2B160EF}"/>
              </a:ext>
            </a:extLst>
          </p:cNvPr>
          <p:cNvSpPr/>
          <p:nvPr/>
        </p:nvSpPr>
        <p:spPr>
          <a:xfrm>
            <a:off x="2438400" y="2697163"/>
            <a:ext cx="4392613" cy="108108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80" b="1" dirty="0">
                <a:solidFill>
                  <a:srgbClr val="FFFF00"/>
                </a:solidFill>
                <a:latin typeface="+mj-lt"/>
              </a:rPr>
              <a:t>C. </a:t>
            </a:r>
            <a:r>
              <a:rPr lang="en-US" sz="2880" b="1" dirty="0" err="1">
                <a:solidFill>
                  <a:srgbClr val="FFFF00"/>
                </a:solidFill>
                <a:latin typeface="+mj-lt"/>
              </a:rPr>
              <a:t>Truyện</a:t>
            </a:r>
            <a:r>
              <a:rPr lang="en-US" sz="2880" b="1" dirty="0">
                <a:solidFill>
                  <a:srgbClr val="FFFF00"/>
                </a:solidFill>
                <a:latin typeface="+mj-lt"/>
              </a:rPr>
              <a:t> </a:t>
            </a:r>
            <a:r>
              <a:rPr lang="en-US" sz="2880" b="1" dirty="0" err="1">
                <a:solidFill>
                  <a:srgbClr val="FFFF00"/>
                </a:solidFill>
                <a:latin typeface="+mj-lt"/>
              </a:rPr>
              <a:t>cười</a:t>
            </a:r>
            <a:endParaRPr lang="en-US" sz="2880" b="1" dirty="0">
              <a:solidFill>
                <a:srgbClr val="FFFF00"/>
              </a:solidFill>
              <a:latin typeface="+mj-lt"/>
            </a:endParaRPr>
          </a:p>
        </p:txBody>
      </p:sp>
      <p:sp>
        <p:nvSpPr>
          <p:cNvPr id="32" name="Bevel 31">
            <a:extLst>
              <a:ext uri="{FF2B5EF4-FFF2-40B4-BE49-F238E27FC236}">
                <a16:creationId xmlns:a16="http://schemas.microsoft.com/office/drawing/2014/main" id="{389A360A-168F-3040-2274-866BB5EE45AA}"/>
              </a:ext>
            </a:extLst>
          </p:cNvPr>
          <p:cNvSpPr/>
          <p:nvPr/>
        </p:nvSpPr>
        <p:spPr>
          <a:xfrm>
            <a:off x="6932613" y="1338263"/>
            <a:ext cx="4478337" cy="117633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80" b="1" dirty="0">
                <a:solidFill>
                  <a:srgbClr val="FFFF00"/>
                </a:solidFill>
                <a:latin typeface="+mj-lt"/>
              </a:rPr>
              <a:t>B. </a:t>
            </a:r>
            <a:r>
              <a:rPr lang="en-US" sz="2880" b="1" dirty="0" err="1">
                <a:solidFill>
                  <a:srgbClr val="FFFF00"/>
                </a:solidFill>
                <a:latin typeface="+mj-lt"/>
              </a:rPr>
              <a:t>Ngụ</a:t>
            </a:r>
            <a:r>
              <a:rPr lang="en-US" sz="2880" b="1" dirty="0">
                <a:solidFill>
                  <a:srgbClr val="FFFF00"/>
                </a:solidFill>
                <a:latin typeface="+mj-lt"/>
              </a:rPr>
              <a:t> </a:t>
            </a:r>
            <a:r>
              <a:rPr lang="en-US" sz="2880" b="1" dirty="0" err="1">
                <a:solidFill>
                  <a:srgbClr val="FFFF00"/>
                </a:solidFill>
                <a:latin typeface="+mj-lt"/>
              </a:rPr>
              <a:t>ngôn</a:t>
            </a:r>
            <a:endParaRPr lang="en-US" sz="2880" b="1" dirty="0">
              <a:solidFill>
                <a:srgbClr val="FFFF00"/>
              </a:solidFill>
              <a:latin typeface="+mj-lt"/>
            </a:endParaRPr>
          </a:p>
        </p:txBody>
      </p:sp>
      <p:sp>
        <p:nvSpPr>
          <p:cNvPr id="34" name="Bevel 33">
            <a:extLst>
              <a:ext uri="{FF2B5EF4-FFF2-40B4-BE49-F238E27FC236}">
                <a16:creationId xmlns:a16="http://schemas.microsoft.com/office/drawing/2014/main" id="{FD309115-B845-CF64-5E29-D2D2CDA16DE5}"/>
              </a:ext>
            </a:extLst>
          </p:cNvPr>
          <p:cNvSpPr/>
          <p:nvPr/>
        </p:nvSpPr>
        <p:spPr>
          <a:xfrm>
            <a:off x="6932613" y="2697163"/>
            <a:ext cx="4516437" cy="108108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80" b="1" dirty="0">
                <a:solidFill>
                  <a:srgbClr val="FFFF00"/>
                </a:solidFill>
                <a:latin typeface="+mj-lt"/>
              </a:rPr>
              <a:t>D. </a:t>
            </a:r>
            <a:r>
              <a:rPr lang="en-US" sz="2880" b="1" dirty="0" err="1">
                <a:solidFill>
                  <a:srgbClr val="FFFF00"/>
                </a:solidFill>
                <a:latin typeface="+mj-lt"/>
              </a:rPr>
              <a:t>Truyền</a:t>
            </a:r>
            <a:r>
              <a:rPr lang="en-US" sz="2880" b="1" dirty="0">
                <a:solidFill>
                  <a:srgbClr val="FFFF00"/>
                </a:solidFill>
                <a:latin typeface="+mj-lt"/>
              </a:rPr>
              <a:t> </a:t>
            </a:r>
            <a:r>
              <a:rPr lang="en-US" sz="2880" b="1" dirty="0" err="1">
                <a:solidFill>
                  <a:srgbClr val="FFFF00"/>
                </a:solidFill>
                <a:latin typeface="+mj-lt"/>
              </a:rPr>
              <a:t>thuyết</a:t>
            </a:r>
            <a:endParaRPr lang="en-US" sz="2880" b="1" dirty="0">
              <a:solidFill>
                <a:srgbClr val="FF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8">
                                            <p:txEl>
                                              <p:pRg st="0" end="0"/>
                                            </p:txEl>
                                          </p:spTgt>
                                        </p:tgtEl>
                                        <p:attrNameLst>
                                          <p:attrName>style.visibility</p:attrName>
                                        </p:attrNameLst>
                                      </p:cBhvr>
                                      <p:to>
                                        <p:strVal val="visible"/>
                                      </p:to>
                                    </p:set>
                                    <p:animEffect transition="in" filter="wipe(left)">
                                      <p:cBhvr>
                                        <p:cTn id="7" dur="500"/>
                                        <p:tgtEl>
                                          <p:spTgt spid="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nodeType="afterGroup">
                            <p:stCondLst>
                              <p:cond delay="1000"/>
                            </p:stCondLst>
                            <p:childTnLst>
                              <p:par>
                                <p:cTn id="18" presetID="10" presetClass="exit" presetSubtype="0" fill="hold" nodeType="afterEffect">
                                  <p:stCondLst>
                                    <p:cond delay="0"/>
                                  </p:stCondLst>
                                  <p:childTnLst>
                                    <p:animEffect transition="out" filter="fade">
                                      <p:cBhvr>
                                        <p:cTn id="19" dur="250"/>
                                        <p:tgtEl>
                                          <p:spTgt spid="16"/>
                                        </p:tgtEl>
                                      </p:cBhvr>
                                    </p:animEffect>
                                    <p:set>
                                      <p:cBhvr>
                                        <p:cTn id="20" dur="1" fill="hold">
                                          <p:stCondLst>
                                            <p:cond delay="24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nodeType="afterGroup">
                            <p:stCondLst>
                              <p:cond delay="125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nodeType="afterGroup">
                            <p:stCondLst>
                              <p:cond delay="4250"/>
                            </p:stCondLst>
                            <p:childTnLst>
                              <p:par>
                                <p:cTn id="28" presetID="10" presetClass="exit" presetSubtype="0" fill="hold"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par>
                          <p:cTn id="34" fill="hold" nodeType="afterGroup">
                            <p:stCondLst>
                              <p:cond delay="450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nodeType="afterGroup">
                            <p:stCondLst>
                              <p:cond delay="650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nodeType="afterGroup">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nodeType="afterGroup">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nodeType="afterGroup">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nodeType="afterGroup">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nodeType="afterGroup">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2" name="oisairoi.wav"/>
                                        </p:tgtEl>
                                      </p:cMediaNode>
                                    </p:audio>
                                  </p:sub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nodeType="withEffect">
                                  <p:stCondLst>
                                    <p:cond delay="0"/>
                                  </p:stCondLst>
                                  <p:childTnLst>
                                    <p:animEffect transition="out" filter="fade">
                                      <p:cBhvr>
                                        <p:cTn id="110" dur="250"/>
                                        <p:tgtEl>
                                          <p:spTgt spid="22"/>
                                        </p:tgtEl>
                                      </p:cBhvr>
                                    </p:animEffect>
                                    <p:set>
                                      <p:cBhvr>
                                        <p:cTn id="11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6"/>
                                        </p:tgtEl>
                                        <p:attrNameLst>
                                          <p:attrName>r</p:attrName>
                                        </p:attrNameLst>
                                      </p:cBhvr>
                                    </p:animRot>
                                    <p:animRot by="-240000">
                                      <p:cBhvr>
                                        <p:cTn id="117" dur="200" fill="hold">
                                          <p:stCondLst>
                                            <p:cond delay="200"/>
                                          </p:stCondLst>
                                        </p:cTn>
                                        <p:tgtEl>
                                          <p:spTgt spid="26"/>
                                        </p:tgtEl>
                                        <p:attrNameLst>
                                          <p:attrName>r</p:attrName>
                                        </p:attrNameLst>
                                      </p:cBhvr>
                                    </p:animRot>
                                    <p:animRot by="240000">
                                      <p:cBhvr>
                                        <p:cTn id="118" dur="200" fill="hold">
                                          <p:stCondLst>
                                            <p:cond delay="400"/>
                                          </p:stCondLst>
                                        </p:cTn>
                                        <p:tgtEl>
                                          <p:spTgt spid="26"/>
                                        </p:tgtEl>
                                        <p:attrNameLst>
                                          <p:attrName>r</p:attrName>
                                        </p:attrNameLst>
                                      </p:cBhvr>
                                    </p:animRot>
                                    <p:animRot by="-240000">
                                      <p:cBhvr>
                                        <p:cTn id="119" dur="200" fill="hold">
                                          <p:stCondLst>
                                            <p:cond delay="600"/>
                                          </p:stCondLst>
                                        </p:cTn>
                                        <p:tgtEl>
                                          <p:spTgt spid="26"/>
                                        </p:tgtEl>
                                        <p:attrNameLst>
                                          <p:attrName>r</p:attrName>
                                        </p:attrNameLst>
                                      </p:cBhvr>
                                    </p:animRot>
                                    <p:animRot by="120000">
                                      <p:cBhvr>
                                        <p:cTn id="120" dur="200" fill="hold">
                                          <p:stCondLst>
                                            <p:cond delay="800"/>
                                          </p:stCondLst>
                                        </p:cTn>
                                        <p:tgtEl>
                                          <p:spTgt spid="26"/>
                                        </p:tgtEl>
                                        <p:attrNameLst>
                                          <p:attrName>r</p:attrName>
                                        </p:attrNameLst>
                                      </p:cBhvr>
                                    </p:animRot>
                                  </p:childTnLst>
                                </p:cTn>
                              </p:par>
                            </p:childTnLst>
                          </p:cTn>
                        </p:par>
                        <p:par>
                          <p:cTn id="121" fill="hold" nodeType="afterGroup">
                            <p:stCondLst>
                              <p:cond delay="1000"/>
                            </p:stCondLst>
                            <p:childTnLst>
                              <p:par>
                                <p:cTn id="122" presetID="10" presetClass="exit" presetSubtype="0" fill="hold" nodeType="afterEffect">
                                  <p:stCondLst>
                                    <p:cond delay="0"/>
                                  </p:stCondLst>
                                  <p:childTnLst>
                                    <p:animEffect transition="out" filter="fade">
                                      <p:cBhvr>
                                        <p:cTn id="123" dur="250"/>
                                        <p:tgtEl>
                                          <p:spTgt spid="16"/>
                                        </p:tgtEl>
                                      </p:cBhvr>
                                    </p:animEffect>
                                    <p:set>
                                      <p:cBhvr>
                                        <p:cTn id="124" dur="1" fill="hold">
                                          <p:stCondLst>
                                            <p:cond delay="249"/>
                                          </p:stCondLst>
                                        </p:cTn>
                                        <p:tgtEl>
                                          <p:spTgt spid="1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50"/>
                                        <p:tgtEl>
                                          <p:spTgt spid="5"/>
                                        </p:tgtEl>
                                      </p:cBhvr>
                                    </p:animEffect>
                                  </p:childTnLst>
                                </p:cTn>
                              </p:par>
                            </p:childTnLst>
                          </p:cTn>
                        </p:par>
                        <p:par>
                          <p:cTn id="128" fill="hold" nodeType="afterGroup">
                            <p:stCondLst>
                              <p:cond delay="1250"/>
                            </p:stCondLst>
                            <p:childTnLst>
                              <p:par>
                                <p:cTn id="129" presetID="63" presetClass="path" presetSubtype="0" accel="50000" decel="50000" fill="hold" nodeType="afterEffect">
                                  <p:stCondLst>
                                    <p:cond delay="0"/>
                                  </p:stCondLst>
                                  <p:childTnLst>
                                    <p:animMotion origin="layout" path="M -8.33333E-7 -4.81481E-6 L 0.33316 0.30024 " pathEditMode="relative" rAng="0" ptsTypes="AA">
                                      <p:cBhvr>
                                        <p:cTn id="130" dur="2000" fill="hold"/>
                                        <p:tgtEl>
                                          <p:spTgt spid="5"/>
                                        </p:tgtEl>
                                        <p:attrNameLst>
                                          <p:attrName>ppt_x</p:attrName>
                                          <p:attrName>ppt_y</p:attrName>
                                        </p:attrNameLst>
                                      </p:cBhvr>
                                      <p:rCtr x="16649" y="15000"/>
                                    </p:animMotion>
                                  </p:childTnLst>
                                </p:cTn>
                              </p:par>
                            </p:childTnLst>
                          </p:cTn>
                        </p:par>
                        <p:par>
                          <p:cTn id="131" fill="hold" nodeType="afterGroup">
                            <p:stCondLst>
                              <p:cond delay="3250"/>
                            </p:stCondLst>
                            <p:childTnLst>
                              <p:par>
                                <p:cTn id="132" presetID="10" presetClass="exit" presetSubtype="0" fill="hold" nodeType="afterEffect">
                                  <p:stCondLst>
                                    <p:cond delay="0"/>
                                  </p:stCondLst>
                                  <p:childTnLst>
                                    <p:animEffect transition="out" filter="fade">
                                      <p:cBhvr>
                                        <p:cTn id="133" dur="250"/>
                                        <p:tgtEl>
                                          <p:spTgt spid="5"/>
                                        </p:tgtEl>
                                      </p:cBhvr>
                                    </p:animEffect>
                                    <p:set>
                                      <p:cBhvr>
                                        <p:cTn id="134" dur="1" fill="hold">
                                          <p:stCondLst>
                                            <p:cond delay="249"/>
                                          </p:stCondLst>
                                        </p:cTn>
                                        <p:tgtEl>
                                          <p:spTgt spid="5"/>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250"/>
                                        <p:tgtEl>
                                          <p:spTgt spid="24"/>
                                        </p:tgtEl>
                                      </p:cBhvr>
                                    </p:animEffect>
                                  </p:childTnLst>
                                </p:cTn>
                              </p:par>
                            </p:childTnLst>
                          </p:cTn>
                        </p:par>
                        <p:par>
                          <p:cTn id="138" fill="hold" nodeType="afterGroup">
                            <p:stCondLst>
                              <p:cond delay="3500"/>
                            </p:stCondLst>
                            <p:childTnLst>
                              <p:par>
                                <p:cTn id="139" presetID="32" presetClass="emph" presetSubtype="0" fill="hold" nodeType="afterEffect">
                                  <p:stCondLst>
                                    <p:cond delay="0"/>
                                  </p:stCondLst>
                                  <p:childTnLst>
                                    <p:animRot by="120000">
                                      <p:cBhvr>
                                        <p:cTn id="140" dur="200" fill="hold">
                                          <p:stCondLst>
                                            <p:cond delay="0"/>
                                          </p:stCondLst>
                                        </p:cTn>
                                        <p:tgtEl>
                                          <p:spTgt spid="24"/>
                                        </p:tgtEl>
                                        <p:attrNameLst>
                                          <p:attrName>r</p:attrName>
                                        </p:attrNameLst>
                                      </p:cBhvr>
                                    </p:animRot>
                                    <p:animRot by="-240000">
                                      <p:cBhvr>
                                        <p:cTn id="141" dur="400" fill="hold">
                                          <p:stCondLst>
                                            <p:cond delay="400"/>
                                          </p:stCondLst>
                                        </p:cTn>
                                        <p:tgtEl>
                                          <p:spTgt spid="24"/>
                                        </p:tgtEl>
                                        <p:attrNameLst>
                                          <p:attrName>r</p:attrName>
                                        </p:attrNameLst>
                                      </p:cBhvr>
                                    </p:animRot>
                                    <p:animRot by="240000">
                                      <p:cBhvr>
                                        <p:cTn id="142" dur="400" fill="hold">
                                          <p:stCondLst>
                                            <p:cond delay="800"/>
                                          </p:stCondLst>
                                        </p:cTn>
                                        <p:tgtEl>
                                          <p:spTgt spid="24"/>
                                        </p:tgtEl>
                                        <p:attrNameLst>
                                          <p:attrName>r</p:attrName>
                                        </p:attrNameLst>
                                      </p:cBhvr>
                                    </p:animRot>
                                    <p:animRot by="-240000">
                                      <p:cBhvr>
                                        <p:cTn id="143" dur="400" fill="hold">
                                          <p:stCondLst>
                                            <p:cond delay="1200"/>
                                          </p:stCondLst>
                                        </p:cTn>
                                        <p:tgtEl>
                                          <p:spTgt spid="24"/>
                                        </p:tgtEl>
                                        <p:attrNameLst>
                                          <p:attrName>r</p:attrName>
                                        </p:attrNameLst>
                                      </p:cBhvr>
                                    </p:animRot>
                                    <p:animRot by="120000">
                                      <p:cBhvr>
                                        <p:cTn id="144" dur="400" fill="hold">
                                          <p:stCondLst>
                                            <p:cond delay="1600"/>
                                          </p:stCondLst>
                                        </p:cTn>
                                        <p:tgtEl>
                                          <p:spTgt spid="24"/>
                                        </p:tgtEl>
                                        <p:attrNameLst>
                                          <p:attrName>r</p:attrName>
                                        </p:attrNameLst>
                                      </p:cBhvr>
                                    </p:animRot>
                                  </p:childTnLst>
                                </p:cTn>
                              </p:par>
                              <p:par>
                                <p:cTn id="145" presetID="32" presetClass="emph" presetSubtype="0" fill="hold" nodeType="withEffect">
                                  <p:stCondLst>
                                    <p:cond delay="0"/>
                                  </p:stCondLst>
                                  <p:childTnLst>
                                    <p:animRot by="120000">
                                      <p:cBhvr>
                                        <p:cTn id="146" dur="200" fill="hold">
                                          <p:stCondLst>
                                            <p:cond delay="0"/>
                                          </p:stCondLst>
                                        </p:cTn>
                                        <p:tgtEl>
                                          <p:spTgt spid="26"/>
                                        </p:tgtEl>
                                        <p:attrNameLst>
                                          <p:attrName>r</p:attrName>
                                        </p:attrNameLst>
                                      </p:cBhvr>
                                    </p:animRot>
                                    <p:animRot by="-240000">
                                      <p:cBhvr>
                                        <p:cTn id="147" dur="400" fill="hold">
                                          <p:stCondLst>
                                            <p:cond delay="400"/>
                                          </p:stCondLst>
                                        </p:cTn>
                                        <p:tgtEl>
                                          <p:spTgt spid="26"/>
                                        </p:tgtEl>
                                        <p:attrNameLst>
                                          <p:attrName>r</p:attrName>
                                        </p:attrNameLst>
                                      </p:cBhvr>
                                    </p:animRot>
                                    <p:animRot by="240000">
                                      <p:cBhvr>
                                        <p:cTn id="148" dur="400" fill="hold">
                                          <p:stCondLst>
                                            <p:cond delay="800"/>
                                          </p:stCondLst>
                                        </p:cTn>
                                        <p:tgtEl>
                                          <p:spTgt spid="26"/>
                                        </p:tgtEl>
                                        <p:attrNameLst>
                                          <p:attrName>r</p:attrName>
                                        </p:attrNameLst>
                                      </p:cBhvr>
                                    </p:animRot>
                                    <p:animRot by="-240000">
                                      <p:cBhvr>
                                        <p:cTn id="149" dur="400" fill="hold">
                                          <p:stCondLst>
                                            <p:cond delay="1200"/>
                                          </p:stCondLst>
                                        </p:cTn>
                                        <p:tgtEl>
                                          <p:spTgt spid="26"/>
                                        </p:tgtEl>
                                        <p:attrNameLst>
                                          <p:attrName>r</p:attrName>
                                        </p:attrNameLst>
                                      </p:cBhvr>
                                    </p:animRot>
                                    <p:animRot by="120000">
                                      <p:cBhvr>
                                        <p:cTn id="150" dur="400" fill="hold">
                                          <p:stCondLst>
                                            <p:cond delay="1600"/>
                                          </p:stCondLst>
                                        </p:cTn>
                                        <p:tgtEl>
                                          <p:spTgt spid="26"/>
                                        </p:tgtEl>
                                        <p:attrNameLst>
                                          <p:attrName>r</p:attrName>
                                        </p:attrNameLst>
                                      </p:cBhvr>
                                    </p:animRot>
                                  </p:childTnLst>
                                </p:cTn>
                              </p:par>
                            </p:childTnLst>
                          </p:cTn>
                        </p:par>
                        <p:par>
                          <p:cTn id="151" fill="hold" nodeType="afterGroup">
                            <p:stCondLst>
                              <p:cond delay="5500"/>
                            </p:stCondLst>
                            <p:childTnLst>
                              <p:par>
                                <p:cTn id="152" presetID="10" presetClass="exit" presetSubtype="0" fill="hold" nodeType="afterEffect">
                                  <p:stCondLst>
                                    <p:cond delay="0"/>
                                  </p:stCondLst>
                                  <p:childTnLst>
                                    <p:animEffect transition="out" filter="fade">
                                      <p:cBhvr>
                                        <p:cTn id="153" dur="250"/>
                                        <p:tgtEl>
                                          <p:spTgt spid="24"/>
                                        </p:tgtEl>
                                      </p:cBhvr>
                                    </p:animEffect>
                                    <p:set>
                                      <p:cBhvr>
                                        <p:cTn id="154" dur="1" fill="hold">
                                          <p:stCondLst>
                                            <p:cond delay="249"/>
                                          </p:stCondLst>
                                        </p:cTn>
                                        <p:tgtEl>
                                          <p:spTgt spid="2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250"/>
                                        <p:tgtEl>
                                          <p:spTgt spid="23"/>
                                        </p:tgtEl>
                                      </p:cBhvr>
                                    </p:animEffect>
                                  </p:childTnLst>
                                  <p:subTnLst>
                                    <p:audio>
                                      <p:cMediaNode>
                                        <p:cTn display="0" masterRel="sameClick">
                                          <p:stCondLst>
                                            <p:cond evt="begin" delay="0">
                                              <p:tn val="155"/>
                                            </p:cond>
                                          </p:stCondLst>
                                          <p:endCondLst>
                                            <p:cond evt="onStopAudio" delay="0">
                                              <p:tgtEl>
                                                <p:sldTgt/>
                                              </p:tgtEl>
                                            </p:cond>
                                          </p:endCondLst>
                                        </p:cTn>
                                        <p:tgtEl>
                                          <p:sndTgt r:embed="rId3" name="congioilam.wav"/>
                                        </p:tgtEl>
                                      </p:cMediaNode>
                                    </p:audio>
                                  </p:subTnLst>
                                </p:cTn>
                              </p:par>
                              <p:par>
                                <p:cTn id="158" presetID="10" presetClass="exit" presetSubtype="0" fill="hold" nodeType="withEffect">
                                  <p:stCondLst>
                                    <p:cond delay="0"/>
                                  </p:stCondLst>
                                  <p:childTnLst>
                                    <p:animEffect transition="out" filter="fade">
                                      <p:cBhvr>
                                        <p:cTn id="159" dur="250"/>
                                        <p:tgtEl>
                                          <p:spTgt spid="26"/>
                                        </p:tgtEl>
                                      </p:cBhvr>
                                    </p:animEffect>
                                    <p:set>
                                      <p:cBhvr>
                                        <p:cTn id="160" dur="1" fill="hold">
                                          <p:stCondLst>
                                            <p:cond delay="249"/>
                                          </p:stCondLst>
                                        </p:cTn>
                                        <p:tgtEl>
                                          <p:spTgt spid="26"/>
                                        </p:tgtEl>
                                        <p:attrNameLst>
                                          <p:attrName>style.visibility</p:attrName>
                                        </p:attrNameLst>
                                      </p:cBhvr>
                                      <p:to>
                                        <p:strVal val="hidden"/>
                                      </p:to>
                                    </p:set>
                                  </p:childTnLst>
                                </p:cTn>
                              </p:par>
                              <p:par>
                                <p:cTn id="161" presetID="10" presetClass="entr" presetSubtype="0" fill="hold" grpId="0" nodeType="withEffect">
                                  <p:stCondLst>
                                    <p:cond delay="0"/>
                                  </p:stCondLst>
                                  <p:childTnLst>
                                    <p:set>
                                      <p:cBhvr>
                                        <p:cTn id="162" dur="1" fill="hold">
                                          <p:stCondLst>
                                            <p:cond delay="0"/>
                                          </p:stCondLst>
                                        </p:cTn>
                                        <p:tgtEl>
                                          <p:spTgt spid="77"/>
                                        </p:tgtEl>
                                        <p:attrNameLst>
                                          <p:attrName>style.visibility</p:attrName>
                                        </p:attrNameLst>
                                      </p:cBhvr>
                                      <p:to>
                                        <p:strVal val="visible"/>
                                      </p:to>
                                    </p:set>
                                    <p:animEffect transition="in" filter="fade">
                                      <p:cBhvr>
                                        <p:cTn id="163" dur="500"/>
                                        <p:tgtEl>
                                          <p:spTgt spid="77"/>
                                        </p:tgtEl>
                                      </p:cBhvr>
                                    </p:animEffect>
                                  </p:childTnLst>
                                </p:cTn>
                              </p:par>
                              <p:par>
                                <p:cTn id="164" presetID="8" presetClass="emph" presetSubtype="0" repeatCount="indefinite" fill="hold" grpId="1" nodeType="withEffect">
                                  <p:stCondLst>
                                    <p:cond delay="0"/>
                                  </p:stCondLst>
                                  <p:childTnLst>
                                    <p:animRot by="21600000">
                                      <p:cBhvr>
                                        <p:cTn id="165" dur="2000" fill="hold"/>
                                        <p:tgtEl>
                                          <p:spTgt spid="77"/>
                                        </p:tgtEl>
                                        <p:attrNameLst>
                                          <p:attrName>r</p:attrName>
                                        </p:attrNameLst>
                                      </p:cBhvr>
                                    </p:animRot>
                                  </p:childTnLst>
                                </p:cTn>
                              </p:par>
                            </p:childTnLst>
                          </p:cTn>
                        </p:par>
                      </p:childTnLst>
                    </p:cTn>
                  </p:par>
                </p:childTnLst>
              </p:cTn>
              <p:nextCondLst>
                <p:cond evt="onClick" delay="0">
                  <p:tgtEl>
                    <p:spTgt spid="26"/>
                  </p:tgtEl>
                </p:cond>
              </p:nextCondLst>
            </p:seq>
            <p:seq concurrent="1" nextAc="seek">
              <p:cTn id="166" restart="whenNotActive" fill="hold" evtFilter="cancelBubble" nodeType="interactiveSeq">
                <p:stCondLst>
                  <p:cond evt="onClick" delay="0">
                    <p:tgtEl>
                      <p:spTgt spid="30"/>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30"/>
                                        </p:tgtEl>
                                        <p:attrNameLst>
                                          <p:attrName>r</p:attrName>
                                        </p:attrNameLst>
                                      </p:cBhvr>
                                    </p:animRot>
                                    <p:animRot by="-240000">
                                      <p:cBhvr>
                                        <p:cTn id="171" dur="200" fill="hold">
                                          <p:stCondLst>
                                            <p:cond delay="200"/>
                                          </p:stCondLst>
                                        </p:cTn>
                                        <p:tgtEl>
                                          <p:spTgt spid="30"/>
                                        </p:tgtEl>
                                        <p:attrNameLst>
                                          <p:attrName>r</p:attrName>
                                        </p:attrNameLst>
                                      </p:cBhvr>
                                    </p:animRot>
                                    <p:animRot by="240000">
                                      <p:cBhvr>
                                        <p:cTn id="172" dur="200" fill="hold">
                                          <p:stCondLst>
                                            <p:cond delay="400"/>
                                          </p:stCondLst>
                                        </p:cTn>
                                        <p:tgtEl>
                                          <p:spTgt spid="30"/>
                                        </p:tgtEl>
                                        <p:attrNameLst>
                                          <p:attrName>r</p:attrName>
                                        </p:attrNameLst>
                                      </p:cBhvr>
                                    </p:animRot>
                                    <p:animRot by="-240000">
                                      <p:cBhvr>
                                        <p:cTn id="173" dur="200" fill="hold">
                                          <p:stCondLst>
                                            <p:cond delay="600"/>
                                          </p:stCondLst>
                                        </p:cTn>
                                        <p:tgtEl>
                                          <p:spTgt spid="30"/>
                                        </p:tgtEl>
                                        <p:attrNameLst>
                                          <p:attrName>r</p:attrName>
                                        </p:attrNameLst>
                                      </p:cBhvr>
                                    </p:animRot>
                                    <p:animRot by="120000">
                                      <p:cBhvr>
                                        <p:cTn id="174" dur="200" fill="hold">
                                          <p:stCondLst>
                                            <p:cond delay="800"/>
                                          </p:stCondLst>
                                        </p:cTn>
                                        <p:tgtEl>
                                          <p:spTgt spid="30"/>
                                        </p:tgtEl>
                                        <p:attrNameLst>
                                          <p:attrName>r</p:attrName>
                                        </p:attrNameLst>
                                      </p:cBhvr>
                                    </p:animRot>
                                  </p:childTnLst>
                                </p:cTn>
                              </p:par>
                            </p:childTnLst>
                          </p:cTn>
                        </p:par>
                        <p:par>
                          <p:cTn id="175" fill="hold" nodeType="afterGroup">
                            <p:stCondLst>
                              <p:cond delay="1000"/>
                            </p:stCondLst>
                            <p:childTnLst>
                              <p:par>
                                <p:cTn id="176" presetID="10" presetClass="exit" presetSubtype="0" fill="hold" nodeType="afterEffect">
                                  <p:stCondLst>
                                    <p:cond delay="0"/>
                                  </p:stCondLst>
                                  <p:childTnLst>
                                    <p:animEffect transition="out" filter="fade">
                                      <p:cBhvr>
                                        <p:cTn id="177" dur="250"/>
                                        <p:tgtEl>
                                          <p:spTgt spid="16"/>
                                        </p:tgtEl>
                                      </p:cBhvr>
                                    </p:animEffect>
                                    <p:set>
                                      <p:cBhvr>
                                        <p:cTn id="178" dur="1" fill="hold">
                                          <p:stCondLst>
                                            <p:cond delay="24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fade">
                                      <p:cBhvr>
                                        <p:cTn id="181" dur="250"/>
                                        <p:tgtEl>
                                          <p:spTgt spid="5"/>
                                        </p:tgtEl>
                                      </p:cBhvr>
                                    </p:animEffect>
                                  </p:childTnLst>
                                </p:cTn>
                              </p:par>
                            </p:childTnLst>
                          </p:cTn>
                        </p:par>
                        <p:par>
                          <p:cTn id="182" fill="hold" nodeType="afterGroup">
                            <p:stCondLst>
                              <p:cond delay="1250"/>
                            </p:stCondLst>
                            <p:childTnLst>
                              <p:par>
                                <p:cTn id="183" presetID="49" presetClass="path" presetSubtype="0" accel="50000" decel="50000" fill="hold" nodeType="afterEffect">
                                  <p:stCondLst>
                                    <p:cond delay="0"/>
                                  </p:stCondLst>
                                  <p:childTnLst>
                                    <p:animMotion origin="layout" path="M -0.00573 0.02894 L 0.07917 0.32917 " pathEditMode="relative" rAng="0" ptsTypes="AA">
                                      <p:cBhvr>
                                        <p:cTn id="184" dur="2000" fill="hold"/>
                                        <p:tgtEl>
                                          <p:spTgt spid="5"/>
                                        </p:tgtEl>
                                        <p:attrNameLst>
                                          <p:attrName>ppt_x</p:attrName>
                                          <p:attrName>ppt_y</p:attrName>
                                        </p:attrNameLst>
                                      </p:cBhvr>
                                      <p:rCtr x="4236" y="15000"/>
                                    </p:animMotion>
                                  </p:childTnLst>
                                </p:cTn>
                              </p:par>
                            </p:childTnLst>
                          </p:cTn>
                        </p:par>
                        <p:par>
                          <p:cTn id="185" fill="hold" nodeType="afterGroup">
                            <p:stCondLst>
                              <p:cond delay="3250"/>
                            </p:stCondLst>
                            <p:childTnLst>
                              <p:par>
                                <p:cTn id="186" presetID="10" presetClass="exit" presetSubtype="0" fill="hold" nodeType="afterEffect">
                                  <p:stCondLst>
                                    <p:cond delay="0"/>
                                  </p:stCondLst>
                                  <p:childTnLst>
                                    <p:animEffect transition="out" filter="fade">
                                      <p:cBhvr>
                                        <p:cTn id="187" dur="250"/>
                                        <p:tgtEl>
                                          <p:spTgt spid="5"/>
                                        </p:tgtEl>
                                      </p:cBhvr>
                                    </p:animEffect>
                                    <p:set>
                                      <p:cBhvr>
                                        <p:cTn id="188" dur="1" fill="hold">
                                          <p:stCondLst>
                                            <p:cond delay="249"/>
                                          </p:stCondLst>
                                        </p:cTn>
                                        <p:tgtEl>
                                          <p:spTgt spid="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fade">
                                      <p:cBhvr>
                                        <p:cTn id="191" dur="250"/>
                                        <p:tgtEl>
                                          <p:spTgt spid="28"/>
                                        </p:tgtEl>
                                      </p:cBhvr>
                                    </p:animEffect>
                                  </p:childTnLst>
                                </p:cTn>
                              </p:par>
                            </p:childTnLst>
                          </p:cTn>
                        </p:par>
                        <p:par>
                          <p:cTn id="192" fill="hold" nodeType="afterGroup">
                            <p:stCondLst>
                              <p:cond delay="3500"/>
                            </p:stCondLst>
                            <p:childTnLst>
                              <p:par>
                                <p:cTn id="193" presetID="32" presetClass="emph" presetSubtype="0" fill="hold" nodeType="afterEffect">
                                  <p:stCondLst>
                                    <p:cond delay="0"/>
                                  </p:stCondLst>
                                  <p:childTnLst>
                                    <p:animRot by="120000">
                                      <p:cBhvr>
                                        <p:cTn id="194" dur="200" fill="hold">
                                          <p:stCondLst>
                                            <p:cond delay="0"/>
                                          </p:stCondLst>
                                        </p:cTn>
                                        <p:tgtEl>
                                          <p:spTgt spid="28"/>
                                        </p:tgtEl>
                                        <p:attrNameLst>
                                          <p:attrName>r</p:attrName>
                                        </p:attrNameLst>
                                      </p:cBhvr>
                                    </p:animRot>
                                    <p:animRot by="-240000">
                                      <p:cBhvr>
                                        <p:cTn id="195" dur="400" fill="hold">
                                          <p:stCondLst>
                                            <p:cond delay="400"/>
                                          </p:stCondLst>
                                        </p:cTn>
                                        <p:tgtEl>
                                          <p:spTgt spid="28"/>
                                        </p:tgtEl>
                                        <p:attrNameLst>
                                          <p:attrName>r</p:attrName>
                                        </p:attrNameLst>
                                      </p:cBhvr>
                                    </p:animRot>
                                    <p:animRot by="240000">
                                      <p:cBhvr>
                                        <p:cTn id="196" dur="400" fill="hold">
                                          <p:stCondLst>
                                            <p:cond delay="800"/>
                                          </p:stCondLst>
                                        </p:cTn>
                                        <p:tgtEl>
                                          <p:spTgt spid="28"/>
                                        </p:tgtEl>
                                        <p:attrNameLst>
                                          <p:attrName>r</p:attrName>
                                        </p:attrNameLst>
                                      </p:cBhvr>
                                    </p:animRot>
                                    <p:animRot by="-240000">
                                      <p:cBhvr>
                                        <p:cTn id="197" dur="400" fill="hold">
                                          <p:stCondLst>
                                            <p:cond delay="1200"/>
                                          </p:stCondLst>
                                        </p:cTn>
                                        <p:tgtEl>
                                          <p:spTgt spid="28"/>
                                        </p:tgtEl>
                                        <p:attrNameLst>
                                          <p:attrName>r</p:attrName>
                                        </p:attrNameLst>
                                      </p:cBhvr>
                                    </p:animRot>
                                    <p:animRot by="120000">
                                      <p:cBhvr>
                                        <p:cTn id="198" dur="400" fill="hold">
                                          <p:stCondLst>
                                            <p:cond delay="1600"/>
                                          </p:stCondLst>
                                        </p:cTn>
                                        <p:tgtEl>
                                          <p:spTgt spid="28"/>
                                        </p:tgtEl>
                                        <p:attrNameLst>
                                          <p:attrName>r</p:attrName>
                                        </p:attrNameLst>
                                      </p:cBhvr>
                                    </p:animRot>
                                  </p:childTnLst>
                                </p:cTn>
                              </p:par>
                              <p:par>
                                <p:cTn id="199" presetID="32" presetClass="emph" presetSubtype="0" fill="hold" nodeType="withEffect">
                                  <p:stCondLst>
                                    <p:cond delay="0"/>
                                  </p:stCondLst>
                                  <p:childTnLst>
                                    <p:animRot by="120000">
                                      <p:cBhvr>
                                        <p:cTn id="200" dur="200" fill="hold">
                                          <p:stCondLst>
                                            <p:cond delay="0"/>
                                          </p:stCondLst>
                                        </p:cTn>
                                        <p:tgtEl>
                                          <p:spTgt spid="30"/>
                                        </p:tgtEl>
                                        <p:attrNameLst>
                                          <p:attrName>r</p:attrName>
                                        </p:attrNameLst>
                                      </p:cBhvr>
                                    </p:animRot>
                                    <p:animRot by="-240000">
                                      <p:cBhvr>
                                        <p:cTn id="201" dur="400" fill="hold">
                                          <p:stCondLst>
                                            <p:cond delay="400"/>
                                          </p:stCondLst>
                                        </p:cTn>
                                        <p:tgtEl>
                                          <p:spTgt spid="30"/>
                                        </p:tgtEl>
                                        <p:attrNameLst>
                                          <p:attrName>r</p:attrName>
                                        </p:attrNameLst>
                                      </p:cBhvr>
                                    </p:animRot>
                                    <p:animRot by="240000">
                                      <p:cBhvr>
                                        <p:cTn id="202" dur="400" fill="hold">
                                          <p:stCondLst>
                                            <p:cond delay="800"/>
                                          </p:stCondLst>
                                        </p:cTn>
                                        <p:tgtEl>
                                          <p:spTgt spid="30"/>
                                        </p:tgtEl>
                                        <p:attrNameLst>
                                          <p:attrName>r</p:attrName>
                                        </p:attrNameLst>
                                      </p:cBhvr>
                                    </p:animRot>
                                    <p:animRot by="-240000">
                                      <p:cBhvr>
                                        <p:cTn id="203" dur="400" fill="hold">
                                          <p:stCondLst>
                                            <p:cond delay="1200"/>
                                          </p:stCondLst>
                                        </p:cTn>
                                        <p:tgtEl>
                                          <p:spTgt spid="30"/>
                                        </p:tgtEl>
                                        <p:attrNameLst>
                                          <p:attrName>r</p:attrName>
                                        </p:attrNameLst>
                                      </p:cBhvr>
                                    </p:animRot>
                                    <p:animRot by="120000">
                                      <p:cBhvr>
                                        <p:cTn id="204" dur="400" fill="hold">
                                          <p:stCondLst>
                                            <p:cond delay="1600"/>
                                          </p:stCondLst>
                                        </p:cTn>
                                        <p:tgtEl>
                                          <p:spTgt spid="30"/>
                                        </p:tgtEl>
                                        <p:attrNameLst>
                                          <p:attrName>r</p:attrName>
                                        </p:attrNameLst>
                                      </p:cBhvr>
                                    </p:animRot>
                                  </p:childTnLst>
                                </p:cTn>
                              </p:par>
                            </p:childTnLst>
                          </p:cTn>
                        </p:par>
                        <p:par>
                          <p:cTn id="205" fill="hold" nodeType="afterGroup">
                            <p:stCondLst>
                              <p:cond delay="5500"/>
                            </p:stCondLst>
                            <p:childTnLst>
                              <p:par>
                                <p:cTn id="206" presetID="10" presetClass="exit" presetSubtype="0" fill="hold" nodeType="afterEffect">
                                  <p:stCondLst>
                                    <p:cond delay="0"/>
                                  </p:stCondLst>
                                  <p:childTnLst>
                                    <p:animEffect transition="out" filter="fade">
                                      <p:cBhvr>
                                        <p:cTn id="207" dur="250"/>
                                        <p:tgtEl>
                                          <p:spTgt spid="28"/>
                                        </p:tgtEl>
                                      </p:cBhvr>
                                    </p:animEffect>
                                    <p:set>
                                      <p:cBhvr>
                                        <p:cTn id="208" dur="1" fill="hold">
                                          <p:stCondLst>
                                            <p:cond delay="249"/>
                                          </p:stCondLst>
                                        </p:cTn>
                                        <p:tgtEl>
                                          <p:spTgt spid="28"/>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fade">
                                      <p:cBhvr>
                                        <p:cTn id="211" dur="250"/>
                                        <p:tgtEl>
                                          <p:spTgt spid="27"/>
                                        </p:tgtEl>
                                      </p:cBhvr>
                                    </p:animEffect>
                                  </p:childTnLst>
                                  <p:subTnLst>
                                    <p:audio>
                                      <p:cMediaNode>
                                        <p:cTn display="0" masterRel="sameClick">
                                          <p:stCondLst>
                                            <p:cond evt="begin" delay="0">
                                              <p:tn val="209"/>
                                            </p:cond>
                                          </p:stCondLst>
                                          <p:endCondLst>
                                            <p:cond evt="onStopAudio" delay="0">
                                              <p:tgtEl>
                                                <p:sldTgt/>
                                              </p:tgtEl>
                                            </p:cond>
                                          </p:endCondLst>
                                        </p:cTn>
                                        <p:tgtEl>
                                          <p:sndTgt r:embed="rId2" name="oisairoi.wav"/>
                                        </p:tgtEl>
                                      </p:cMediaNode>
                                    </p:audio>
                                  </p:subTnLst>
                                </p:cTn>
                              </p:par>
                              <p:par>
                                <p:cTn id="212" presetID="10" presetClass="entr" presetSubtype="0" fill="hold" nodeType="withEffect">
                                  <p:stCondLst>
                                    <p:cond delay="0"/>
                                  </p:stCondLst>
                                  <p:childTnLst>
                                    <p:set>
                                      <p:cBhvr>
                                        <p:cTn id="213" dur="1" fill="hold">
                                          <p:stCondLst>
                                            <p:cond delay="0"/>
                                          </p:stCondLst>
                                        </p:cTn>
                                        <p:tgtEl>
                                          <p:spTgt spid="25"/>
                                        </p:tgtEl>
                                        <p:attrNameLst>
                                          <p:attrName>style.visibility</p:attrName>
                                        </p:attrNameLst>
                                      </p:cBhvr>
                                      <p:to>
                                        <p:strVal val="visible"/>
                                      </p:to>
                                    </p:set>
                                    <p:animEffect transition="in" filter="fade">
                                      <p:cBhvr>
                                        <p:cTn id="214" dur="250"/>
                                        <p:tgtEl>
                                          <p:spTgt spid="25"/>
                                        </p:tgtEl>
                                      </p:cBhvr>
                                    </p:animEffect>
                                  </p:childTnLst>
                                </p:cTn>
                              </p:par>
                              <p:par>
                                <p:cTn id="215" presetID="10" presetClass="exit" presetSubtype="0" fill="hold" nodeType="withEffect">
                                  <p:stCondLst>
                                    <p:cond delay="0"/>
                                  </p:stCondLst>
                                  <p:childTnLst>
                                    <p:animEffect transition="out" filter="fade">
                                      <p:cBhvr>
                                        <p:cTn id="216" dur="250"/>
                                        <p:tgtEl>
                                          <p:spTgt spid="30"/>
                                        </p:tgtEl>
                                      </p:cBhvr>
                                    </p:animEffect>
                                    <p:set>
                                      <p:cBhvr>
                                        <p:cTn id="21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33"/>
                  </p:tgtEl>
                </p:cond>
              </p:nextCondLst>
            </p:seq>
          </p:childTnLst>
        </p:cTn>
      </p:par>
    </p:tnLst>
    <p:bldLst>
      <p:bldP spid="77" grpId="0" animBg="1"/>
      <p:bldP spid="7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a:extLst>
              <a:ext uri="{FF2B5EF4-FFF2-40B4-BE49-F238E27FC236}">
                <a16:creationId xmlns:a16="http://schemas.microsoft.com/office/drawing/2014/main" id="{E0B95A0B-8497-8CF6-763D-5852358D0F7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6350"/>
            <a:ext cx="109728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BD3E01B5-3B57-55BE-79C8-EBDC2114CA4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58313" y="4556125"/>
            <a:ext cx="14986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11F131DA-2959-7C9B-B6D2-2D3BCA5626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1313" y="4489450"/>
            <a:ext cx="150018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74">
            <a:extLst>
              <a:ext uri="{FF2B5EF4-FFF2-40B4-BE49-F238E27FC236}">
                <a16:creationId xmlns:a16="http://schemas.microsoft.com/office/drawing/2014/main" id="{399E0E80-DA58-640F-B7D6-4F8198537E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4838" y="3416300"/>
            <a:ext cx="14366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Sun 76">
            <a:extLst>
              <a:ext uri="{FF2B5EF4-FFF2-40B4-BE49-F238E27FC236}">
                <a16:creationId xmlns:a16="http://schemas.microsoft.com/office/drawing/2014/main" id="{C8B8CCF4-DDB3-1CB6-E136-B34C23460451}"/>
              </a:ext>
            </a:extLst>
          </p:cNvPr>
          <p:cNvSpPr/>
          <p:nvPr/>
        </p:nvSpPr>
        <p:spPr>
          <a:xfrm>
            <a:off x="838200" y="3981450"/>
            <a:ext cx="2595563"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60">
              <a:latin typeface="+mj-lt"/>
            </a:endParaRPr>
          </a:p>
        </p:txBody>
      </p:sp>
      <p:pic>
        <p:nvPicPr>
          <p:cNvPr id="33" name="Picture 32">
            <a:extLst>
              <a:ext uri="{FF2B5EF4-FFF2-40B4-BE49-F238E27FC236}">
                <a16:creationId xmlns:a16="http://schemas.microsoft.com/office/drawing/2014/main" id="{B9985682-5623-F22B-A742-A62CED6945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609600" y="177800"/>
            <a:ext cx="2316163"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A775740-CF47-12CE-DB7F-0855268C6A6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95263" y="2209800"/>
            <a:ext cx="23495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476A75BE-010F-B5CA-CCA1-AE598CF7BEC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2405063"/>
            <a:ext cx="12731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8B24BFFF-3ADE-9636-E3B0-6C291E50E39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2400" y="4489450"/>
            <a:ext cx="150018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9A7AD48E-5F0B-E011-F056-98398190DC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42425" y="4556125"/>
            <a:ext cx="1730375"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916D87E7-0CEE-26AC-298C-20A3538790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50261"/>
          <a:stretch>
            <a:fillRect/>
          </a:stretch>
        </p:blipFill>
        <p:spPr bwMode="auto">
          <a:xfrm rot="3519568">
            <a:off x="10562431" y="5418932"/>
            <a:ext cx="8223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98C67C28-1EC3-20B4-88EF-9ADD13763A2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9418638" y="5418138"/>
            <a:ext cx="10207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1EA38731-1BDA-EF21-6ABC-CE73DEE2BF1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75425" y="4489450"/>
            <a:ext cx="173196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7E7F0846-0D8D-FB7D-AFB8-1C2C4845533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50261"/>
          <a:stretch>
            <a:fillRect/>
          </a:stretch>
        </p:blipFill>
        <p:spPr bwMode="auto">
          <a:xfrm rot="3519568">
            <a:off x="7895431" y="5352257"/>
            <a:ext cx="8223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F55C9F96-949E-6670-7201-51F8A20EB47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6753225" y="5418138"/>
            <a:ext cx="1020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65975AE3-01D0-2B23-83D7-547FE2546C6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4138" y="4527550"/>
            <a:ext cx="1730375"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6B572327-C8AF-2889-11DB-18AEC9C3F35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0025" y="4527550"/>
            <a:ext cx="150018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081D1E18-3A92-6CA3-8E2D-8044A7C60B4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50261"/>
          <a:stretch>
            <a:fillRect/>
          </a:stretch>
        </p:blipFill>
        <p:spPr bwMode="auto">
          <a:xfrm rot="3519568">
            <a:off x="5214144" y="5390356"/>
            <a:ext cx="8223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5F700DC8-675C-03CE-334A-5B72C63581B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4070350" y="5418138"/>
            <a:ext cx="1020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6CCD6755-1EAE-5386-E1D4-DF17BB13BF2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74788" y="4343400"/>
            <a:ext cx="1322387"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C39679AE-2E15-C119-1134-CEA05DD59DC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1484313" y="5418138"/>
            <a:ext cx="10207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9CA5F85B-0874-9655-47D5-0F93A1C1E88E}"/>
              </a:ext>
            </a:extLst>
          </p:cNvPr>
          <p:cNvPicPr>
            <a:picLocks noChangeAspect="1"/>
          </p:cNvPicPr>
          <p:nvPr/>
        </p:nvPicPr>
        <p:blipFill rotWithShape="1">
          <a:blip r:embed="rId6"/>
          <a:srcRect t="88738"/>
          <a:stretch/>
        </p:blipFill>
        <p:spPr>
          <a:xfrm>
            <a:off x="609600" y="6172200"/>
            <a:ext cx="10972800" cy="679450"/>
          </a:xfrm>
          <a:prstGeom prst="rect">
            <a:avLst/>
          </a:prstGeom>
          <a:scene3d>
            <a:camera prst="orthographicFront"/>
            <a:lightRig rig="threePt" dir="t"/>
          </a:scene3d>
          <a:sp3d>
            <a:bevelT w="165100" prst="coolSlant"/>
          </a:sp3d>
        </p:spPr>
      </p:pic>
      <p:sp>
        <p:nvSpPr>
          <p:cNvPr id="32" name="Rectangle 31">
            <a:extLst>
              <a:ext uri="{FF2B5EF4-FFF2-40B4-BE49-F238E27FC236}">
                <a16:creationId xmlns:a16="http://schemas.microsoft.com/office/drawing/2014/main" id="{912959C7-4516-335C-AE91-EE3AA9F48B7F}"/>
              </a:ext>
            </a:extLst>
          </p:cNvPr>
          <p:cNvSpPr/>
          <p:nvPr/>
        </p:nvSpPr>
        <p:spPr>
          <a:xfrm>
            <a:off x="1528763" y="6273800"/>
            <a:ext cx="9504362"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3360" b="1" dirty="0">
                <a:solidFill>
                  <a:srgbClr val="FFFF00"/>
                </a:solidFill>
                <a:latin typeface="+mj-lt"/>
                <a:cs typeface="Times New Roman" panose="02020603050405020304" pitchFamily="18" charset="0"/>
              </a:rPr>
              <a:t> </a:t>
            </a:r>
            <a:r>
              <a:rPr lang="en-US" sz="3360" b="1">
                <a:solidFill>
                  <a:srgbClr val="FFFF00"/>
                </a:solidFill>
                <a:latin typeface="+mj-lt"/>
                <a:cs typeface="Times New Roman" panose="02020603050405020304" pitchFamily="18" charset="0"/>
              </a:rPr>
              <a:t>A                    B                    C                    D</a:t>
            </a:r>
            <a:endParaRPr lang="en-US" sz="3360" b="1" dirty="0">
              <a:solidFill>
                <a:srgbClr val="FFFF00"/>
              </a:solidFill>
              <a:latin typeface="+mj-lt"/>
              <a:cs typeface="Times New Roman" panose="02020603050405020304" pitchFamily="18" charset="0"/>
            </a:endParaRPr>
          </a:p>
        </p:txBody>
      </p:sp>
      <p:sp>
        <p:nvSpPr>
          <p:cNvPr id="29" name="Rectangle 28">
            <a:extLst>
              <a:ext uri="{FF2B5EF4-FFF2-40B4-BE49-F238E27FC236}">
                <a16:creationId xmlns:a16="http://schemas.microsoft.com/office/drawing/2014/main" id="{CF7CF668-341D-F0AF-A2EC-178FF69950F7}"/>
              </a:ext>
            </a:extLst>
          </p:cNvPr>
          <p:cNvSpPr/>
          <p:nvPr/>
        </p:nvSpPr>
        <p:spPr>
          <a:xfrm>
            <a:off x="1981200" y="130175"/>
            <a:ext cx="9498013" cy="1063625"/>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60"/>
          </a:p>
        </p:txBody>
      </p:sp>
      <p:sp>
        <p:nvSpPr>
          <p:cNvPr id="34" name="Rectangle 33">
            <a:extLst>
              <a:ext uri="{FF2B5EF4-FFF2-40B4-BE49-F238E27FC236}">
                <a16:creationId xmlns:a16="http://schemas.microsoft.com/office/drawing/2014/main" id="{69F65D9C-E621-9704-FC61-2BA774022A50}"/>
              </a:ext>
            </a:extLst>
          </p:cNvPr>
          <p:cNvSpPr/>
          <p:nvPr/>
        </p:nvSpPr>
        <p:spPr>
          <a:xfrm>
            <a:off x="2073275" y="177800"/>
            <a:ext cx="9282113" cy="9144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80" b="1" dirty="0" err="1">
                <a:solidFill>
                  <a:srgbClr val="FFFF00"/>
                </a:solidFill>
              </a:rPr>
              <a:t>Truyện</a:t>
            </a:r>
            <a:r>
              <a:rPr lang="en-US" sz="2880" b="1" dirty="0">
                <a:solidFill>
                  <a:srgbClr val="FFFF00"/>
                </a:solidFill>
              </a:rPr>
              <a:t> “</a:t>
            </a:r>
            <a:r>
              <a:rPr lang="en-US" sz="2880" b="1" dirty="0" err="1">
                <a:solidFill>
                  <a:srgbClr val="FFFF00"/>
                </a:solidFill>
              </a:rPr>
              <a:t>Ếch</a:t>
            </a:r>
            <a:r>
              <a:rPr lang="en-US" sz="2880" b="1" dirty="0">
                <a:solidFill>
                  <a:srgbClr val="FFFF00"/>
                </a:solidFill>
              </a:rPr>
              <a:t> </a:t>
            </a:r>
            <a:r>
              <a:rPr lang="en-US" sz="2880" b="1" dirty="0" err="1">
                <a:solidFill>
                  <a:srgbClr val="FFFF00"/>
                </a:solidFill>
              </a:rPr>
              <a:t>ngồi</a:t>
            </a:r>
            <a:r>
              <a:rPr lang="en-US" sz="2880" b="1" dirty="0">
                <a:solidFill>
                  <a:srgbClr val="FFFF00"/>
                </a:solidFill>
              </a:rPr>
              <a:t> </a:t>
            </a:r>
            <a:r>
              <a:rPr lang="en-US" sz="2880" b="1" dirty="0" err="1">
                <a:solidFill>
                  <a:srgbClr val="FFFF00"/>
                </a:solidFill>
              </a:rPr>
              <a:t>đáy</a:t>
            </a:r>
            <a:r>
              <a:rPr lang="en-US" sz="2880" b="1" dirty="0">
                <a:solidFill>
                  <a:srgbClr val="FFFF00"/>
                </a:solidFill>
              </a:rPr>
              <a:t> </a:t>
            </a:r>
            <a:r>
              <a:rPr lang="en-US" sz="2880" b="1" dirty="0" err="1">
                <a:solidFill>
                  <a:srgbClr val="FFFF00"/>
                </a:solidFill>
              </a:rPr>
              <a:t>giếng</a:t>
            </a:r>
            <a:r>
              <a:rPr lang="en-US" sz="2880" b="1" dirty="0">
                <a:solidFill>
                  <a:srgbClr val="FFFF00"/>
                </a:solidFill>
              </a:rPr>
              <a:t>” </a:t>
            </a:r>
            <a:r>
              <a:rPr lang="en-US" sz="2880" b="1" dirty="0" err="1">
                <a:solidFill>
                  <a:srgbClr val="FFFF00"/>
                </a:solidFill>
              </a:rPr>
              <a:t>kể</a:t>
            </a:r>
            <a:r>
              <a:rPr lang="en-US" sz="2880" b="1" dirty="0">
                <a:solidFill>
                  <a:srgbClr val="FFFF00"/>
                </a:solidFill>
              </a:rPr>
              <a:t> </a:t>
            </a:r>
            <a:r>
              <a:rPr lang="en-US" sz="2880" b="1" dirty="0" err="1">
                <a:solidFill>
                  <a:srgbClr val="FFFF00"/>
                </a:solidFill>
              </a:rPr>
              <a:t>theo</a:t>
            </a:r>
            <a:r>
              <a:rPr lang="en-US" sz="2880" b="1" dirty="0">
                <a:solidFill>
                  <a:srgbClr val="FFFF00"/>
                </a:solidFill>
              </a:rPr>
              <a:t> </a:t>
            </a:r>
            <a:r>
              <a:rPr lang="en-US" sz="2880" b="1" dirty="0" err="1">
                <a:solidFill>
                  <a:srgbClr val="FFFF00"/>
                </a:solidFill>
              </a:rPr>
              <a:t>ngôi</a:t>
            </a:r>
            <a:r>
              <a:rPr lang="en-US" sz="2880" b="1" dirty="0">
                <a:solidFill>
                  <a:srgbClr val="FFFF00"/>
                </a:solidFill>
              </a:rPr>
              <a:t> </a:t>
            </a:r>
            <a:r>
              <a:rPr lang="en-US" sz="2880" b="1" dirty="0" err="1">
                <a:solidFill>
                  <a:srgbClr val="FFFF00"/>
                </a:solidFill>
              </a:rPr>
              <a:t>thứ</a:t>
            </a:r>
            <a:r>
              <a:rPr lang="en-US" sz="2880" b="1" dirty="0">
                <a:solidFill>
                  <a:srgbClr val="FFFF00"/>
                </a:solidFill>
              </a:rPr>
              <a:t> </a:t>
            </a:r>
            <a:r>
              <a:rPr lang="en-US" sz="2880" b="1" dirty="0" err="1">
                <a:solidFill>
                  <a:srgbClr val="FFFF00"/>
                </a:solidFill>
              </a:rPr>
              <a:t>mấy</a:t>
            </a:r>
            <a:r>
              <a:rPr lang="en-US" sz="2880" b="1" dirty="0">
                <a:solidFill>
                  <a:srgbClr val="FFFF00"/>
                </a:solidFill>
              </a:rPr>
              <a:t>?</a:t>
            </a:r>
          </a:p>
        </p:txBody>
      </p:sp>
      <p:sp>
        <p:nvSpPr>
          <p:cNvPr id="35" name="Bevel 34">
            <a:extLst>
              <a:ext uri="{FF2B5EF4-FFF2-40B4-BE49-F238E27FC236}">
                <a16:creationId xmlns:a16="http://schemas.microsoft.com/office/drawing/2014/main" id="{6627B797-E8BB-8060-B253-7F10854ACE46}"/>
              </a:ext>
            </a:extLst>
          </p:cNvPr>
          <p:cNvSpPr/>
          <p:nvPr/>
        </p:nvSpPr>
        <p:spPr>
          <a:xfrm>
            <a:off x="2620963" y="1463675"/>
            <a:ext cx="3648075" cy="746125"/>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rPr>
              <a:t>A. </a:t>
            </a:r>
            <a:r>
              <a:rPr lang="en-US" sz="2400" b="1" dirty="0" err="1">
                <a:solidFill>
                  <a:schemeClr val="bg1"/>
                </a:solidFill>
              </a:rPr>
              <a:t>Ngôi</a:t>
            </a:r>
            <a:r>
              <a:rPr lang="en-US" sz="2400" b="1" dirty="0">
                <a:solidFill>
                  <a:schemeClr val="bg1"/>
                </a:solidFill>
              </a:rPr>
              <a:t> </a:t>
            </a:r>
            <a:r>
              <a:rPr lang="en-US" sz="2400" b="1" dirty="0" err="1">
                <a:solidFill>
                  <a:schemeClr val="bg1"/>
                </a:solidFill>
              </a:rPr>
              <a:t>thứ</a:t>
            </a:r>
            <a:r>
              <a:rPr lang="en-US" sz="2400" b="1" dirty="0">
                <a:solidFill>
                  <a:schemeClr val="bg1"/>
                </a:solidFill>
              </a:rPr>
              <a:t> </a:t>
            </a:r>
            <a:r>
              <a:rPr lang="en-US" sz="2400" b="1" dirty="0" err="1">
                <a:solidFill>
                  <a:schemeClr val="bg1"/>
                </a:solidFill>
              </a:rPr>
              <a:t>ba</a:t>
            </a:r>
            <a:endParaRPr lang="en-US" sz="2400" b="1" dirty="0">
              <a:solidFill>
                <a:schemeClr val="bg1"/>
              </a:solidFill>
            </a:endParaRPr>
          </a:p>
        </p:txBody>
      </p:sp>
      <p:sp>
        <p:nvSpPr>
          <p:cNvPr id="36" name="Bevel 35">
            <a:extLst>
              <a:ext uri="{FF2B5EF4-FFF2-40B4-BE49-F238E27FC236}">
                <a16:creationId xmlns:a16="http://schemas.microsoft.com/office/drawing/2014/main" id="{D5487B45-0870-300B-18B7-F9B72E3EF957}"/>
              </a:ext>
            </a:extLst>
          </p:cNvPr>
          <p:cNvSpPr/>
          <p:nvPr/>
        </p:nvSpPr>
        <p:spPr>
          <a:xfrm>
            <a:off x="7324725" y="1463675"/>
            <a:ext cx="3648075" cy="746125"/>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rPr>
              <a:t>B. </a:t>
            </a:r>
            <a:r>
              <a:rPr lang="en-US" sz="2400" b="1" dirty="0" err="1">
                <a:solidFill>
                  <a:schemeClr val="bg1"/>
                </a:solidFill>
              </a:rPr>
              <a:t>Ngôi</a:t>
            </a:r>
            <a:r>
              <a:rPr lang="en-US" sz="2400" b="1" dirty="0">
                <a:solidFill>
                  <a:schemeClr val="bg1"/>
                </a:solidFill>
              </a:rPr>
              <a:t> </a:t>
            </a:r>
            <a:r>
              <a:rPr lang="en-US" sz="2400" b="1" dirty="0" err="1">
                <a:solidFill>
                  <a:schemeClr val="bg1"/>
                </a:solidFill>
              </a:rPr>
              <a:t>thứ</a:t>
            </a:r>
            <a:r>
              <a:rPr lang="en-US" sz="2400" b="1" dirty="0">
                <a:solidFill>
                  <a:schemeClr val="bg1"/>
                </a:solidFill>
              </a:rPr>
              <a:t> </a:t>
            </a:r>
            <a:r>
              <a:rPr lang="en-US" sz="2400" b="1" dirty="0" err="1">
                <a:solidFill>
                  <a:schemeClr val="bg1"/>
                </a:solidFill>
              </a:rPr>
              <a:t>hai</a:t>
            </a:r>
            <a:endParaRPr lang="en-US" sz="2400" b="1" dirty="0">
              <a:solidFill>
                <a:schemeClr val="bg1"/>
              </a:solidFill>
            </a:endParaRPr>
          </a:p>
        </p:txBody>
      </p:sp>
      <p:sp>
        <p:nvSpPr>
          <p:cNvPr id="37" name="Bevel 36">
            <a:extLst>
              <a:ext uri="{FF2B5EF4-FFF2-40B4-BE49-F238E27FC236}">
                <a16:creationId xmlns:a16="http://schemas.microsoft.com/office/drawing/2014/main" id="{F7F57D7A-FD6D-A60C-5377-4BC58015A57C}"/>
              </a:ext>
            </a:extLst>
          </p:cNvPr>
          <p:cNvSpPr/>
          <p:nvPr/>
        </p:nvSpPr>
        <p:spPr>
          <a:xfrm>
            <a:off x="2620963" y="2452688"/>
            <a:ext cx="3648075" cy="74453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rPr>
              <a:t>C. </a:t>
            </a:r>
            <a:r>
              <a:rPr lang="en-US" sz="2400" b="1" dirty="0" err="1">
                <a:solidFill>
                  <a:schemeClr val="bg1"/>
                </a:solidFill>
              </a:rPr>
              <a:t>Ngôi</a:t>
            </a:r>
            <a:r>
              <a:rPr lang="en-US" sz="2400" b="1" dirty="0">
                <a:solidFill>
                  <a:schemeClr val="bg1"/>
                </a:solidFill>
              </a:rPr>
              <a:t> </a:t>
            </a:r>
            <a:r>
              <a:rPr lang="en-US" sz="2400" b="1" dirty="0" err="1">
                <a:solidFill>
                  <a:schemeClr val="bg1"/>
                </a:solidFill>
              </a:rPr>
              <a:t>thứ</a:t>
            </a:r>
            <a:r>
              <a:rPr lang="en-US" sz="2400" b="1" dirty="0">
                <a:solidFill>
                  <a:schemeClr val="bg1"/>
                </a:solidFill>
              </a:rPr>
              <a:t> </a:t>
            </a:r>
            <a:r>
              <a:rPr lang="en-US" sz="2400" b="1" dirty="0" err="1">
                <a:solidFill>
                  <a:schemeClr val="bg1"/>
                </a:solidFill>
              </a:rPr>
              <a:t>nhất</a:t>
            </a:r>
            <a:endParaRPr lang="en-US" sz="2400" b="1" dirty="0">
              <a:solidFill>
                <a:schemeClr val="bg1"/>
              </a:solidFill>
            </a:endParaRPr>
          </a:p>
        </p:txBody>
      </p:sp>
      <p:sp>
        <p:nvSpPr>
          <p:cNvPr id="38" name="Bevel 37">
            <a:extLst>
              <a:ext uri="{FF2B5EF4-FFF2-40B4-BE49-F238E27FC236}">
                <a16:creationId xmlns:a16="http://schemas.microsoft.com/office/drawing/2014/main" id="{EEC09E98-92D4-DC91-BF6A-0449A78E0E7B}"/>
              </a:ext>
            </a:extLst>
          </p:cNvPr>
          <p:cNvSpPr/>
          <p:nvPr/>
        </p:nvSpPr>
        <p:spPr>
          <a:xfrm>
            <a:off x="7318375" y="2468563"/>
            <a:ext cx="3648075" cy="746125"/>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400" b="1" dirty="0">
                <a:solidFill>
                  <a:schemeClr val="bg1"/>
                </a:solidFill>
              </a:rPr>
              <a:t>D. </a:t>
            </a:r>
            <a:r>
              <a:rPr lang="en-US" sz="2400" b="1" dirty="0" err="1">
                <a:solidFill>
                  <a:schemeClr val="bg1"/>
                </a:solidFill>
              </a:rPr>
              <a:t>Không</a:t>
            </a:r>
            <a:r>
              <a:rPr lang="en-US" sz="2400" b="1" dirty="0">
                <a:solidFill>
                  <a:schemeClr val="bg1"/>
                </a:solidFill>
              </a:rPr>
              <a:t> </a:t>
            </a:r>
            <a:r>
              <a:rPr lang="en-US" sz="2400" b="1" dirty="0" err="1">
                <a:solidFill>
                  <a:schemeClr val="bg1"/>
                </a:solidFill>
              </a:rPr>
              <a:t>có</a:t>
            </a:r>
            <a:r>
              <a:rPr lang="en-US" sz="2400" b="1" dirty="0">
                <a:solidFill>
                  <a:schemeClr val="bg1"/>
                </a:solidFill>
              </a:rPr>
              <a:t> </a:t>
            </a:r>
            <a:r>
              <a:rPr lang="en-US" sz="2400" b="1" dirty="0" err="1">
                <a:solidFill>
                  <a:schemeClr val="bg1"/>
                </a:solidFill>
              </a:rPr>
              <a:t>ngôi</a:t>
            </a:r>
            <a:r>
              <a:rPr lang="en-US" sz="2400" b="1" dirty="0">
                <a:solidFill>
                  <a:schemeClr val="bg1"/>
                </a:solidFill>
              </a:rPr>
              <a:t> </a:t>
            </a:r>
            <a:r>
              <a:rPr lang="en-US" sz="2400" b="1" dirty="0" err="1">
                <a:solidFill>
                  <a:schemeClr val="bg1"/>
                </a:solidFill>
              </a:rPr>
              <a:t>kể</a:t>
            </a:r>
            <a:endParaRPr lang="en-US" sz="24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nodeType="afterGroup">
                            <p:stCondLst>
                              <p:cond delay="1000"/>
                            </p:stCondLst>
                            <p:childTnLst>
                              <p:par>
                                <p:cTn id="18" presetID="10" presetClass="exit" presetSubtype="0" fill="hold" nodeType="afterEffect">
                                  <p:stCondLst>
                                    <p:cond delay="0"/>
                                  </p:stCondLst>
                                  <p:childTnLst>
                                    <p:animEffect transition="out" filter="fade">
                                      <p:cBhvr>
                                        <p:cTn id="19" dur="10"/>
                                        <p:tgtEl>
                                          <p:spTgt spid="16"/>
                                        </p:tgtEl>
                                      </p:cBhvr>
                                    </p:animEffect>
                                    <p:set>
                                      <p:cBhvr>
                                        <p:cTn id="20" dur="1" fill="hold">
                                          <p:stCondLst>
                                            <p:cond delay="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
                                        <p:tgtEl>
                                          <p:spTgt spid="5"/>
                                        </p:tgtEl>
                                      </p:cBhvr>
                                    </p:animEffect>
                                  </p:childTnLst>
                                </p:cTn>
                              </p:par>
                            </p:childTnLst>
                          </p:cTn>
                        </p:par>
                        <p:par>
                          <p:cTn id="24" fill="hold" nodeType="afterGroup">
                            <p:stCondLst>
                              <p:cond delay="101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nodeType="afterGroup">
                            <p:stCondLst>
                              <p:cond delay="4010"/>
                            </p:stCondLst>
                            <p:childTnLst>
                              <p:par>
                                <p:cTn id="28" presetID="10" presetClass="exit" presetSubtype="0" fill="hold" nodeType="afterEffect">
                                  <p:stCondLst>
                                    <p:cond delay="0"/>
                                  </p:stCondLst>
                                  <p:childTnLst>
                                    <p:animEffect transition="out" filter="fade">
                                      <p:cBhvr>
                                        <p:cTn id="29" dur="10"/>
                                        <p:tgtEl>
                                          <p:spTgt spid="5"/>
                                        </p:tgtEl>
                                      </p:cBhvr>
                                    </p:animEffect>
                                    <p:set>
                                      <p:cBhvr>
                                        <p:cTn id="30" dur="1" fill="hold">
                                          <p:stCondLst>
                                            <p:cond delay="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
                                        <p:tgtEl>
                                          <p:spTgt spid="11"/>
                                        </p:tgtEl>
                                      </p:cBhvr>
                                    </p:animEffect>
                                  </p:childTnLst>
                                </p:cTn>
                              </p:par>
                            </p:childTnLst>
                          </p:cTn>
                        </p:par>
                        <p:par>
                          <p:cTn id="34" fill="hold" nodeType="afterGroup">
                            <p:stCondLst>
                              <p:cond delay="402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nodeType="afterGroup">
                            <p:stCondLst>
                              <p:cond delay="602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nodeType="afterGroup">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nodeType="afterGroup">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nodeType="afterGroup">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nodeType="afterGroup">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nodeType="afterGroup">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2" name="oisairoi.wav"/>
                                        </p:tgtEl>
                                      </p:cMediaNode>
                                    </p:audio>
                                  </p:sub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nodeType="withEffect">
                                  <p:stCondLst>
                                    <p:cond delay="0"/>
                                  </p:stCondLst>
                                  <p:childTnLst>
                                    <p:animEffect transition="out" filter="fade">
                                      <p:cBhvr>
                                        <p:cTn id="110" dur="250"/>
                                        <p:tgtEl>
                                          <p:spTgt spid="22"/>
                                        </p:tgtEl>
                                      </p:cBhvr>
                                    </p:animEffect>
                                    <p:set>
                                      <p:cBhvr>
                                        <p:cTn id="11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6"/>
                                        </p:tgtEl>
                                        <p:attrNameLst>
                                          <p:attrName>r</p:attrName>
                                        </p:attrNameLst>
                                      </p:cBhvr>
                                    </p:animRot>
                                    <p:animRot by="-240000">
                                      <p:cBhvr>
                                        <p:cTn id="117" dur="200" fill="hold">
                                          <p:stCondLst>
                                            <p:cond delay="200"/>
                                          </p:stCondLst>
                                        </p:cTn>
                                        <p:tgtEl>
                                          <p:spTgt spid="26"/>
                                        </p:tgtEl>
                                        <p:attrNameLst>
                                          <p:attrName>r</p:attrName>
                                        </p:attrNameLst>
                                      </p:cBhvr>
                                    </p:animRot>
                                    <p:animRot by="240000">
                                      <p:cBhvr>
                                        <p:cTn id="118" dur="200" fill="hold">
                                          <p:stCondLst>
                                            <p:cond delay="400"/>
                                          </p:stCondLst>
                                        </p:cTn>
                                        <p:tgtEl>
                                          <p:spTgt spid="26"/>
                                        </p:tgtEl>
                                        <p:attrNameLst>
                                          <p:attrName>r</p:attrName>
                                        </p:attrNameLst>
                                      </p:cBhvr>
                                    </p:animRot>
                                    <p:animRot by="-240000">
                                      <p:cBhvr>
                                        <p:cTn id="119" dur="200" fill="hold">
                                          <p:stCondLst>
                                            <p:cond delay="600"/>
                                          </p:stCondLst>
                                        </p:cTn>
                                        <p:tgtEl>
                                          <p:spTgt spid="26"/>
                                        </p:tgtEl>
                                        <p:attrNameLst>
                                          <p:attrName>r</p:attrName>
                                        </p:attrNameLst>
                                      </p:cBhvr>
                                    </p:animRot>
                                    <p:animRot by="120000">
                                      <p:cBhvr>
                                        <p:cTn id="120" dur="200" fill="hold">
                                          <p:stCondLst>
                                            <p:cond delay="800"/>
                                          </p:stCondLst>
                                        </p:cTn>
                                        <p:tgtEl>
                                          <p:spTgt spid="26"/>
                                        </p:tgtEl>
                                        <p:attrNameLst>
                                          <p:attrName>r</p:attrName>
                                        </p:attrNameLst>
                                      </p:cBhvr>
                                    </p:animRot>
                                  </p:childTnLst>
                                </p:cTn>
                              </p:par>
                            </p:childTnLst>
                          </p:cTn>
                        </p:par>
                        <p:par>
                          <p:cTn id="121" fill="hold" nodeType="afterGroup">
                            <p:stCondLst>
                              <p:cond delay="1000"/>
                            </p:stCondLst>
                            <p:childTnLst>
                              <p:par>
                                <p:cTn id="122" presetID="10" presetClass="exit" presetSubtype="0" fill="hold" nodeType="afterEffect">
                                  <p:stCondLst>
                                    <p:cond delay="0"/>
                                  </p:stCondLst>
                                  <p:childTnLst>
                                    <p:animEffect transition="out" filter="fade">
                                      <p:cBhvr>
                                        <p:cTn id="123" dur="250"/>
                                        <p:tgtEl>
                                          <p:spTgt spid="16"/>
                                        </p:tgtEl>
                                      </p:cBhvr>
                                    </p:animEffect>
                                    <p:set>
                                      <p:cBhvr>
                                        <p:cTn id="124" dur="1" fill="hold">
                                          <p:stCondLst>
                                            <p:cond delay="249"/>
                                          </p:stCondLst>
                                        </p:cTn>
                                        <p:tgtEl>
                                          <p:spTgt spid="1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50"/>
                                        <p:tgtEl>
                                          <p:spTgt spid="5"/>
                                        </p:tgtEl>
                                      </p:cBhvr>
                                    </p:animEffect>
                                  </p:childTnLst>
                                </p:cTn>
                              </p:par>
                            </p:childTnLst>
                          </p:cTn>
                        </p:par>
                        <p:par>
                          <p:cTn id="128" fill="hold" nodeType="afterGroup">
                            <p:stCondLst>
                              <p:cond delay="1250"/>
                            </p:stCondLst>
                            <p:childTnLst>
                              <p:par>
                                <p:cTn id="129" presetID="63" presetClass="path" presetSubtype="0" accel="50000" decel="50000" fill="hold" nodeType="afterEffect">
                                  <p:stCondLst>
                                    <p:cond delay="0"/>
                                  </p:stCondLst>
                                  <p:childTnLst>
                                    <p:animMotion origin="layout" path="M -8.33333E-7 -4.81481E-6 L 0.33316 0.30024 " pathEditMode="relative" rAng="0" ptsTypes="AA">
                                      <p:cBhvr>
                                        <p:cTn id="130" dur="2000" fill="hold"/>
                                        <p:tgtEl>
                                          <p:spTgt spid="5"/>
                                        </p:tgtEl>
                                        <p:attrNameLst>
                                          <p:attrName>ppt_x</p:attrName>
                                          <p:attrName>ppt_y</p:attrName>
                                        </p:attrNameLst>
                                      </p:cBhvr>
                                      <p:rCtr x="16649" y="15000"/>
                                    </p:animMotion>
                                  </p:childTnLst>
                                </p:cTn>
                              </p:par>
                            </p:childTnLst>
                          </p:cTn>
                        </p:par>
                        <p:par>
                          <p:cTn id="131" fill="hold" nodeType="afterGroup">
                            <p:stCondLst>
                              <p:cond delay="3250"/>
                            </p:stCondLst>
                            <p:childTnLst>
                              <p:par>
                                <p:cTn id="132" presetID="10" presetClass="exit" presetSubtype="0" fill="hold" nodeType="afterEffect">
                                  <p:stCondLst>
                                    <p:cond delay="0"/>
                                  </p:stCondLst>
                                  <p:childTnLst>
                                    <p:animEffect transition="out" filter="fade">
                                      <p:cBhvr>
                                        <p:cTn id="133" dur="250"/>
                                        <p:tgtEl>
                                          <p:spTgt spid="5"/>
                                        </p:tgtEl>
                                      </p:cBhvr>
                                    </p:animEffect>
                                    <p:set>
                                      <p:cBhvr>
                                        <p:cTn id="134" dur="1" fill="hold">
                                          <p:stCondLst>
                                            <p:cond delay="249"/>
                                          </p:stCondLst>
                                        </p:cTn>
                                        <p:tgtEl>
                                          <p:spTgt spid="5"/>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250"/>
                                        <p:tgtEl>
                                          <p:spTgt spid="24"/>
                                        </p:tgtEl>
                                      </p:cBhvr>
                                    </p:animEffect>
                                  </p:childTnLst>
                                </p:cTn>
                              </p:par>
                            </p:childTnLst>
                          </p:cTn>
                        </p:par>
                        <p:par>
                          <p:cTn id="138" fill="hold" nodeType="afterGroup">
                            <p:stCondLst>
                              <p:cond delay="3500"/>
                            </p:stCondLst>
                            <p:childTnLst>
                              <p:par>
                                <p:cTn id="139" presetID="32" presetClass="emph" presetSubtype="0" fill="hold" nodeType="afterEffect">
                                  <p:stCondLst>
                                    <p:cond delay="0"/>
                                  </p:stCondLst>
                                  <p:childTnLst>
                                    <p:animRot by="120000">
                                      <p:cBhvr>
                                        <p:cTn id="140" dur="200" fill="hold">
                                          <p:stCondLst>
                                            <p:cond delay="0"/>
                                          </p:stCondLst>
                                        </p:cTn>
                                        <p:tgtEl>
                                          <p:spTgt spid="24"/>
                                        </p:tgtEl>
                                        <p:attrNameLst>
                                          <p:attrName>r</p:attrName>
                                        </p:attrNameLst>
                                      </p:cBhvr>
                                    </p:animRot>
                                    <p:animRot by="-240000">
                                      <p:cBhvr>
                                        <p:cTn id="141" dur="400" fill="hold">
                                          <p:stCondLst>
                                            <p:cond delay="400"/>
                                          </p:stCondLst>
                                        </p:cTn>
                                        <p:tgtEl>
                                          <p:spTgt spid="24"/>
                                        </p:tgtEl>
                                        <p:attrNameLst>
                                          <p:attrName>r</p:attrName>
                                        </p:attrNameLst>
                                      </p:cBhvr>
                                    </p:animRot>
                                    <p:animRot by="240000">
                                      <p:cBhvr>
                                        <p:cTn id="142" dur="400" fill="hold">
                                          <p:stCondLst>
                                            <p:cond delay="800"/>
                                          </p:stCondLst>
                                        </p:cTn>
                                        <p:tgtEl>
                                          <p:spTgt spid="24"/>
                                        </p:tgtEl>
                                        <p:attrNameLst>
                                          <p:attrName>r</p:attrName>
                                        </p:attrNameLst>
                                      </p:cBhvr>
                                    </p:animRot>
                                    <p:animRot by="-240000">
                                      <p:cBhvr>
                                        <p:cTn id="143" dur="400" fill="hold">
                                          <p:stCondLst>
                                            <p:cond delay="1200"/>
                                          </p:stCondLst>
                                        </p:cTn>
                                        <p:tgtEl>
                                          <p:spTgt spid="24"/>
                                        </p:tgtEl>
                                        <p:attrNameLst>
                                          <p:attrName>r</p:attrName>
                                        </p:attrNameLst>
                                      </p:cBhvr>
                                    </p:animRot>
                                    <p:animRot by="120000">
                                      <p:cBhvr>
                                        <p:cTn id="144" dur="400" fill="hold">
                                          <p:stCondLst>
                                            <p:cond delay="1600"/>
                                          </p:stCondLst>
                                        </p:cTn>
                                        <p:tgtEl>
                                          <p:spTgt spid="24"/>
                                        </p:tgtEl>
                                        <p:attrNameLst>
                                          <p:attrName>r</p:attrName>
                                        </p:attrNameLst>
                                      </p:cBhvr>
                                    </p:animRot>
                                  </p:childTnLst>
                                </p:cTn>
                              </p:par>
                              <p:par>
                                <p:cTn id="145" presetID="32" presetClass="emph" presetSubtype="0" fill="hold" nodeType="withEffect">
                                  <p:stCondLst>
                                    <p:cond delay="0"/>
                                  </p:stCondLst>
                                  <p:childTnLst>
                                    <p:animRot by="120000">
                                      <p:cBhvr>
                                        <p:cTn id="146" dur="200" fill="hold">
                                          <p:stCondLst>
                                            <p:cond delay="0"/>
                                          </p:stCondLst>
                                        </p:cTn>
                                        <p:tgtEl>
                                          <p:spTgt spid="26"/>
                                        </p:tgtEl>
                                        <p:attrNameLst>
                                          <p:attrName>r</p:attrName>
                                        </p:attrNameLst>
                                      </p:cBhvr>
                                    </p:animRot>
                                    <p:animRot by="-240000">
                                      <p:cBhvr>
                                        <p:cTn id="147" dur="400" fill="hold">
                                          <p:stCondLst>
                                            <p:cond delay="400"/>
                                          </p:stCondLst>
                                        </p:cTn>
                                        <p:tgtEl>
                                          <p:spTgt spid="26"/>
                                        </p:tgtEl>
                                        <p:attrNameLst>
                                          <p:attrName>r</p:attrName>
                                        </p:attrNameLst>
                                      </p:cBhvr>
                                    </p:animRot>
                                    <p:animRot by="240000">
                                      <p:cBhvr>
                                        <p:cTn id="148" dur="400" fill="hold">
                                          <p:stCondLst>
                                            <p:cond delay="800"/>
                                          </p:stCondLst>
                                        </p:cTn>
                                        <p:tgtEl>
                                          <p:spTgt spid="26"/>
                                        </p:tgtEl>
                                        <p:attrNameLst>
                                          <p:attrName>r</p:attrName>
                                        </p:attrNameLst>
                                      </p:cBhvr>
                                    </p:animRot>
                                    <p:animRot by="-240000">
                                      <p:cBhvr>
                                        <p:cTn id="149" dur="400" fill="hold">
                                          <p:stCondLst>
                                            <p:cond delay="1200"/>
                                          </p:stCondLst>
                                        </p:cTn>
                                        <p:tgtEl>
                                          <p:spTgt spid="26"/>
                                        </p:tgtEl>
                                        <p:attrNameLst>
                                          <p:attrName>r</p:attrName>
                                        </p:attrNameLst>
                                      </p:cBhvr>
                                    </p:animRot>
                                    <p:animRot by="120000">
                                      <p:cBhvr>
                                        <p:cTn id="150" dur="400" fill="hold">
                                          <p:stCondLst>
                                            <p:cond delay="1600"/>
                                          </p:stCondLst>
                                        </p:cTn>
                                        <p:tgtEl>
                                          <p:spTgt spid="26"/>
                                        </p:tgtEl>
                                        <p:attrNameLst>
                                          <p:attrName>r</p:attrName>
                                        </p:attrNameLst>
                                      </p:cBhvr>
                                    </p:animRot>
                                  </p:childTnLst>
                                </p:cTn>
                              </p:par>
                            </p:childTnLst>
                          </p:cTn>
                        </p:par>
                        <p:par>
                          <p:cTn id="151" fill="hold" nodeType="afterGroup">
                            <p:stCondLst>
                              <p:cond delay="5500"/>
                            </p:stCondLst>
                            <p:childTnLst>
                              <p:par>
                                <p:cTn id="152" presetID="10" presetClass="exit" presetSubtype="0" fill="hold" nodeType="afterEffect">
                                  <p:stCondLst>
                                    <p:cond delay="0"/>
                                  </p:stCondLst>
                                  <p:childTnLst>
                                    <p:animEffect transition="out" filter="fade">
                                      <p:cBhvr>
                                        <p:cTn id="153" dur="250"/>
                                        <p:tgtEl>
                                          <p:spTgt spid="24"/>
                                        </p:tgtEl>
                                      </p:cBhvr>
                                    </p:animEffect>
                                    <p:set>
                                      <p:cBhvr>
                                        <p:cTn id="154" dur="1" fill="hold">
                                          <p:stCondLst>
                                            <p:cond delay="249"/>
                                          </p:stCondLst>
                                        </p:cTn>
                                        <p:tgtEl>
                                          <p:spTgt spid="2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250"/>
                                        <p:tgtEl>
                                          <p:spTgt spid="23"/>
                                        </p:tgtEl>
                                      </p:cBhvr>
                                    </p:animEffect>
                                  </p:childTnLst>
                                  <p:subTnLst>
                                    <p:audio>
                                      <p:cMediaNode>
                                        <p:cTn display="0" masterRel="sameClick">
                                          <p:stCondLst>
                                            <p:cond evt="begin" delay="0">
                                              <p:tn val="155"/>
                                            </p:cond>
                                          </p:stCondLst>
                                          <p:endCondLst>
                                            <p:cond evt="onStopAudio" delay="0">
                                              <p:tgtEl>
                                                <p:sldTgt/>
                                              </p:tgtEl>
                                            </p:cond>
                                          </p:endCondLst>
                                        </p:cTn>
                                        <p:tgtEl>
                                          <p:sndTgt r:embed="rId3" name="oisairoi.wav"/>
                                        </p:tgtEl>
                                      </p:cMediaNode>
                                    </p:audio>
                                  </p:subTnLst>
                                </p:cTn>
                              </p:par>
                              <p:par>
                                <p:cTn id="158" presetID="10" presetClass="entr" presetSubtype="0" fill="hold" nodeType="with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250"/>
                                        <p:tgtEl>
                                          <p:spTgt spid="25"/>
                                        </p:tgtEl>
                                      </p:cBhvr>
                                    </p:animEffect>
                                  </p:childTnLst>
                                  <p:subTnLst>
                                    <p:audio>
                                      <p:cMediaNode>
                                        <p:cTn display="0" masterRel="sameClick">
                                          <p:stCondLst>
                                            <p:cond evt="begin" delay="0">
                                              <p:tn val="158"/>
                                            </p:cond>
                                          </p:stCondLst>
                                          <p:endCondLst>
                                            <p:cond evt="onStopAudio" delay="0">
                                              <p:tgtEl>
                                                <p:sldTgt/>
                                              </p:tgtEl>
                                            </p:cond>
                                          </p:endCondLst>
                                        </p:cTn>
                                        <p:tgtEl>
                                          <p:sndTgt r:embed="rId2" name="oisairoi.wav"/>
                                        </p:tgtEl>
                                      </p:cMediaNode>
                                    </p:audio>
                                  </p:subTnLst>
                                </p:cTn>
                              </p:par>
                              <p:par>
                                <p:cTn id="161" presetID="10" presetClass="exit" presetSubtype="0" fill="hold" nodeType="withEffect">
                                  <p:stCondLst>
                                    <p:cond delay="0"/>
                                  </p:stCondLst>
                                  <p:childTnLst>
                                    <p:animEffect transition="out" filter="fade">
                                      <p:cBhvr>
                                        <p:cTn id="162" dur="250"/>
                                        <p:tgtEl>
                                          <p:spTgt spid="26"/>
                                        </p:tgtEl>
                                      </p:cBhvr>
                                    </p:animEffect>
                                    <p:set>
                                      <p:cBhvr>
                                        <p:cTn id="16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4" restart="whenNotActive" fill="hold" evtFilter="cancelBubble" nodeType="interactiveSeq">
                <p:stCondLst>
                  <p:cond evt="onClick" delay="0">
                    <p:tgtEl>
                      <p:spTgt spid="30"/>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32" presetClass="emph" presetSubtype="0" fill="hold" nodeType="clickEffect">
                                  <p:stCondLst>
                                    <p:cond delay="0"/>
                                  </p:stCondLst>
                                  <p:childTnLst>
                                    <p:animRot by="120000">
                                      <p:cBhvr>
                                        <p:cTn id="168" dur="100" fill="hold">
                                          <p:stCondLst>
                                            <p:cond delay="0"/>
                                          </p:stCondLst>
                                        </p:cTn>
                                        <p:tgtEl>
                                          <p:spTgt spid="30"/>
                                        </p:tgtEl>
                                        <p:attrNameLst>
                                          <p:attrName>r</p:attrName>
                                        </p:attrNameLst>
                                      </p:cBhvr>
                                    </p:animRot>
                                    <p:animRot by="-240000">
                                      <p:cBhvr>
                                        <p:cTn id="169" dur="200" fill="hold">
                                          <p:stCondLst>
                                            <p:cond delay="200"/>
                                          </p:stCondLst>
                                        </p:cTn>
                                        <p:tgtEl>
                                          <p:spTgt spid="30"/>
                                        </p:tgtEl>
                                        <p:attrNameLst>
                                          <p:attrName>r</p:attrName>
                                        </p:attrNameLst>
                                      </p:cBhvr>
                                    </p:animRot>
                                    <p:animRot by="240000">
                                      <p:cBhvr>
                                        <p:cTn id="170" dur="200" fill="hold">
                                          <p:stCondLst>
                                            <p:cond delay="400"/>
                                          </p:stCondLst>
                                        </p:cTn>
                                        <p:tgtEl>
                                          <p:spTgt spid="30"/>
                                        </p:tgtEl>
                                        <p:attrNameLst>
                                          <p:attrName>r</p:attrName>
                                        </p:attrNameLst>
                                      </p:cBhvr>
                                    </p:animRot>
                                    <p:animRot by="-240000">
                                      <p:cBhvr>
                                        <p:cTn id="171" dur="200" fill="hold">
                                          <p:stCondLst>
                                            <p:cond delay="600"/>
                                          </p:stCondLst>
                                        </p:cTn>
                                        <p:tgtEl>
                                          <p:spTgt spid="30"/>
                                        </p:tgtEl>
                                        <p:attrNameLst>
                                          <p:attrName>r</p:attrName>
                                        </p:attrNameLst>
                                      </p:cBhvr>
                                    </p:animRot>
                                    <p:animRot by="120000">
                                      <p:cBhvr>
                                        <p:cTn id="172" dur="200" fill="hold">
                                          <p:stCondLst>
                                            <p:cond delay="800"/>
                                          </p:stCondLst>
                                        </p:cTn>
                                        <p:tgtEl>
                                          <p:spTgt spid="30"/>
                                        </p:tgtEl>
                                        <p:attrNameLst>
                                          <p:attrName>r</p:attrName>
                                        </p:attrNameLst>
                                      </p:cBhvr>
                                    </p:animRot>
                                  </p:childTnLst>
                                </p:cTn>
                              </p:par>
                            </p:childTnLst>
                          </p:cTn>
                        </p:par>
                        <p:par>
                          <p:cTn id="173" fill="hold" nodeType="afterGroup">
                            <p:stCondLst>
                              <p:cond delay="1000"/>
                            </p:stCondLst>
                            <p:childTnLst>
                              <p:par>
                                <p:cTn id="174" presetID="10" presetClass="exit" presetSubtype="0" fill="hold" nodeType="afterEffect">
                                  <p:stCondLst>
                                    <p:cond delay="0"/>
                                  </p:stCondLst>
                                  <p:childTnLst>
                                    <p:animEffect transition="out" filter="fade">
                                      <p:cBhvr>
                                        <p:cTn id="175" dur="250"/>
                                        <p:tgtEl>
                                          <p:spTgt spid="16"/>
                                        </p:tgtEl>
                                      </p:cBhvr>
                                    </p:animEffect>
                                    <p:set>
                                      <p:cBhvr>
                                        <p:cTn id="176" dur="1" fill="hold">
                                          <p:stCondLst>
                                            <p:cond delay="249"/>
                                          </p:stCondLst>
                                        </p:cTn>
                                        <p:tgtEl>
                                          <p:spTgt spid="16"/>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5"/>
                                        </p:tgtEl>
                                        <p:attrNameLst>
                                          <p:attrName>style.visibility</p:attrName>
                                        </p:attrNameLst>
                                      </p:cBhvr>
                                      <p:to>
                                        <p:strVal val="visible"/>
                                      </p:to>
                                    </p:set>
                                    <p:animEffect transition="in" filter="fade">
                                      <p:cBhvr>
                                        <p:cTn id="179" dur="250"/>
                                        <p:tgtEl>
                                          <p:spTgt spid="5"/>
                                        </p:tgtEl>
                                      </p:cBhvr>
                                    </p:animEffect>
                                  </p:childTnLst>
                                </p:cTn>
                              </p:par>
                            </p:childTnLst>
                          </p:cTn>
                        </p:par>
                        <p:par>
                          <p:cTn id="180" fill="hold" nodeType="afterGroup">
                            <p:stCondLst>
                              <p:cond delay="1250"/>
                            </p:stCondLst>
                            <p:childTnLst>
                              <p:par>
                                <p:cTn id="181" presetID="49" presetClass="path" presetSubtype="0" accel="50000" decel="50000" fill="hold" nodeType="afterEffect">
                                  <p:stCondLst>
                                    <p:cond delay="0"/>
                                  </p:stCondLst>
                                  <p:childTnLst>
                                    <p:animMotion origin="layout" path="M -0.00573 0.02894 L 0.07917 0.32917 " pathEditMode="relative" rAng="0" ptsTypes="AA">
                                      <p:cBhvr>
                                        <p:cTn id="182" dur="2000" fill="hold"/>
                                        <p:tgtEl>
                                          <p:spTgt spid="5"/>
                                        </p:tgtEl>
                                        <p:attrNameLst>
                                          <p:attrName>ppt_x</p:attrName>
                                          <p:attrName>ppt_y</p:attrName>
                                        </p:attrNameLst>
                                      </p:cBhvr>
                                      <p:rCtr x="4236" y="15000"/>
                                    </p:animMotion>
                                  </p:childTnLst>
                                </p:cTn>
                              </p:par>
                            </p:childTnLst>
                          </p:cTn>
                        </p:par>
                        <p:par>
                          <p:cTn id="183" fill="hold" nodeType="afterGroup">
                            <p:stCondLst>
                              <p:cond delay="3250"/>
                            </p:stCondLst>
                            <p:childTnLst>
                              <p:par>
                                <p:cTn id="184" presetID="10" presetClass="exit" presetSubtype="0" fill="hold" nodeType="afterEffect">
                                  <p:stCondLst>
                                    <p:cond delay="0"/>
                                  </p:stCondLst>
                                  <p:childTnLst>
                                    <p:animEffect transition="out" filter="fade">
                                      <p:cBhvr>
                                        <p:cTn id="185" dur="250"/>
                                        <p:tgtEl>
                                          <p:spTgt spid="5"/>
                                        </p:tgtEl>
                                      </p:cBhvr>
                                    </p:animEffect>
                                    <p:set>
                                      <p:cBhvr>
                                        <p:cTn id="186" dur="1" fill="hold">
                                          <p:stCondLst>
                                            <p:cond delay="249"/>
                                          </p:stCondLst>
                                        </p:cTn>
                                        <p:tgtEl>
                                          <p:spTgt spid="5"/>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28"/>
                                        </p:tgtEl>
                                        <p:attrNameLst>
                                          <p:attrName>style.visibility</p:attrName>
                                        </p:attrNameLst>
                                      </p:cBhvr>
                                      <p:to>
                                        <p:strVal val="visible"/>
                                      </p:to>
                                    </p:set>
                                    <p:animEffect transition="in" filter="fade">
                                      <p:cBhvr>
                                        <p:cTn id="189" dur="250"/>
                                        <p:tgtEl>
                                          <p:spTgt spid="28"/>
                                        </p:tgtEl>
                                      </p:cBhvr>
                                    </p:animEffect>
                                  </p:childTnLst>
                                </p:cTn>
                              </p:par>
                            </p:childTnLst>
                          </p:cTn>
                        </p:par>
                        <p:par>
                          <p:cTn id="190" fill="hold" nodeType="afterGroup">
                            <p:stCondLst>
                              <p:cond delay="3500"/>
                            </p:stCondLst>
                            <p:childTnLst>
                              <p:par>
                                <p:cTn id="191" presetID="32" presetClass="emph" presetSubtype="0" fill="hold" nodeType="afterEffect">
                                  <p:stCondLst>
                                    <p:cond delay="0"/>
                                  </p:stCondLst>
                                  <p:childTnLst>
                                    <p:animRot by="120000">
                                      <p:cBhvr>
                                        <p:cTn id="192" dur="200" fill="hold">
                                          <p:stCondLst>
                                            <p:cond delay="0"/>
                                          </p:stCondLst>
                                        </p:cTn>
                                        <p:tgtEl>
                                          <p:spTgt spid="28"/>
                                        </p:tgtEl>
                                        <p:attrNameLst>
                                          <p:attrName>r</p:attrName>
                                        </p:attrNameLst>
                                      </p:cBhvr>
                                    </p:animRot>
                                    <p:animRot by="-240000">
                                      <p:cBhvr>
                                        <p:cTn id="193" dur="400" fill="hold">
                                          <p:stCondLst>
                                            <p:cond delay="400"/>
                                          </p:stCondLst>
                                        </p:cTn>
                                        <p:tgtEl>
                                          <p:spTgt spid="28"/>
                                        </p:tgtEl>
                                        <p:attrNameLst>
                                          <p:attrName>r</p:attrName>
                                        </p:attrNameLst>
                                      </p:cBhvr>
                                    </p:animRot>
                                    <p:animRot by="240000">
                                      <p:cBhvr>
                                        <p:cTn id="194" dur="400" fill="hold">
                                          <p:stCondLst>
                                            <p:cond delay="800"/>
                                          </p:stCondLst>
                                        </p:cTn>
                                        <p:tgtEl>
                                          <p:spTgt spid="28"/>
                                        </p:tgtEl>
                                        <p:attrNameLst>
                                          <p:attrName>r</p:attrName>
                                        </p:attrNameLst>
                                      </p:cBhvr>
                                    </p:animRot>
                                    <p:animRot by="-240000">
                                      <p:cBhvr>
                                        <p:cTn id="195" dur="400" fill="hold">
                                          <p:stCondLst>
                                            <p:cond delay="1200"/>
                                          </p:stCondLst>
                                        </p:cTn>
                                        <p:tgtEl>
                                          <p:spTgt spid="28"/>
                                        </p:tgtEl>
                                        <p:attrNameLst>
                                          <p:attrName>r</p:attrName>
                                        </p:attrNameLst>
                                      </p:cBhvr>
                                    </p:animRot>
                                    <p:animRot by="120000">
                                      <p:cBhvr>
                                        <p:cTn id="196" dur="400" fill="hold">
                                          <p:stCondLst>
                                            <p:cond delay="1600"/>
                                          </p:stCondLst>
                                        </p:cTn>
                                        <p:tgtEl>
                                          <p:spTgt spid="28"/>
                                        </p:tgtEl>
                                        <p:attrNameLst>
                                          <p:attrName>r</p:attrName>
                                        </p:attrNameLst>
                                      </p:cBhvr>
                                    </p:animRot>
                                  </p:childTnLst>
                                </p:cTn>
                              </p:par>
                              <p:par>
                                <p:cTn id="197" presetID="32" presetClass="emph" presetSubtype="0" fill="hold" nodeType="withEffect">
                                  <p:stCondLst>
                                    <p:cond delay="0"/>
                                  </p:stCondLst>
                                  <p:childTnLst>
                                    <p:animRot by="120000">
                                      <p:cBhvr>
                                        <p:cTn id="198" dur="200" fill="hold">
                                          <p:stCondLst>
                                            <p:cond delay="0"/>
                                          </p:stCondLst>
                                        </p:cTn>
                                        <p:tgtEl>
                                          <p:spTgt spid="30"/>
                                        </p:tgtEl>
                                        <p:attrNameLst>
                                          <p:attrName>r</p:attrName>
                                        </p:attrNameLst>
                                      </p:cBhvr>
                                    </p:animRot>
                                    <p:animRot by="-240000">
                                      <p:cBhvr>
                                        <p:cTn id="199" dur="400" fill="hold">
                                          <p:stCondLst>
                                            <p:cond delay="400"/>
                                          </p:stCondLst>
                                        </p:cTn>
                                        <p:tgtEl>
                                          <p:spTgt spid="30"/>
                                        </p:tgtEl>
                                        <p:attrNameLst>
                                          <p:attrName>r</p:attrName>
                                        </p:attrNameLst>
                                      </p:cBhvr>
                                    </p:animRot>
                                    <p:animRot by="240000">
                                      <p:cBhvr>
                                        <p:cTn id="200" dur="400" fill="hold">
                                          <p:stCondLst>
                                            <p:cond delay="800"/>
                                          </p:stCondLst>
                                        </p:cTn>
                                        <p:tgtEl>
                                          <p:spTgt spid="30"/>
                                        </p:tgtEl>
                                        <p:attrNameLst>
                                          <p:attrName>r</p:attrName>
                                        </p:attrNameLst>
                                      </p:cBhvr>
                                    </p:animRot>
                                    <p:animRot by="-240000">
                                      <p:cBhvr>
                                        <p:cTn id="201" dur="400" fill="hold">
                                          <p:stCondLst>
                                            <p:cond delay="1200"/>
                                          </p:stCondLst>
                                        </p:cTn>
                                        <p:tgtEl>
                                          <p:spTgt spid="30"/>
                                        </p:tgtEl>
                                        <p:attrNameLst>
                                          <p:attrName>r</p:attrName>
                                        </p:attrNameLst>
                                      </p:cBhvr>
                                    </p:animRot>
                                    <p:animRot by="120000">
                                      <p:cBhvr>
                                        <p:cTn id="202" dur="400" fill="hold">
                                          <p:stCondLst>
                                            <p:cond delay="1600"/>
                                          </p:stCondLst>
                                        </p:cTn>
                                        <p:tgtEl>
                                          <p:spTgt spid="30"/>
                                        </p:tgtEl>
                                        <p:attrNameLst>
                                          <p:attrName>r</p:attrName>
                                        </p:attrNameLst>
                                      </p:cBhvr>
                                    </p:animRot>
                                  </p:childTnLst>
                                </p:cTn>
                              </p:par>
                            </p:childTnLst>
                          </p:cTn>
                        </p:par>
                        <p:par>
                          <p:cTn id="203" fill="hold" nodeType="afterGroup">
                            <p:stCondLst>
                              <p:cond delay="5500"/>
                            </p:stCondLst>
                            <p:childTnLst>
                              <p:par>
                                <p:cTn id="204" presetID="10" presetClass="exit" presetSubtype="0" fill="hold" nodeType="afterEffect">
                                  <p:stCondLst>
                                    <p:cond delay="0"/>
                                  </p:stCondLst>
                                  <p:childTnLst>
                                    <p:animEffect transition="out" filter="fade">
                                      <p:cBhvr>
                                        <p:cTn id="205" dur="250"/>
                                        <p:tgtEl>
                                          <p:spTgt spid="28"/>
                                        </p:tgtEl>
                                      </p:cBhvr>
                                    </p:animEffect>
                                    <p:set>
                                      <p:cBhvr>
                                        <p:cTn id="206" dur="1" fill="hold">
                                          <p:stCondLst>
                                            <p:cond delay="249"/>
                                          </p:stCondLst>
                                        </p:cTn>
                                        <p:tgtEl>
                                          <p:spTgt spid="28"/>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7"/>
                                        </p:tgtEl>
                                        <p:attrNameLst>
                                          <p:attrName>style.visibility</p:attrName>
                                        </p:attrNameLst>
                                      </p:cBhvr>
                                      <p:to>
                                        <p:strVal val="visible"/>
                                      </p:to>
                                    </p:set>
                                    <p:animEffect transition="in" filter="fade">
                                      <p:cBhvr>
                                        <p:cTn id="209" dur="250"/>
                                        <p:tgtEl>
                                          <p:spTgt spid="27"/>
                                        </p:tgtEl>
                                      </p:cBhvr>
                                    </p:animEffect>
                                  </p:childTnLst>
                                  <p:subTnLst>
                                    <p:audio>
                                      <p:cMediaNode>
                                        <p:cTn display="0" masterRel="sameClick">
                                          <p:stCondLst>
                                            <p:cond evt="begin" delay="0">
                                              <p:tn val="207"/>
                                            </p:cond>
                                          </p:stCondLst>
                                          <p:endCondLst>
                                            <p:cond evt="onStopAudio" delay="0">
                                              <p:tgtEl>
                                                <p:sldTgt/>
                                              </p:tgtEl>
                                            </p:cond>
                                          </p:endCondLst>
                                        </p:cTn>
                                        <p:tgtEl>
                                          <p:sndTgt r:embed="rId4" name="congioilam.wav"/>
                                        </p:tgtEl>
                                      </p:cMediaNode>
                                    </p:audio>
                                  </p:subTnLst>
                                </p:cTn>
                              </p:par>
                              <p:par>
                                <p:cTn id="210" presetID="10" presetClass="exit" presetSubtype="0" fill="hold" nodeType="withEffect">
                                  <p:stCondLst>
                                    <p:cond delay="0"/>
                                  </p:stCondLst>
                                  <p:childTnLst>
                                    <p:animEffect transition="out" filter="fade">
                                      <p:cBhvr>
                                        <p:cTn id="211" dur="250"/>
                                        <p:tgtEl>
                                          <p:spTgt spid="30"/>
                                        </p:tgtEl>
                                      </p:cBhvr>
                                    </p:animEffect>
                                    <p:set>
                                      <p:cBhvr>
                                        <p:cTn id="212" dur="1" fill="hold">
                                          <p:stCondLst>
                                            <p:cond delay="249"/>
                                          </p:stCondLst>
                                        </p:cTn>
                                        <p:tgtEl>
                                          <p:spTgt spid="30"/>
                                        </p:tgtEl>
                                        <p:attrNameLst>
                                          <p:attrName>style.visibility</p:attrName>
                                        </p:attrNameLst>
                                      </p:cBhvr>
                                      <p:to>
                                        <p:strVal val="hidden"/>
                                      </p:to>
                                    </p:set>
                                  </p:childTnLst>
                                </p:cTn>
                              </p:par>
                              <p:par>
                                <p:cTn id="213" presetID="10" presetClass="entr" presetSubtype="0" fill="hold" grpId="0" nodeType="withEffect">
                                  <p:stCondLst>
                                    <p:cond delay="0"/>
                                  </p:stCondLst>
                                  <p:childTnLst>
                                    <p:set>
                                      <p:cBhvr>
                                        <p:cTn id="214" dur="1" fill="hold">
                                          <p:stCondLst>
                                            <p:cond delay="0"/>
                                          </p:stCondLst>
                                        </p:cTn>
                                        <p:tgtEl>
                                          <p:spTgt spid="77"/>
                                        </p:tgtEl>
                                        <p:attrNameLst>
                                          <p:attrName>style.visibility</p:attrName>
                                        </p:attrNameLst>
                                      </p:cBhvr>
                                      <p:to>
                                        <p:strVal val="visible"/>
                                      </p:to>
                                    </p:set>
                                    <p:animEffect transition="in" filter="fade">
                                      <p:cBhvr>
                                        <p:cTn id="215" dur="500"/>
                                        <p:tgtEl>
                                          <p:spTgt spid="77"/>
                                        </p:tgtEl>
                                      </p:cBhvr>
                                    </p:animEffect>
                                  </p:childTnLst>
                                </p:cTn>
                              </p:par>
                              <p:par>
                                <p:cTn id="216" presetID="8" presetClass="emph" presetSubtype="0" repeatCount="indefinite" fill="hold" grpId="1" nodeType="withEffect">
                                  <p:stCondLst>
                                    <p:cond delay="0"/>
                                  </p:stCondLst>
                                  <p:childTnLst>
                                    <p:animRot by="21600000">
                                      <p:cBhvr>
                                        <p:cTn id="21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5" name="wind.wav"/>
                                        </p:tgtEl>
                                      </p:cMediaNode>
                                    </p:audio>
                                  </p:subTnLst>
                                </p:cTn>
                              </p:par>
                            </p:childTnLst>
                          </p:cTn>
                        </p:par>
                      </p:childTnLst>
                    </p:cTn>
                  </p:par>
                </p:childTnLst>
              </p:cTn>
              <p:nextCondLst>
                <p:cond evt="onClick" delay="0">
                  <p:tgtEl>
                    <p:spTgt spid="33"/>
                  </p:tgtEl>
                </p:cond>
              </p:nextCondLst>
            </p:seq>
            <p:seq concurrent="1" nextAc="seek">
              <p:cTn id="227" restart="whenNotActive" fill="hold" evtFilter="cancelBubble" nodeType="interactiveSeq">
                <p:stCondLst>
                  <p:cond evt="onClick" delay="0">
                    <p:tgtEl>
                      <p:spTgt spid="35"/>
                    </p:tgtEl>
                  </p:cond>
                </p:stCondLst>
                <p:endSync evt="end" delay="0">
                  <p:rtn val="all"/>
                </p:endSync>
                <p:childTnLst>
                  <p:par>
                    <p:cTn id="228" fill="hold" nodeType="clickPar">
                      <p:stCondLst>
                        <p:cond delay="0"/>
                      </p:stCondLst>
                      <p:childTnLst>
                        <p:par>
                          <p:cTn id="229" fill="hold" nodeType="withGroup">
                            <p:stCondLst>
                              <p:cond delay="0"/>
                            </p:stCondLst>
                            <p:childTnLst>
                              <p:par>
                                <p:cTn id="230" presetID="26" presetClass="emph" presetSubtype="0" fill="hold" grpId="0" nodeType="clickEffect">
                                  <p:stCondLst>
                                    <p:cond delay="0"/>
                                  </p:stCondLst>
                                  <p:childTnLst>
                                    <p:animEffect transition="out" filter="fade">
                                      <p:cBhvr>
                                        <p:cTn id="231" dur="500" tmFilter="0, 0; .2, .5; .8, .5; 1, 0"/>
                                        <p:tgtEl>
                                          <p:spTgt spid="35"/>
                                        </p:tgtEl>
                                      </p:cBhvr>
                                    </p:animEffect>
                                    <p:animScale>
                                      <p:cBhvr>
                                        <p:cTn id="232" dur="250" autoRev="1" fill="hold"/>
                                        <p:tgtEl>
                                          <p:spTgt spid="35"/>
                                        </p:tgtEl>
                                      </p:cBhvr>
                                      <p:by x="105000" y="105000"/>
                                    </p:animScale>
                                  </p:childTnLst>
                                  <p:subTnLst>
                                    <p:audio>
                                      <p:cMediaNode>
                                        <p:cTn display="0" masterRel="sameClick">
                                          <p:stCondLst>
                                            <p:cond evt="begin" delay="0">
                                              <p:tn val="230"/>
                                            </p:cond>
                                          </p:stCondLst>
                                          <p:endCondLst>
                                            <p:cond evt="onStopAudio" delay="0">
                                              <p:tgtEl>
                                                <p:sldTgt/>
                                              </p:tgtEl>
                                            </p:cond>
                                          </p:endCondLst>
                                        </p:cTn>
                                        <p:tgtEl>
                                          <p:sndTgt r:embed="rId4" name="congioilam.wav"/>
                                        </p:tgtEl>
                                      </p:cMediaNode>
                                    </p:audio>
                                  </p:subTnLst>
                                </p:cTn>
                              </p:par>
                            </p:childTnLst>
                          </p:cTn>
                        </p:par>
                      </p:childTnLst>
                    </p:cTn>
                  </p:par>
                </p:childTnLst>
              </p:cTn>
              <p:nextCondLst>
                <p:cond evt="onClick" delay="0">
                  <p:tgtEl>
                    <p:spTgt spid="35"/>
                  </p:tgtEl>
                </p:cond>
              </p:nextCondLst>
            </p:seq>
            <p:seq concurrent="1" nextAc="seek">
              <p:cTn id="233" restart="whenNotActive" fill="hold" evtFilter="cancelBubble" nodeType="interactiveSeq">
                <p:stCondLst>
                  <p:cond evt="onClick" delay="0">
                    <p:tgtEl>
                      <p:spTgt spid="36"/>
                    </p:tgtEl>
                  </p:cond>
                </p:stCondLst>
                <p:endSync evt="end" delay="0">
                  <p:rtn val="all"/>
                </p:endSync>
                <p:childTnLst>
                  <p:par>
                    <p:cTn id="234" fill="hold" nodeType="clickPar">
                      <p:stCondLst>
                        <p:cond delay="0"/>
                      </p:stCondLst>
                      <p:childTnLst>
                        <p:par>
                          <p:cTn id="235" fill="hold" nodeType="withGroup">
                            <p:stCondLst>
                              <p:cond delay="0"/>
                            </p:stCondLst>
                            <p:childTnLst>
                              <p:par>
                                <p:cTn id="236" presetID="26" presetClass="emph" presetSubtype="0" fill="hold" grpId="0" nodeType="clickEffect">
                                  <p:stCondLst>
                                    <p:cond delay="0"/>
                                  </p:stCondLst>
                                  <p:childTnLst>
                                    <p:animEffect transition="out" filter="fade">
                                      <p:cBhvr>
                                        <p:cTn id="237" dur="500" tmFilter="0, 0; .2, .5; .8, .5; 1, 0"/>
                                        <p:tgtEl>
                                          <p:spTgt spid="36"/>
                                        </p:tgtEl>
                                      </p:cBhvr>
                                    </p:animEffect>
                                    <p:animScale>
                                      <p:cBhvr>
                                        <p:cTn id="238" dur="250" autoRev="1" fill="hold"/>
                                        <p:tgtEl>
                                          <p:spTgt spid="36"/>
                                        </p:tgtEl>
                                      </p:cBhvr>
                                      <p:by x="105000" y="105000"/>
                                    </p:animScale>
                                  </p:childTnLst>
                                  <p:subTnLst>
                                    <p:audio>
                                      <p:cMediaNode>
                                        <p:cTn display="0" masterRel="sameClick">
                                          <p:stCondLst>
                                            <p:cond evt="begin" delay="0">
                                              <p:tn val="236"/>
                                            </p:cond>
                                          </p:stCondLst>
                                          <p:endCondLst>
                                            <p:cond evt="onStopAudio" delay="0">
                                              <p:tgtEl>
                                                <p:sldTgt/>
                                              </p:tgtEl>
                                            </p:cond>
                                          </p:endCondLst>
                                        </p:cTn>
                                        <p:tgtEl>
                                          <p:sndTgt r:embed="rId3" name="oisairoi.wav"/>
                                        </p:tgtEl>
                                      </p:cMediaNode>
                                    </p:audio>
                                  </p:subTnLst>
                                </p:cTn>
                              </p:par>
                            </p:childTnLst>
                          </p:cTn>
                        </p:par>
                      </p:childTnLst>
                    </p:cTn>
                  </p:par>
                </p:childTnLst>
              </p:cTn>
              <p:nextCondLst>
                <p:cond evt="onClick" delay="0">
                  <p:tgtEl>
                    <p:spTgt spid="36"/>
                  </p:tgtEl>
                </p:cond>
              </p:nextCondLst>
            </p:seq>
            <p:seq concurrent="1" nextAc="seek">
              <p:cTn id="239" restart="whenNotActive" fill="hold" evtFilter="cancelBubble" nodeType="interactiveSeq">
                <p:stCondLst>
                  <p:cond evt="onClick" delay="0">
                    <p:tgtEl>
                      <p:spTgt spid="37"/>
                    </p:tgtEl>
                  </p:cond>
                </p:stCondLst>
                <p:endSync evt="end" delay="0">
                  <p:rtn val="all"/>
                </p:endSync>
                <p:childTnLst>
                  <p:par>
                    <p:cTn id="240" fill="hold" nodeType="clickPar">
                      <p:stCondLst>
                        <p:cond delay="0"/>
                      </p:stCondLst>
                      <p:childTnLst>
                        <p:par>
                          <p:cTn id="241" fill="hold" nodeType="withGroup">
                            <p:stCondLst>
                              <p:cond delay="0"/>
                            </p:stCondLst>
                            <p:childTnLst>
                              <p:par>
                                <p:cTn id="242" presetID="26" presetClass="emph" presetSubtype="0" fill="hold" grpId="0" nodeType="clickEffect">
                                  <p:stCondLst>
                                    <p:cond delay="0"/>
                                  </p:stCondLst>
                                  <p:childTnLst>
                                    <p:animEffect transition="out" filter="fade">
                                      <p:cBhvr>
                                        <p:cTn id="243" dur="500" tmFilter="0, 0; .2, .5; .8, .5; 1, 0"/>
                                        <p:tgtEl>
                                          <p:spTgt spid="37"/>
                                        </p:tgtEl>
                                      </p:cBhvr>
                                    </p:animEffect>
                                    <p:animScale>
                                      <p:cBhvr>
                                        <p:cTn id="244" dur="250" autoRev="1" fill="hold"/>
                                        <p:tgtEl>
                                          <p:spTgt spid="37"/>
                                        </p:tgtEl>
                                      </p:cBhvr>
                                      <p:by x="105000" y="105000"/>
                                    </p:animScale>
                                  </p:childTnLst>
                                  <p:subTnLst>
                                    <p:audio>
                                      <p:cMediaNode>
                                        <p:cTn display="0" masterRel="sameClick">
                                          <p:stCondLst>
                                            <p:cond evt="begin" delay="0">
                                              <p:tn val="242"/>
                                            </p:cond>
                                          </p:stCondLst>
                                          <p:endCondLst>
                                            <p:cond evt="onStopAudio" delay="0">
                                              <p:tgtEl>
                                                <p:sldTgt/>
                                              </p:tgtEl>
                                            </p:cond>
                                          </p:endCondLst>
                                        </p:cTn>
                                        <p:tgtEl>
                                          <p:sndTgt r:embed="rId2" name="oisairoi.wav"/>
                                        </p:tgtEl>
                                      </p:cMediaNode>
                                    </p:audio>
                                  </p:subTnLst>
                                </p:cTn>
                              </p:par>
                            </p:childTnLst>
                          </p:cTn>
                        </p:par>
                      </p:childTnLst>
                    </p:cTn>
                  </p:par>
                </p:childTnLst>
              </p:cTn>
              <p:nextCondLst>
                <p:cond evt="onClick" delay="0">
                  <p:tgtEl>
                    <p:spTgt spid="37"/>
                  </p:tgtEl>
                </p:cond>
              </p:nextCondLst>
            </p:seq>
            <p:seq concurrent="1" nextAc="seek">
              <p:cTn id="245" restart="whenNotActive" fill="hold" evtFilter="cancelBubble" nodeType="interactiveSeq">
                <p:stCondLst>
                  <p:cond evt="onClick" delay="0">
                    <p:tgtEl>
                      <p:spTgt spid="38"/>
                    </p:tgtEl>
                  </p:cond>
                </p:stCondLst>
                <p:endSync evt="end" delay="0">
                  <p:rtn val="all"/>
                </p:endSync>
                <p:childTnLst>
                  <p:par>
                    <p:cTn id="246" fill="hold" nodeType="clickPar">
                      <p:stCondLst>
                        <p:cond delay="0"/>
                      </p:stCondLst>
                      <p:childTnLst>
                        <p:par>
                          <p:cTn id="247" fill="hold" nodeType="withGroup">
                            <p:stCondLst>
                              <p:cond delay="0"/>
                            </p:stCondLst>
                            <p:childTnLst>
                              <p:par>
                                <p:cTn id="248" presetID="26" presetClass="emph" presetSubtype="0" fill="hold" grpId="0" nodeType="clickEffect">
                                  <p:stCondLst>
                                    <p:cond delay="0"/>
                                  </p:stCondLst>
                                  <p:childTnLst>
                                    <p:animEffect transition="out" filter="fade">
                                      <p:cBhvr>
                                        <p:cTn id="249" dur="500" tmFilter="0, 0; .2, .5; .8, .5; 1, 0"/>
                                        <p:tgtEl>
                                          <p:spTgt spid="38"/>
                                        </p:tgtEl>
                                      </p:cBhvr>
                                    </p:animEffect>
                                    <p:animScale>
                                      <p:cBhvr>
                                        <p:cTn id="250" dur="250" autoRev="1" fill="hold"/>
                                        <p:tgtEl>
                                          <p:spTgt spid="38"/>
                                        </p:tgtEl>
                                      </p:cBhvr>
                                      <p:by x="105000" y="105000"/>
                                    </p:animScale>
                                  </p:childTnLst>
                                  <p:subTnLst>
                                    <p:audio>
                                      <p:cMediaNode>
                                        <p:cTn display="0" masterRel="sameClick">
                                          <p:stCondLst>
                                            <p:cond evt="begin" delay="0">
                                              <p:tn val="248"/>
                                            </p:cond>
                                          </p:stCondLst>
                                          <p:endCondLst>
                                            <p:cond evt="onStopAudio" delay="0">
                                              <p:tgtEl>
                                                <p:sldTgt/>
                                              </p:tgtEl>
                                            </p:cond>
                                          </p:endCondLst>
                                        </p:cTn>
                                        <p:tgtEl>
                                          <p:sndTgt r:embed="rId3" name="oisairoi.wav"/>
                                        </p:tgtEl>
                                      </p:cMediaNode>
                                    </p:audio>
                                  </p:subTnLst>
                                </p:cTn>
                              </p:par>
                            </p:childTnLst>
                          </p:cTn>
                        </p:par>
                      </p:childTnLst>
                    </p:cTn>
                  </p:par>
                </p:childTnLst>
              </p:cTn>
              <p:nextCondLst>
                <p:cond evt="onClick" delay="0">
                  <p:tgtEl>
                    <p:spTgt spid="38"/>
                  </p:tgtEl>
                </p:cond>
              </p:nextCondLst>
            </p:seq>
          </p:childTnLst>
        </p:cTn>
      </p:par>
    </p:tnLst>
    <p:bldLst>
      <p:bldP spid="77" grpId="0" animBg="1"/>
      <p:bldP spid="77" grpId="1" animBg="1"/>
      <p:bldP spid="35" grpId="0" animBg="1"/>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CA1136-C5AD-4B4C-A35C-C67BC207814D}"/>
              </a:ext>
            </a:extLst>
          </p:cNvPr>
          <p:cNvSpPr/>
          <p:nvPr/>
        </p:nvSpPr>
        <p:spPr>
          <a:xfrm>
            <a:off x="159026" y="437322"/>
            <a:ext cx="12032973" cy="3250698"/>
          </a:xfrm>
          <a:prstGeom prst="rect">
            <a:avLst/>
          </a:prstGeom>
        </p:spPr>
        <p:txBody>
          <a:bodyPr wrap="square">
            <a:spAutoFit/>
          </a:bodyPr>
          <a:lstStyle/>
          <a:p>
            <a:pPr>
              <a:lnSpc>
                <a:spcPct val="107000"/>
              </a:lnSpc>
              <a:spcAft>
                <a:spcPts val="800"/>
              </a:spcAft>
            </a:pPr>
            <a:r>
              <a:rPr lang="en-US" sz="4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Ngữ văn:</a:t>
            </a:r>
            <a:endParaRPr lang="vi-VN" sz="4400" b="1">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Tiết 75           </a:t>
            </a:r>
            <a:endParaRPr lang="vi-VN" sz="4400" b="1">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4400" b="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Văn bản 2:     ẾCH NGỒI ĐÁY GIẾNG</a:t>
            </a:r>
            <a:endParaRPr lang="vi-VN" sz="4400" b="1">
              <a:latin typeface="Times New Roman" panose="02020603050405020304" pitchFamily="18" charset="0"/>
              <a:ea typeface="Calibri" panose="020F0502020204030204" pitchFamily="34" charset="0"/>
              <a:cs typeface="Times New Roman" panose="02020603050405020304" pitchFamily="18" charset="0"/>
            </a:endParaRPr>
          </a:p>
          <a:p>
            <a:r>
              <a:rPr lang="en-US" sz="4400" b="1">
                <a:solidFill>
                  <a:srgbClr val="FF0000"/>
                </a:solidFill>
                <a:latin typeface="Times New Roman" panose="02020603050405020304" pitchFamily="18" charset="0"/>
                <a:ea typeface="Calibri" panose="020F0502020204030204" pitchFamily="34" charset="0"/>
              </a:rPr>
              <a:t>                                                             Trang Tử</a:t>
            </a:r>
            <a:endParaRPr lang="vi-VN" sz="4400" b="1"/>
          </a:p>
        </p:txBody>
      </p:sp>
    </p:spTree>
    <p:extLst>
      <p:ext uri="{BB962C8B-B14F-4D97-AF65-F5344CB8AC3E}">
        <p14:creationId xmlns:p14="http://schemas.microsoft.com/office/powerpoint/2010/main" val="17864432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4">
            <a:extLst>
              <a:ext uri="{FF2B5EF4-FFF2-40B4-BE49-F238E27FC236}">
                <a16:creationId xmlns:a16="http://schemas.microsoft.com/office/drawing/2014/main" id="{189AFB86-2F44-9F44-CA9E-57C87B49C6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6350"/>
            <a:ext cx="109728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3B32852B-E549-64EB-7FA5-3DF64062392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0025" y="4527550"/>
            <a:ext cx="150018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74403C34-5613-AEB3-3113-59573D061E7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2400" y="4489450"/>
            <a:ext cx="150018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A43B01F8-CFAD-1DB7-9BF6-BD38237B997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392613"/>
            <a:ext cx="1897062"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08138E3C-88B3-39FA-9B8A-621EA1E14E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9050" y="4384675"/>
            <a:ext cx="189865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B7E3154-11AF-576D-976D-945ABAEF39A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8313" y="4556125"/>
            <a:ext cx="14986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7D9C323E-62D3-136D-19E1-B570573948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1313" y="4489450"/>
            <a:ext cx="150018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74">
            <a:extLst>
              <a:ext uri="{FF2B5EF4-FFF2-40B4-BE49-F238E27FC236}">
                <a16:creationId xmlns:a16="http://schemas.microsoft.com/office/drawing/2014/main" id="{3AA5DA3A-7B05-1DA8-6986-E6D9C67F5A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6175" y="3875088"/>
            <a:ext cx="1436688"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Sun 76">
            <a:extLst>
              <a:ext uri="{FF2B5EF4-FFF2-40B4-BE49-F238E27FC236}">
                <a16:creationId xmlns:a16="http://schemas.microsoft.com/office/drawing/2014/main" id="{2F789918-8E33-38B8-12D6-19922712AB46}"/>
              </a:ext>
            </a:extLst>
          </p:cNvPr>
          <p:cNvSpPr/>
          <p:nvPr/>
        </p:nvSpPr>
        <p:spPr>
          <a:xfrm>
            <a:off x="6076950" y="3952875"/>
            <a:ext cx="2593975"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60">
              <a:latin typeface="+mj-lt"/>
            </a:endParaRPr>
          </a:p>
        </p:txBody>
      </p:sp>
      <p:pic>
        <p:nvPicPr>
          <p:cNvPr id="33" name="Picture 32">
            <a:extLst>
              <a:ext uri="{FF2B5EF4-FFF2-40B4-BE49-F238E27FC236}">
                <a16:creationId xmlns:a16="http://schemas.microsoft.com/office/drawing/2014/main" id="{B998E841-3445-A3ED-894D-81EA4724744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884238" y="330200"/>
            <a:ext cx="1992312"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FB26FB51-A876-7C51-76E3-349D5413BB3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95263" y="2209800"/>
            <a:ext cx="23495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93D2C5D6-63C9-0684-FAD4-887CC95B17A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2405063"/>
            <a:ext cx="12731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2A909281-BF82-7085-FCB7-43C3B96095A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2425" y="4556125"/>
            <a:ext cx="1730375"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16B81FB6-4381-FEEE-907B-575A83D8135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b="50261"/>
          <a:stretch>
            <a:fillRect/>
          </a:stretch>
        </p:blipFill>
        <p:spPr bwMode="auto">
          <a:xfrm rot="3519568">
            <a:off x="10562431" y="5418932"/>
            <a:ext cx="8223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8FF4C564-B59E-41BB-648A-79955785C2E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84611">
            <a:off x="9418638" y="5418138"/>
            <a:ext cx="10207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5C29812B-4D0C-BB3D-F492-28F2A29C81C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729413" y="4338638"/>
            <a:ext cx="1289050"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C64C473C-8167-F287-43A1-90A39EA5BF7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84611">
            <a:off x="6753225" y="5418138"/>
            <a:ext cx="1020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7709FCB6-DFE7-E956-4EF9-426E13B6D36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84611">
            <a:off x="4070350" y="5418138"/>
            <a:ext cx="1020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D2774BCB-A381-F37B-6569-DEC281DB39F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84611">
            <a:off x="1484313" y="5418138"/>
            <a:ext cx="10207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3ED181BC-56BF-F47E-724B-09EDD9A78D5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b="50261"/>
          <a:stretch>
            <a:fillRect/>
          </a:stretch>
        </p:blipFill>
        <p:spPr bwMode="auto">
          <a:xfrm rot="3519568">
            <a:off x="2726531" y="5418932"/>
            <a:ext cx="8223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271C16D6-4C40-CD3D-0EC0-54692AB76AA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b="50261"/>
          <a:stretch>
            <a:fillRect/>
          </a:stretch>
        </p:blipFill>
        <p:spPr bwMode="auto">
          <a:xfrm rot="3519568">
            <a:off x="5299869" y="5339556"/>
            <a:ext cx="8223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2C1431AA-1326-D237-7038-CBF800FC4619}"/>
              </a:ext>
            </a:extLst>
          </p:cNvPr>
          <p:cNvPicPr>
            <a:picLocks noChangeAspect="1"/>
          </p:cNvPicPr>
          <p:nvPr/>
        </p:nvPicPr>
        <p:blipFill rotWithShape="1">
          <a:blip r:embed="rId5"/>
          <a:srcRect t="88738"/>
          <a:stretch/>
        </p:blipFill>
        <p:spPr>
          <a:xfrm>
            <a:off x="609600" y="6172200"/>
            <a:ext cx="10972800" cy="679450"/>
          </a:xfrm>
          <a:prstGeom prst="rect">
            <a:avLst/>
          </a:prstGeom>
          <a:scene3d>
            <a:camera prst="orthographicFront"/>
            <a:lightRig rig="threePt" dir="t"/>
          </a:scene3d>
          <a:sp3d>
            <a:bevelT w="165100" prst="coolSlant"/>
          </a:sp3d>
        </p:spPr>
      </p:pic>
      <p:sp>
        <p:nvSpPr>
          <p:cNvPr id="37" name="Rectangle 36">
            <a:extLst>
              <a:ext uri="{FF2B5EF4-FFF2-40B4-BE49-F238E27FC236}">
                <a16:creationId xmlns:a16="http://schemas.microsoft.com/office/drawing/2014/main" id="{DE386D93-085E-1129-A794-7B216283CB86}"/>
              </a:ext>
            </a:extLst>
          </p:cNvPr>
          <p:cNvSpPr/>
          <p:nvPr/>
        </p:nvSpPr>
        <p:spPr>
          <a:xfrm>
            <a:off x="1528763" y="6273800"/>
            <a:ext cx="9504362"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3360" b="1" dirty="0">
                <a:solidFill>
                  <a:srgbClr val="FFFF00"/>
                </a:solidFill>
                <a:latin typeface="+mj-lt"/>
                <a:cs typeface="Times New Roman" panose="02020603050405020304" pitchFamily="18" charset="0"/>
              </a:rPr>
              <a:t> </a:t>
            </a:r>
            <a:r>
              <a:rPr lang="en-US" sz="3360" b="1">
                <a:solidFill>
                  <a:srgbClr val="FFFF00"/>
                </a:solidFill>
                <a:latin typeface="+mj-lt"/>
                <a:cs typeface="Times New Roman" panose="02020603050405020304" pitchFamily="18" charset="0"/>
              </a:rPr>
              <a:t>A                    B                    C                    D</a:t>
            </a:r>
            <a:endParaRPr lang="en-US" sz="3360" b="1" dirty="0">
              <a:solidFill>
                <a:srgbClr val="FFFF00"/>
              </a:solidFill>
              <a:latin typeface="+mj-lt"/>
              <a:cs typeface="Times New Roman" panose="02020603050405020304" pitchFamily="18" charset="0"/>
            </a:endParaRPr>
          </a:p>
        </p:txBody>
      </p:sp>
      <p:sp>
        <p:nvSpPr>
          <p:cNvPr id="38" name="Rectangle 37">
            <a:extLst>
              <a:ext uri="{FF2B5EF4-FFF2-40B4-BE49-F238E27FC236}">
                <a16:creationId xmlns:a16="http://schemas.microsoft.com/office/drawing/2014/main" id="{C00EB1A5-15C8-2722-768E-4BF7C6B53C9A}"/>
              </a:ext>
            </a:extLst>
          </p:cNvPr>
          <p:cNvSpPr/>
          <p:nvPr/>
        </p:nvSpPr>
        <p:spPr>
          <a:xfrm>
            <a:off x="1981200" y="130175"/>
            <a:ext cx="9498013" cy="1063625"/>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60"/>
          </a:p>
        </p:txBody>
      </p:sp>
      <p:sp>
        <p:nvSpPr>
          <p:cNvPr id="39" name="Rectangle 38">
            <a:extLst>
              <a:ext uri="{FF2B5EF4-FFF2-40B4-BE49-F238E27FC236}">
                <a16:creationId xmlns:a16="http://schemas.microsoft.com/office/drawing/2014/main" id="{603BB950-632A-E740-3803-7348F56088E6}"/>
              </a:ext>
            </a:extLst>
          </p:cNvPr>
          <p:cNvSpPr/>
          <p:nvPr/>
        </p:nvSpPr>
        <p:spPr>
          <a:xfrm>
            <a:off x="2073275" y="177800"/>
            <a:ext cx="9282113" cy="9144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80" b="1" dirty="0" err="1">
                <a:solidFill>
                  <a:srgbClr val="FFFF00"/>
                </a:solidFill>
              </a:rPr>
              <a:t>Trong</a:t>
            </a:r>
            <a:r>
              <a:rPr lang="en-US" sz="2880" b="1" dirty="0">
                <a:solidFill>
                  <a:srgbClr val="FFFF00"/>
                </a:solidFill>
              </a:rPr>
              <a:t> </a:t>
            </a:r>
            <a:r>
              <a:rPr lang="en-US" sz="2880" b="1" dirty="0" err="1">
                <a:solidFill>
                  <a:srgbClr val="FFFF00"/>
                </a:solidFill>
              </a:rPr>
              <a:t>truyện</a:t>
            </a:r>
            <a:r>
              <a:rPr lang="en-US" sz="2880" b="1" dirty="0">
                <a:solidFill>
                  <a:srgbClr val="FFFF00"/>
                </a:solidFill>
              </a:rPr>
              <a:t> </a:t>
            </a:r>
            <a:r>
              <a:rPr lang="en-US" sz="2880" b="1" dirty="0" err="1">
                <a:solidFill>
                  <a:srgbClr val="FFFF00"/>
                </a:solidFill>
              </a:rPr>
              <a:t>chúng</a:t>
            </a:r>
            <a:r>
              <a:rPr lang="en-US" sz="2880" b="1" dirty="0">
                <a:solidFill>
                  <a:srgbClr val="FFFF00"/>
                </a:solidFill>
              </a:rPr>
              <a:t> ta </a:t>
            </a:r>
            <a:r>
              <a:rPr lang="en-US" sz="2880" b="1" dirty="0" err="1">
                <a:solidFill>
                  <a:srgbClr val="FFFF00"/>
                </a:solidFill>
              </a:rPr>
              <a:t>thấy</a:t>
            </a:r>
            <a:r>
              <a:rPr lang="en-US" sz="2880" b="1" dirty="0">
                <a:solidFill>
                  <a:srgbClr val="FFFF00"/>
                </a:solidFill>
              </a:rPr>
              <a:t> </a:t>
            </a:r>
            <a:r>
              <a:rPr lang="en-US" sz="2880" b="1" dirty="0" err="1">
                <a:solidFill>
                  <a:srgbClr val="FFFF00"/>
                </a:solidFill>
              </a:rPr>
              <a:t>ếch</a:t>
            </a:r>
            <a:r>
              <a:rPr lang="en-US" sz="2880" b="1" dirty="0">
                <a:solidFill>
                  <a:srgbClr val="FFFF00"/>
                </a:solidFill>
              </a:rPr>
              <a:t> </a:t>
            </a:r>
            <a:r>
              <a:rPr lang="en-US" sz="2880" b="1" dirty="0" err="1">
                <a:solidFill>
                  <a:srgbClr val="FFFF00"/>
                </a:solidFill>
              </a:rPr>
              <a:t>là</a:t>
            </a:r>
            <a:r>
              <a:rPr lang="en-US" sz="2880" b="1" dirty="0">
                <a:solidFill>
                  <a:srgbClr val="FFFF00"/>
                </a:solidFill>
              </a:rPr>
              <a:t> </a:t>
            </a:r>
            <a:r>
              <a:rPr lang="en-US" sz="2880" b="1" dirty="0" err="1">
                <a:solidFill>
                  <a:srgbClr val="FFFF00"/>
                </a:solidFill>
              </a:rPr>
              <a:t>kẻ</a:t>
            </a:r>
            <a:r>
              <a:rPr lang="en-US" sz="2880" b="1" dirty="0">
                <a:solidFill>
                  <a:srgbClr val="FFFF00"/>
                </a:solidFill>
              </a:rPr>
              <a:t> </a:t>
            </a:r>
            <a:r>
              <a:rPr lang="en-US" sz="2880" b="1" dirty="0" err="1">
                <a:solidFill>
                  <a:srgbClr val="FFFF00"/>
                </a:solidFill>
              </a:rPr>
              <a:t>thế</a:t>
            </a:r>
            <a:r>
              <a:rPr lang="en-US" sz="2880" b="1" dirty="0">
                <a:solidFill>
                  <a:srgbClr val="FFFF00"/>
                </a:solidFill>
              </a:rPr>
              <a:t> </a:t>
            </a:r>
            <a:r>
              <a:rPr lang="en-US" sz="2880" b="1" dirty="0" err="1">
                <a:solidFill>
                  <a:srgbClr val="FFFF00"/>
                </a:solidFill>
              </a:rPr>
              <a:t>nào</a:t>
            </a:r>
            <a:r>
              <a:rPr lang="en-US" sz="2880" b="1" dirty="0">
                <a:solidFill>
                  <a:srgbClr val="FFFF00"/>
                </a:solidFill>
              </a:rPr>
              <a:t>?</a:t>
            </a:r>
          </a:p>
        </p:txBody>
      </p:sp>
      <p:sp>
        <p:nvSpPr>
          <p:cNvPr id="31" name="Bevel 30">
            <a:extLst>
              <a:ext uri="{FF2B5EF4-FFF2-40B4-BE49-F238E27FC236}">
                <a16:creationId xmlns:a16="http://schemas.microsoft.com/office/drawing/2014/main" id="{D439A1D9-1CCE-29BB-0D4F-EC7EAC85B197}"/>
              </a:ext>
            </a:extLst>
          </p:cNvPr>
          <p:cNvSpPr/>
          <p:nvPr/>
        </p:nvSpPr>
        <p:spPr>
          <a:xfrm>
            <a:off x="2438400" y="1338263"/>
            <a:ext cx="4392613" cy="117633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b="1" dirty="0">
                <a:solidFill>
                  <a:srgbClr val="FFFF00"/>
                </a:solidFill>
                <a:latin typeface="+mj-lt"/>
              </a:rPr>
              <a:t>A. </a:t>
            </a:r>
            <a:r>
              <a:rPr lang="en-US" sz="2400" b="1" dirty="0" err="1">
                <a:solidFill>
                  <a:srgbClr val="FFFF00"/>
                </a:solidFill>
              </a:rPr>
              <a:t>Hiểu</a:t>
            </a:r>
            <a:r>
              <a:rPr lang="en-US" sz="2400" b="1" dirty="0">
                <a:solidFill>
                  <a:srgbClr val="FFFF00"/>
                </a:solidFill>
              </a:rPr>
              <a:t> </a:t>
            </a:r>
            <a:r>
              <a:rPr lang="en-US" sz="2400" b="1" dirty="0" err="1">
                <a:solidFill>
                  <a:srgbClr val="FFFF00"/>
                </a:solidFill>
              </a:rPr>
              <a:t>biết</a:t>
            </a:r>
            <a:r>
              <a:rPr lang="en-US" sz="2400" b="1" dirty="0">
                <a:solidFill>
                  <a:srgbClr val="FFFF00"/>
                </a:solidFill>
              </a:rPr>
              <a:t> </a:t>
            </a:r>
            <a:r>
              <a:rPr lang="en-US" sz="2400" b="1" dirty="0" err="1">
                <a:solidFill>
                  <a:srgbClr val="FFFF00"/>
                </a:solidFill>
              </a:rPr>
              <a:t>rộng</a:t>
            </a:r>
            <a:r>
              <a:rPr lang="en-US" sz="2400" b="1" dirty="0">
                <a:solidFill>
                  <a:srgbClr val="FFFF00"/>
                </a:solidFill>
              </a:rPr>
              <a:t>.</a:t>
            </a:r>
          </a:p>
        </p:txBody>
      </p:sp>
      <p:sp>
        <p:nvSpPr>
          <p:cNvPr id="32" name="Bevel 31">
            <a:extLst>
              <a:ext uri="{FF2B5EF4-FFF2-40B4-BE49-F238E27FC236}">
                <a16:creationId xmlns:a16="http://schemas.microsoft.com/office/drawing/2014/main" id="{91555095-FD24-7965-8705-56D6A9E06C3E}"/>
              </a:ext>
            </a:extLst>
          </p:cNvPr>
          <p:cNvSpPr/>
          <p:nvPr/>
        </p:nvSpPr>
        <p:spPr>
          <a:xfrm>
            <a:off x="2435225" y="2714625"/>
            <a:ext cx="4392613" cy="1079500"/>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b="1" dirty="0">
                <a:solidFill>
                  <a:srgbClr val="FFFF00"/>
                </a:solidFill>
                <a:latin typeface="+mj-lt"/>
              </a:rPr>
              <a:t>C. </a:t>
            </a:r>
            <a:r>
              <a:rPr lang="en-US" sz="2400" b="1" dirty="0" err="1">
                <a:solidFill>
                  <a:srgbClr val="FFFF00"/>
                </a:solidFill>
                <a:latin typeface="+mj-lt"/>
              </a:rPr>
              <a:t>Hiểu</a:t>
            </a:r>
            <a:r>
              <a:rPr lang="en-US" sz="2400" b="1" dirty="0">
                <a:solidFill>
                  <a:srgbClr val="FFFF00"/>
                </a:solidFill>
                <a:latin typeface="+mj-lt"/>
              </a:rPr>
              <a:t> </a:t>
            </a:r>
            <a:r>
              <a:rPr lang="en-US" sz="2400" b="1" dirty="0" err="1">
                <a:solidFill>
                  <a:srgbClr val="FFFF00"/>
                </a:solidFill>
                <a:latin typeface="+mj-lt"/>
              </a:rPr>
              <a:t>biết</a:t>
            </a:r>
            <a:r>
              <a:rPr lang="en-US" sz="2400" b="1" dirty="0">
                <a:solidFill>
                  <a:srgbClr val="FFFF00"/>
                </a:solidFill>
                <a:latin typeface="+mj-lt"/>
              </a:rPr>
              <a:t> </a:t>
            </a:r>
            <a:r>
              <a:rPr lang="en-US" sz="2400" b="1" dirty="0" err="1">
                <a:solidFill>
                  <a:srgbClr val="FFFF00"/>
                </a:solidFill>
                <a:latin typeface="+mj-lt"/>
              </a:rPr>
              <a:t>nông</a:t>
            </a:r>
            <a:r>
              <a:rPr lang="en-US" sz="2400" b="1" dirty="0">
                <a:solidFill>
                  <a:srgbClr val="FFFF00"/>
                </a:solidFill>
                <a:latin typeface="+mj-lt"/>
              </a:rPr>
              <a:t> </a:t>
            </a:r>
            <a:r>
              <a:rPr lang="en-US" sz="2400" b="1" dirty="0" err="1">
                <a:solidFill>
                  <a:srgbClr val="FFFF00"/>
                </a:solidFill>
                <a:latin typeface="+mj-lt"/>
              </a:rPr>
              <a:t>cạn</a:t>
            </a:r>
            <a:r>
              <a:rPr lang="en-US" sz="2400" b="1" dirty="0">
                <a:solidFill>
                  <a:srgbClr val="FFFF00"/>
                </a:solidFill>
                <a:latin typeface="+mj-lt"/>
              </a:rPr>
              <a:t>, </a:t>
            </a:r>
            <a:r>
              <a:rPr lang="en-US" sz="2400" b="1" dirty="0" err="1">
                <a:solidFill>
                  <a:srgbClr val="FFFF00"/>
                </a:solidFill>
                <a:latin typeface="+mj-lt"/>
              </a:rPr>
              <a:t>kiêu</a:t>
            </a:r>
            <a:r>
              <a:rPr lang="en-US" sz="2400" b="1" dirty="0">
                <a:solidFill>
                  <a:srgbClr val="FFFF00"/>
                </a:solidFill>
                <a:latin typeface="+mj-lt"/>
              </a:rPr>
              <a:t> </a:t>
            </a:r>
            <a:r>
              <a:rPr lang="en-US" sz="2400" b="1" dirty="0" err="1">
                <a:solidFill>
                  <a:srgbClr val="FFFF00"/>
                </a:solidFill>
                <a:latin typeface="+mj-lt"/>
              </a:rPr>
              <a:t>ngạo</a:t>
            </a:r>
            <a:r>
              <a:rPr lang="en-US" sz="2400" b="1" dirty="0">
                <a:solidFill>
                  <a:srgbClr val="FFFF00"/>
                </a:solidFill>
                <a:latin typeface="+mj-lt"/>
              </a:rPr>
              <a:t>.</a:t>
            </a:r>
          </a:p>
        </p:txBody>
      </p:sp>
      <p:sp>
        <p:nvSpPr>
          <p:cNvPr id="34" name="Bevel 33">
            <a:extLst>
              <a:ext uri="{FF2B5EF4-FFF2-40B4-BE49-F238E27FC236}">
                <a16:creationId xmlns:a16="http://schemas.microsoft.com/office/drawing/2014/main" id="{B55522AE-A9CB-1492-FDB6-7B821F698364}"/>
              </a:ext>
            </a:extLst>
          </p:cNvPr>
          <p:cNvSpPr/>
          <p:nvPr/>
        </p:nvSpPr>
        <p:spPr>
          <a:xfrm>
            <a:off x="6932613" y="1338263"/>
            <a:ext cx="4478337" cy="117633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b="1" dirty="0">
                <a:solidFill>
                  <a:srgbClr val="FFFF00"/>
                </a:solidFill>
                <a:latin typeface="+mj-lt"/>
              </a:rPr>
              <a:t>B. </a:t>
            </a:r>
            <a:r>
              <a:rPr lang="en-US" sz="2400" b="1" dirty="0" err="1">
                <a:solidFill>
                  <a:srgbClr val="FFFF00"/>
                </a:solidFill>
                <a:latin typeface="+mj-lt"/>
              </a:rPr>
              <a:t>Hòa</a:t>
            </a:r>
            <a:r>
              <a:rPr lang="en-US" sz="2400" b="1" dirty="0">
                <a:solidFill>
                  <a:srgbClr val="FFFF00"/>
                </a:solidFill>
                <a:latin typeface="+mj-lt"/>
              </a:rPr>
              <a:t> </a:t>
            </a:r>
            <a:r>
              <a:rPr lang="en-US" sz="2400" b="1" dirty="0" err="1">
                <a:solidFill>
                  <a:srgbClr val="FFFF00"/>
                </a:solidFill>
                <a:latin typeface="+mj-lt"/>
              </a:rPr>
              <a:t>đồng</a:t>
            </a:r>
            <a:r>
              <a:rPr lang="en-US" sz="2400" b="1" dirty="0">
                <a:solidFill>
                  <a:srgbClr val="FFFF00"/>
                </a:solidFill>
                <a:latin typeface="+mj-lt"/>
              </a:rPr>
              <a:t> </a:t>
            </a:r>
            <a:r>
              <a:rPr lang="en-US" sz="2400" b="1" dirty="0" err="1">
                <a:solidFill>
                  <a:srgbClr val="FFFF00"/>
                </a:solidFill>
                <a:latin typeface="+mj-lt"/>
              </a:rPr>
              <a:t>với</a:t>
            </a:r>
            <a:r>
              <a:rPr lang="en-US" sz="2400" b="1" dirty="0">
                <a:solidFill>
                  <a:srgbClr val="FFFF00"/>
                </a:solidFill>
                <a:latin typeface="+mj-lt"/>
              </a:rPr>
              <a:t> </a:t>
            </a:r>
            <a:r>
              <a:rPr lang="en-US" sz="2400" b="1" dirty="0" err="1">
                <a:solidFill>
                  <a:srgbClr val="FFFF00"/>
                </a:solidFill>
                <a:latin typeface="+mj-lt"/>
              </a:rPr>
              <a:t>các</a:t>
            </a:r>
            <a:r>
              <a:rPr lang="en-US" sz="2400" b="1" dirty="0">
                <a:solidFill>
                  <a:srgbClr val="FFFF00"/>
                </a:solidFill>
                <a:latin typeface="+mj-lt"/>
              </a:rPr>
              <a:t> con </a:t>
            </a:r>
            <a:r>
              <a:rPr lang="en-US" sz="2400" b="1" dirty="0" err="1">
                <a:solidFill>
                  <a:srgbClr val="FFFF00"/>
                </a:solidFill>
                <a:latin typeface="+mj-lt"/>
              </a:rPr>
              <a:t>vật</a:t>
            </a:r>
            <a:r>
              <a:rPr lang="en-US" sz="2400" b="1" dirty="0">
                <a:solidFill>
                  <a:srgbClr val="FFFF00"/>
                </a:solidFill>
                <a:latin typeface="+mj-lt"/>
              </a:rPr>
              <a:t> </a:t>
            </a:r>
            <a:r>
              <a:rPr lang="en-US" sz="2400" b="1" dirty="0" err="1">
                <a:solidFill>
                  <a:srgbClr val="FFFF00"/>
                </a:solidFill>
                <a:latin typeface="+mj-lt"/>
              </a:rPr>
              <a:t>xung</a:t>
            </a:r>
            <a:r>
              <a:rPr lang="en-US" sz="2400" b="1" dirty="0">
                <a:solidFill>
                  <a:srgbClr val="FFFF00"/>
                </a:solidFill>
                <a:latin typeface="+mj-lt"/>
              </a:rPr>
              <a:t> </a:t>
            </a:r>
            <a:r>
              <a:rPr lang="en-US" sz="2400" b="1" dirty="0" err="1">
                <a:solidFill>
                  <a:srgbClr val="FFFF00"/>
                </a:solidFill>
                <a:latin typeface="+mj-lt"/>
              </a:rPr>
              <a:t>quanh</a:t>
            </a:r>
            <a:endParaRPr lang="en-US" sz="2400" b="1" dirty="0">
              <a:solidFill>
                <a:srgbClr val="FFFF00"/>
              </a:solidFill>
              <a:latin typeface="+mj-lt"/>
            </a:endParaRPr>
          </a:p>
        </p:txBody>
      </p:sp>
      <p:sp>
        <p:nvSpPr>
          <p:cNvPr id="44" name="Bevel 43">
            <a:extLst>
              <a:ext uri="{FF2B5EF4-FFF2-40B4-BE49-F238E27FC236}">
                <a16:creationId xmlns:a16="http://schemas.microsoft.com/office/drawing/2014/main" id="{9957135B-8EC8-D7FD-19D9-7428032F4BE5}"/>
              </a:ext>
            </a:extLst>
          </p:cNvPr>
          <p:cNvSpPr/>
          <p:nvPr/>
        </p:nvSpPr>
        <p:spPr>
          <a:xfrm>
            <a:off x="6932613" y="2697163"/>
            <a:ext cx="4478337" cy="108108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b="1" dirty="0">
                <a:solidFill>
                  <a:srgbClr val="FFFF00"/>
                </a:solidFill>
                <a:latin typeface="+mj-lt"/>
              </a:rPr>
              <a:t>D. </a:t>
            </a:r>
            <a:r>
              <a:rPr lang="en-US" sz="2400" b="1" dirty="0" err="1">
                <a:solidFill>
                  <a:srgbClr val="FFFF00"/>
                </a:solidFill>
                <a:latin typeface="+mj-lt"/>
              </a:rPr>
              <a:t>Hiểu</a:t>
            </a:r>
            <a:r>
              <a:rPr lang="en-US" sz="2400" b="1" dirty="0">
                <a:solidFill>
                  <a:srgbClr val="FFFF00"/>
                </a:solidFill>
                <a:latin typeface="+mj-lt"/>
              </a:rPr>
              <a:t> </a:t>
            </a:r>
            <a:r>
              <a:rPr lang="en-US" sz="2400" b="1" dirty="0" err="1">
                <a:solidFill>
                  <a:srgbClr val="FFFF00"/>
                </a:solidFill>
                <a:latin typeface="+mj-lt"/>
              </a:rPr>
              <a:t>biết</a:t>
            </a:r>
            <a:r>
              <a:rPr lang="en-US" sz="2400" b="1" dirty="0">
                <a:solidFill>
                  <a:srgbClr val="FFFF00"/>
                </a:solidFill>
                <a:latin typeface="+mj-lt"/>
              </a:rPr>
              <a:t> </a:t>
            </a:r>
            <a:r>
              <a:rPr lang="en-US" sz="2400" b="1" dirty="0" err="1">
                <a:solidFill>
                  <a:srgbClr val="FFFF00"/>
                </a:solidFill>
                <a:latin typeface="+mj-lt"/>
              </a:rPr>
              <a:t>hạn</a:t>
            </a:r>
            <a:r>
              <a:rPr lang="en-US" sz="2400" b="1" dirty="0">
                <a:solidFill>
                  <a:srgbClr val="FFFF00"/>
                </a:solidFill>
                <a:latin typeface="+mj-lt"/>
              </a:rPr>
              <a:t> </a:t>
            </a:r>
            <a:r>
              <a:rPr lang="en-US" sz="2400" b="1" dirty="0" err="1">
                <a:solidFill>
                  <a:srgbClr val="FFFF00"/>
                </a:solidFill>
                <a:latin typeface="+mj-lt"/>
              </a:rPr>
              <a:t>hẹp</a:t>
            </a:r>
            <a:r>
              <a:rPr lang="en-US" sz="2400" b="1" dirty="0">
                <a:solidFill>
                  <a:srgbClr val="FFFF00"/>
                </a:solidFill>
                <a:latin typeface="+mj-lt"/>
              </a:rPr>
              <a:t> </a:t>
            </a:r>
            <a:r>
              <a:rPr lang="en-US" sz="2400" b="1" dirty="0" err="1">
                <a:solidFill>
                  <a:srgbClr val="FFFF00"/>
                </a:solidFill>
                <a:latin typeface="+mj-lt"/>
              </a:rPr>
              <a:t>nhưng</a:t>
            </a:r>
            <a:r>
              <a:rPr lang="en-US" sz="2400" b="1" dirty="0">
                <a:solidFill>
                  <a:srgbClr val="FFFF00"/>
                </a:solidFill>
                <a:latin typeface="+mj-lt"/>
              </a:rPr>
              <a:t> </a:t>
            </a:r>
            <a:r>
              <a:rPr lang="en-US" sz="2400" b="1" dirty="0" err="1">
                <a:solidFill>
                  <a:srgbClr val="FFFF00"/>
                </a:solidFill>
                <a:latin typeface="+mj-lt"/>
              </a:rPr>
              <a:t>sống</a:t>
            </a:r>
            <a:r>
              <a:rPr lang="en-US" sz="2400" b="1" dirty="0">
                <a:solidFill>
                  <a:srgbClr val="FFFF00"/>
                </a:solidFill>
                <a:latin typeface="+mj-lt"/>
              </a:rPr>
              <a:t> </a:t>
            </a:r>
            <a:r>
              <a:rPr lang="en-US" sz="2400" b="1" dirty="0" err="1">
                <a:solidFill>
                  <a:srgbClr val="FFFF00"/>
                </a:solidFill>
                <a:latin typeface="+mj-lt"/>
              </a:rPr>
              <a:t>thân</a:t>
            </a:r>
            <a:r>
              <a:rPr lang="en-US" sz="2400" b="1" dirty="0">
                <a:solidFill>
                  <a:srgbClr val="FFFF00"/>
                </a:solidFill>
                <a:latin typeface="+mj-lt"/>
              </a:rPr>
              <a:t> </a:t>
            </a:r>
            <a:r>
              <a:rPr lang="en-US" sz="2400" b="1" dirty="0" err="1">
                <a:solidFill>
                  <a:srgbClr val="FFFF00"/>
                </a:solidFill>
                <a:latin typeface="+mj-lt"/>
              </a:rPr>
              <a:t>thiện</a:t>
            </a:r>
            <a:endParaRPr lang="en-US" sz="2400" b="1" dirty="0">
              <a:solidFill>
                <a:srgbClr val="FF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nodeType="afterGroup">
                            <p:stCondLst>
                              <p:cond delay="1000"/>
                            </p:stCondLst>
                            <p:childTnLst>
                              <p:par>
                                <p:cTn id="18" presetID="10" presetClass="exit" presetSubtype="0" fill="hold" nodeType="afterEffect">
                                  <p:stCondLst>
                                    <p:cond delay="0"/>
                                  </p:stCondLst>
                                  <p:childTnLst>
                                    <p:animEffect transition="out" filter="fade">
                                      <p:cBhvr>
                                        <p:cTn id="19" dur="250"/>
                                        <p:tgtEl>
                                          <p:spTgt spid="16"/>
                                        </p:tgtEl>
                                      </p:cBhvr>
                                    </p:animEffect>
                                    <p:set>
                                      <p:cBhvr>
                                        <p:cTn id="20" dur="1" fill="hold">
                                          <p:stCondLst>
                                            <p:cond delay="24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nodeType="afterGroup">
                            <p:stCondLst>
                              <p:cond delay="125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nodeType="afterGroup">
                            <p:stCondLst>
                              <p:cond delay="4250"/>
                            </p:stCondLst>
                            <p:childTnLst>
                              <p:par>
                                <p:cTn id="28" presetID="10" presetClass="exit" presetSubtype="0" fill="hold"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par>
                          <p:cTn id="34" fill="hold" nodeType="afterGroup">
                            <p:stCondLst>
                              <p:cond delay="450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nodeType="afterGroup">
                            <p:stCondLst>
                              <p:cond delay="650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nodeType="afterGroup">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nodeType="afterGroup">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nodeType="afterGroup">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nodeType="afterGroup">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nodeType="afterGroup">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3" name="congioilam.wav"/>
                                        </p:tgtEl>
                                      </p:cMediaNode>
                                    </p:audio>
                                  </p:subTnLst>
                                </p:cTn>
                              </p:par>
                              <p:par>
                                <p:cTn id="106" presetID="10" presetClass="exit" presetSubtype="0" fill="hold" nodeType="withEffect">
                                  <p:stCondLst>
                                    <p:cond delay="0"/>
                                  </p:stCondLst>
                                  <p:childTnLst>
                                    <p:animEffect transition="out" filter="fade">
                                      <p:cBhvr>
                                        <p:cTn id="107" dur="250"/>
                                        <p:tgtEl>
                                          <p:spTgt spid="22"/>
                                        </p:tgtEl>
                                      </p:cBhvr>
                                    </p:animEffect>
                                    <p:set>
                                      <p:cBhvr>
                                        <p:cTn id="108" dur="1" fill="hold">
                                          <p:stCondLst>
                                            <p:cond delay="249"/>
                                          </p:stCondLst>
                                        </p:cTn>
                                        <p:tgtEl>
                                          <p:spTgt spid="22"/>
                                        </p:tgtEl>
                                        <p:attrNameLst>
                                          <p:attrName>style.visibility</p:attrName>
                                        </p:attrNameLst>
                                      </p:cBhvr>
                                      <p:to>
                                        <p:strVal val="hidden"/>
                                      </p:to>
                                    </p:set>
                                  </p:childTnLst>
                                </p:cTn>
                              </p:par>
                              <p:par>
                                <p:cTn id="109" presetID="10" presetClass="entr" presetSubtype="0" fill="hold" grpId="0" nodeType="withEffect">
                                  <p:stCondLst>
                                    <p:cond delay="0"/>
                                  </p:stCondLst>
                                  <p:childTnLst>
                                    <p:set>
                                      <p:cBhvr>
                                        <p:cTn id="110" dur="1" fill="hold">
                                          <p:stCondLst>
                                            <p:cond delay="0"/>
                                          </p:stCondLst>
                                        </p:cTn>
                                        <p:tgtEl>
                                          <p:spTgt spid="77"/>
                                        </p:tgtEl>
                                        <p:attrNameLst>
                                          <p:attrName>style.visibility</p:attrName>
                                        </p:attrNameLst>
                                      </p:cBhvr>
                                      <p:to>
                                        <p:strVal val="visible"/>
                                      </p:to>
                                    </p:set>
                                    <p:animEffect transition="in" filter="fade">
                                      <p:cBhvr>
                                        <p:cTn id="111" dur="250"/>
                                        <p:tgtEl>
                                          <p:spTgt spid="77"/>
                                        </p:tgtEl>
                                      </p:cBhvr>
                                    </p:animEffect>
                                  </p:childTnLst>
                                </p:cTn>
                              </p:par>
                              <p:par>
                                <p:cTn id="112" presetID="8" presetClass="emph" presetSubtype="0" repeatCount="indefinite" fill="hold" grpId="1" nodeType="withEffect">
                                  <p:stCondLst>
                                    <p:cond delay="0"/>
                                  </p:stCondLst>
                                  <p:childTnLst>
                                    <p:animRot by="21600000">
                                      <p:cBhvr>
                                        <p:cTn id="113" dur="2000" fill="hold"/>
                                        <p:tgtEl>
                                          <p:spTgt spid="77"/>
                                        </p:tgtEl>
                                        <p:attrNameLst>
                                          <p:attrName>r</p:attrName>
                                        </p:attrNameLst>
                                      </p:cBhvr>
                                    </p:animRot>
                                  </p:childTnLst>
                                </p:cTn>
                              </p:par>
                            </p:childTnLst>
                          </p:cTn>
                        </p:par>
                      </p:childTnLst>
                    </p:cTn>
                  </p:par>
                </p:childTnLst>
              </p:cTn>
              <p:nextCondLst>
                <p:cond evt="onClick" delay="0">
                  <p:tgtEl>
                    <p:spTgt spid="22"/>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32" presetClass="emph" presetSubtype="0" fill="hold" nodeType="clickEffect">
                                  <p:stCondLst>
                                    <p:cond delay="0"/>
                                  </p:stCondLst>
                                  <p:childTnLst>
                                    <p:animRot by="120000">
                                      <p:cBhvr>
                                        <p:cTn id="118" dur="100" fill="hold">
                                          <p:stCondLst>
                                            <p:cond delay="0"/>
                                          </p:stCondLst>
                                        </p:cTn>
                                        <p:tgtEl>
                                          <p:spTgt spid="26"/>
                                        </p:tgtEl>
                                        <p:attrNameLst>
                                          <p:attrName>r</p:attrName>
                                        </p:attrNameLst>
                                      </p:cBhvr>
                                    </p:animRot>
                                    <p:animRot by="-240000">
                                      <p:cBhvr>
                                        <p:cTn id="119" dur="200" fill="hold">
                                          <p:stCondLst>
                                            <p:cond delay="200"/>
                                          </p:stCondLst>
                                        </p:cTn>
                                        <p:tgtEl>
                                          <p:spTgt spid="26"/>
                                        </p:tgtEl>
                                        <p:attrNameLst>
                                          <p:attrName>r</p:attrName>
                                        </p:attrNameLst>
                                      </p:cBhvr>
                                    </p:animRot>
                                    <p:animRot by="240000">
                                      <p:cBhvr>
                                        <p:cTn id="120" dur="200" fill="hold">
                                          <p:stCondLst>
                                            <p:cond delay="400"/>
                                          </p:stCondLst>
                                        </p:cTn>
                                        <p:tgtEl>
                                          <p:spTgt spid="26"/>
                                        </p:tgtEl>
                                        <p:attrNameLst>
                                          <p:attrName>r</p:attrName>
                                        </p:attrNameLst>
                                      </p:cBhvr>
                                    </p:animRot>
                                    <p:animRot by="-240000">
                                      <p:cBhvr>
                                        <p:cTn id="121" dur="200" fill="hold">
                                          <p:stCondLst>
                                            <p:cond delay="600"/>
                                          </p:stCondLst>
                                        </p:cTn>
                                        <p:tgtEl>
                                          <p:spTgt spid="26"/>
                                        </p:tgtEl>
                                        <p:attrNameLst>
                                          <p:attrName>r</p:attrName>
                                        </p:attrNameLst>
                                      </p:cBhvr>
                                    </p:animRot>
                                    <p:animRot by="120000">
                                      <p:cBhvr>
                                        <p:cTn id="122" dur="200" fill="hold">
                                          <p:stCondLst>
                                            <p:cond delay="800"/>
                                          </p:stCondLst>
                                        </p:cTn>
                                        <p:tgtEl>
                                          <p:spTgt spid="26"/>
                                        </p:tgtEl>
                                        <p:attrNameLst>
                                          <p:attrName>r</p:attrName>
                                        </p:attrNameLst>
                                      </p:cBhvr>
                                    </p:animRot>
                                  </p:childTnLst>
                                </p:cTn>
                              </p:par>
                            </p:childTnLst>
                          </p:cTn>
                        </p:par>
                        <p:par>
                          <p:cTn id="123" fill="hold" nodeType="afterGroup">
                            <p:stCondLst>
                              <p:cond delay="1000"/>
                            </p:stCondLst>
                            <p:childTnLst>
                              <p:par>
                                <p:cTn id="124" presetID="10" presetClass="exit" presetSubtype="0" fill="hold" nodeType="afterEffect">
                                  <p:stCondLst>
                                    <p:cond delay="0"/>
                                  </p:stCondLst>
                                  <p:childTnLst>
                                    <p:animEffect transition="out" filter="fade">
                                      <p:cBhvr>
                                        <p:cTn id="125" dur="250"/>
                                        <p:tgtEl>
                                          <p:spTgt spid="16"/>
                                        </p:tgtEl>
                                      </p:cBhvr>
                                    </p:animEffect>
                                    <p:set>
                                      <p:cBhvr>
                                        <p:cTn id="126" dur="1" fill="hold">
                                          <p:stCondLst>
                                            <p:cond delay="249"/>
                                          </p:stCondLst>
                                        </p:cTn>
                                        <p:tgtEl>
                                          <p:spTgt spid="16"/>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250"/>
                                        <p:tgtEl>
                                          <p:spTgt spid="5"/>
                                        </p:tgtEl>
                                      </p:cBhvr>
                                    </p:animEffect>
                                  </p:childTnLst>
                                </p:cTn>
                              </p:par>
                            </p:childTnLst>
                          </p:cTn>
                        </p:par>
                        <p:par>
                          <p:cTn id="130" fill="hold" nodeType="afterGroup">
                            <p:stCondLst>
                              <p:cond delay="1250"/>
                            </p:stCondLst>
                            <p:childTnLst>
                              <p:par>
                                <p:cTn id="131" presetID="63" presetClass="path" presetSubtype="0" accel="50000" decel="50000" fill="hold" nodeType="afterEffect">
                                  <p:stCondLst>
                                    <p:cond delay="0"/>
                                  </p:stCondLst>
                                  <p:childTnLst>
                                    <p:animMotion origin="layout" path="M -8.33333E-7 -4.81481E-6 L 0.33316 0.30024 " pathEditMode="relative" rAng="0" ptsTypes="AA">
                                      <p:cBhvr>
                                        <p:cTn id="132" dur="2000" fill="hold"/>
                                        <p:tgtEl>
                                          <p:spTgt spid="5"/>
                                        </p:tgtEl>
                                        <p:attrNameLst>
                                          <p:attrName>ppt_x</p:attrName>
                                          <p:attrName>ppt_y</p:attrName>
                                        </p:attrNameLst>
                                      </p:cBhvr>
                                      <p:rCtr x="16649" y="15000"/>
                                    </p:animMotion>
                                  </p:childTnLst>
                                </p:cTn>
                              </p:par>
                            </p:childTnLst>
                          </p:cTn>
                        </p:par>
                        <p:par>
                          <p:cTn id="133" fill="hold" nodeType="afterGroup">
                            <p:stCondLst>
                              <p:cond delay="3250"/>
                            </p:stCondLst>
                            <p:childTnLst>
                              <p:par>
                                <p:cTn id="134" presetID="10" presetClass="exit" presetSubtype="0" fill="hold" nodeType="afterEffect">
                                  <p:stCondLst>
                                    <p:cond delay="0"/>
                                  </p:stCondLst>
                                  <p:childTnLst>
                                    <p:animEffect transition="out" filter="fade">
                                      <p:cBhvr>
                                        <p:cTn id="135" dur="250"/>
                                        <p:tgtEl>
                                          <p:spTgt spid="5"/>
                                        </p:tgtEl>
                                      </p:cBhvr>
                                    </p:animEffect>
                                    <p:set>
                                      <p:cBhvr>
                                        <p:cTn id="136" dur="1" fill="hold">
                                          <p:stCondLst>
                                            <p:cond delay="249"/>
                                          </p:stCondLst>
                                        </p:cTn>
                                        <p:tgtEl>
                                          <p:spTgt spid="5"/>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250"/>
                                        <p:tgtEl>
                                          <p:spTgt spid="24"/>
                                        </p:tgtEl>
                                      </p:cBhvr>
                                    </p:animEffect>
                                  </p:childTnLst>
                                </p:cTn>
                              </p:par>
                            </p:childTnLst>
                          </p:cTn>
                        </p:par>
                        <p:par>
                          <p:cTn id="140" fill="hold" nodeType="afterGroup">
                            <p:stCondLst>
                              <p:cond delay="3500"/>
                            </p:stCondLst>
                            <p:childTnLst>
                              <p:par>
                                <p:cTn id="141" presetID="32" presetClass="emph" presetSubtype="0" fill="hold" nodeType="afterEffect">
                                  <p:stCondLst>
                                    <p:cond delay="0"/>
                                  </p:stCondLst>
                                  <p:childTnLst>
                                    <p:animRot by="120000">
                                      <p:cBhvr>
                                        <p:cTn id="142" dur="200" fill="hold">
                                          <p:stCondLst>
                                            <p:cond delay="0"/>
                                          </p:stCondLst>
                                        </p:cTn>
                                        <p:tgtEl>
                                          <p:spTgt spid="24"/>
                                        </p:tgtEl>
                                        <p:attrNameLst>
                                          <p:attrName>r</p:attrName>
                                        </p:attrNameLst>
                                      </p:cBhvr>
                                    </p:animRot>
                                    <p:animRot by="-240000">
                                      <p:cBhvr>
                                        <p:cTn id="143" dur="400" fill="hold">
                                          <p:stCondLst>
                                            <p:cond delay="400"/>
                                          </p:stCondLst>
                                        </p:cTn>
                                        <p:tgtEl>
                                          <p:spTgt spid="24"/>
                                        </p:tgtEl>
                                        <p:attrNameLst>
                                          <p:attrName>r</p:attrName>
                                        </p:attrNameLst>
                                      </p:cBhvr>
                                    </p:animRot>
                                    <p:animRot by="240000">
                                      <p:cBhvr>
                                        <p:cTn id="144" dur="400" fill="hold">
                                          <p:stCondLst>
                                            <p:cond delay="800"/>
                                          </p:stCondLst>
                                        </p:cTn>
                                        <p:tgtEl>
                                          <p:spTgt spid="24"/>
                                        </p:tgtEl>
                                        <p:attrNameLst>
                                          <p:attrName>r</p:attrName>
                                        </p:attrNameLst>
                                      </p:cBhvr>
                                    </p:animRot>
                                    <p:animRot by="-240000">
                                      <p:cBhvr>
                                        <p:cTn id="145" dur="400" fill="hold">
                                          <p:stCondLst>
                                            <p:cond delay="1200"/>
                                          </p:stCondLst>
                                        </p:cTn>
                                        <p:tgtEl>
                                          <p:spTgt spid="24"/>
                                        </p:tgtEl>
                                        <p:attrNameLst>
                                          <p:attrName>r</p:attrName>
                                        </p:attrNameLst>
                                      </p:cBhvr>
                                    </p:animRot>
                                    <p:animRot by="120000">
                                      <p:cBhvr>
                                        <p:cTn id="146" dur="400" fill="hold">
                                          <p:stCondLst>
                                            <p:cond delay="1600"/>
                                          </p:stCondLst>
                                        </p:cTn>
                                        <p:tgtEl>
                                          <p:spTgt spid="24"/>
                                        </p:tgtEl>
                                        <p:attrNameLst>
                                          <p:attrName>r</p:attrName>
                                        </p:attrNameLst>
                                      </p:cBhvr>
                                    </p:animRot>
                                  </p:childTnLst>
                                </p:cTn>
                              </p:par>
                              <p:par>
                                <p:cTn id="147" presetID="32" presetClass="emph" presetSubtype="0" fill="hold" nodeType="withEffect">
                                  <p:stCondLst>
                                    <p:cond delay="0"/>
                                  </p:stCondLst>
                                  <p:childTnLst>
                                    <p:animRot by="120000">
                                      <p:cBhvr>
                                        <p:cTn id="148" dur="200" fill="hold">
                                          <p:stCondLst>
                                            <p:cond delay="0"/>
                                          </p:stCondLst>
                                        </p:cTn>
                                        <p:tgtEl>
                                          <p:spTgt spid="26"/>
                                        </p:tgtEl>
                                        <p:attrNameLst>
                                          <p:attrName>r</p:attrName>
                                        </p:attrNameLst>
                                      </p:cBhvr>
                                    </p:animRot>
                                    <p:animRot by="-240000">
                                      <p:cBhvr>
                                        <p:cTn id="149" dur="400" fill="hold">
                                          <p:stCondLst>
                                            <p:cond delay="400"/>
                                          </p:stCondLst>
                                        </p:cTn>
                                        <p:tgtEl>
                                          <p:spTgt spid="26"/>
                                        </p:tgtEl>
                                        <p:attrNameLst>
                                          <p:attrName>r</p:attrName>
                                        </p:attrNameLst>
                                      </p:cBhvr>
                                    </p:animRot>
                                    <p:animRot by="240000">
                                      <p:cBhvr>
                                        <p:cTn id="150" dur="400" fill="hold">
                                          <p:stCondLst>
                                            <p:cond delay="800"/>
                                          </p:stCondLst>
                                        </p:cTn>
                                        <p:tgtEl>
                                          <p:spTgt spid="26"/>
                                        </p:tgtEl>
                                        <p:attrNameLst>
                                          <p:attrName>r</p:attrName>
                                        </p:attrNameLst>
                                      </p:cBhvr>
                                    </p:animRot>
                                    <p:animRot by="-240000">
                                      <p:cBhvr>
                                        <p:cTn id="151" dur="400" fill="hold">
                                          <p:stCondLst>
                                            <p:cond delay="1200"/>
                                          </p:stCondLst>
                                        </p:cTn>
                                        <p:tgtEl>
                                          <p:spTgt spid="26"/>
                                        </p:tgtEl>
                                        <p:attrNameLst>
                                          <p:attrName>r</p:attrName>
                                        </p:attrNameLst>
                                      </p:cBhvr>
                                    </p:animRot>
                                    <p:animRot by="120000">
                                      <p:cBhvr>
                                        <p:cTn id="152" dur="400" fill="hold">
                                          <p:stCondLst>
                                            <p:cond delay="1600"/>
                                          </p:stCondLst>
                                        </p:cTn>
                                        <p:tgtEl>
                                          <p:spTgt spid="26"/>
                                        </p:tgtEl>
                                        <p:attrNameLst>
                                          <p:attrName>r</p:attrName>
                                        </p:attrNameLst>
                                      </p:cBhvr>
                                    </p:animRot>
                                  </p:childTnLst>
                                </p:cTn>
                              </p:par>
                            </p:childTnLst>
                          </p:cTn>
                        </p:par>
                        <p:par>
                          <p:cTn id="153" fill="hold" nodeType="afterGroup">
                            <p:stCondLst>
                              <p:cond delay="5500"/>
                            </p:stCondLst>
                            <p:childTnLst>
                              <p:par>
                                <p:cTn id="154" presetID="10" presetClass="exit" presetSubtype="0" fill="hold" nodeType="afterEffect">
                                  <p:stCondLst>
                                    <p:cond delay="0"/>
                                  </p:stCondLst>
                                  <p:childTnLst>
                                    <p:animEffect transition="out" filter="fade">
                                      <p:cBhvr>
                                        <p:cTn id="155" dur="250"/>
                                        <p:tgtEl>
                                          <p:spTgt spid="24"/>
                                        </p:tgtEl>
                                      </p:cBhvr>
                                    </p:animEffect>
                                    <p:set>
                                      <p:cBhvr>
                                        <p:cTn id="156" dur="1" fill="hold">
                                          <p:stCondLst>
                                            <p:cond delay="249"/>
                                          </p:stCondLst>
                                        </p:cTn>
                                        <p:tgtEl>
                                          <p:spTgt spid="24"/>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Effect transition="in" filter="fade">
                                      <p:cBhvr>
                                        <p:cTn id="159" dur="250"/>
                                        <p:tgtEl>
                                          <p:spTgt spid="23"/>
                                        </p:tgtEl>
                                      </p:cBhvr>
                                    </p:animEffect>
                                  </p:childTnLst>
                                  <p:subTnLst>
                                    <p:audio>
                                      <p:cMediaNode>
                                        <p:cTn display="0" masterRel="sameClick">
                                          <p:stCondLst>
                                            <p:cond evt="begin" delay="0">
                                              <p:tn val="157"/>
                                            </p:cond>
                                          </p:stCondLst>
                                          <p:endCondLst>
                                            <p:cond evt="onStopAudio" delay="0">
                                              <p:tgtEl>
                                                <p:sldTgt/>
                                              </p:tgtEl>
                                            </p:cond>
                                          </p:endCondLst>
                                        </p:cTn>
                                        <p:tgtEl>
                                          <p:sndTgt r:embed="rId2" name="oisairoi.wav"/>
                                        </p:tgtEl>
                                      </p:cMediaNode>
                                    </p:audio>
                                  </p:subTnLst>
                                </p:cTn>
                              </p:par>
                              <p:par>
                                <p:cTn id="160" presetID="10" presetClass="entr" presetSubtype="0" fill="hold" nodeType="withEffect">
                                  <p:stCondLst>
                                    <p:cond delay="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250"/>
                                        <p:tgtEl>
                                          <p:spTgt spid="21"/>
                                        </p:tgtEl>
                                      </p:cBhvr>
                                    </p:animEffect>
                                  </p:childTnLst>
                                </p:cTn>
                              </p:par>
                              <p:par>
                                <p:cTn id="163" presetID="10" presetClass="exit" presetSubtype="0" fill="hold" nodeType="withEffect">
                                  <p:stCondLst>
                                    <p:cond delay="0"/>
                                  </p:stCondLst>
                                  <p:childTnLst>
                                    <p:animEffect transition="out" filter="fade">
                                      <p:cBhvr>
                                        <p:cTn id="164" dur="250"/>
                                        <p:tgtEl>
                                          <p:spTgt spid="26"/>
                                        </p:tgtEl>
                                      </p:cBhvr>
                                    </p:animEffect>
                                    <p:set>
                                      <p:cBhvr>
                                        <p:cTn id="16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6" restart="whenNotActive" fill="hold" evtFilter="cancelBubble" nodeType="interactiveSeq">
                <p:stCondLst>
                  <p:cond evt="onClick" delay="0">
                    <p:tgtEl>
                      <p:spTgt spid="30"/>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30"/>
                                        </p:tgtEl>
                                        <p:attrNameLst>
                                          <p:attrName>r</p:attrName>
                                        </p:attrNameLst>
                                      </p:cBhvr>
                                    </p:animRot>
                                    <p:animRot by="-240000">
                                      <p:cBhvr>
                                        <p:cTn id="171" dur="200" fill="hold">
                                          <p:stCondLst>
                                            <p:cond delay="200"/>
                                          </p:stCondLst>
                                        </p:cTn>
                                        <p:tgtEl>
                                          <p:spTgt spid="30"/>
                                        </p:tgtEl>
                                        <p:attrNameLst>
                                          <p:attrName>r</p:attrName>
                                        </p:attrNameLst>
                                      </p:cBhvr>
                                    </p:animRot>
                                    <p:animRot by="240000">
                                      <p:cBhvr>
                                        <p:cTn id="172" dur="200" fill="hold">
                                          <p:stCondLst>
                                            <p:cond delay="400"/>
                                          </p:stCondLst>
                                        </p:cTn>
                                        <p:tgtEl>
                                          <p:spTgt spid="30"/>
                                        </p:tgtEl>
                                        <p:attrNameLst>
                                          <p:attrName>r</p:attrName>
                                        </p:attrNameLst>
                                      </p:cBhvr>
                                    </p:animRot>
                                    <p:animRot by="-240000">
                                      <p:cBhvr>
                                        <p:cTn id="173" dur="200" fill="hold">
                                          <p:stCondLst>
                                            <p:cond delay="600"/>
                                          </p:stCondLst>
                                        </p:cTn>
                                        <p:tgtEl>
                                          <p:spTgt spid="30"/>
                                        </p:tgtEl>
                                        <p:attrNameLst>
                                          <p:attrName>r</p:attrName>
                                        </p:attrNameLst>
                                      </p:cBhvr>
                                    </p:animRot>
                                    <p:animRot by="120000">
                                      <p:cBhvr>
                                        <p:cTn id="174" dur="200" fill="hold">
                                          <p:stCondLst>
                                            <p:cond delay="800"/>
                                          </p:stCondLst>
                                        </p:cTn>
                                        <p:tgtEl>
                                          <p:spTgt spid="30"/>
                                        </p:tgtEl>
                                        <p:attrNameLst>
                                          <p:attrName>r</p:attrName>
                                        </p:attrNameLst>
                                      </p:cBhvr>
                                    </p:animRot>
                                  </p:childTnLst>
                                </p:cTn>
                              </p:par>
                            </p:childTnLst>
                          </p:cTn>
                        </p:par>
                        <p:par>
                          <p:cTn id="175" fill="hold" nodeType="afterGroup">
                            <p:stCondLst>
                              <p:cond delay="1000"/>
                            </p:stCondLst>
                            <p:childTnLst>
                              <p:par>
                                <p:cTn id="176" presetID="10" presetClass="exit" presetSubtype="0" fill="hold" nodeType="afterEffect">
                                  <p:stCondLst>
                                    <p:cond delay="0"/>
                                  </p:stCondLst>
                                  <p:childTnLst>
                                    <p:animEffect transition="out" filter="fade">
                                      <p:cBhvr>
                                        <p:cTn id="177" dur="250"/>
                                        <p:tgtEl>
                                          <p:spTgt spid="16"/>
                                        </p:tgtEl>
                                      </p:cBhvr>
                                    </p:animEffect>
                                    <p:set>
                                      <p:cBhvr>
                                        <p:cTn id="178" dur="1" fill="hold">
                                          <p:stCondLst>
                                            <p:cond delay="24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fade">
                                      <p:cBhvr>
                                        <p:cTn id="181" dur="250"/>
                                        <p:tgtEl>
                                          <p:spTgt spid="5"/>
                                        </p:tgtEl>
                                      </p:cBhvr>
                                    </p:animEffect>
                                  </p:childTnLst>
                                </p:cTn>
                              </p:par>
                            </p:childTnLst>
                          </p:cTn>
                        </p:par>
                        <p:par>
                          <p:cTn id="182" fill="hold" nodeType="afterGroup">
                            <p:stCondLst>
                              <p:cond delay="1250"/>
                            </p:stCondLst>
                            <p:childTnLst>
                              <p:par>
                                <p:cTn id="183" presetID="49" presetClass="path" presetSubtype="0" accel="50000" decel="50000" fill="hold" nodeType="afterEffect">
                                  <p:stCondLst>
                                    <p:cond delay="0"/>
                                  </p:stCondLst>
                                  <p:childTnLst>
                                    <p:animMotion origin="layout" path="M -0.00573 0.02894 L 0.07917 0.32917 " pathEditMode="relative" rAng="0" ptsTypes="AA">
                                      <p:cBhvr>
                                        <p:cTn id="184" dur="2000" fill="hold"/>
                                        <p:tgtEl>
                                          <p:spTgt spid="5"/>
                                        </p:tgtEl>
                                        <p:attrNameLst>
                                          <p:attrName>ppt_x</p:attrName>
                                          <p:attrName>ppt_y</p:attrName>
                                        </p:attrNameLst>
                                      </p:cBhvr>
                                      <p:rCtr x="4236" y="15000"/>
                                    </p:animMotion>
                                  </p:childTnLst>
                                </p:cTn>
                              </p:par>
                            </p:childTnLst>
                          </p:cTn>
                        </p:par>
                        <p:par>
                          <p:cTn id="185" fill="hold" nodeType="afterGroup">
                            <p:stCondLst>
                              <p:cond delay="3250"/>
                            </p:stCondLst>
                            <p:childTnLst>
                              <p:par>
                                <p:cTn id="186" presetID="10" presetClass="exit" presetSubtype="0" fill="hold" nodeType="afterEffect">
                                  <p:stCondLst>
                                    <p:cond delay="0"/>
                                  </p:stCondLst>
                                  <p:childTnLst>
                                    <p:animEffect transition="out" filter="fade">
                                      <p:cBhvr>
                                        <p:cTn id="187" dur="250"/>
                                        <p:tgtEl>
                                          <p:spTgt spid="5"/>
                                        </p:tgtEl>
                                      </p:cBhvr>
                                    </p:animEffect>
                                    <p:set>
                                      <p:cBhvr>
                                        <p:cTn id="188" dur="1" fill="hold">
                                          <p:stCondLst>
                                            <p:cond delay="249"/>
                                          </p:stCondLst>
                                        </p:cTn>
                                        <p:tgtEl>
                                          <p:spTgt spid="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fade">
                                      <p:cBhvr>
                                        <p:cTn id="191" dur="250"/>
                                        <p:tgtEl>
                                          <p:spTgt spid="28"/>
                                        </p:tgtEl>
                                      </p:cBhvr>
                                    </p:animEffect>
                                  </p:childTnLst>
                                </p:cTn>
                              </p:par>
                            </p:childTnLst>
                          </p:cTn>
                        </p:par>
                        <p:par>
                          <p:cTn id="192" fill="hold" nodeType="afterGroup">
                            <p:stCondLst>
                              <p:cond delay="3500"/>
                            </p:stCondLst>
                            <p:childTnLst>
                              <p:par>
                                <p:cTn id="193" presetID="32" presetClass="emph" presetSubtype="0" fill="hold" nodeType="afterEffect">
                                  <p:stCondLst>
                                    <p:cond delay="0"/>
                                  </p:stCondLst>
                                  <p:childTnLst>
                                    <p:animRot by="120000">
                                      <p:cBhvr>
                                        <p:cTn id="194" dur="200" fill="hold">
                                          <p:stCondLst>
                                            <p:cond delay="0"/>
                                          </p:stCondLst>
                                        </p:cTn>
                                        <p:tgtEl>
                                          <p:spTgt spid="28"/>
                                        </p:tgtEl>
                                        <p:attrNameLst>
                                          <p:attrName>r</p:attrName>
                                        </p:attrNameLst>
                                      </p:cBhvr>
                                    </p:animRot>
                                    <p:animRot by="-240000">
                                      <p:cBhvr>
                                        <p:cTn id="195" dur="400" fill="hold">
                                          <p:stCondLst>
                                            <p:cond delay="400"/>
                                          </p:stCondLst>
                                        </p:cTn>
                                        <p:tgtEl>
                                          <p:spTgt spid="28"/>
                                        </p:tgtEl>
                                        <p:attrNameLst>
                                          <p:attrName>r</p:attrName>
                                        </p:attrNameLst>
                                      </p:cBhvr>
                                    </p:animRot>
                                    <p:animRot by="240000">
                                      <p:cBhvr>
                                        <p:cTn id="196" dur="400" fill="hold">
                                          <p:stCondLst>
                                            <p:cond delay="800"/>
                                          </p:stCondLst>
                                        </p:cTn>
                                        <p:tgtEl>
                                          <p:spTgt spid="28"/>
                                        </p:tgtEl>
                                        <p:attrNameLst>
                                          <p:attrName>r</p:attrName>
                                        </p:attrNameLst>
                                      </p:cBhvr>
                                    </p:animRot>
                                    <p:animRot by="-240000">
                                      <p:cBhvr>
                                        <p:cTn id="197" dur="400" fill="hold">
                                          <p:stCondLst>
                                            <p:cond delay="1200"/>
                                          </p:stCondLst>
                                        </p:cTn>
                                        <p:tgtEl>
                                          <p:spTgt spid="28"/>
                                        </p:tgtEl>
                                        <p:attrNameLst>
                                          <p:attrName>r</p:attrName>
                                        </p:attrNameLst>
                                      </p:cBhvr>
                                    </p:animRot>
                                    <p:animRot by="120000">
                                      <p:cBhvr>
                                        <p:cTn id="198" dur="400" fill="hold">
                                          <p:stCondLst>
                                            <p:cond delay="1600"/>
                                          </p:stCondLst>
                                        </p:cTn>
                                        <p:tgtEl>
                                          <p:spTgt spid="28"/>
                                        </p:tgtEl>
                                        <p:attrNameLst>
                                          <p:attrName>r</p:attrName>
                                        </p:attrNameLst>
                                      </p:cBhvr>
                                    </p:animRot>
                                  </p:childTnLst>
                                </p:cTn>
                              </p:par>
                              <p:par>
                                <p:cTn id="199" presetID="32" presetClass="emph" presetSubtype="0" fill="hold" nodeType="withEffect">
                                  <p:stCondLst>
                                    <p:cond delay="0"/>
                                  </p:stCondLst>
                                  <p:childTnLst>
                                    <p:animRot by="120000">
                                      <p:cBhvr>
                                        <p:cTn id="200" dur="200" fill="hold">
                                          <p:stCondLst>
                                            <p:cond delay="0"/>
                                          </p:stCondLst>
                                        </p:cTn>
                                        <p:tgtEl>
                                          <p:spTgt spid="30"/>
                                        </p:tgtEl>
                                        <p:attrNameLst>
                                          <p:attrName>r</p:attrName>
                                        </p:attrNameLst>
                                      </p:cBhvr>
                                    </p:animRot>
                                    <p:animRot by="-240000">
                                      <p:cBhvr>
                                        <p:cTn id="201" dur="400" fill="hold">
                                          <p:stCondLst>
                                            <p:cond delay="400"/>
                                          </p:stCondLst>
                                        </p:cTn>
                                        <p:tgtEl>
                                          <p:spTgt spid="30"/>
                                        </p:tgtEl>
                                        <p:attrNameLst>
                                          <p:attrName>r</p:attrName>
                                        </p:attrNameLst>
                                      </p:cBhvr>
                                    </p:animRot>
                                    <p:animRot by="240000">
                                      <p:cBhvr>
                                        <p:cTn id="202" dur="400" fill="hold">
                                          <p:stCondLst>
                                            <p:cond delay="800"/>
                                          </p:stCondLst>
                                        </p:cTn>
                                        <p:tgtEl>
                                          <p:spTgt spid="30"/>
                                        </p:tgtEl>
                                        <p:attrNameLst>
                                          <p:attrName>r</p:attrName>
                                        </p:attrNameLst>
                                      </p:cBhvr>
                                    </p:animRot>
                                    <p:animRot by="-240000">
                                      <p:cBhvr>
                                        <p:cTn id="203" dur="400" fill="hold">
                                          <p:stCondLst>
                                            <p:cond delay="1200"/>
                                          </p:stCondLst>
                                        </p:cTn>
                                        <p:tgtEl>
                                          <p:spTgt spid="30"/>
                                        </p:tgtEl>
                                        <p:attrNameLst>
                                          <p:attrName>r</p:attrName>
                                        </p:attrNameLst>
                                      </p:cBhvr>
                                    </p:animRot>
                                    <p:animRot by="120000">
                                      <p:cBhvr>
                                        <p:cTn id="204" dur="400" fill="hold">
                                          <p:stCondLst>
                                            <p:cond delay="1600"/>
                                          </p:stCondLst>
                                        </p:cTn>
                                        <p:tgtEl>
                                          <p:spTgt spid="30"/>
                                        </p:tgtEl>
                                        <p:attrNameLst>
                                          <p:attrName>r</p:attrName>
                                        </p:attrNameLst>
                                      </p:cBhvr>
                                    </p:animRot>
                                  </p:childTnLst>
                                </p:cTn>
                              </p:par>
                            </p:childTnLst>
                          </p:cTn>
                        </p:par>
                        <p:par>
                          <p:cTn id="205" fill="hold" nodeType="afterGroup">
                            <p:stCondLst>
                              <p:cond delay="5500"/>
                            </p:stCondLst>
                            <p:childTnLst>
                              <p:par>
                                <p:cTn id="206" presetID="10" presetClass="exit" presetSubtype="0" fill="hold" nodeType="afterEffect">
                                  <p:stCondLst>
                                    <p:cond delay="0"/>
                                  </p:stCondLst>
                                  <p:childTnLst>
                                    <p:animEffect transition="out" filter="fade">
                                      <p:cBhvr>
                                        <p:cTn id="207" dur="250"/>
                                        <p:tgtEl>
                                          <p:spTgt spid="28"/>
                                        </p:tgtEl>
                                      </p:cBhvr>
                                    </p:animEffect>
                                    <p:set>
                                      <p:cBhvr>
                                        <p:cTn id="208" dur="1" fill="hold">
                                          <p:stCondLst>
                                            <p:cond delay="249"/>
                                          </p:stCondLst>
                                        </p:cTn>
                                        <p:tgtEl>
                                          <p:spTgt spid="28"/>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fade">
                                      <p:cBhvr>
                                        <p:cTn id="211" dur="250"/>
                                        <p:tgtEl>
                                          <p:spTgt spid="27"/>
                                        </p:tgtEl>
                                      </p:cBhvr>
                                    </p:animEffect>
                                  </p:childTnLst>
                                  <p:subTnLst>
                                    <p:audio>
                                      <p:cMediaNode>
                                        <p:cTn display="0" masterRel="sameClick">
                                          <p:stCondLst>
                                            <p:cond evt="begin" delay="0">
                                              <p:tn val="209"/>
                                            </p:cond>
                                          </p:stCondLst>
                                          <p:endCondLst>
                                            <p:cond evt="onStopAudio" delay="0">
                                              <p:tgtEl>
                                                <p:sldTgt/>
                                              </p:tgtEl>
                                            </p:cond>
                                          </p:endCondLst>
                                        </p:cTn>
                                        <p:tgtEl>
                                          <p:sndTgt r:embed="rId2" name="oisairoi.wav"/>
                                        </p:tgtEl>
                                      </p:cMediaNode>
                                    </p:audio>
                                  </p:subTnLst>
                                </p:cTn>
                              </p:par>
                              <p:par>
                                <p:cTn id="212" presetID="10" presetClass="entr" presetSubtype="0" fill="hold" nodeType="withEffect">
                                  <p:stCondLst>
                                    <p:cond delay="0"/>
                                  </p:stCondLst>
                                  <p:childTnLst>
                                    <p:set>
                                      <p:cBhvr>
                                        <p:cTn id="213" dur="1" fill="hold">
                                          <p:stCondLst>
                                            <p:cond delay="0"/>
                                          </p:stCondLst>
                                        </p:cTn>
                                        <p:tgtEl>
                                          <p:spTgt spid="25"/>
                                        </p:tgtEl>
                                        <p:attrNameLst>
                                          <p:attrName>style.visibility</p:attrName>
                                        </p:attrNameLst>
                                      </p:cBhvr>
                                      <p:to>
                                        <p:strVal val="visible"/>
                                      </p:to>
                                    </p:set>
                                    <p:animEffect transition="in" filter="fade">
                                      <p:cBhvr>
                                        <p:cTn id="214" dur="250"/>
                                        <p:tgtEl>
                                          <p:spTgt spid="25"/>
                                        </p:tgtEl>
                                      </p:cBhvr>
                                    </p:animEffect>
                                  </p:childTnLst>
                                </p:cTn>
                              </p:par>
                              <p:par>
                                <p:cTn id="215" presetID="10" presetClass="exit" presetSubtype="0" fill="hold" nodeType="withEffect">
                                  <p:stCondLst>
                                    <p:cond delay="0"/>
                                  </p:stCondLst>
                                  <p:childTnLst>
                                    <p:animEffect transition="out" filter="fade">
                                      <p:cBhvr>
                                        <p:cTn id="216" dur="250"/>
                                        <p:tgtEl>
                                          <p:spTgt spid="30"/>
                                        </p:tgtEl>
                                      </p:cBhvr>
                                    </p:animEffect>
                                    <p:set>
                                      <p:cBhvr>
                                        <p:cTn id="21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33"/>
                  </p:tgtEl>
                </p:cond>
              </p:nextCondLst>
            </p:seq>
          </p:childTnLst>
        </p:cTn>
      </p:par>
    </p:tnLst>
    <p:bldLst>
      <p:bldP spid="77" grpId="0" animBg="1"/>
      <p:bldP spid="77"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4">
            <a:extLst>
              <a:ext uri="{FF2B5EF4-FFF2-40B4-BE49-F238E27FC236}">
                <a16:creationId xmlns:a16="http://schemas.microsoft.com/office/drawing/2014/main" id="{AFB2C396-C30F-A113-3EBE-B422F58CA5F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6350"/>
            <a:ext cx="109728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5074B7EE-0265-E78B-1C1A-AD8F698136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91313" y="4489450"/>
            <a:ext cx="150018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C483F82E-84A7-AF69-0409-4BFECF402F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0025" y="4527550"/>
            <a:ext cx="150018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4243C30E-53DF-B73F-BAFD-52F7C9E7348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2400" y="4489450"/>
            <a:ext cx="150018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39660FEE-953B-C8C7-8FB8-9ABD4A9A5B3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8913" y="4427538"/>
            <a:ext cx="1897062" cy="143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FED7690E-4D48-A7A3-B444-8A7E9E17AD5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52863" y="4392613"/>
            <a:ext cx="1897062"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943E6D49-E8EA-AE48-37FE-32CAF7A27A0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89050" y="4384675"/>
            <a:ext cx="189865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7D557B62-3129-57E8-97FC-A4112059C9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58313" y="4556125"/>
            <a:ext cx="14986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74">
            <a:extLst>
              <a:ext uri="{FF2B5EF4-FFF2-40B4-BE49-F238E27FC236}">
                <a16:creationId xmlns:a16="http://schemas.microsoft.com/office/drawing/2014/main" id="{59009A3F-616D-58F5-D8BD-6DDE6F53ECA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3338" y="3429000"/>
            <a:ext cx="1436687"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Sun 76">
            <a:extLst>
              <a:ext uri="{FF2B5EF4-FFF2-40B4-BE49-F238E27FC236}">
                <a16:creationId xmlns:a16="http://schemas.microsoft.com/office/drawing/2014/main" id="{877CCE3C-59D9-2687-39B0-444B499AC1A8}"/>
              </a:ext>
            </a:extLst>
          </p:cNvPr>
          <p:cNvSpPr/>
          <p:nvPr/>
        </p:nvSpPr>
        <p:spPr>
          <a:xfrm>
            <a:off x="8728075" y="3944938"/>
            <a:ext cx="2595563" cy="2084387"/>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60">
              <a:latin typeface="+mj-lt"/>
            </a:endParaRPr>
          </a:p>
        </p:txBody>
      </p:sp>
      <p:pic>
        <p:nvPicPr>
          <p:cNvPr id="33" name="Picture 32">
            <a:extLst>
              <a:ext uri="{FF2B5EF4-FFF2-40B4-BE49-F238E27FC236}">
                <a16:creationId xmlns:a16="http://schemas.microsoft.com/office/drawing/2014/main" id="{09A1F1D7-0A58-B070-61D2-8B204A73B9D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884238" y="330200"/>
            <a:ext cx="1992312" cy="323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6D891744-8C32-4397-5CD1-4B042394F51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flipH="1">
            <a:off x="195263" y="2209800"/>
            <a:ext cx="23495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FC1EF010-0399-E2E6-5593-68F9CA9BE36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09600" y="2405063"/>
            <a:ext cx="12731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2DA82413-CDB5-B28B-A5EB-9E49E97B015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82125" y="4332288"/>
            <a:ext cx="1287463" cy="130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BCFD67C-2EA2-07A1-8864-96B5D8170F96}"/>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9418638" y="5418138"/>
            <a:ext cx="10207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970DE481-4693-A3CC-D894-8D6D8801EAF9}"/>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6753225" y="5418138"/>
            <a:ext cx="1020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797FA2B8-36D7-9C16-B12F-AE25F39724D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4070350" y="5418138"/>
            <a:ext cx="1020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C5C3443A-5AED-0EC9-4F2C-1F885ED4075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1484313" y="5418138"/>
            <a:ext cx="10207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E7E253FB-B8FB-8C73-C2CE-511853E83BD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b="50261"/>
          <a:stretch>
            <a:fillRect/>
          </a:stretch>
        </p:blipFill>
        <p:spPr bwMode="auto">
          <a:xfrm rot="3519568">
            <a:off x="2726531" y="5418932"/>
            <a:ext cx="8223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E944220C-F1F3-4107-0CE0-4D06078A8C4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b="50261"/>
          <a:stretch>
            <a:fillRect/>
          </a:stretch>
        </p:blipFill>
        <p:spPr bwMode="auto">
          <a:xfrm rot="3519568">
            <a:off x="5299869" y="5339556"/>
            <a:ext cx="8223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74E9C7AA-BA19-302D-8010-EA9134649F6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b="50261"/>
          <a:stretch>
            <a:fillRect/>
          </a:stretch>
        </p:blipFill>
        <p:spPr bwMode="auto">
          <a:xfrm rot="3519568">
            <a:off x="7946231" y="5379245"/>
            <a:ext cx="8223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8A4C4202-0442-46CB-D729-50477A157C2F}"/>
              </a:ext>
            </a:extLst>
          </p:cNvPr>
          <p:cNvPicPr>
            <a:picLocks noChangeAspect="1"/>
          </p:cNvPicPr>
          <p:nvPr/>
        </p:nvPicPr>
        <p:blipFill rotWithShape="1">
          <a:blip r:embed="rId5"/>
          <a:srcRect t="88738"/>
          <a:stretch/>
        </p:blipFill>
        <p:spPr>
          <a:xfrm>
            <a:off x="609600" y="6172200"/>
            <a:ext cx="10972800" cy="679450"/>
          </a:xfrm>
          <a:prstGeom prst="rect">
            <a:avLst/>
          </a:prstGeom>
          <a:scene3d>
            <a:camera prst="orthographicFront"/>
            <a:lightRig rig="threePt" dir="t"/>
          </a:scene3d>
          <a:sp3d>
            <a:bevelT w="165100" prst="coolSlant"/>
          </a:sp3d>
        </p:spPr>
      </p:pic>
      <p:sp>
        <p:nvSpPr>
          <p:cNvPr id="37" name="Rectangle 36">
            <a:extLst>
              <a:ext uri="{FF2B5EF4-FFF2-40B4-BE49-F238E27FC236}">
                <a16:creationId xmlns:a16="http://schemas.microsoft.com/office/drawing/2014/main" id="{9350EA44-7762-F343-47FD-B65ADDB1FB51}"/>
              </a:ext>
            </a:extLst>
          </p:cNvPr>
          <p:cNvSpPr/>
          <p:nvPr/>
        </p:nvSpPr>
        <p:spPr>
          <a:xfrm>
            <a:off x="1528763" y="6273800"/>
            <a:ext cx="9504362"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3360" b="1" dirty="0">
                <a:solidFill>
                  <a:srgbClr val="FFFF00"/>
                </a:solidFill>
                <a:latin typeface="+mj-lt"/>
                <a:cs typeface="Times New Roman" panose="02020603050405020304" pitchFamily="18" charset="0"/>
              </a:rPr>
              <a:t> </a:t>
            </a:r>
            <a:r>
              <a:rPr lang="en-US" sz="3360" b="1">
                <a:solidFill>
                  <a:srgbClr val="FFFF00"/>
                </a:solidFill>
                <a:latin typeface="+mj-lt"/>
                <a:cs typeface="Times New Roman" panose="02020603050405020304" pitchFamily="18" charset="0"/>
              </a:rPr>
              <a:t>A                    B                    C                    D</a:t>
            </a:r>
            <a:endParaRPr lang="en-US" sz="3360" b="1" dirty="0">
              <a:solidFill>
                <a:srgbClr val="FFFF00"/>
              </a:solidFill>
              <a:latin typeface="+mj-lt"/>
              <a:cs typeface="Times New Roman" panose="02020603050405020304" pitchFamily="18" charset="0"/>
            </a:endParaRPr>
          </a:p>
        </p:txBody>
      </p:sp>
      <p:sp>
        <p:nvSpPr>
          <p:cNvPr id="38" name="Rectangle 37">
            <a:extLst>
              <a:ext uri="{FF2B5EF4-FFF2-40B4-BE49-F238E27FC236}">
                <a16:creationId xmlns:a16="http://schemas.microsoft.com/office/drawing/2014/main" id="{05329A7C-BF67-59CA-9460-668BEED9D49C}"/>
              </a:ext>
            </a:extLst>
          </p:cNvPr>
          <p:cNvSpPr/>
          <p:nvPr/>
        </p:nvSpPr>
        <p:spPr>
          <a:xfrm>
            <a:off x="1981200" y="130175"/>
            <a:ext cx="9498013" cy="1063625"/>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60"/>
          </a:p>
        </p:txBody>
      </p:sp>
      <p:sp>
        <p:nvSpPr>
          <p:cNvPr id="39" name="Rectangle 38">
            <a:extLst>
              <a:ext uri="{FF2B5EF4-FFF2-40B4-BE49-F238E27FC236}">
                <a16:creationId xmlns:a16="http://schemas.microsoft.com/office/drawing/2014/main" id="{85084C36-BD0C-C079-0C91-51565E72B5D5}"/>
              </a:ext>
            </a:extLst>
          </p:cNvPr>
          <p:cNvSpPr/>
          <p:nvPr/>
        </p:nvSpPr>
        <p:spPr>
          <a:xfrm>
            <a:off x="2073275" y="177800"/>
            <a:ext cx="9282113" cy="9144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880" b="1" dirty="0" err="1"/>
              <a:t>Nét</a:t>
            </a:r>
            <a:r>
              <a:rPr lang="en-US" sz="2880" b="1" dirty="0"/>
              <a:t> </a:t>
            </a:r>
            <a:r>
              <a:rPr lang="en-US" sz="2880" b="1" dirty="0" err="1"/>
              <a:t>nghệ</a:t>
            </a:r>
            <a:r>
              <a:rPr lang="en-US" sz="2880" b="1" dirty="0"/>
              <a:t> </a:t>
            </a:r>
            <a:r>
              <a:rPr lang="en-US" sz="2880" b="1" dirty="0" err="1"/>
              <a:t>thuật</a:t>
            </a:r>
            <a:r>
              <a:rPr lang="en-US" sz="2880" b="1" dirty="0"/>
              <a:t> </a:t>
            </a:r>
            <a:r>
              <a:rPr lang="en-US" sz="2880" b="1" dirty="0" err="1"/>
              <a:t>của</a:t>
            </a:r>
            <a:r>
              <a:rPr lang="en-US" sz="2880" b="1" dirty="0"/>
              <a:t> </a:t>
            </a:r>
            <a:r>
              <a:rPr lang="en-US" sz="2880" b="1" dirty="0" err="1"/>
              <a:t>truyện</a:t>
            </a:r>
            <a:r>
              <a:rPr lang="en-US" sz="2880" b="1" dirty="0"/>
              <a:t> "</a:t>
            </a:r>
            <a:r>
              <a:rPr lang="en-US" sz="2880" b="1" dirty="0" err="1"/>
              <a:t>Ếch</a:t>
            </a:r>
            <a:r>
              <a:rPr lang="en-US" sz="2880" b="1" dirty="0"/>
              <a:t> </a:t>
            </a:r>
            <a:r>
              <a:rPr lang="en-US" sz="2880" b="1" dirty="0" err="1"/>
              <a:t>ngồi</a:t>
            </a:r>
            <a:r>
              <a:rPr lang="en-US" sz="2880" b="1" dirty="0"/>
              <a:t> </a:t>
            </a:r>
            <a:r>
              <a:rPr lang="en-US" sz="2880" b="1" dirty="0" err="1"/>
              <a:t>đáy</a:t>
            </a:r>
            <a:r>
              <a:rPr lang="en-US" sz="2880" b="1" dirty="0"/>
              <a:t> </a:t>
            </a:r>
            <a:r>
              <a:rPr lang="en-US" sz="2880" b="1" dirty="0" err="1"/>
              <a:t>giếng</a:t>
            </a:r>
            <a:r>
              <a:rPr lang="en-US" sz="2880" b="1" dirty="0"/>
              <a:t>” </a:t>
            </a:r>
            <a:r>
              <a:rPr lang="en-US" sz="2880" b="1" dirty="0" err="1"/>
              <a:t>là</a:t>
            </a:r>
            <a:r>
              <a:rPr lang="en-US" sz="2880" b="1" dirty="0"/>
              <a:t>:</a:t>
            </a:r>
            <a:endParaRPr lang="en-US" sz="2880" b="1" dirty="0">
              <a:solidFill>
                <a:srgbClr val="FFFF00"/>
              </a:solidFill>
            </a:endParaRPr>
          </a:p>
        </p:txBody>
      </p:sp>
      <p:sp>
        <p:nvSpPr>
          <p:cNvPr id="31" name="Bevel 30">
            <a:extLst>
              <a:ext uri="{FF2B5EF4-FFF2-40B4-BE49-F238E27FC236}">
                <a16:creationId xmlns:a16="http://schemas.microsoft.com/office/drawing/2014/main" id="{4BD27F43-5D5C-CE99-4D71-524486DC8B7B}"/>
              </a:ext>
            </a:extLst>
          </p:cNvPr>
          <p:cNvSpPr/>
          <p:nvPr/>
        </p:nvSpPr>
        <p:spPr>
          <a:xfrm>
            <a:off x="2438400" y="1338263"/>
            <a:ext cx="4392613" cy="117633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b="1" dirty="0">
                <a:solidFill>
                  <a:srgbClr val="FFFF00"/>
                </a:solidFill>
                <a:latin typeface="+mj-lt"/>
              </a:rPr>
              <a:t>A. </a:t>
            </a:r>
            <a:r>
              <a:rPr lang="en-US" sz="2400" b="1" dirty="0" err="1">
                <a:solidFill>
                  <a:srgbClr val="FFFF00"/>
                </a:solidFill>
              </a:rPr>
              <a:t>Xây</a:t>
            </a:r>
            <a:r>
              <a:rPr lang="en-US" sz="2400" b="1" dirty="0">
                <a:solidFill>
                  <a:srgbClr val="FFFF00"/>
                </a:solidFill>
              </a:rPr>
              <a:t> </a:t>
            </a:r>
            <a:r>
              <a:rPr lang="en-US" sz="2400" b="1" dirty="0" err="1">
                <a:solidFill>
                  <a:srgbClr val="FFFF00"/>
                </a:solidFill>
              </a:rPr>
              <a:t>dựng</a:t>
            </a:r>
            <a:r>
              <a:rPr lang="en-US" sz="2400" b="1" dirty="0">
                <a:solidFill>
                  <a:srgbClr val="FFFF00"/>
                </a:solidFill>
              </a:rPr>
              <a:t> </a:t>
            </a:r>
            <a:r>
              <a:rPr lang="en-US" sz="2400" b="1" dirty="0" err="1">
                <a:solidFill>
                  <a:srgbClr val="FFFF00"/>
                </a:solidFill>
              </a:rPr>
              <a:t>hình</a:t>
            </a:r>
            <a:r>
              <a:rPr lang="en-US" sz="2400" b="1" dirty="0">
                <a:solidFill>
                  <a:srgbClr val="FFFF00"/>
                </a:solidFill>
              </a:rPr>
              <a:t> </a:t>
            </a:r>
            <a:r>
              <a:rPr lang="en-US" sz="2400" b="1" dirty="0" err="1">
                <a:solidFill>
                  <a:srgbClr val="FFFF00"/>
                </a:solidFill>
              </a:rPr>
              <a:t>tượng</a:t>
            </a:r>
            <a:r>
              <a:rPr lang="en-US" sz="2400" b="1" dirty="0">
                <a:solidFill>
                  <a:srgbClr val="FFFF00"/>
                </a:solidFill>
              </a:rPr>
              <a:t> </a:t>
            </a:r>
            <a:r>
              <a:rPr lang="en-US" sz="2400" b="1" dirty="0" err="1">
                <a:solidFill>
                  <a:srgbClr val="FFFF00"/>
                </a:solidFill>
              </a:rPr>
              <a:t>gần</a:t>
            </a:r>
            <a:r>
              <a:rPr lang="en-US" sz="2400" b="1" dirty="0">
                <a:solidFill>
                  <a:srgbClr val="FFFF00"/>
                </a:solidFill>
              </a:rPr>
              <a:t> </a:t>
            </a:r>
            <a:r>
              <a:rPr lang="en-US" sz="2400" b="1" dirty="0" err="1">
                <a:solidFill>
                  <a:srgbClr val="FFFF00"/>
                </a:solidFill>
              </a:rPr>
              <a:t>gũi</a:t>
            </a:r>
            <a:r>
              <a:rPr lang="en-US" sz="2400" b="1" dirty="0">
                <a:solidFill>
                  <a:srgbClr val="FFFF00"/>
                </a:solidFill>
              </a:rPr>
              <a:t> </a:t>
            </a:r>
            <a:r>
              <a:rPr lang="en-US" sz="2400" b="1" dirty="0" err="1">
                <a:solidFill>
                  <a:srgbClr val="FFFF00"/>
                </a:solidFill>
              </a:rPr>
              <a:t>với</a:t>
            </a:r>
            <a:r>
              <a:rPr lang="en-US" sz="2400" b="1" dirty="0">
                <a:solidFill>
                  <a:srgbClr val="FFFF00"/>
                </a:solidFill>
              </a:rPr>
              <a:t> </a:t>
            </a:r>
            <a:r>
              <a:rPr lang="en-US" sz="2400" b="1" dirty="0" err="1">
                <a:solidFill>
                  <a:srgbClr val="FFFF00"/>
                </a:solidFill>
              </a:rPr>
              <a:t>đời</a:t>
            </a:r>
            <a:r>
              <a:rPr lang="en-US" sz="2400" b="1" dirty="0">
                <a:solidFill>
                  <a:srgbClr val="FFFF00"/>
                </a:solidFill>
              </a:rPr>
              <a:t> </a:t>
            </a:r>
            <a:r>
              <a:rPr lang="en-US" sz="2400" b="1" dirty="0" err="1">
                <a:solidFill>
                  <a:srgbClr val="FFFF00"/>
                </a:solidFill>
              </a:rPr>
              <a:t>sống</a:t>
            </a:r>
            <a:endParaRPr lang="en-US" sz="2400" b="1" dirty="0">
              <a:solidFill>
                <a:srgbClr val="FFFF00"/>
              </a:solidFill>
            </a:endParaRPr>
          </a:p>
        </p:txBody>
      </p:sp>
      <p:sp>
        <p:nvSpPr>
          <p:cNvPr id="32" name="Bevel 31">
            <a:extLst>
              <a:ext uri="{FF2B5EF4-FFF2-40B4-BE49-F238E27FC236}">
                <a16:creationId xmlns:a16="http://schemas.microsoft.com/office/drawing/2014/main" id="{FFF5BE87-4246-2205-FC64-6F15381F2F5C}"/>
              </a:ext>
            </a:extLst>
          </p:cNvPr>
          <p:cNvSpPr/>
          <p:nvPr/>
        </p:nvSpPr>
        <p:spPr>
          <a:xfrm>
            <a:off x="2435225" y="2714625"/>
            <a:ext cx="4392613" cy="1079500"/>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b="1" dirty="0">
                <a:solidFill>
                  <a:srgbClr val="FFFF00"/>
                </a:solidFill>
                <a:latin typeface="+mj-lt"/>
              </a:rPr>
              <a:t>C. </a:t>
            </a:r>
            <a:r>
              <a:rPr lang="en-US" sz="2400" b="1" dirty="0" err="1">
                <a:solidFill>
                  <a:srgbClr val="FFFF00"/>
                </a:solidFill>
                <a:latin typeface="+mj-lt"/>
              </a:rPr>
              <a:t>Cách</a:t>
            </a:r>
            <a:r>
              <a:rPr lang="en-US" sz="2400" b="1" dirty="0">
                <a:solidFill>
                  <a:srgbClr val="FFFF00"/>
                </a:solidFill>
                <a:latin typeface="+mj-lt"/>
              </a:rPr>
              <a:t> </a:t>
            </a:r>
            <a:r>
              <a:rPr lang="en-US" sz="2400" b="1" dirty="0" err="1">
                <a:solidFill>
                  <a:srgbClr val="FFFF00"/>
                </a:solidFill>
                <a:latin typeface="+mj-lt"/>
              </a:rPr>
              <a:t>kể</a:t>
            </a:r>
            <a:r>
              <a:rPr lang="en-US" sz="2400" b="1" dirty="0">
                <a:solidFill>
                  <a:srgbClr val="FFFF00"/>
                </a:solidFill>
                <a:latin typeface="+mj-lt"/>
              </a:rPr>
              <a:t> </a:t>
            </a:r>
            <a:r>
              <a:rPr lang="en-US" sz="2400" b="1" dirty="0" err="1">
                <a:solidFill>
                  <a:srgbClr val="FFFF00"/>
                </a:solidFill>
                <a:latin typeface="+mj-lt"/>
              </a:rPr>
              <a:t>bất</a:t>
            </a:r>
            <a:r>
              <a:rPr lang="en-US" sz="2400" b="1" dirty="0">
                <a:solidFill>
                  <a:srgbClr val="FFFF00"/>
                </a:solidFill>
                <a:latin typeface="+mj-lt"/>
              </a:rPr>
              <a:t> </a:t>
            </a:r>
            <a:r>
              <a:rPr lang="en-US" sz="2400" b="1" dirty="0" err="1">
                <a:solidFill>
                  <a:srgbClr val="FFFF00"/>
                </a:solidFill>
                <a:latin typeface="+mj-lt"/>
              </a:rPr>
              <a:t>ngờ</a:t>
            </a:r>
            <a:r>
              <a:rPr lang="en-US" sz="2400" b="1" dirty="0">
                <a:solidFill>
                  <a:srgbClr val="FFFF00"/>
                </a:solidFill>
                <a:latin typeface="+mj-lt"/>
              </a:rPr>
              <a:t>, </a:t>
            </a:r>
            <a:r>
              <a:rPr lang="en-US" sz="2400" b="1" dirty="0" err="1">
                <a:solidFill>
                  <a:srgbClr val="FFFF00"/>
                </a:solidFill>
                <a:latin typeface="+mj-lt"/>
              </a:rPr>
              <a:t>hài</a:t>
            </a:r>
            <a:r>
              <a:rPr lang="en-US" sz="2400" b="1" dirty="0">
                <a:solidFill>
                  <a:srgbClr val="FFFF00"/>
                </a:solidFill>
                <a:latin typeface="+mj-lt"/>
              </a:rPr>
              <a:t> </a:t>
            </a:r>
            <a:r>
              <a:rPr lang="en-US" sz="2400" b="1" dirty="0" err="1">
                <a:solidFill>
                  <a:srgbClr val="FFFF00"/>
                </a:solidFill>
                <a:latin typeface="+mj-lt"/>
              </a:rPr>
              <a:t>hước</a:t>
            </a:r>
            <a:r>
              <a:rPr lang="en-US" sz="2400" b="1" dirty="0">
                <a:solidFill>
                  <a:srgbClr val="FFFF00"/>
                </a:solidFill>
                <a:latin typeface="+mj-lt"/>
              </a:rPr>
              <a:t> </a:t>
            </a:r>
            <a:r>
              <a:rPr lang="en-US" sz="2400" b="1" dirty="0" err="1">
                <a:solidFill>
                  <a:srgbClr val="FFFF00"/>
                </a:solidFill>
                <a:latin typeface="+mj-lt"/>
              </a:rPr>
              <a:t>kín</a:t>
            </a:r>
            <a:r>
              <a:rPr lang="en-US" sz="2400" b="1" dirty="0">
                <a:solidFill>
                  <a:srgbClr val="FFFF00"/>
                </a:solidFill>
                <a:latin typeface="+mj-lt"/>
              </a:rPr>
              <a:t> </a:t>
            </a:r>
            <a:r>
              <a:rPr lang="en-US" sz="2400" b="1" dirty="0" err="1">
                <a:solidFill>
                  <a:srgbClr val="FFFF00"/>
                </a:solidFill>
                <a:latin typeface="+mj-lt"/>
              </a:rPr>
              <a:t>đáo</a:t>
            </a:r>
            <a:r>
              <a:rPr lang="en-US" sz="2400" b="1" dirty="0">
                <a:solidFill>
                  <a:srgbClr val="FFFF00"/>
                </a:solidFill>
                <a:latin typeface="+mj-lt"/>
              </a:rPr>
              <a:t>.</a:t>
            </a:r>
          </a:p>
        </p:txBody>
      </p:sp>
      <p:sp>
        <p:nvSpPr>
          <p:cNvPr id="34" name="Bevel 33">
            <a:extLst>
              <a:ext uri="{FF2B5EF4-FFF2-40B4-BE49-F238E27FC236}">
                <a16:creationId xmlns:a16="http://schemas.microsoft.com/office/drawing/2014/main" id="{D2C334C4-E7E2-5CCE-E0B1-EE0523486E71}"/>
              </a:ext>
            </a:extLst>
          </p:cNvPr>
          <p:cNvSpPr/>
          <p:nvPr/>
        </p:nvSpPr>
        <p:spPr>
          <a:xfrm>
            <a:off x="6932613" y="1338263"/>
            <a:ext cx="4478337" cy="117633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b="1" dirty="0">
                <a:solidFill>
                  <a:srgbClr val="FFFF00"/>
                </a:solidFill>
                <a:latin typeface="+mj-lt"/>
              </a:rPr>
              <a:t>B. </a:t>
            </a:r>
            <a:r>
              <a:rPr lang="en-US" sz="2400" b="1" dirty="0" err="1">
                <a:solidFill>
                  <a:srgbClr val="FFFF00"/>
                </a:solidFill>
                <a:latin typeface="+mj-lt"/>
              </a:rPr>
              <a:t>Cách</a:t>
            </a:r>
            <a:r>
              <a:rPr lang="en-US" sz="2400" b="1" dirty="0">
                <a:solidFill>
                  <a:srgbClr val="FFFF00"/>
                </a:solidFill>
                <a:latin typeface="+mj-lt"/>
              </a:rPr>
              <a:t> </a:t>
            </a:r>
            <a:r>
              <a:rPr lang="en-US" sz="2400" b="1" dirty="0" err="1">
                <a:solidFill>
                  <a:srgbClr val="FFFF00"/>
                </a:solidFill>
                <a:latin typeface="+mj-lt"/>
              </a:rPr>
              <a:t>nói</a:t>
            </a:r>
            <a:r>
              <a:rPr lang="en-US" sz="2400" b="1" dirty="0">
                <a:solidFill>
                  <a:srgbClr val="FFFF00"/>
                </a:solidFill>
                <a:latin typeface="+mj-lt"/>
              </a:rPr>
              <a:t> </a:t>
            </a:r>
            <a:r>
              <a:rPr lang="en-US" sz="2400" b="1" dirty="0" err="1">
                <a:solidFill>
                  <a:srgbClr val="FFFF00"/>
                </a:solidFill>
                <a:latin typeface="+mj-lt"/>
              </a:rPr>
              <a:t>ngụ</a:t>
            </a:r>
            <a:r>
              <a:rPr lang="en-US" sz="2400" b="1" dirty="0">
                <a:solidFill>
                  <a:srgbClr val="FFFF00"/>
                </a:solidFill>
                <a:latin typeface="+mj-lt"/>
              </a:rPr>
              <a:t> </a:t>
            </a:r>
            <a:r>
              <a:rPr lang="en-US" sz="2400" b="1" dirty="0" err="1">
                <a:solidFill>
                  <a:srgbClr val="FFFF00"/>
                </a:solidFill>
                <a:latin typeface="+mj-lt"/>
              </a:rPr>
              <a:t>ngôn</a:t>
            </a:r>
            <a:r>
              <a:rPr lang="en-US" sz="2400" b="1" dirty="0">
                <a:solidFill>
                  <a:srgbClr val="FFFF00"/>
                </a:solidFill>
                <a:latin typeface="+mj-lt"/>
              </a:rPr>
              <a:t>, </a:t>
            </a:r>
            <a:r>
              <a:rPr lang="en-US" sz="2400" b="1" dirty="0" err="1">
                <a:solidFill>
                  <a:srgbClr val="FFFF00"/>
                </a:solidFill>
                <a:latin typeface="+mj-lt"/>
              </a:rPr>
              <a:t>giáo</a:t>
            </a:r>
            <a:r>
              <a:rPr lang="en-US" sz="2400" b="1" dirty="0">
                <a:solidFill>
                  <a:srgbClr val="FFFF00"/>
                </a:solidFill>
                <a:latin typeface="+mj-lt"/>
              </a:rPr>
              <a:t> </a:t>
            </a:r>
            <a:r>
              <a:rPr lang="en-US" sz="2400" b="1" dirty="0" err="1">
                <a:solidFill>
                  <a:srgbClr val="FFFF00"/>
                </a:solidFill>
                <a:latin typeface="+mj-lt"/>
              </a:rPr>
              <a:t>huấn</a:t>
            </a:r>
            <a:r>
              <a:rPr lang="en-US" sz="2400" b="1" dirty="0">
                <a:solidFill>
                  <a:srgbClr val="FFFF00"/>
                </a:solidFill>
                <a:latin typeface="+mj-lt"/>
              </a:rPr>
              <a:t> </a:t>
            </a:r>
            <a:r>
              <a:rPr lang="en-US" sz="2400" b="1" dirty="0" err="1">
                <a:solidFill>
                  <a:srgbClr val="FFFF00"/>
                </a:solidFill>
                <a:latin typeface="+mj-lt"/>
              </a:rPr>
              <a:t>tự</a:t>
            </a:r>
            <a:r>
              <a:rPr lang="en-US" sz="2400" b="1" dirty="0">
                <a:solidFill>
                  <a:srgbClr val="FFFF00"/>
                </a:solidFill>
                <a:latin typeface="+mj-lt"/>
              </a:rPr>
              <a:t> </a:t>
            </a:r>
            <a:r>
              <a:rPr lang="en-US" sz="2400" b="1" dirty="0" err="1">
                <a:solidFill>
                  <a:srgbClr val="FFFF00"/>
                </a:solidFill>
                <a:latin typeface="+mj-lt"/>
              </a:rPr>
              <a:t>nhiên</a:t>
            </a:r>
            <a:r>
              <a:rPr lang="en-US" sz="2400" b="1" dirty="0">
                <a:solidFill>
                  <a:srgbClr val="FFFF00"/>
                </a:solidFill>
                <a:latin typeface="+mj-lt"/>
              </a:rPr>
              <a:t>, </a:t>
            </a:r>
            <a:r>
              <a:rPr lang="en-US" sz="2400" b="1" dirty="0" err="1">
                <a:solidFill>
                  <a:srgbClr val="FFFF00"/>
                </a:solidFill>
                <a:latin typeface="+mj-lt"/>
              </a:rPr>
              <a:t>đặc</a:t>
            </a:r>
            <a:r>
              <a:rPr lang="en-US" sz="2400" b="1" dirty="0">
                <a:solidFill>
                  <a:srgbClr val="FFFF00"/>
                </a:solidFill>
                <a:latin typeface="+mj-lt"/>
              </a:rPr>
              <a:t> </a:t>
            </a:r>
            <a:r>
              <a:rPr lang="en-US" sz="2400" b="1" dirty="0" err="1">
                <a:solidFill>
                  <a:srgbClr val="FFFF00"/>
                </a:solidFill>
                <a:latin typeface="+mj-lt"/>
              </a:rPr>
              <a:t>sắc</a:t>
            </a:r>
            <a:endParaRPr lang="en-US" sz="2400" b="1" dirty="0">
              <a:solidFill>
                <a:srgbClr val="FFFF00"/>
              </a:solidFill>
              <a:latin typeface="+mj-lt"/>
            </a:endParaRPr>
          </a:p>
        </p:txBody>
      </p:sp>
      <p:sp>
        <p:nvSpPr>
          <p:cNvPr id="44" name="Bevel 43">
            <a:extLst>
              <a:ext uri="{FF2B5EF4-FFF2-40B4-BE49-F238E27FC236}">
                <a16:creationId xmlns:a16="http://schemas.microsoft.com/office/drawing/2014/main" id="{EC471D57-626D-C64C-9115-2640C0E22FA5}"/>
              </a:ext>
            </a:extLst>
          </p:cNvPr>
          <p:cNvSpPr/>
          <p:nvPr/>
        </p:nvSpPr>
        <p:spPr>
          <a:xfrm>
            <a:off x="6932613" y="2697163"/>
            <a:ext cx="4478337" cy="108108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b="1" dirty="0">
                <a:solidFill>
                  <a:srgbClr val="FFFF00"/>
                </a:solidFill>
                <a:latin typeface="+mj-lt"/>
              </a:rPr>
              <a:t>D. </a:t>
            </a:r>
            <a:r>
              <a:rPr lang="en-US" sz="2400" b="1" dirty="0" err="1">
                <a:solidFill>
                  <a:srgbClr val="FFFF00"/>
                </a:solidFill>
                <a:latin typeface="+mj-lt"/>
              </a:rPr>
              <a:t>Cả</a:t>
            </a:r>
            <a:r>
              <a:rPr lang="en-US" sz="2400" b="1" dirty="0">
                <a:solidFill>
                  <a:srgbClr val="FFFF00"/>
                </a:solidFill>
                <a:latin typeface="+mj-lt"/>
              </a:rPr>
              <a:t> 3 </a:t>
            </a:r>
            <a:r>
              <a:rPr lang="en-US" sz="2400" b="1" dirty="0" err="1">
                <a:solidFill>
                  <a:srgbClr val="FFFF00"/>
                </a:solidFill>
                <a:latin typeface="+mj-lt"/>
              </a:rPr>
              <a:t>phương</a:t>
            </a:r>
            <a:r>
              <a:rPr lang="en-US" sz="2400" b="1" dirty="0">
                <a:solidFill>
                  <a:srgbClr val="FFFF00"/>
                </a:solidFill>
                <a:latin typeface="+mj-lt"/>
              </a:rPr>
              <a:t> </a:t>
            </a:r>
            <a:r>
              <a:rPr lang="en-US" sz="2400" b="1" dirty="0" err="1">
                <a:solidFill>
                  <a:srgbClr val="FFFF00"/>
                </a:solidFill>
                <a:latin typeface="+mj-lt"/>
              </a:rPr>
              <a:t>án</a:t>
            </a:r>
            <a:r>
              <a:rPr lang="en-US" sz="2400" b="1" dirty="0">
                <a:solidFill>
                  <a:srgbClr val="FFFF00"/>
                </a:solidFill>
                <a:latin typeface="+mj-lt"/>
              </a:rPr>
              <a:t> </a:t>
            </a:r>
            <a:r>
              <a:rPr lang="en-US" sz="2400" b="1" dirty="0" err="1">
                <a:solidFill>
                  <a:srgbClr val="FFFF00"/>
                </a:solidFill>
                <a:latin typeface="+mj-lt"/>
              </a:rPr>
              <a:t>trên</a:t>
            </a:r>
            <a:r>
              <a:rPr lang="en-US" sz="2400" b="1" dirty="0">
                <a:solidFill>
                  <a:srgbClr val="FFFF00"/>
                </a:solidFill>
                <a:latin typeface="+mj-lt"/>
              </a:rPr>
              <a:t> </a:t>
            </a:r>
            <a:r>
              <a:rPr lang="en-US" sz="2400" b="1" dirty="0" err="1">
                <a:solidFill>
                  <a:srgbClr val="FFFF00"/>
                </a:solidFill>
                <a:latin typeface="+mj-lt"/>
              </a:rPr>
              <a:t>đều</a:t>
            </a:r>
            <a:r>
              <a:rPr lang="en-US" sz="2400" b="1" dirty="0">
                <a:solidFill>
                  <a:srgbClr val="FFFF00"/>
                </a:solidFill>
                <a:latin typeface="+mj-lt"/>
              </a:rPr>
              <a:t> </a:t>
            </a:r>
            <a:r>
              <a:rPr lang="en-US" sz="2400" b="1" dirty="0" err="1">
                <a:solidFill>
                  <a:srgbClr val="FFFF00"/>
                </a:solidFill>
                <a:latin typeface="+mj-lt"/>
              </a:rPr>
              <a:t>đúng</a:t>
            </a:r>
            <a:endParaRPr lang="en-US" sz="2400" b="1" dirty="0">
              <a:solidFill>
                <a:srgbClr val="FF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9">
                                            <p:txEl>
                                              <p:pRg st="0" end="0"/>
                                            </p:txEl>
                                          </p:spTgt>
                                        </p:tgtEl>
                                        <p:attrNameLst>
                                          <p:attrName>style.visibility</p:attrName>
                                        </p:attrNameLst>
                                      </p:cBhvr>
                                      <p:to>
                                        <p:strVal val="visible"/>
                                      </p:to>
                                    </p:set>
                                    <p:animEffect transition="in" filter="wipe(left)">
                                      <p:cBhvr>
                                        <p:cTn id="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nodeType="afterGroup">
                            <p:stCondLst>
                              <p:cond delay="1000"/>
                            </p:stCondLst>
                            <p:childTnLst>
                              <p:par>
                                <p:cTn id="18" presetID="10" presetClass="exit" presetSubtype="0" fill="hold" nodeType="afterEffect">
                                  <p:stCondLst>
                                    <p:cond delay="0"/>
                                  </p:stCondLst>
                                  <p:childTnLst>
                                    <p:animEffect transition="out" filter="fade">
                                      <p:cBhvr>
                                        <p:cTn id="19" dur="250"/>
                                        <p:tgtEl>
                                          <p:spTgt spid="16"/>
                                        </p:tgtEl>
                                      </p:cBhvr>
                                    </p:animEffect>
                                    <p:set>
                                      <p:cBhvr>
                                        <p:cTn id="20" dur="1" fill="hold">
                                          <p:stCondLst>
                                            <p:cond delay="24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250"/>
                                        <p:tgtEl>
                                          <p:spTgt spid="5"/>
                                        </p:tgtEl>
                                      </p:cBhvr>
                                    </p:animEffect>
                                  </p:childTnLst>
                                </p:cTn>
                              </p:par>
                            </p:childTnLst>
                          </p:cTn>
                        </p:par>
                        <p:par>
                          <p:cTn id="24" fill="hold" nodeType="afterGroup">
                            <p:stCondLst>
                              <p:cond delay="125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nodeType="afterGroup">
                            <p:stCondLst>
                              <p:cond delay="4250"/>
                            </p:stCondLst>
                            <p:childTnLst>
                              <p:par>
                                <p:cTn id="28" presetID="10" presetClass="exit" presetSubtype="0" fill="hold" nodeType="afterEffect">
                                  <p:stCondLst>
                                    <p:cond delay="0"/>
                                  </p:stCondLst>
                                  <p:childTnLst>
                                    <p:animEffect transition="out" filter="fade">
                                      <p:cBhvr>
                                        <p:cTn id="29" dur="250"/>
                                        <p:tgtEl>
                                          <p:spTgt spid="5"/>
                                        </p:tgtEl>
                                      </p:cBhvr>
                                    </p:animEffect>
                                    <p:set>
                                      <p:cBhvr>
                                        <p:cTn id="30" dur="1" fill="hold">
                                          <p:stCondLst>
                                            <p:cond delay="24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250"/>
                                        <p:tgtEl>
                                          <p:spTgt spid="11"/>
                                        </p:tgtEl>
                                      </p:cBhvr>
                                    </p:animEffect>
                                  </p:childTnLst>
                                </p:cTn>
                              </p:par>
                            </p:childTnLst>
                          </p:cTn>
                        </p:par>
                        <p:par>
                          <p:cTn id="34" fill="hold" nodeType="afterGroup">
                            <p:stCondLst>
                              <p:cond delay="450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nodeType="afterGroup">
                            <p:stCondLst>
                              <p:cond delay="650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congioilam.wav"/>
                                        </p:tgtEl>
                                      </p:cMediaNode>
                                    </p:audio>
                                  </p:subTnLst>
                                </p:cTn>
                              </p:par>
                              <p:par>
                                <p:cTn id="54" presetID="10" presetClass="exit" presetSubtype="0" fill="hold" nodeType="withEffect">
                                  <p:stCondLst>
                                    <p:cond delay="0"/>
                                  </p:stCondLst>
                                  <p:childTnLst>
                                    <p:animEffect transition="out" filter="fade">
                                      <p:cBhvr>
                                        <p:cTn id="55" dur="250"/>
                                        <p:tgtEl>
                                          <p:spTgt spid="6"/>
                                        </p:tgtEl>
                                      </p:cBhvr>
                                    </p:animEffect>
                                    <p:set>
                                      <p:cBhvr>
                                        <p:cTn id="56" dur="1" fill="hold">
                                          <p:stCondLst>
                                            <p:cond delay="249"/>
                                          </p:stCondLst>
                                        </p:cTn>
                                        <p:tgtEl>
                                          <p:spTgt spid="6"/>
                                        </p:tgtEl>
                                        <p:attrNameLst>
                                          <p:attrName>style.visibility</p:attrName>
                                        </p:attrNameLst>
                                      </p:cBhvr>
                                      <p:to>
                                        <p:strVal val="hidden"/>
                                      </p:to>
                                    </p:set>
                                  </p:childTnLst>
                                </p:cTn>
                              </p:par>
                              <p:par>
                                <p:cTn id="57" presetID="10" presetClass="entr" presetSubtype="0" fill="hold" grpId="0" nodeType="withEffect">
                                  <p:stCondLst>
                                    <p:cond delay="0"/>
                                  </p:stCondLst>
                                  <p:childTnLst>
                                    <p:set>
                                      <p:cBhvr>
                                        <p:cTn id="58" dur="1" fill="hold">
                                          <p:stCondLst>
                                            <p:cond delay="0"/>
                                          </p:stCondLst>
                                        </p:cTn>
                                        <p:tgtEl>
                                          <p:spTgt spid="77"/>
                                        </p:tgtEl>
                                        <p:attrNameLst>
                                          <p:attrName>style.visibility</p:attrName>
                                        </p:attrNameLst>
                                      </p:cBhvr>
                                      <p:to>
                                        <p:strVal val="visible"/>
                                      </p:to>
                                    </p:set>
                                    <p:animEffect transition="in" filter="fade">
                                      <p:cBhvr>
                                        <p:cTn id="59" dur="500"/>
                                        <p:tgtEl>
                                          <p:spTgt spid="77"/>
                                        </p:tgtEl>
                                      </p:cBhvr>
                                    </p:animEffect>
                                  </p:childTnLst>
                                </p:cTn>
                              </p:par>
                              <p:par>
                                <p:cTn id="60" presetID="8" presetClass="emph" presetSubtype="0" repeatCount="indefinite" fill="hold" grpId="1" nodeType="withEffect">
                                  <p:stCondLst>
                                    <p:cond delay="0"/>
                                  </p:stCondLst>
                                  <p:childTnLst>
                                    <p:animRot by="21600000">
                                      <p:cBhvr>
                                        <p:cTn id="61" dur="2000" fill="hold"/>
                                        <p:tgtEl>
                                          <p:spTgt spid="77"/>
                                        </p:tgtEl>
                                        <p:attrNameLst>
                                          <p:attrName>r</p:attrName>
                                        </p:attrNameLst>
                                      </p:cBhvr>
                                    </p:animRot>
                                  </p:childTnLst>
                                </p:cTn>
                              </p:par>
                            </p:childTnLst>
                          </p:cTn>
                        </p:par>
                      </p:childTnLst>
                    </p:cTn>
                  </p:par>
                </p:childTnLst>
              </p:cTn>
              <p:nextCondLst>
                <p:cond evt="onClick" delay="0">
                  <p:tgtEl>
                    <p:spTgt spid="6"/>
                  </p:tgtEl>
                </p:cond>
              </p:nextCondLst>
            </p:seq>
            <p:seq concurrent="1" nextAc="seek">
              <p:cTn id="62" restart="whenNotActive" fill="hold" evtFilter="cancelBubble" nodeType="interactiveSeq">
                <p:stCondLst>
                  <p:cond evt="onClick" delay="0">
                    <p:tgtEl>
                      <p:spTgt spid="22"/>
                    </p:tgtEl>
                  </p:cond>
                </p:stCondLst>
                <p:endSync evt="end" delay="0">
                  <p:rtn val="all"/>
                </p:endSync>
                <p:childTnLst>
                  <p:par>
                    <p:cTn id="63" fill="hold" nodeType="clickPar">
                      <p:stCondLst>
                        <p:cond delay="0"/>
                      </p:stCondLst>
                      <p:childTnLst>
                        <p:par>
                          <p:cTn id="64" fill="hold" nodeType="withGroup">
                            <p:stCondLst>
                              <p:cond delay="0"/>
                            </p:stCondLst>
                            <p:childTnLst>
                              <p:par>
                                <p:cTn id="65" presetID="32" presetClass="emph" presetSubtype="0" fill="hold" nodeType="clickEffect">
                                  <p:stCondLst>
                                    <p:cond delay="0"/>
                                  </p:stCondLst>
                                  <p:childTnLst>
                                    <p:animRot by="120000">
                                      <p:cBhvr>
                                        <p:cTn id="66" dur="100" fill="hold">
                                          <p:stCondLst>
                                            <p:cond delay="0"/>
                                          </p:stCondLst>
                                        </p:cTn>
                                        <p:tgtEl>
                                          <p:spTgt spid="22"/>
                                        </p:tgtEl>
                                        <p:attrNameLst>
                                          <p:attrName>r</p:attrName>
                                        </p:attrNameLst>
                                      </p:cBhvr>
                                    </p:animRot>
                                    <p:animRot by="-240000">
                                      <p:cBhvr>
                                        <p:cTn id="67" dur="200" fill="hold">
                                          <p:stCondLst>
                                            <p:cond delay="200"/>
                                          </p:stCondLst>
                                        </p:cTn>
                                        <p:tgtEl>
                                          <p:spTgt spid="22"/>
                                        </p:tgtEl>
                                        <p:attrNameLst>
                                          <p:attrName>r</p:attrName>
                                        </p:attrNameLst>
                                      </p:cBhvr>
                                    </p:animRot>
                                    <p:animRot by="240000">
                                      <p:cBhvr>
                                        <p:cTn id="68" dur="200" fill="hold">
                                          <p:stCondLst>
                                            <p:cond delay="400"/>
                                          </p:stCondLst>
                                        </p:cTn>
                                        <p:tgtEl>
                                          <p:spTgt spid="22"/>
                                        </p:tgtEl>
                                        <p:attrNameLst>
                                          <p:attrName>r</p:attrName>
                                        </p:attrNameLst>
                                      </p:cBhvr>
                                    </p:animRot>
                                    <p:animRot by="-240000">
                                      <p:cBhvr>
                                        <p:cTn id="69" dur="200" fill="hold">
                                          <p:stCondLst>
                                            <p:cond delay="600"/>
                                          </p:stCondLst>
                                        </p:cTn>
                                        <p:tgtEl>
                                          <p:spTgt spid="22"/>
                                        </p:tgtEl>
                                        <p:attrNameLst>
                                          <p:attrName>r</p:attrName>
                                        </p:attrNameLst>
                                      </p:cBhvr>
                                    </p:animRot>
                                    <p:animRot by="120000">
                                      <p:cBhvr>
                                        <p:cTn id="70" dur="200" fill="hold">
                                          <p:stCondLst>
                                            <p:cond delay="800"/>
                                          </p:stCondLst>
                                        </p:cTn>
                                        <p:tgtEl>
                                          <p:spTgt spid="22"/>
                                        </p:tgtEl>
                                        <p:attrNameLst>
                                          <p:attrName>r</p:attrName>
                                        </p:attrNameLst>
                                      </p:cBhvr>
                                    </p:animRot>
                                  </p:childTnLst>
                                </p:cTn>
                              </p:par>
                            </p:childTnLst>
                          </p:cTn>
                        </p:par>
                        <p:par>
                          <p:cTn id="71" fill="hold" nodeType="afterGroup">
                            <p:stCondLst>
                              <p:cond delay="1000"/>
                            </p:stCondLst>
                            <p:childTnLst>
                              <p:par>
                                <p:cTn id="72" presetID="10" presetClass="exit" presetSubtype="0" fill="hold" nodeType="afterEffect">
                                  <p:stCondLst>
                                    <p:cond delay="0"/>
                                  </p:stCondLst>
                                  <p:childTnLst>
                                    <p:animEffect transition="out" filter="fade">
                                      <p:cBhvr>
                                        <p:cTn id="73" dur="250"/>
                                        <p:tgtEl>
                                          <p:spTgt spid="16"/>
                                        </p:tgtEl>
                                      </p:cBhvr>
                                    </p:animEffect>
                                    <p:set>
                                      <p:cBhvr>
                                        <p:cTn id="74" dur="1" fill="hold">
                                          <p:stCondLst>
                                            <p:cond delay="249"/>
                                          </p:stCondLst>
                                        </p:cTn>
                                        <p:tgtEl>
                                          <p:spTgt spid="16"/>
                                        </p:tgtEl>
                                        <p:attrNameLst>
                                          <p:attrName>style.visibility</p:attrName>
                                        </p:attrNameLst>
                                      </p:cBhvr>
                                      <p:to>
                                        <p:strVal val="hidden"/>
                                      </p:to>
                                    </p:set>
                                  </p:childTnLst>
                                </p:cTn>
                              </p:par>
                              <p:par>
                                <p:cTn id="75" presetID="10" presetClass="entr" presetSubtype="0" fill="hold" nodeType="with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250"/>
                                        <p:tgtEl>
                                          <p:spTgt spid="5"/>
                                        </p:tgtEl>
                                      </p:cBhvr>
                                    </p:animEffect>
                                  </p:childTnLst>
                                </p:cTn>
                              </p:par>
                            </p:childTnLst>
                          </p:cTn>
                        </p:par>
                        <p:par>
                          <p:cTn id="78" fill="hold" nodeType="afterGroup">
                            <p:stCondLst>
                              <p:cond delay="1250"/>
                            </p:stCondLst>
                            <p:childTnLst>
                              <p:par>
                                <p:cTn id="79" presetID="63" presetClass="path" presetSubtype="0" accel="50000" decel="50000" fill="hold" nodeType="afterEffect">
                                  <p:stCondLst>
                                    <p:cond delay="0"/>
                                  </p:stCondLst>
                                  <p:childTnLst>
                                    <p:animMotion origin="layout" path="M -8.33333E-7 -4.81481E-6 L 0.54809 0.30024 " pathEditMode="relative" rAng="0" ptsTypes="AA">
                                      <p:cBhvr>
                                        <p:cTn id="80" dur="2000" fill="hold"/>
                                        <p:tgtEl>
                                          <p:spTgt spid="5"/>
                                        </p:tgtEl>
                                        <p:attrNameLst>
                                          <p:attrName>ppt_x</p:attrName>
                                          <p:attrName>ppt_y</p:attrName>
                                        </p:attrNameLst>
                                      </p:cBhvr>
                                      <p:rCtr x="27396" y="15000"/>
                                    </p:animMotion>
                                  </p:childTnLst>
                                </p:cTn>
                              </p:par>
                            </p:childTnLst>
                          </p:cTn>
                        </p:par>
                        <p:par>
                          <p:cTn id="81" fill="hold" nodeType="afterGroup">
                            <p:stCondLst>
                              <p:cond delay="3250"/>
                            </p:stCondLst>
                            <p:childTnLst>
                              <p:par>
                                <p:cTn id="82" presetID="10" presetClass="exit" presetSubtype="0" fill="hold" nodeType="afterEffect">
                                  <p:stCondLst>
                                    <p:cond delay="0"/>
                                  </p:stCondLst>
                                  <p:childTnLst>
                                    <p:animEffect transition="out" filter="fade">
                                      <p:cBhvr>
                                        <p:cTn id="83" dur="250"/>
                                        <p:tgtEl>
                                          <p:spTgt spid="5"/>
                                        </p:tgtEl>
                                      </p:cBhvr>
                                    </p:animEffect>
                                    <p:set>
                                      <p:cBhvr>
                                        <p:cTn id="84" dur="1" fill="hold">
                                          <p:stCondLst>
                                            <p:cond delay="249"/>
                                          </p:stCondLst>
                                        </p:cTn>
                                        <p:tgtEl>
                                          <p:spTgt spid="5"/>
                                        </p:tgtEl>
                                        <p:attrNameLst>
                                          <p:attrName>style.visibility</p:attrName>
                                        </p:attrNameLst>
                                      </p:cBhvr>
                                      <p:to>
                                        <p:strVal val="hidden"/>
                                      </p:to>
                                    </p:set>
                                  </p:childTnLst>
                                </p:cTn>
                              </p:par>
                              <p:par>
                                <p:cTn id="85" presetID="10" presetClass="entr" presetSubtype="0"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250"/>
                                        <p:tgtEl>
                                          <p:spTgt spid="19"/>
                                        </p:tgtEl>
                                      </p:cBhvr>
                                    </p:animEffect>
                                  </p:childTnLst>
                                </p:cTn>
                              </p:par>
                            </p:childTnLst>
                          </p:cTn>
                        </p:par>
                        <p:par>
                          <p:cTn id="88" fill="hold" nodeType="afterGroup">
                            <p:stCondLst>
                              <p:cond delay="3500"/>
                            </p:stCondLst>
                            <p:childTnLst>
                              <p:par>
                                <p:cTn id="89" presetID="32" presetClass="emph" presetSubtype="0" fill="hold" nodeType="afterEffect">
                                  <p:stCondLst>
                                    <p:cond delay="0"/>
                                  </p:stCondLst>
                                  <p:childTnLst>
                                    <p:animRot by="120000">
                                      <p:cBhvr>
                                        <p:cTn id="90" dur="200" fill="hold">
                                          <p:stCondLst>
                                            <p:cond delay="0"/>
                                          </p:stCondLst>
                                        </p:cTn>
                                        <p:tgtEl>
                                          <p:spTgt spid="19"/>
                                        </p:tgtEl>
                                        <p:attrNameLst>
                                          <p:attrName>r</p:attrName>
                                        </p:attrNameLst>
                                      </p:cBhvr>
                                    </p:animRot>
                                    <p:animRot by="-240000">
                                      <p:cBhvr>
                                        <p:cTn id="91" dur="400" fill="hold">
                                          <p:stCondLst>
                                            <p:cond delay="400"/>
                                          </p:stCondLst>
                                        </p:cTn>
                                        <p:tgtEl>
                                          <p:spTgt spid="19"/>
                                        </p:tgtEl>
                                        <p:attrNameLst>
                                          <p:attrName>r</p:attrName>
                                        </p:attrNameLst>
                                      </p:cBhvr>
                                    </p:animRot>
                                    <p:animRot by="240000">
                                      <p:cBhvr>
                                        <p:cTn id="92" dur="400" fill="hold">
                                          <p:stCondLst>
                                            <p:cond delay="800"/>
                                          </p:stCondLst>
                                        </p:cTn>
                                        <p:tgtEl>
                                          <p:spTgt spid="19"/>
                                        </p:tgtEl>
                                        <p:attrNameLst>
                                          <p:attrName>r</p:attrName>
                                        </p:attrNameLst>
                                      </p:cBhvr>
                                    </p:animRot>
                                    <p:animRot by="-240000">
                                      <p:cBhvr>
                                        <p:cTn id="93" dur="400" fill="hold">
                                          <p:stCondLst>
                                            <p:cond delay="1200"/>
                                          </p:stCondLst>
                                        </p:cTn>
                                        <p:tgtEl>
                                          <p:spTgt spid="19"/>
                                        </p:tgtEl>
                                        <p:attrNameLst>
                                          <p:attrName>r</p:attrName>
                                        </p:attrNameLst>
                                      </p:cBhvr>
                                    </p:animRot>
                                    <p:animRot by="120000">
                                      <p:cBhvr>
                                        <p:cTn id="94" dur="400" fill="hold">
                                          <p:stCondLst>
                                            <p:cond delay="1600"/>
                                          </p:stCondLst>
                                        </p:cTn>
                                        <p:tgtEl>
                                          <p:spTgt spid="19"/>
                                        </p:tgtEl>
                                        <p:attrNameLst>
                                          <p:attrName>r</p:attrName>
                                        </p:attrNameLst>
                                      </p:cBhvr>
                                    </p:animRot>
                                  </p:childTnLst>
                                </p:cTn>
                              </p:par>
                              <p:par>
                                <p:cTn id="95" presetID="32" presetClass="emph" presetSubtype="0" fill="hold" nodeType="withEffect">
                                  <p:stCondLst>
                                    <p:cond delay="0"/>
                                  </p:stCondLst>
                                  <p:childTnLst>
                                    <p:animRot by="120000">
                                      <p:cBhvr>
                                        <p:cTn id="96" dur="200" fill="hold">
                                          <p:stCondLst>
                                            <p:cond delay="0"/>
                                          </p:stCondLst>
                                        </p:cTn>
                                        <p:tgtEl>
                                          <p:spTgt spid="22"/>
                                        </p:tgtEl>
                                        <p:attrNameLst>
                                          <p:attrName>r</p:attrName>
                                        </p:attrNameLst>
                                      </p:cBhvr>
                                    </p:animRot>
                                    <p:animRot by="-240000">
                                      <p:cBhvr>
                                        <p:cTn id="97" dur="400" fill="hold">
                                          <p:stCondLst>
                                            <p:cond delay="400"/>
                                          </p:stCondLst>
                                        </p:cTn>
                                        <p:tgtEl>
                                          <p:spTgt spid="22"/>
                                        </p:tgtEl>
                                        <p:attrNameLst>
                                          <p:attrName>r</p:attrName>
                                        </p:attrNameLst>
                                      </p:cBhvr>
                                    </p:animRot>
                                    <p:animRot by="240000">
                                      <p:cBhvr>
                                        <p:cTn id="98" dur="400" fill="hold">
                                          <p:stCondLst>
                                            <p:cond delay="800"/>
                                          </p:stCondLst>
                                        </p:cTn>
                                        <p:tgtEl>
                                          <p:spTgt spid="22"/>
                                        </p:tgtEl>
                                        <p:attrNameLst>
                                          <p:attrName>r</p:attrName>
                                        </p:attrNameLst>
                                      </p:cBhvr>
                                    </p:animRot>
                                    <p:animRot by="-240000">
                                      <p:cBhvr>
                                        <p:cTn id="99" dur="400" fill="hold">
                                          <p:stCondLst>
                                            <p:cond delay="1200"/>
                                          </p:stCondLst>
                                        </p:cTn>
                                        <p:tgtEl>
                                          <p:spTgt spid="22"/>
                                        </p:tgtEl>
                                        <p:attrNameLst>
                                          <p:attrName>r</p:attrName>
                                        </p:attrNameLst>
                                      </p:cBhvr>
                                    </p:animRot>
                                    <p:animRot by="120000">
                                      <p:cBhvr>
                                        <p:cTn id="100" dur="400" fill="hold">
                                          <p:stCondLst>
                                            <p:cond delay="1600"/>
                                          </p:stCondLst>
                                        </p:cTn>
                                        <p:tgtEl>
                                          <p:spTgt spid="22"/>
                                        </p:tgtEl>
                                        <p:attrNameLst>
                                          <p:attrName>r</p:attrName>
                                        </p:attrNameLst>
                                      </p:cBhvr>
                                    </p:animRot>
                                  </p:childTnLst>
                                </p:cTn>
                              </p:par>
                            </p:childTnLst>
                          </p:cTn>
                        </p:par>
                        <p:par>
                          <p:cTn id="101" fill="hold" nodeType="afterGroup">
                            <p:stCondLst>
                              <p:cond delay="5500"/>
                            </p:stCondLst>
                            <p:childTnLst>
                              <p:par>
                                <p:cTn id="102" presetID="10" presetClass="exit" presetSubtype="0" fill="hold" nodeType="afterEffect">
                                  <p:stCondLst>
                                    <p:cond delay="0"/>
                                  </p:stCondLst>
                                  <p:childTnLst>
                                    <p:animEffect transition="out" filter="fade">
                                      <p:cBhvr>
                                        <p:cTn id="103" dur="250"/>
                                        <p:tgtEl>
                                          <p:spTgt spid="19"/>
                                        </p:tgtEl>
                                      </p:cBhvr>
                                    </p:animEffect>
                                    <p:set>
                                      <p:cBhvr>
                                        <p:cTn id="104" dur="1" fill="hold">
                                          <p:stCondLst>
                                            <p:cond delay="249"/>
                                          </p:stCondLst>
                                        </p:cTn>
                                        <p:tgtEl>
                                          <p:spTgt spid="19"/>
                                        </p:tgtEl>
                                        <p:attrNameLst>
                                          <p:attrName>style.visibility</p:attrName>
                                        </p:attrNameLst>
                                      </p:cBhvr>
                                      <p:to>
                                        <p:strVal val="hidden"/>
                                      </p:to>
                                    </p:set>
                                  </p:childTnLst>
                                </p:cTn>
                              </p:par>
                              <p:par>
                                <p:cTn id="105" presetID="10" presetClass="entr" presetSubtype="0" fill="hold" nodeType="with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fade">
                                      <p:cBhvr>
                                        <p:cTn id="107" dur="250"/>
                                        <p:tgtEl>
                                          <p:spTgt spid="14"/>
                                        </p:tgtEl>
                                      </p:cBhvr>
                                    </p:animEffect>
                                  </p:childTnLst>
                                </p:cTn>
                              </p:par>
                              <p:par>
                                <p:cTn id="108" presetID="10"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250"/>
                                        <p:tgtEl>
                                          <p:spTgt spid="17"/>
                                        </p:tgtEl>
                                      </p:cBhvr>
                                    </p:animEffect>
                                  </p:childTnLst>
                                  <p:subTnLst>
                                    <p:audio>
                                      <p:cMediaNode>
                                        <p:cTn display="0" masterRel="sameClick">
                                          <p:stCondLst>
                                            <p:cond evt="begin" delay="0">
                                              <p:tn val="108"/>
                                            </p:cond>
                                          </p:stCondLst>
                                          <p:endCondLst>
                                            <p:cond evt="onStopAudio" delay="0">
                                              <p:tgtEl>
                                                <p:sldTgt/>
                                              </p:tgtEl>
                                            </p:cond>
                                          </p:endCondLst>
                                        </p:cTn>
                                        <p:tgtEl>
                                          <p:sndTgt r:embed="rId3" name="oisairoi.wav"/>
                                        </p:tgtEl>
                                      </p:cMediaNode>
                                    </p:audio>
                                  </p:subTnLst>
                                </p:cTn>
                              </p:par>
                              <p:par>
                                <p:cTn id="111" presetID="10" presetClass="exit" presetSubtype="0" fill="hold" nodeType="withEffect">
                                  <p:stCondLst>
                                    <p:cond delay="0"/>
                                  </p:stCondLst>
                                  <p:childTnLst>
                                    <p:animEffect transition="out" filter="fade">
                                      <p:cBhvr>
                                        <p:cTn id="112" dur="250"/>
                                        <p:tgtEl>
                                          <p:spTgt spid="22"/>
                                        </p:tgtEl>
                                      </p:cBhvr>
                                    </p:animEffect>
                                    <p:set>
                                      <p:cBhvr>
                                        <p:cTn id="113"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4" restart="whenNotActive" fill="hold" evtFilter="cancelBubble" nodeType="interactiveSeq">
                <p:stCondLst>
                  <p:cond evt="onClick" delay="0">
                    <p:tgtEl>
                      <p:spTgt spid="26"/>
                    </p:tgtEl>
                  </p:cond>
                </p:stCondLst>
                <p:endSync evt="end" delay="0">
                  <p:rtn val="all"/>
                </p:endSync>
                <p:childTnLst>
                  <p:par>
                    <p:cTn id="115" fill="hold" nodeType="clickPar">
                      <p:stCondLst>
                        <p:cond delay="0"/>
                      </p:stCondLst>
                      <p:childTnLst>
                        <p:par>
                          <p:cTn id="116" fill="hold" nodeType="withGroup">
                            <p:stCondLst>
                              <p:cond delay="0"/>
                            </p:stCondLst>
                            <p:childTnLst>
                              <p:par>
                                <p:cTn id="117" presetID="32" presetClass="emph" presetSubtype="0" fill="hold" nodeType="clickEffect">
                                  <p:stCondLst>
                                    <p:cond delay="0"/>
                                  </p:stCondLst>
                                  <p:childTnLst>
                                    <p:animRot by="120000">
                                      <p:cBhvr>
                                        <p:cTn id="118" dur="100" fill="hold">
                                          <p:stCondLst>
                                            <p:cond delay="0"/>
                                          </p:stCondLst>
                                        </p:cTn>
                                        <p:tgtEl>
                                          <p:spTgt spid="26"/>
                                        </p:tgtEl>
                                        <p:attrNameLst>
                                          <p:attrName>r</p:attrName>
                                        </p:attrNameLst>
                                      </p:cBhvr>
                                    </p:animRot>
                                    <p:animRot by="-240000">
                                      <p:cBhvr>
                                        <p:cTn id="119" dur="200" fill="hold">
                                          <p:stCondLst>
                                            <p:cond delay="200"/>
                                          </p:stCondLst>
                                        </p:cTn>
                                        <p:tgtEl>
                                          <p:spTgt spid="26"/>
                                        </p:tgtEl>
                                        <p:attrNameLst>
                                          <p:attrName>r</p:attrName>
                                        </p:attrNameLst>
                                      </p:cBhvr>
                                    </p:animRot>
                                    <p:animRot by="240000">
                                      <p:cBhvr>
                                        <p:cTn id="120" dur="200" fill="hold">
                                          <p:stCondLst>
                                            <p:cond delay="400"/>
                                          </p:stCondLst>
                                        </p:cTn>
                                        <p:tgtEl>
                                          <p:spTgt spid="26"/>
                                        </p:tgtEl>
                                        <p:attrNameLst>
                                          <p:attrName>r</p:attrName>
                                        </p:attrNameLst>
                                      </p:cBhvr>
                                    </p:animRot>
                                    <p:animRot by="-240000">
                                      <p:cBhvr>
                                        <p:cTn id="121" dur="200" fill="hold">
                                          <p:stCondLst>
                                            <p:cond delay="600"/>
                                          </p:stCondLst>
                                        </p:cTn>
                                        <p:tgtEl>
                                          <p:spTgt spid="26"/>
                                        </p:tgtEl>
                                        <p:attrNameLst>
                                          <p:attrName>r</p:attrName>
                                        </p:attrNameLst>
                                      </p:cBhvr>
                                    </p:animRot>
                                    <p:animRot by="120000">
                                      <p:cBhvr>
                                        <p:cTn id="122" dur="200" fill="hold">
                                          <p:stCondLst>
                                            <p:cond delay="800"/>
                                          </p:stCondLst>
                                        </p:cTn>
                                        <p:tgtEl>
                                          <p:spTgt spid="26"/>
                                        </p:tgtEl>
                                        <p:attrNameLst>
                                          <p:attrName>r</p:attrName>
                                        </p:attrNameLst>
                                      </p:cBhvr>
                                    </p:animRot>
                                  </p:childTnLst>
                                </p:cTn>
                              </p:par>
                            </p:childTnLst>
                          </p:cTn>
                        </p:par>
                        <p:par>
                          <p:cTn id="123" fill="hold" nodeType="afterGroup">
                            <p:stCondLst>
                              <p:cond delay="1000"/>
                            </p:stCondLst>
                            <p:childTnLst>
                              <p:par>
                                <p:cTn id="124" presetID="10" presetClass="exit" presetSubtype="0" fill="hold" nodeType="afterEffect">
                                  <p:stCondLst>
                                    <p:cond delay="0"/>
                                  </p:stCondLst>
                                  <p:childTnLst>
                                    <p:animEffect transition="out" filter="fade">
                                      <p:cBhvr>
                                        <p:cTn id="125" dur="250"/>
                                        <p:tgtEl>
                                          <p:spTgt spid="16"/>
                                        </p:tgtEl>
                                      </p:cBhvr>
                                    </p:animEffect>
                                    <p:set>
                                      <p:cBhvr>
                                        <p:cTn id="126" dur="1" fill="hold">
                                          <p:stCondLst>
                                            <p:cond delay="249"/>
                                          </p:stCondLst>
                                        </p:cTn>
                                        <p:tgtEl>
                                          <p:spTgt spid="16"/>
                                        </p:tgtEl>
                                        <p:attrNameLst>
                                          <p:attrName>style.visibility</p:attrName>
                                        </p:attrNameLst>
                                      </p:cBhvr>
                                      <p:to>
                                        <p:strVal val="hidden"/>
                                      </p:to>
                                    </p:set>
                                  </p:childTnLst>
                                </p:cTn>
                              </p:par>
                              <p:par>
                                <p:cTn id="127" presetID="10" presetClass="entr" presetSubtype="0" fill="hold" nodeType="withEffect">
                                  <p:stCondLst>
                                    <p:cond delay="0"/>
                                  </p:stCondLst>
                                  <p:childTnLst>
                                    <p:set>
                                      <p:cBhvr>
                                        <p:cTn id="128" dur="1" fill="hold">
                                          <p:stCondLst>
                                            <p:cond delay="0"/>
                                          </p:stCondLst>
                                        </p:cTn>
                                        <p:tgtEl>
                                          <p:spTgt spid="5"/>
                                        </p:tgtEl>
                                        <p:attrNameLst>
                                          <p:attrName>style.visibility</p:attrName>
                                        </p:attrNameLst>
                                      </p:cBhvr>
                                      <p:to>
                                        <p:strVal val="visible"/>
                                      </p:to>
                                    </p:set>
                                    <p:animEffect transition="in" filter="fade">
                                      <p:cBhvr>
                                        <p:cTn id="129" dur="250"/>
                                        <p:tgtEl>
                                          <p:spTgt spid="5"/>
                                        </p:tgtEl>
                                      </p:cBhvr>
                                    </p:animEffect>
                                  </p:childTnLst>
                                </p:cTn>
                              </p:par>
                            </p:childTnLst>
                          </p:cTn>
                        </p:par>
                        <p:par>
                          <p:cTn id="130" fill="hold" nodeType="afterGroup">
                            <p:stCondLst>
                              <p:cond delay="1250"/>
                            </p:stCondLst>
                            <p:childTnLst>
                              <p:par>
                                <p:cTn id="131" presetID="63" presetClass="path" presetSubtype="0" accel="50000" decel="50000" fill="hold" nodeType="afterEffect">
                                  <p:stCondLst>
                                    <p:cond delay="0"/>
                                  </p:stCondLst>
                                  <p:childTnLst>
                                    <p:animMotion origin="layout" path="M -8.33333E-7 -4.81481E-6 L 0.33316 0.30024 " pathEditMode="relative" rAng="0" ptsTypes="AA">
                                      <p:cBhvr>
                                        <p:cTn id="132" dur="2000" fill="hold"/>
                                        <p:tgtEl>
                                          <p:spTgt spid="5"/>
                                        </p:tgtEl>
                                        <p:attrNameLst>
                                          <p:attrName>ppt_x</p:attrName>
                                          <p:attrName>ppt_y</p:attrName>
                                        </p:attrNameLst>
                                      </p:cBhvr>
                                      <p:rCtr x="16649" y="15000"/>
                                    </p:animMotion>
                                  </p:childTnLst>
                                </p:cTn>
                              </p:par>
                            </p:childTnLst>
                          </p:cTn>
                        </p:par>
                        <p:par>
                          <p:cTn id="133" fill="hold" nodeType="afterGroup">
                            <p:stCondLst>
                              <p:cond delay="3250"/>
                            </p:stCondLst>
                            <p:childTnLst>
                              <p:par>
                                <p:cTn id="134" presetID="10" presetClass="exit" presetSubtype="0" fill="hold" nodeType="afterEffect">
                                  <p:stCondLst>
                                    <p:cond delay="0"/>
                                  </p:stCondLst>
                                  <p:childTnLst>
                                    <p:animEffect transition="out" filter="fade">
                                      <p:cBhvr>
                                        <p:cTn id="135" dur="250"/>
                                        <p:tgtEl>
                                          <p:spTgt spid="5"/>
                                        </p:tgtEl>
                                      </p:cBhvr>
                                    </p:animEffect>
                                    <p:set>
                                      <p:cBhvr>
                                        <p:cTn id="136" dur="1" fill="hold">
                                          <p:stCondLst>
                                            <p:cond delay="249"/>
                                          </p:stCondLst>
                                        </p:cTn>
                                        <p:tgtEl>
                                          <p:spTgt spid="5"/>
                                        </p:tgtEl>
                                        <p:attrNameLst>
                                          <p:attrName>style.visibility</p:attrName>
                                        </p:attrNameLst>
                                      </p:cBhvr>
                                      <p:to>
                                        <p:strVal val="hidden"/>
                                      </p:to>
                                    </p:set>
                                  </p:childTnLst>
                                </p:cTn>
                              </p:par>
                              <p:par>
                                <p:cTn id="137" presetID="10" presetClass="entr" presetSubtype="0" fill="hold" nodeType="withEffect">
                                  <p:stCondLst>
                                    <p:cond delay="0"/>
                                  </p:stCondLst>
                                  <p:childTnLst>
                                    <p:set>
                                      <p:cBhvr>
                                        <p:cTn id="138" dur="1" fill="hold">
                                          <p:stCondLst>
                                            <p:cond delay="0"/>
                                          </p:stCondLst>
                                        </p:cTn>
                                        <p:tgtEl>
                                          <p:spTgt spid="24"/>
                                        </p:tgtEl>
                                        <p:attrNameLst>
                                          <p:attrName>style.visibility</p:attrName>
                                        </p:attrNameLst>
                                      </p:cBhvr>
                                      <p:to>
                                        <p:strVal val="visible"/>
                                      </p:to>
                                    </p:set>
                                    <p:animEffect transition="in" filter="fade">
                                      <p:cBhvr>
                                        <p:cTn id="139" dur="250"/>
                                        <p:tgtEl>
                                          <p:spTgt spid="24"/>
                                        </p:tgtEl>
                                      </p:cBhvr>
                                    </p:animEffect>
                                  </p:childTnLst>
                                </p:cTn>
                              </p:par>
                            </p:childTnLst>
                          </p:cTn>
                        </p:par>
                        <p:par>
                          <p:cTn id="140" fill="hold" nodeType="afterGroup">
                            <p:stCondLst>
                              <p:cond delay="3500"/>
                            </p:stCondLst>
                            <p:childTnLst>
                              <p:par>
                                <p:cTn id="141" presetID="32" presetClass="emph" presetSubtype="0" fill="hold" nodeType="afterEffect">
                                  <p:stCondLst>
                                    <p:cond delay="0"/>
                                  </p:stCondLst>
                                  <p:childTnLst>
                                    <p:animRot by="120000">
                                      <p:cBhvr>
                                        <p:cTn id="142" dur="200" fill="hold">
                                          <p:stCondLst>
                                            <p:cond delay="0"/>
                                          </p:stCondLst>
                                        </p:cTn>
                                        <p:tgtEl>
                                          <p:spTgt spid="24"/>
                                        </p:tgtEl>
                                        <p:attrNameLst>
                                          <p:attrName>r</p:attrName>
                                        </p:attrNameLst>
                                      </p:cBhvr>
                                    </p:animRot>
                                    <p:animRot by="-240000">
                                      <p:cBhvr>
                                        <p:cTn id="143" dur="400" fill="hold">
                                          <p:stCondLst>
                                            <p:cond delay="400"/>
                                          </p:stCondLst>
                                        </p:cTn>
                                        <p:tgtEl>
                                          <p:spTgt spid="24"/>
                                        </p:tgtEl>
                                        <p:attrNameLst>
                                          <p:attrName>r</p:attrName>
                                        </p:attrNameLst>
                                      </p:cBhvr>
                                    </p:animRot>
                                    <p:animRot by="240000">
                                      <p:cBhvr>
                                        <p:cTn id="144" dur="400" fill="hold">
                                          <p:stCondLst>
                                            <p:cond delay="800"/>
                                          </p:stCondLst>
                                        </p:cTn>
                                        <p:tgtEl>
                                          <p:spTgt spid="24"/>
                                        </p:tgtEl>
                                        <p:attrNameLst>
                                          <p:attrName>r</p:attrName>
                                        </p:attrNameLst>
                                      </p:cBhvr>
                                    </p:animRot>
                                    <p:animRot by="-240000">
                                      <p:cBhvr>
                                        <p:cTn id="145" dur="400" fill="hold">
                                          <p:stCondLst>
                                            <p:cond delay="1200"/>
                                          </p:stCondLst>
                                        </p:cTn>
                                        <p:tgtEl>
                                          <p:spTgt spid="24"/>
                                        </p:tgtEl>
                                        <p:attrNameLst>
                                          <p:attrName>r</p:attrName>
                                        </p:attrNameLst>
                                      </p:cBhvr>
                                    </p:animRot>
                                    <p:animRot by="120000">
                                      <p:cBhvr>
                                        <p:cTn id="146" dur="400" fill="hold">
                                          <p:stCondLst>
                                            <p:cond delay="1600"/>
                                          </p:stCondLst>
                                        </p:cTn>
                                        <p:tgtEl>
                                          <p:spTgt spid="24"/>
                                        </p:tgtEl>
                                        <p:attrNameLst>
                                          <p:attrName>r</p:attrName>
                                        </p:attrNameLst>
                                      </p:cBhvr>
                                    </p:animRot>
                                  </p:childTnLst>
                                </p:cTn>
                              </p:par>
                              <p:par>
                                <p:cTn id="147" presetID="32" presetClass="emph" presetSubtype="0" fill="hold" nodeType="withEffect">
                                  <p:stCondLst>
                                    <p:cond delay="0"/>
                                  </p:stCondLst>
                                  <p:childTnLst>
                                    <p:animRot by="120000">
                                      <p:cBhvr>
                                        <p:cTn id="148" dur="200" fill="hold">
                                          <p:stCondLst>
                                            <p:cond delay="0"/>
                                          </p:stCondLst>
                                        </p:cTn>
                                        <p:tgtEl>
                                          <p:spTgt spid="26"/>
                                        </p:tgtEl>
                                        <p:attrNameLst>
                                          <p:attrName>r</p:attrName>
                                        </p:attrNameLst>
                                      </p:cBhvr>
                                    </p:animRot>
                                    <p:animRot by="-240000">
                                      <p:cBhvr>
                                        <p:cTn id="149" dur="400" fill="hold">
                                          <p:stCondLst>
                                            <p:cond delay="400"/>
                                          </p:stCondLst>
                                        </p:cTn>
                                        <p:tgtEl>
                                          <p:spTgt spid="26"/>
                                        </p:tgtEl>
                                        <p:attrNameLst>
                                          <p:attrName>r</p:attrName>
                                        </p:attrNameLst>
                                      </p:cBhvr>
                                    </p:animRot>
                                    <p:animRot by="240000">
                                      <p:cBhvr>
                                        <p:cTn id="150" dur="400" fill="hold">
                                          <p:stCondLst>
                                            <p:cond delay="800"/>
                                          </p:stCondLst>
                                        </p:cTn>
                                        <p:tgtEl>
                                          <p:spTgt spid="26"/>
                                        </p:tgtEl>
                                        <p:attrNameLst>
                                          <p:attrName>r</p:attrName>
                                        </p:attrNameLst>
                                      </p:cBhvr>
                                    </p:animRot>
                                    <p:animRot by="-240000">
                                      <p:cBhvr>
                                        <p:cTn id="151" dur="400" fill="hold">
                                          <p:stCondLst>
                                            <p:cond delay="1200"/>
                                          </p:stCondLst>
                                        </p:cTn>
                                        <p:tgtEl>
                                          <p:spTgt spid="26"/>
                                        </p:tgtEl>
                                        <p:attrNameLst>
                                          <p:attrName>r</p:attrName>
                                        </p:attrNameLst>
                                      </p:cBhvr>
                                    </p:animRot>
                                    <p:animRot by="120000">
                                      <p:cBhvr>
                                        <p:cTn id="152" dur="400" fill="hold">
                                          <p:stCondLst>
                                            <p:cond delay="1600"/>
                                          </p:stCondLst>
                                        </p:cTn>
                                        <p:tgtEl>
                                          <p:spTgt spid="26"/>
                                        </p:tgtEl>
                                        <p:attrNameLst>
                                          <p:attrName>r</p:attrName>
                                        </p:attrNameLst>
                                      </p:cBhvr>
                                    </p:animRot>
                                  </p:childTnLst>
                                </p:cTn>
                              </p:par>
                            </p:childTnLst>
                          </p:cTn>
                        </p:par>
                        <p:par>
                          <p:cTn id="153" fill="hold" nodeType="afterGroup">
                            <p:stCondLst>
                              <p:cond delay="5500"/>
                            </p:stCondLst>
                            <p:childTnLst>
                              <p:par>
                                <p:cTn id="154" presetID="10" presetClass="exit" presetSubtype="0" fill="hold" nodeType="afterEffect">
                                  <p:stCondLst>
                                    <p:cond delay="0"/>
                                  </p:stCondLst>
                                  <p:childTnLst>
                                    <p:animEffect transition="out" filter="fade">
                                      <p:cBhvr>
                                        <p:cTn id="155" dur="250"/>
                                        <p:tgtEl>
                                          <p:spTgt spid="24"/>
                                        </p:tgtEl>
                                      </p:cBhvr>
                                    </p:animEffect>
                                    <p:set>
                                      <p:cBhvr>
                                        <p:cTn id="156" dur="1" fill="hold">
                                          <p:stCondLst>
                                            <p:cond delay="249"/>
                                          </p:stCondLst>
                                        </p:cTn>
                                        <p:tgtEl>
                                          <p:spTgt spid="24"/>
                                        </p:tgtEl>
                                        <p:attrNameLst>
                                          <p:attrName>style.visibility</p:attrName>
                                        </p:attrNameLst>
                                      </p:cBhvr>
                                      <p:to>
                                        <p:strVal val="hidden"/>
                                      </p:to>
                                    </p:set>
                                  </p:childTnLst>
                                </p:cTn>
                              </p:par>
                              <p:par>
                                <p:cTn id="157" presetID="10" presetClass="entr" presetSubtype="0" fill="hold" nodeType="withEffect">
                                  <p:stCondLst>
                                    <p:cond delay="0"/>
                                  </p:stCondLst>
                                  <p:childTnLst>
                                    <p:set>
                                      <p:cBhvr>
                                        <p:cTn id="158" dur="1" fill="hold">
                                          <p:stCondLst>
                                            <p:cond delay="0"/>
                                          </p:stCondLst>
                                        </p:cTn>
                                        <p:tgtEl>
                                          <p:spTgt spid="23"/>
                                        </p:tgtEl>
                                        <p:attrNameLst>
                                          <p:attrName>style.visibility</p:attrName>
                                        </p:attrNameLst>
                                      </p:cBhvr>
                                      <p:to>
                                        <p:strVal val="visible"/>
                                      </p:to>
                                    </p:set>
                                    <p:animEffect transition="in" filter="fade">
                                      <p:cBhvr>
                                        <p:cTn id="159" dur="250"/>
                                        <p:tgtEl>
                                          <p:spTgt spid="23"/>
                                        </p:tgtEl>
                                      </p:cBhvr>
                                    </p:animEffect>
                                  </p:childTnLst>
                                  <p:subTnLst>
                                    <p:audio>
                                      <p:cMediaNode>
                                        <p:cTn display="0" masterRel="sameClick">
                                          <p:stCondLst>
                                            <p:cond evt="begin" delay="0">
                                              <p:tn val="157"/>
                                            </p:cond>
                                          </p:stCondLst>
                                          <p:endCondLst>
                                            <p:cond evt="onStopAudio" delay="0">
                                              <p:tgtEl>
                                                <p:sldTgt/>
                                              </p:tgtEl>
                                            </p:cond>
                                          </p:endCondLst>
                                        </p:cTn>
                                        <p:tgtEl>
                                          <p:sndTgt r:embed="rId3" name="oisairoi.wav"/>
                                        </p:tgtEl>
                                      </p:cMediaNode>
                                    </p:audio>
                                  </p:subTnLst>
                                </p:cTn>
                              </p:par>
                              <p:par>
                                <p:cTn id="160" presetID="10" presetClass="entr" presetSubtype="0" fill="hold" nodeType="withEffect">
                                  <p:stCondLst>
                                    <p:cond delay="0"/>
                                  </p:stCondLst>
                                  <p:childTnLst>
                                    <p:set>
                                      <p:cBhvr>
                                        <p:cTn id="161" dur="1" fill="hold">
                                          <p:stCondLst>
                                            <p:cond delay="0"/>
                                          </p:stCondLst>
                                        </p:cTn>
                                        <p:tgtEl>
                                          <p:spTgt spid="21"/>
                                        </p:tgtEl>
                                        <p:attrNameLst>
                                          <p:attrName>style.visibility</p:attrName>
                                        </p:attrNameLst>
                                      </p:cBhvr>
                                      <p:to>
                                        <p:strVal val="visible"/>
                                      </p:to>
                                    </p:set>
                                    <p:animEffect transition="in" filter="fade">
                                      <p:cBhvr>
                                        <p:cTn id="162" dur="250"/>
                                        <p:tgtEl>
                                          <p:spTgt spid="21"/>
                                        </p:tgtEl>
                                      </p:cBhvr>
                                    </p:animEffect>
                                  </p:childTnLst>
                                </p:cTn>
                              </p:par>
                              <p:par>
                                <p:cTn id="163" presetID="10" presetClass="exit" presetSubtype="0" fill="hold" nodeType="withEffect">
                                  <p:stCondLst>
                                    <p:cond delay="0"/>
                                  </p:stCondLst>
                                  <p:childTnLst>
                                    <p:animEffect transition="out" filter="fade">
                                      <p:cBhvr>
                                        <p:cTn id="164" dur="250"/>
                                        <p:tgtEl>
                                          <p:spTgt spid="26"/>
                                        </p:tgtEl>
                                      </p:cBhvr>
                                    </p:animEffect>
                                    <p:set>
                                      <p:cBhvr>
                                        <p:cTn id="165"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6" restart="whenNotActive" fill="hold" evtFilter="cancelBubble" nodeType="interactiveSeq">
                <p:stCondLst>
                  <p:cond evt="onClick" delay="0">
                    <p:tgtEl>
                      <p:spTgt spid="30"/>
                    </p:tgtEl>
                  </p:cond>
                </p:stCondLst>
                <p:endSync evt="end" delay="0">
                  <p:rtn val="all"/>
                </p:endSync>
                <p:childTnLst>
                  <p:par>
                    <p:cTn id="167" fill="hold" nodeType="clickPar">
                      <p:stCondLst>
                        <p:cond delay="0"/>
                      </p:stCondLst>
                      <p:childTnLst>
                        <p:par>
                          <p:cTn id="168" fill="hold" nodeType="withGroup">
                            <p:stCondLst>
                              <p:cond delay="0"/>
                            </p:stCondLst>
                            <p:childTnLst>
                              <p:par>
                                <p:cTn id="169" presetID="32" presetClass="emph" presetSubtype="0" fill="hold" nodeType="clickEffect">
                                  <p:stCondLst>
                                    <p:cond delay="0"/>
                                  </p:stCondLst>
                                  <p:childTnLst>
                                    <p:animRot by="120000">
                                      <p:cBhvr>
                                        <p:cTn id="170" dur="100" fill="hold">
                                          <p:stCondLst>
                                            <p:cond delay="0"/>
                                          </p:stCondLst>
                                        </p:cTn>
                                        <p:tgtEl>
                                          <p:spTgt spid="30"/>
                                        </p:tgtEl>
                                        <p:attrNameLst>
                                          <p:attrName>r</p:attrName>
                                        </p:attrNameLst>
                                      </p:cBhvr>
                                    </p:animRot>
                                    <p:animRot by="-240000">
                                      <p:cBhvr>
                                        <p:cTn id="171" dur="200" fill="hold">
                                          <p:stCondLst>
                                            <p:cond delay="200"/>
                                          </p:stCondLst>
                                        </p:cTn>
                                        <p:tgtEl>
                                          <p:spTgt spid="30"/>
                                        </p:tgtEl>
                                        <p:attrNameLst>
                                          <p:attrName>r</p:attrName>
                                        </p:attrNameLst>
                                      </p:cBhvr>
                                    </p:animRot>
                                    <p:animRot by="240000">
                                      <p:cBhvr>
                                        <p:cTn id="172" dur="200" fill="hold">
                                          <p:stCondLst>
                                            <p:cond delay="400"/>
                                          </p:stCondLst>
                                        </p:cTn>
                                        <p:tgtEl>
                                          <p:spTgt spid="30"/>
                                        </p:tgtEl>
                                        <p:attrNameLst>
                                          <p:attrName>r</p:attrName>
                                        </p:attrNameLst>
                                      </p:cBhvr>
                                    </p:animRot>
                                    <p:animRot by="-240000">
                                      <p:cBhvr>
                                        <p:cTn id="173" dur="200" fill="hold">
                                          <p:stCondLst>
                                            <p:cond delay="600"/>
                                          </p:stCondLst>
                                        </p:cTn>
                                        <p:tgtEl>
                                          <p:spTgt spid="30"/>
                                        </p:tgtEl>
                                        <p:attrNameLst>
                                          <p:attrName>r</p:attrName>
                                        </p:attrNameLst>
                                      </p:cBhvr>
                                    </p:animRot>
                                    <p:animRot by="120000">
                                      <p:cBhvr>
                                        <p:cTn id="174" dur="200" fill="hold">
                                          <p:stCondLst>
                                            <p:cond delay="800"/>
                                          </p:stCondLst>
                                        </p:cTn>
                                        <p:tgtEl>
                                          <p:spTgt spid="30"/>
                                        </p:tgtEl>
                                        <p:attrNameLst>
                                          <p:attrName>r</p:attrName>
                                        </p:attrNameLst>
                                      </p:cBhvr>
                                    </p:animRot>
                                  </p:childTnLst>
                                </p:cTn>
                              </p:par>
                            </p:childTnLst>
                          </p:cTn>
                        </p:par>
                        <p:par>
                          <p:cTn id="175" fill="hold" nodeType="afterGroup">
                            <p:stCondLst>
                              <p:cond delay="1000"/>
                            </p:stCondLst>
                            <p:childTnLst>
                              <p:par>
                                <p:cTn id="176" presetID="10" presetClass="exit" presetSubtype="0" fill="hold" nodeType="afterEffect">
                                  <p:stCondLst>
                                    <p:cond delay="0"/>
                                  </p:stCondLst>
                                  <p:childTnLst>
                                    <p:animEffect transition="out" filter="fade">
                                      <p:cBhvr>
                                        <p:cTn id="177" dur="250"/>
                                        <p:tgtEl>
                                          <p:spTgt spid="16"/>
                                        </p:tgtEl>
                                      </p:cBhvr>
                                    </p:animEffect>
                                    <p:set>
                                      <p:cBhvr>
                                        <p:cTn id="178" dur="1" fill="hold">
                                          <p:stCondLst>
                                            <p:cond delay="249"/>
                                          </p:stCondLst>
                                        </p:cTn>
                                        <p:tgtEl>
                                          <p:spTgt spid="16"/>
                                        </p:tgtEl>
                                        <p:attrNameLst>
                                          <p:attrName>style.visibility</p:attrName>
                                        </p:attrNameLst>
                                      </p:cBhvr>
                                      <p:to>
                                        <p:strVal val="hidden"/>
                                      </p:to>
                                    </p:set>
                                  </p:childTnLst>
                                </p:cTn>
                              </p:par>
                              <p:par>
                                <p:cTn id="179" presetID="10" presetClass="entr" presetSubtype="0" fill="hold" nodeType="withEffect">
                                  <p:stCondLst>
                                    <p:cond delay="0"/>
                                  </p:stCondLst>
                                  <p:childTnLst>
                                    <p:set>
                                      <p:cBhvr>
                                        <p:cTn id="180" dur="1" fill="hold">
                                          <p:stCondLst>
                                            <p:cond delay="0"/>
                                          </p:stCondLst>
                                        </p:cTn>
                                        <p:tgtEl>
                                          <p:spTgt spid="5"/>
                                        </p:tgtEl>
                                        <p:attrNameLst>
                                          <p:attrName>style.visibility</p:attrName>
                                        </p:attrNameLst>
                                      </p:cBhvr>
                                      <p:to>
                                        <p:strVal val="visible"/>
                                      </p:to>
                                    </p:set>
                                    <p:animEffect transition="in" filter="fade">
                                      <p:cBhvr>
                                        <p:cTn id="181" dur="250"/>
                                        <p:tgtEl>
                                          <p:spTgt spid="5"/>
                                        </p:tgtEl>
                                      </p:cBhvr>
                                    </p:animEffect>
                                  </p:childTnLst>
                                </p:cTn>
                              </p:par>
                            </p:childTnLst>
                          </p:cTn>
                        </p:par>
                        <p:par>
                          <p:cTn id="182" fill="hold" nodeType="afterGroup">
                            <p:stCondLst>
                              <p:cond delay="1250"/>
                            </p:stCondLst>
                            <p:childTnLst>
                              <p:par>
                                <p:cTn id="183" presetID="49" presetClass="path" presetSubtype="0" accel="50000" decel="50000" fill="hold" nodeType="afterEffect">
                                  <p:stCondLst>
                                    <p:cond delay="0"/>
                                  </p:stCondLst>
                                  <p:childTnLst>
                                    <p:animMotion origin="layout" path="M -0.00573 0.02894 L 0.07917 0.32917 " pathEditMode="relative" rAng="0" ptsTypes="AA">
                                      <p:cBhvr>
                                        <p:cTn id="184" dur="2000" fill="hold"/>
                                        <p:tgtEl>
                                          <p:spTgt spid="5"/>
                                        </p:tgtEl>
                                        <p:attrNameLst>
                                          <p:attrName>ppt_x</p:attrName>
                                          <p:attrName>ppt_y</p:attrName>
                                        </p:attrNameLst>
                                      </p:cBhvr>
                                      <p:rCtr x="4236" y="15000"/>
                                    </p:animMotion>
                                  </p:childTnLst>
                                </p:cTn>
                              </p:par>
                            </p:childTnLst>
                          </p:cTn>
                        </p:par>
                        <p:par>
                          <p:cTn id="185" fill="hold" nodeType="afterGroup">
                            <p:stCondLst>
                              <p:cond delay="3250"/>
                            </p:stCondLst>
                            <p:childTnLst>
                              <p:par>
                                <p:cTn id="186" presetID="10" presetClass="exit" presetSubtype="0" fill="hold" nodeType="afterEffect">
                                  <p:stCondLst>
                                    <p:cond delay="0"/>
                                  </p:stCondLst>
                                  <p:childTnLst>
                                    <p:animEffect transition="out" filter="fade">
                                      <p:cBhvr>
                                        <p:cTn id="187" dur="250"/>
                                        <p:tgtEl>
                                          <p:spTgt spid="5"/>
                                        </p:tgtEl>
                                      </p:cBhvr>
                                    </p:animEffect>
                                    <p:set>
                                      <p:cBhvr>
                                        <p:cTn id="188" dur="1" fill="hold">
                                          <p:stCondLst>
                                            <p:cond delay="249"/>
                                          </p:stCondLst>
                                        </p:cTn>
                                        <p:tgtEl>
                                          <p:spTgt spid="5"/>
                                        </p:tgtEl>
                                        <p:attrNameLst>
                                          <p:attrName>style.visibility</p:attrName>
                                        </p:attrNameLst>
                                      </p:cBhvr>
                                      <p:to>
                                        <p:strVal val="hidden"/>
                                      </p:to>
                                    </p:set>
                                  </p:childTnLst>
                                </p:cTn>
                              </p:par>
                              <p:par>
                                <p:cTn id="189" presetID="10" presetClass="entr" presetSubtype="0" fill="hold" nodeType="withEffect">
                                  <p:stCondLst>
                                    <p:cond delay="0"/>
                                  </p:stCondLst>
                                  <p:childTnLst>
                                    <p:set>
                                      <p:cBhvr>
                                        <p:cTn id="190" dur="1" fill="hold">
                                          <p:stCondLst>
                                            <p:cond delay="0"/>
                                          </p:stCondLst>
                                        </p:cTn>
                                        <p:tgtEl>
                                          <p:spTgt spid="28"/>
                                        </p:tgtEl>
                                        <p:attrNameLst>
                                          <p:attrName>style.visibility</p:attrName>
                                        </p:attrNameLst>
                                      </p:cBhvr>
                                      <p:to>
                                        <p:strVal val="visible"/>
                                      </p:to>
                                    </p:set>
                                    <p:animEffect transition="in" filter="fade">
                                      <p:cBhvr>
                                        <p:cTn id="191" dur="250"/>
                                        <p:tgtEl>
                                          <p:spTgt spid="28"/>
                                        </p:tgtEl>
                                      </p:cBhvr>
                                    </p:animEffect>
                                  </p:childTnLst>
                                </p:cTn>
                              </p:par>
                            </p:childTnLst>
                          </p:cTn>
                        </p:par>
                        <p:par>
                          <p:cTn id="192" fill="hold" nodeType="afterGroup">
                            <p:stCondLst>
                              <p:cond delay="3500"/>
                            </p:stCondLst>
                            <p:childTnLst>
                              <p:par>
                                <p:cTn id="193" presetID="32" presetClass="emph" presetSubtype="0" fill="hold" nodeType="afterEffect">
                                  <p:stCondLst>
                                    <p:cond delay="0"/>
                                  </p:stCondLst>
                                  <p:childTnLst>
                                    <p:animRot by="120000">
                                      <p:cBhvr>
                                        <p:cTn id="194" dur="200" fill="hold">
                                          <p:stCondLst>
                                            <p:cond delay="0"/>
                                          </p:stCondLst>
                                        </p:cTn>
                                        <p:tgtEl>
                                          <p:spTgt spid="28"/>
                                        </p:tgtEl>
                                        <p:attrNameLst>
                                          <p:attrName>r</p:attrName>
                                        </p:attrNameLst>
                                      </p:cBhvr>
                                    </p:animRot>
                                    <p:animRot by="-240000">
                                      <p:cBhvr>
                                        <p:cTn id="195" dur="400" fill="hold">
                                          <p:stCondLst>
                                            <p:cond delay="400"/>
                                          </p:stCondLst>
                                        </p:cTn>
                                        <p:tgtEl>
                                          <p:spTgt spid="28"/>
                                        </p:tgtEl>
                                        <p:attrNameLst>
                                          <p:attrName>r</p:attrName>
                                        </p:attrNameLst>
                                      </p:cBhvr>
                                    </p:animRot>
                                    <p:animRot by="240000">
                                      <p:cBhvr>
                                        <p:cTn id="196" dur="400" fill="hold">
                                          <p:stCondLst>
                                            <p:cond delay="800"/>
                                          </p:stCondLst>
                                        </p:cTn>
                                        <p:tgtEl>
                                          <p:spTgt spid="28"/>
                                        </p:tgtEl>
                                        <p:attrNameLst>
                                          <p:attrName>r</p:attrName>
                                        </p:attrNameLst>
                                      </p:cBhvr>
                                    </p:animRot>
                                    <p:animRot by="-240000">
                                      <p:cBhvr>
                                        <p:cTn id="197" dur="400" fill="hold">
                                          <p:stCondLst>
                                            <p:cond delay="1200"/>
                                          </p:stCondLst>
                                        </p:cTn>
                                        <p:tgtEl>
                                          <p:spTgt spid="28"/>
                                        </p:tgtEl>
                                        <p:attrNameLst>
                                          <p:attrName>r</p:attrName>
                                        </p:attrNameLst>
                                      </p:cBhvr>
                                    </p:animRot>
                                    <p:animRot by="120000">
                                      <p:cBhvr>
                                        <p:cTn id="198" dur="400" fill="hold">
                                          <p:stCondLst>
                                            <p:cond delay="1600"/>
                                          </p:stCondLst>
                                        </p:cTn>
                                        <p:tgtEl>
                                          <p:spTgt spid="28"/>
                                        </p:tgtEl>
                                        <p:attrNameLst>
                                          <p:attrName>r</p:attrName>
                                        </p:attrNameLst>
                                      </p:cBhvr>
                                    </p:animRot>
                                  </p:childTnLst>
                                </p:cTn>
                              </p:par>
                              <p:par>
                                <p:cTn id="199" presetID="32" presetClass="emph" presetSubtype="0" fill="hold" nodeType="withEffect">
                                  <p:stCondLst>
                                    <p:cond delay="0"/>
                                  </p:stCondLst>
                                  <p:childTnLst>
                                    <p:animRot by="120000">
                                      <p:cBhvr>
                                        <p:cTn id="200" dur="200" fill="hold">
                                          <p:stCondLst>
                                            <p:cond delay="0"/>
                                          </p:stCondLst>
                                        </p:cTn>
                                        <p:tgtEl>
                                          <p:spTgt spid="30"/>
                                        </p:tgtEl>
                                        <p:attrNameLst>
                                          <p:attrName>r</p:attrName>
                                        </p:attrNameLst>
                                      </p:cBhvr>
                                    </p:animRot>
                                    <p:animRot by="-240000">
                                      <p:cBhvr>
                                        <p:cTn id="201" dur="400" fill="hold">
                                          <p:stCondLst>
                                            <p:cond delay="400"/>
                                          </p:stCondLst>
                                        </p:cTn>
                                        <p:tgtEl>
                                          <p:spTgt spid="30"/>
                                        </p:tgtEl>
                                        <p:attrNameLst>
                                          <p:attrName>r</p:attrName>
                                        </p:attrNameLst>
                                      </p:cBhvr>
                                    </p:animRot>
                                    <p:animRot by="240000">
                                      <p:cBhvr>
                                        <p:cTn id="202" dur="400" fill="hold">
                                          <p:stCondLst>
                                            <p:cond delay="800"/>
                                          </p:stCondLst>
                                        </p:cTn>
                                        <p:tgtEl>
                                          <p:spTgt spid="30"/>
                                        </p:tgtEl>
                                        <p:attrNameLst>
                                          <p:attrName>r</p:attrName>
                                        </p:attrNameLst>
                                      </p:cBhvr>
                                    </p:animRot>
                                    <p:animRot by="-240000">
                                      <p:cBhvr>
                                        <p:cTn id="203" dur="400" fill="hold">
                                          <p:stCondLst>
                                            <p:cond delay="1200"/>
                                          </p:stCondLst>
                                        </p:cTn>
                                        <p:tgtEl>
                                          <p:spTgt spid="30"/>
                                        </p:tgtEl>
                                        <p:attrNameLst>
                                          <p:attrName>r</p:attrName>
                                        </p:attrNameLst>
                                      </p:cBhvr>
                                    </p:animRot>
                                    <p:animRot by="120000">
                                      <p:cBhvr>
                                        <p:cTn id="204" dur="400" fill="hold">
                                          <p:stCondLst>
                                            <p:cond delay="1600"/>
                                          </p:stCondLst>
                                        </p:cTn>
                                        <p:tgtEl>
                                          <p:spTgt spid="30"/>
                                        </p:tgtEl>
                                        <p:attrNameLst>
                                          <p:attrName>r</p:attrName>
                                        </p:attrNameLst>
                                      </p:cBhvr>
                                    </p:animRot>
                                  </p:childTnLst>
                                </p:cTn>
                              </p:par>
                            </p:childTnLst>
                          </p:cTn>
                        </p:par>
                        <p:par>
                          <p:cTn id="205" fill="hold" nodeType="afterGroup">
                            <p:stCondLst>
                              <p:cond delay="5500"/>
                            </p:stCondLst>
                            <p:childTnLst>
                              <p:par>
                                <p:cTn id="206" presetID="10" presetClass="exit" presetSubtype="0" fill="hold" nodeType="afterEffect">
                                  <p:stCondLst>
                                    <p:cond delay="0"/>
                                  </p:stCondLst>
                                  <p:childTnLst>
                                    <p:animEffect transition="out" filter="fade">
                                      <p:cBhvr>
                                        <p:cTn id="207" dur="250"/>
                                        <p:tgtEl>
                                          <p:spTgt spid="28"/>
                                        </p:tgtEl>
                                      </p:cBhvr>
                                    </p:animEffect>
                                    <p:set>
                                      <p:cBhvr>
                                        <p:cTn id="208" dur="1" fill="hold">
                                          <p:stCondLst>
                                            <p:cond delay="249"/>
                                          </p:stCondLst>
                                        </p:cTn>
                                        <p:tgtEl>
                                          <p:spTgt spid="28"/>
                                        </p:tgtEl>
                                        <p:attrNameLst>
                                          <p:attrName>style.visibility</p:attrName>
                                        </p:attrNameLst>
                                      </p:cBhvr>
                                      <p:to>
                                        <p:strVal val="hidden"/>
                                      </p:to>
                                    </p:set>
                                  </p:childTnLst>
                                </p:cTn>
                              </p:par>
                              <p:par>
                                <p:cTn id="209" presetID="10" presetClass="entr" presetSubtype="0" fill="hold" nodeType="withEffect">
                                  <p:stCondLst>
                                    <p:cond delay="0"/>
                                  </p:stCondLst>
                                  <p:childTnLst>
                                    <p:set>
                                      <p:cBhvr>
                                        <p:cTn id="210" dur="1" fill="hold">
                                          <p:stCondLst>
                                            <p:cond delay="0"/>
                                          </p:stCondLst>
                                        </p:cTn>
                                        <p:tgtEl>
                                          <p:spTgt spid="27"/>
                                        </p:tgtEl>
                                        <p:attrNameLst>
                                          <p:attrName>style.visibility</p:attrName>
                                        </p:attrNameLst>
                                      </p:cBhvr>
                                      <p:to>
                                        <p:strVal val="visible"/>
                                      </p:to>
                                    </p:set>
                                    <p:animEffect transition="in" filter="fade">
                                      <p:cBhvr>
                                        <p:cTn id="211" dur="250"/>
                                        <p:tgtEl>
                                          <p:spTgt spid="27"/>
                                        </p:tgtEl>
                                      </p:cBhvr>
                                    </p:animEffect>
                                  </p:childTnLst>
                                  <p:subTnLst>
                                    <p:audio>
                                      <p:cMediaNode>
                                        <p:cTn display="0" masterRel="sameClick">
                                          <p:stCondLst>
                                            <p:cond evt="begin" delay="0">
                                              <p:tn val="209"/>
                                            </p:cond>
                                          </p:stCondLst>
                                          <p:endCondLst>
                                            <p:cond evt="onStopAudio" delay="0">
                                              <p:tgtEl>
                                                <p:sldTgt/>
                                              </p:tgtEl>
                                            </p:cond>
                                          </p:endCondLst>
                                        </p:cTn>
                                        <p:tgtEl>
                                          <p:sndTgt r:embed="rId3" name="oisairoi.wav"/>
                                        </p:tgtEl>
                                      </p:cMediaNode>
                                    </p:audio>
                                  </p:subTnLst>
                                </p:cTn>
                              </p:par>
                              <p:par>
                                <p:cTn id="212" presetID="10" presetClass="entr" presetSubtype="0" fill="hold" nodeType="withEffect">
                                  <p:stCondLst>
                                    <p:cond delay="0"/>
                                  </p:stCondLst>
                                  <p:childTnLst>
                                    <p:set>
                                      <p:cBhvr>
                                        <p:cTn id="213" dur="1" fill="hold">
                                          <p:stCondLst>
                                            <p:cond delay="0"/>
                                          </p:stCondLst>
                                        </p:cTn>
                                        <p:tgtEl>
                                          <p:spTgt spid="25"/>
                                        </p:tgtEl>
                                        <p:attrNameLst>
                                          <p:attrName>style.visibility</p:attrName>
                                        </p:attrNameLst>
                                      </p:cBhvr>
                                      <p:to>
                                        <p:strVal val="visible"/>
                                      </p:to>
                                    </p:set>
                                    <p:animEffect transition="in" filter="fade">
                                      <p:cBhvr>
                                        <p:cTn id="214" dur="250"/>
                                        <p:tgtEl>
                                          <p:spTgt spid="25"/>
                                        </p:tgtEl>
                                      </p:cBhvr>
                                    </p:animEffect>
                                  </p:childTnLst>
                                </p:cTn>
                              </p:par>
                              <p:par>
                                <p:cTn id="215" presetID="10" presetClass="exit" presetSubtype="0" fill="hold" nodeType="withEffect">
                                  <p:stCondLst>
                                    <p:cond delay="0"/>
                                  </p:stCondLst>
                                  <p:childTnLst>
                                    <p:animEffect transition="out" filter="fade">
                                      <p:cBhvr>
                                        <p:cTn id="216" dur="250"/>
                                        <p:tgtEl>
                                          <p:spTgt spid="30"/>
                                        </p:tgtEl>
                                      </p:cBhvr>
                                    </p:animEffect>
                                    <p:set>
                                      <p:cBhvr>
                                        <p:cTn id="217" dur="1" fill="hold">
                                          <p:stCondLst>
                                            <p:cond delay="24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4" name="wind.wav"/>
                                        </p:tgtEl>
                                      </p:cMediaNode>
                                    </p:audio>
                                  </p:subTnLst>
                                </p:cTn>
                              </p:par>
                            </p:childTnLst>
                          </p:cTn>
                        </p:par>
                      </p:childTnLst>
                    </p:cTn>
                  </p:par>
                </p:childTnLst>
              </p:cTn>
              <p:nextCondLst>
                <p:cond evt="onClick" delay="0">
                  <p:tgtEl>
                    <p:spTgt spid="33"/>
                  </p:tgtEl>
                </p:cond>
              </p:nextCondLst>
            </p:seq>
          </p:childTnLst>
        </p:cTn>
      </p:par>
    </p:tnLst>
    <p:bldLst>
      <p:bldP spid="77" grpId="0" animBg="1"/>
      <p:bldP spid="77"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a:extLst>
              <a:ext uri="{FF2B5EF4-FFF2-40B4-BE49-F238E27FC236}">
                <a16:creationId xmlns:a16="http://schemas.microsoft.com/office/drawing/2014/main" id="{A8528513-8647-ACAF-E6F4-D49E48A905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6350"/>
            <a:ext cx="109728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82D3F887-A77C-956A-1153-8687D81C226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58313" y="4556125"/>
            <a:ext cx="1498600" cy="133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a:extLst>
              <a:ext uri="{FF2B5EF4-FFF2-40B4-BE49-F238E27FC236}">
                <a16:creationId xmlns:a16="http://schemas.microsoft.com/office/drawing/2014/main" id="{063531B1-5BF2-C797-14C6-4B6E1580FC8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91313" y="4489450"/>
            <a:ext cx="1500187"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74">
            <a:extLst>
              <a:ext uri="{FF2B5EF4-FFF2-40B4-BE49-F238E27FC236}">
                <a16:creationId xmlns:a16="http://schemas.microsoft.com/office/drawing/2014/main" id="{22E2BC86-8958-5DE9-B45C-28CA360067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8550" y="3562350"/>
            <a:ext cx="14351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Sun 76">
            <a:extLst>
              <a:ext uri="{FF2B5EF4-FFF2-40B4-BE49-F238E27FC236}">
                <a16:creationId xmlns:a16="http://schemas.microsoft.com/office/drawing/2014/main" id="{50B483C6-28CE-0BDE-E065-558B5F6559E7}"/>
              </a:ext>
            </a:extLst>
          </p:cNvPr>
          <p:cNvSpPr/>
          <p:nvPr/>
        </p:nvSpPr>
        <p:spPr>
          <a:xfrm>
            <a:off x="838200" y="3981450"/>
            <a:ext cx="2595563" cy="2082800"/>
          </a:xfrm>
          <a:prstGeom prst="su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60">
              <a:latin typeface="+mj-lt"/>
            </a:endParaRPr>
          </a:p>
        </p:txBody>
      </p:sp>
      <p:pic>
        <p:nvPicPr>
          <p:cNvPr id="33" name="Picture 32">
            <a:extLst>
              <a:ext uri="{FF2B5EF4-FFF2-40B4-BE49-F238E27FC236}">
                <a16:creationId xmlns:a16="http://schemas.microsoft.com/office/drawing/2014/main" id="{32B7730C-3E9D-C4CD-5522-E744CCBF832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609600" y="177800"/>
            <a:ext cx="2316163"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9F89B2A4-D8DB-D76A-083A-0493BABEC3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flipH="1">
            <a:off x="195263" y="2209800"/>
            <a:ext cx="2349500"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61516BA3-C1DB-68B5-18DC-12E423231D5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9600" y="2405063"/>
            <a:ext cx="127317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a:extLst>
              <a:ext uri="{FF2B5EF4-FFF2-40B4-BE49-F238E27FC236}">
                <a16:creationId xmlns:a16="http://schemas.microsoft.com/office/drawing/2014/main" id="{E97BFA41-101A-9A6A-3942-1CC4938DEF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22400" y="4489450"/>
            <a:ext cx="150018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6665A88E-C83E-134D-0013-1CB9C5A6E61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42425" y="4556125"/>
            <a:ext cx="1730375"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643B0636-CC0B-878A-8039-C18D6BFF174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50261"/>
          <a:stretch>
            <a:fillRect/>
          </a:stretch>
        </p:blipFill>
        <p:spPr bwMode="auto">
          <a:xfrm rot="3519568">
            <a:off x="10562431" y="5418932"/>
            <a:ext cx="8223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68C41F7C-F661-4AD9-9216-CD556D90596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9418638" y="5418138"/>
            <a:ext cx="10207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7A2D3ED5-DC7A-9F1E-34A9-BEA118A5E1C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575425" y="4489450"/>
            <a:ext cx="1731963"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A22A2D4E-7CB8-F6C5-4C45-CEED1B39BF53}"/>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50261"/>
          <a:stretch>
            <a:fillRect/>
          </a:stretch>
        </p:blipFill>
        <p:spPr bwMode="auto">
          <a:xfrm rot="3519568">
            <a:off x="7895431" y="5352257"/>
            <a:ext cx="8223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1">
            <a:extLst>
              <a:ext uri="{FF2B5EF4-FFF2-40B4-BE49-F238E27FC236}">
                <a16:creationId xmlns:a16="http://schemas.microsoft.com/office/drawing/2014/main" id="{46CC6D35-8601-DEEB-67F5-0D64A27F2D5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6753225" y="5418138"/>
            <a:ext cx="1020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a:extLst>
              <a:ext uri="{FF2B5EF4-FFF2-40B4-BE49-F238E27FC236}">
                <a16:creationId xmlns:a16="http://schemas.microsoft.com/office/drawing/2014/main" id="{0321AF5D-CB5D-5CF3-4F8D-885E6FE201EA}"/>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94138" y="4527550"/>
            <a:ext cx="1730375"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3">
            <a:extLst>
              <a:ext uri="{FF2B5EF4-FFF2-40B4-BE49-F238E27FC236}">
                <a16:creationId xmlns:a16="http://schemas.microsoft.com/office/drawing/2014/main" id="{12DE43A1-C671-2C64-1D1F-12F530E80D4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0025" y="4527550"/>
            <a:ext cx="1500188" cy="133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a:extLst>
              <a:ext uri="{FF2B5EF4-FFF2-40B4-BE49-F238E27FC236}">
                <a16:creationId xmlns:a16="http://schemas.microsoft.com/office/drawing/2014/main" id="{8D5AE2A9-5BE4-D700-02BC-EFB12345D04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b="50261"/>
          <a:stretch>
            <a:fillRect/>
          </a:stretch>
        </p:blipFill>
        <p:spPr bwMode="auto">
          <a:xfrm rot="3519568">
            <a:off x="5214144" y="5390356"/>
            <a:ext cx="822325" cy="73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E5520B2A-150E-3952-8ADB-7203CFA54B6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4070350" y="5418138"/>
            <a:ext cx="1020763"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6">
            <a:extLst>
              <a:ext uri="{FF2B5EF4-FFF2-40B4-BE49-F238E27FC236}">
                <a16:creationId xmlns:a16="http://schemas.microsoft.com/office/drawing/2014/main" id="{5DCD4082-120A-21D4-5236-E864E71A672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74788" y="4343400"/>
            <a:ext cx="1322387"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a:extLst>
              <a:ext uri="{FF2B5EF4-FFF2-40B4-BE49-F238E27FC236}">
                <a16:creationId xmlns:a16="http://schemas.microsoft.com/office/drawing/2014/main" id="{9436F50A-308E-9797-E9B7-8FA331CC610D}"/>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84611">
            <a:off x="1484313" y="5418138"/>
            <a:ext cx="1020762"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31A35676-631B-9FA9-0CD2-1E35B9101E5B}"/>
              </a:ext>
            </a:extLst>
          </p:cNvPr>
          <p:cNvPicPr>
            <a:picLocks noChangeAspect="1"/>
          </p:cNvPicPr>
          <p:nvPr/>
        </p:nvPicPr>
        <p:blipFill rotWithShape="1">
          <a:blip r:embed="rId16"/>
          <a:srcRect t="88738"/>
          <a:stretch/>
        </p:blipFill>
        <p:spPr>
          <a:xfrm>
            <a:off x="609600" y="6172200"/>
            <a:ext cx="10972800" cy="679450"/>
          </a:xfrm>
          <a:prstGeom prst="rect">
            <a:avLst/>
          </a:prstGeom>
          <a:scene3d>
            <a:camera prst="orthographicFront"/>
            <a:lightRig rig="threePt" dir="t"/>
          </a:scene3d>
          <a:sp3d>
            <a:bevelT w="165100" prst="coolSlant"/>
          </a:sp3d>
        </p:spPr>
      </p:pic>
      <p:sp>
        <p:nvSpPr>
          <p:cNvPr id="32" name="Rectangle 31">
            <a:extLst>
              <a:ext uri="{FF2B5EF4-FFF2-40B4-BE49-F238E27FC236}">
                <a16:creationId xmlns:a16="http://schemas.microsoft.com/office/drawing/2014/main" id="{1E91867D-1E53-EB74-BDC6-8D03C8268EA6}"/>
              </a:ext>
            </a:extLst>
          </p:cNvPr>
          <p:cNvSpPr/>
          <p:nvPr/>
        </p:nvSpPr>
        <p:spPr>
          <a:xfrm>
            <a:off x="1528763" y="6273800"/>
            <a:ext cx="9504362" cy="5238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3360" b="1" dirty="0">
                <a:solidFill>
                  <a:srgbClr val="FFFF00"/>
                </a:solidFill>
                <a:latin typeface="+mj-lt"/>
                <a:cs typeface="Times New Roman" panose="02020603050405020304" pitchFamily="18" charset="0"/>
              </a:rPr>
              <a:t> </a:t>
            </a:r>
            <a:r>
              <a:rPr lang="en-US" sz="3360" b="1">
                <a:solidFill>
                  <a:srgbClr val="FFFF00"/>
                </a:solidFill>
                <a:latin typeface="+mj-lt"/>
                <a:cs typeface="Times New Roman" panose="02020603050405020304" pitchFamily="18" charset="0"/>
              </a:rPr>
              <a:t>A                    B                    C                    D</a:t>
            </a:r>
            <a:endParaRPr lang="en-US" sz="3360" b="1" dirty="0">
              <a:solidFill>
                <a:srgbClr val="FFFF00"/>
              </a:solidFill>
              <a:latin typeface="+mj-lt"/>
              <a:cs typeface="Times New Roman" panose="02020603050405020304" pitchFamily="18" charset="0"/>
            </a:endParaRPr>
          </a:p>
        </p:txBody>
      </p:sp>
      <p:sp>
        <p:nvSpPr>
          <p:cNvPr id="34" name="Rectangle 33">
            <a:extLst>
              <a:ext uri="{FF2B5EF4-FFF2-40B4-BE49-F238E27FC236}">
                <a16:creationId xmlns:a16="http://schemas.microsoft.com/office/drawing/2014/main" id="{8F1B658D-D647-050A-498A-9DD0E4A18757}"/>
              </a:ext>
            </a:extLst>
          </p:cNvPr>
          <p:cNvSpPr/>
          <p:nvPr/>
        </p:nvSpPr>
        <p:spPr>
          <a:xfrm>
            <a:off x="1981200" y="130175"/>
            <a:ext cx="9498013" cy="1063625"/>
          </a:xfrm>
          <a:prstGeom prst="rect">
            <a:avLst/>
          </a:prstGeom>
          <a:solidFill>
            <a:srgbClr val="FF0000">
              <a:alpha val="61176"/>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2160"/>
          </a:p>
        </p:txBody>
      </p:sp>
      <p:sp>
        <p:nvSpPr>
          <p:cNvPr id="36" name="Rectangle 35">
            <a:extLst>
              <a:ext uri="{FF2B5EF4-FFF2-40B4-BE49-F238E27FC236}">
                <a16:creationId xmlns:a16="http://schemas.microsoft.com/office/drawing/2014/main" id="{1F39C0D8-4B7E-8D54-88D3-55ACAFBF882A}"/>
              </a:ext>
            </a:extLst>
          </p:cNvPr>
          <p:cNvSpPr/>
          <p:nvPr/>
        </p:nvSpPr>
        <p:spPr>
          <a:xfrm>
            <a:off x="2073275" y="177800"/>
            <a:ext cx="9282113" cy="914400"/>
          </a:xfrm>
          <a:prstGeom prst="rect">
            <a:avLst/>
          </a:prstGeom>
          <a:solidFill>
            <a:srgbClr val="FF0000">
              <a:alpha val="61176"/>
            </a:srgb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640" b="1" dirty="0" err="1">
                <a:solidFill>
                  <a:srgbClr val="FFFF00"/>
                </a:solidFill>
              </a:rPr>
              <a:t>Câu</a:t>
            </a:r>
            <a:r>
              <a:rPr lang="en-US" sz="2640" b="1" dirty="0">
                <a:solidFill>
                  <a:srgbClr val="FFFF00"/>
                </a:solidFill>
              </a:rPr>
              <a:t> </a:t>
            </a:r>
            <a:r>
              <a:rPr lang="en-US" sz="2640" b="1" dirty="0" err="1">
                <a:solidFill>
                  <a:srgbClr val="FFFF00"/>
                </a:solidFill>
              </a:rPr>
              <a:t>thành</a:t>
            </a:r>
            <a:r>
              <a:rPr lang="en-US" sz="2640" b="1" dirty="0">
                <a:solidFill>
                  <a:srgbClr val="FFFF00"/>
                </a:solidFill>
              </a:rPr>
              <a:t> </a:t>
            </a:r>
            <a:r>
              <a:rPr lang="en-US" sz="2640" b="1" dirty="0" err="1">
                <a:solidFill>
                  <a:srgbClr val="FFFF00"/>
                </a:solidFill>
              </a:rPr>
              <a:t>ngữ</a:t>
            </a:r>
            <a:r>
              <a:rPr lang="en-US" sz="2640" b="1" dirty="0">
                <a:solidFill>
                  <a:srgbClr val="FFFF00"/>
                </a:solidFill>
              </a:rPr>
              <a:t> </a:t>
            </a:r>
            <a:r>
              <a:rPr lang="en-US" sz="2640" b="1" dirty="0" err="1">
                <a:solidFill>
                  <a:srgbClr val="FFFF00"/>
                </a:solidFill>
              </a:rPr>
              <a:t>nào</a:t>
            </a:r>
            <a:r>
              <a:rPr lang="en-US" sz="2640" b="1" dirty="0">
                <a:solidFill>
                  <a:srgbClr val="FFFF00"/>
                </a:solidFill>
              </a:rPr>
              <a:t> </a:t>
            </a:r>
            <a:r>
              <a:rPr lang="en-US" sz="2640" b="1" dirty="0" err="1">
                <a:solidFill>
                  <a:srgbClr val="FFFF00"/>
                </a:solidFill>
              </a:rPr>
              <a:t>sau</a:t>
            </a:r>
            <a:r>
              <a:rPr lang="en-US" sz="2640" b="1" dirty="0">
                <a:solidFill>
                  <a:srgbClr val="FFFF00"/>
                </a:solidFill>
              </a:rPr>
              <a:t> </a:t>
            </a:r>
            <a:r>
              <a:rPr lang="en-US" sz="2640" b="1" dirty="0" err="1">
                <a:solidFill>
                  <a:srgbClr val="FFFF00"/>
                </a:solidFill>
              </a:rPr>
              <a:t>đây</a:t>
            </a:r>
            <a:r>
              <a:rPr lang="en-US" sz="2640" b="1" dirty="0">
                <a:solidFill>
                  <a:srgbClr val="FFFF00"/>
                </a:solidFill>
              </a:rPr>
              <a:t> </a:t>
            </a:r>
            <a:r>
              <a:rPr lang="en-US" sz="2640" b="1" dirty="0" err="1">
                <a:solidFill>
                  <a:srgbClr val="FFFF00"/>
                </a:solidFill>
              </a:rPr>
              <a:t>có</a:t>
            </a:r>
            <a:r>
              <a:rPr lang="en-US" sz="2640" b="1" dirty="0">
                <a:solidFill>
                  <a:srgbClr val="FFFF00"/>
                </a:solidFill>
              </a:rPr>
              <a:t> </a:t>
            </a:r>
            <a:r>
              <a:rPr lang="en-US" sz="2640" b="1" dirty="0" err="1">
                <a:solidFill>
                  <a:srgbClr val="FFFF00"/>
                </a:solidFill>
              </a:rPr>
              <a:t>nội</a:t>
            </a:r>
            <a:r>
              <a:rPr lang="en-US" sz="2640" b="1" dirty="0">
                <a:solidFill>
                  <a:srgbClr val="FFFF00"/>
                </a:solidFill>
              </a:rPr>
              <a:t> dung </a:t>
            </a:r>
            <a:r>
              <a:rPr lang="en-US" sz="2640" b="1" dirty="0" err="1">
                <a:solidFill>
                  <a:srgbClr val="FFFF00"/>
                </a:solidFill>
              </a:rPr>
              <a:t>giống</a:t>
            </a:r>
            <a:r>
              <a:rPr lang="en-US" sz="2640" b="1" dirty="0">
                <a:solidFill>
                  <a:srgbClr val="FFFF00"/>
                </a:solidFill>
              </a:rPr>
              <a:t> </a:t>
            </a:r>
            <a:r>
              <a:rPr lang="en-US" sz="2640" b="1" dirty="0" err="1">
                <a:solidFill>
                  <a:srgbClr val="FFFF00"/>
                </a:solidFill>
              </a:rPr>
              <a:t>truyện</a:t>
            </a:r>
            <a:r>
              <a:rPr lang="en-US" sz="2640" b="1" dirty="0">
                <a:solidFill>
                  <a:srgbClr val="FFFF00"/>
                </a:solidFill>
              </a:rPr>
              <a:t>?</a:t>
            </a:r>
          </a:p>
        </p:txBody>
      </p:sp>
      <p:sp>
        <p:nvSpPr>
          <p:cNvPr id="35" name="Bevel 34">
            <a:extLst>
              <a:ext uri="{FF2B5EF4-FFF2-40B4-BE49-F238E27FC236}">
                <a16:creationId xmlns:a16="http://schemas.microsoft.com/office/drawing/2014/main" id="{959C4A98-1F01-7F15-0892-883AC53B1571}"/>
              </a:ext>
            </a:extLst>
          </p:cNvPr>
          <p:cNvSpPr/>
          <p:nvPr/>
        </p:nvSpPr>
        <p:spPr>
          <a:xfrm>
            <a:off x="2438400" y="1338263"/>
            <a:ext cx="4392613" cy="117633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b="1" dirty="0">
                <a:solidFill>
                  <a:srgbClr val="FFFF00"/>
                </a:solidFill>
                <a:latin typeface="+mj-lt"/>
              </a:rPr>
              <a:t>A. </a:t>
            </a:r>
            <a:r>
              <a:rPr lang="en-US" sz="2400" b="1" dirty="0" err="1">
                <a:solidFill>
                  <a:srgbClr val="FFFF00"/>
                </a:solidFill>
              </a:rPr>
              <a:t>Coi</a:t>
            </a:r>
            <a:r>
              <a:rPr lang="en-US" sz="2400" b="1" dirty="0">
                <a:solidFill>
                  <a:srgbClr val="FFFF00"/>
                </a:solidFill>
              </a:rPr>
              <a:t> </a:t>
            </a:r>
            <a:r>
              <a:rPr lang="en-US" sz="2400" b="1" dirty="0" err="1">
                <a:solidFill>
                  <a:srgbClr val="FFFF00"/>
                </a:solidFill>
              </a:rPr>
              <a:t>trời</a:t>
            </a:r>
            <a:r>
              <a:rPr lang="en-US" sz="2400" b="1" dirty="0">
                <a:solidFill>
                  <a:srgbClr val="FFFF00"/>
                </a:solidFill>
              </a:rPr>
              <a:t> </a:t>
            </a:r>
            <a:r>
              <a:rPr lang="en-US" sz="2400" b="1" dirty="0" err="1">
                <a:solidFill>
                  <a:srgbClr val="FFFF00"/>
                </a:solidFill>
              </a:rPr>
              <a:t>bằng</a:t>
            </a:r>
            <a:r>
              <a:rPr lang="en-US" sz="2400" b="1" dirty="0">
                <a:solidFill>
                  <a:srgbClr val="FFFF00"/>
                </a:solidFill>
              </a:rPr>
              <a:t> </a:t>
            </a:r>
            <a:r>
              <a:rPr lang="en-US" sz="2400" b="1" dirty="0" err="1">
                <a:solidFill>
                  <a:srgbClr val="FFFF00"/>
                </a:solidFill>
              </a:rPr>
              <a:t>vung</a:t>
            </a:r>
            <a:endParaRPr lang="en-US" sz="2400" b="1" dirty="0">
              <a:solidFill>
                <a:srgbClr val="FFFF00"/>
              </a:solidFill>
            </a:endParaRPr>
          </a:p>
        </p:txBody>
      </p:sp>
      <p:sp>
        <p:nvSpPr>
          <p:cNvPr id="40" name="Bevel 39">
            <a:extLst>
              <a:ext uri="{FF2B5EF4-FFF2-40B4-BE49-F238E27FC236}">
                <a16:creationId xmlns:a16="http://schemas.microsoft.com/office/drawing/2014/main" id="{9BC50DA4-597F-6378-BBF0-FC27D5F3BF00}"/>
              </a:ext>
            </a:extLst>
          </p:cNvPr>
          <p:cNvSpPr/>
          <p:nvPr/>
        </p:nvSpPr>
        <p:spPr>
          <a:xfrm>
            <a:off x="2435225" y="2714625"/>
            <a:ext cx="4392613" cy="1079500"/>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b="1" dirty="0">
                <a:solidFill>
                  <a:srgbClr val="FFFF00"/>
                </a:solidFill>
                <a:latin typeface="+mj-lt"/>
              </a:rPr>
              <a:t>C. </a:t>
            </a:r>
            <a:r>
              <a:rPr lang="en-US" sz="2400" b="1" dirty="0" err="1">
                <a:solidFill>
                  <a:srgbClr val="FFFF00"/>
                </a:solidFill>
                <a:latin typeface="+mj-lt"/>
              </a:rPr>
              <a:t>Đàn</a:t>
            </a:r>
            <a:r>
              <a:rPr lang="en-US" sz="2400" b="1" dirty="0">
                <a:solidFill>
                  <a:srgbClr val="FFFF00"/>
                </a:solidFill>
                <a:latin typeface="+mj-lt"/>
              </a:rPr>
              <a:t> </a:t>
            </a:r>
            <a:r>
              <a:rPr lang="en-US" sz="2400" b="1" dirty="0" err="1">
                <a:solidFill>
                  <a:srgbClr val="FFFF00"/>
                </a:solidFill>
                <a:latin typeface="+mj-lt"/>
              </a:rPr>
              <a:t>gảy</a:t>
            </a:r>
            <a:r>
              <a:rPr lang="en-US" sz="2400" b="1" dirty="0">
                <a:solidFill>
                  <a:srgbClr val="FFFF00"/>
                </a:solidFill>
                <a:latin typeface="+mj-lt"/>
              </a:rPr>
              <a:t> tai </a:t>
            </a:r>
            <a:r>
              <a:rPr lang="en-US" sz="2400" b="1" dirty="0" err="1">
                <a:solidFill>
                  <a:srgbClr val="FFFF00"/>
                </a:solidFill>
                <a:latin typeface="+mj-lt"/>
              </a:rPr>
              <a:t>trâu</a:t>
            </a:r>
            <a:endParaRPr lang="en-US" sz="2400" b="1" dirty="0">
              <a:solidFill>
                <a:srgbClr val="FFFF00"/>
              </a:solidFill>
              <a:latin typeface="+mj-lt"/>
            </a:endParaRPr>
          </a:p>
        </p:txBody>
      </p:sp>
      <p:sp>
        <p:nvSpPr>
          <p:cNvPr id="41" name="Bevel 40">
            <a:extLst>
              <a:ext uri="{FF2B5EF4-FFF2-40B4-BE49-F238E27FC236}">
                <a16:creationId xmlns:a16="http://schemas.microsoft.com/office/drawing/2014/main" id="{01FA9CD3-AB45-9A06-4DE7-5C634BE7C25F}"/>
              </a:ext>
            </a:extLst>
          </p:cNvPr>
          <p:cNvSpPr/>
          <p:nvPr/>
        </p:nvSpPr>
        <p:spPr>
          <a:xfrm>
            <a:off x="6932613" y="1338263"/>
            <a:ext cx="4478337" cy="117633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b="1" dirty="0">
                <a:solidFill>
                  <a:srgbClr val="FFFF00"/>
                </a:solidFill>
                <a:latin typeface="+mj-lt"/>
              </a:rPr>
              <a:t>B. </a:t>
            </a:r>
            <a:r>
              <a:rPr lang="en-US" sz="2400" b="1" dirty="0" err="1">
                <a:solidFill>
                  <a:srgbClr val="FFFF00"/>
                </a:solidFill>
                <a:latin typeface="+mj-lt"/>
              </a:rPr>
              <a:t>Nước</a:t>
            </a:r>
            <a:r>
              <a:rPr lang="en-US" sz="2400" b="1" dirty="0">
                <a:solidFill>
                  <a:srgbClr val="FFFF00"/>
                </a:solidFill>
                <a:latin typeface="+mj-lt"/>
              </a:rPr>
              <a:t> </a:t>
            </a:r>
            <a:r>
              <a:rPr lang="en-US" sz="2400" b="1" dirty="0" err="1">
                <a:solidFill>
                  <a:srgbClr val="FFFF00"/>
                </a:solidFill>
                <a:latin typeface="+mj-lt"/>
              </a:rPr>
              <a:t>đến</a:t>
            </a:r>
            <a:r>
              <a:rPr lang="en-US" sz="2400" b="1" dirty="0">
                <a:solidFill>
                  <a:srgbClr val="FFFF00"/>
                </a:solidFill>
                <a:latin typeface="+mj-lt"/>
              </a:rPr>
              <a:t> </a:t>
            </a:r>
            <a:r>
              <a:rPr lang="en-US" sz="2400" b="1" dirty="0" err="1">
                <a:solidFill>
                  <a:srgbClr val="FFFF00"/>
                </a:solidFill>
                <a:latin typeface="+mj-lt"/>
              </a:rPr>
              <a:t>chân</a:t>
            </a:r>
            <a:r>
              <a:rPr lang="en-US" sz="2400" b="1" dirty="0">
                <a:solidFill>
                  <a:srgbClr val="FFFF00"/>
                </a:solidFill>
                <a:latin typeface="+mj-lt"/>
              </a:rPr>
              <a:t> </a:t>
            </a:r>
            <a:r>
              <a:rPr lang="en-US" sz="2400" b="1" dirty="0" err="1">
                <a:solidFill>
                  <a:srgbClr val="FFFF00"/>
                </a:solidFill>
                <a:latin typeface="+mj-lt"/>
              </a:rPr>
              <a:t>mới</a:t>
            </a:r>
            <a:r>
              <a:rPr lang="en-US" sz="2400" b="1" dirty="0">
                <a:solidFill>
                  <a:srgbClr val="FFFF00"/>
                </a:solidFill>
                <a:latin typeface="+mj-lt"/>
              </a:rPr>
              <a:t> </a:t>
            </a:r>
            <a:r>
              <a:rPr lang="en-US" sz="2400" b="1" dirty="0" err="1">
                <a:solidFill>
                  <a:srgbClr val="FFFF00"/>
                </a:solidFill>
                <a:latin typeface="+mj-lt"/>
              </a:rPr>
              <a:t>nhảy</a:t>
            </a:r>
            <a:endParaRPr lang="en-US" sz="2400" b="1" dirty="0">
              <a:solidFill>
                <a:srgbClr val="FFFF00"/>
              </a:solidFill>
              <a:latin typeface="+mj-lt"/>
            </a:endParaRPr>
          </a:p>
        </p:txBody>
      </p:sp>
      <p:sp>
        <p:nvSpPr>
          <p:cNvPr id="42" name="Bevel 41">
            <a:extLst>
              <a:ext uri="{FF2B5EF4-FFF2-40B4-BE49-F238E27FC236}">
                <a16:creationId xmlns:a16="http://schemas.microsoft.com/office/drawing/2014/main" id="{F2DC2355-7EC5-AA23-62E1-2079B5FF1E77}"/>
              </a:ext>
            </a:extLst>
          </p:cNvPr>
          <p:cNvSpPr/>
          <p:nvPr/>
        </p:nvSpPr>
        <p:spPr>
          <a:xfrm>
            <a:off x="6932613" y="2697163"/>
            <a:ext cx="4478337" cy="1081087"/>
          </a:xfrm>
          <a:prstGeom prst="bevel">
            <a:avLst/>
          </a:prstGeom>
          <a:solidFill>
            <a:srgbClr val="C00000"/>
          </a:solidFill>
          <a:ln>
            <a:solidFill>
              <a:srgbClr val="FFFF00"/>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en-US" sz="2400" b="1" dirty="0">
                <a:solidFill>
                  <a:srgbClr val="FFFF00"/>
                </a:solidFill>
                <a:latin typeface="+mj-lt"/>
              </a:rPr>
              <a:t>D. Tai bay </a:t>
            </a:r>
            <a:r>
              <a:rPr lang="en-US" sz="2400" b="1" dirty="0" err="1">
                <a:solidFill>
                  <a:srgbClr val="FFFF00"/>
                </a:solidFill>
                <a:latin typeface="+mj-lt"/>
              </a:rPr>
              <a:t>vạ</a:t>
            </a:r>
            <a:r>
              <a:rPr lang="en-US" sz="2400" b="1" dirty="0">
                <a:solidFill>
                  <a:srgbClr val="FFFF00"/>
                </a:solidFill>
                <a:latin typeface="+mj-lt"/>
              </a:rPr>
              <a:t> </a:t>
            </a:r>
            <a:r>
              <a:rPr lang="en-US" sz="2400" b="1" dirty="0" err="1">
                <a:solidFill>
                  <a:srgbClr val="FFFF00"/>
                </a:solidFill>
                <a:latin typeface="+mj-lt"/>
              </a:rPr>
              <a:t>gió</a:t>
            </a:r>
            <a:endParaRPr lang="en-US" sz="2400" b="1" dirty="0">
              <a:solidFill>
                <a:srgbClr val="FFFF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animEffect transition="in" filter="wipe(left)">
                                      <p:cBhvr>
                                        <p:cTn id="7"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2" presetClass="emph" presetSubtype="0" fill="hold" nodeType="clickEffect">
                                  <p:stCondLst>
                                    <p:cond delay="0"/>
                                  </p:stCondLst>
                                  <p:childTnLst>
                                    <p:animRot by="120000">
                                      <p:cBhvr>
                                        <p:cTn id="12" dur="100" fill="hold">
                                          <p:stCondLst>
                                            <p:cond delay="0"/>
                                          </p:stCondLst>
                                        </p:cTn>
                                        <p:tgtEl>
                                          <p:spTgt spid="6"/>
                                        </p:tgtEl>
                                        <p:attrNameLst>
                                          <p:attrName>r</p:attrName>
                                        </p:attrNameLst>
                                      </p:cBhvr>
                                    </p:animRot>
                                    <p:animRot by="-240000">
                                      <p:cBhvr>
                                        <p:cTn id="13" dur="200" fill="hold">
                                          <p:stCondLst>
                                            <p:cond delay="200"/>
                                          </p:stCondLst>
                                        </p:cTn>
                                        <p:tgtEl>
                                          <p:spTgt spid="6"/>
                                        </p:tgtEl>
                                        <p:attrNameLst>
                                          <p:attrName>r</p:attrName>
                                        </p:attrNameLst>
                                      </p:cBhvr>
                                    </p:animRot>
                                    <p:animRot by="240000">
                                      <p:cBhvr>
                                        <p:cTn id="14" dur="200" fill="hold">
                                          <p:stCondLst>
                                            <p:cond delay="400"/>
                                          </p:stCondLst>
                                        </p:cTn>
                                        <p:tgtEl>
                                          <p:spTgt spid="6"/>
                                        </p:tgtEl>
                                        <p:attrNameLst>
                                          <p:attrName>r</p:attrName>
                                        </p:attrNameLst>
                                      </p:cBhvr>
                                    </p:animRot>
                                    <p:animRot by="-240000">
                                      <p:cBhvr>
                                        <p:cTn id="15" dur="200" fill="hold">
                                          <p:stCondLst>
                                            <p:cond delay="600"/>
                                          </p:stCondLst>
                                        </p:cTn>
                                        <p:tgtEl>
                                          <p:spTgt spid="6"/>
                                        </p:tgtEl>
                                        <p:attrNameLst>
                                          <p:attrName>r</p:attrName>
                                        </p:attrNameLst>
                                      </p:cBhvr>
                                    </p:animRot>
                                    <p:animRot by="120000">
                                      <p:cBhvr>
                                        <p:cTn id="16" dur="200" fill="hold">
                                          <p:stCondLst>
                                            <p:cond delay="800"/>
                                          </p:stCondLst>
                                        </p:cTn>
                                        <p:tgtEl>
                                          <p:spTgt spid="6"/>
                                        </p:tgtEl>
                                        <p:attrNameLst>
                                          <p:attrName>r</p:attrName>
                                        </p:attrNameLst>
                                      </p:cBhvr>
                                    </p:animRot>
                                  </p:childTnLst>
                                </p:cTn>
                              </p:par>
                            </p:childTnLst>
                          </p:cTn>
                        </p:par>
                        <p:par>
                          <p:cTn id="17" fill="hold" nodeType="afterGroup">
                            <p:stCondLst>
                              <p:cond delay="1000"/>
                            </p:stCondLst>
                            <p:childTnLst>
                              <p:par>
                                <p:cTn id="18" presetID="10" presetClass="exit" presetSubtype="0" fill="hold" nodeType="afterEffect">
                                  <p:stCondLst>
                                    <p:cond delay="0"/>
                                  </p:stCondLst>
                                  <p:childTnLst>
                                    <p:animEffect transition="out" filter="fade">
                                      <p:cBhvr>
                                        <p:cTn id="19" dur="10"/>
                                        <p:tgtEl>
                                          <p:spTgt spid="16"/>
                                        </p:tgtEl>
                                      </p:cBhvr>
                                    </p:animEffect>
                                    <p:set>
                                      <p:cBhvr>
                                        <p:cTn id="20" dur="1" fill="hold">
                                          <p:stCondLst>
                                            <p:cond delay="9"/>
                                          </p:stCondLst>
                                        </p:cTn>
                                        <p:tgtEl>
                                          <p:spTgt spid="16"/>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
                                        <p:tgtEl>
                                          <p:spTgt spid="5"/>
                                        </p:tgtEl>
                                      </p:cBhvr>
                                    </p:animEffect>
                                  </p:childTnLst>
                                </p:cTn>
                              </p:par>
                            </p:childTnLst>
                          </p:cTn>
                        </p:par>
                        <p:par>
                          <p:cTn id="24" fill="hold" nodeType="afterGroup">
                            <p:stCondLst>
                              <p:cond delay="1010"/>
                            </p:stCondLst>
                            <p:childTnLst>
                              <p:par>
                                <p:cTn id="25" presetID="63" presetClass="path" presetSubtype="0" accel="50000" decel="50000" fill="hold" nodeType="afterEffect">
                                  <p:stCondLst>
                                    <p:cond delay="0"/>
                                  </p:stCondLst>
                                  <p:childTnLst>
                                    <p:animMotion origin="layout" path="M -8.33333E-7 -4.81481E-6 L 0.75677 0.30996 " pathEditMode="relative" rAng="0" ptsTypes="AA">
                                      <p:cBhvr>
                                        <p:cTn id="26" dur="3000" fill="hold"/>
                                        <p:tgtEl>
                                          <p:spTgt spid="5"/>
                                        </p:tgtEl>
                                        <p:attrNameLst>
                                          <p:attrName>ppt_x</p:attrName>
                                          <p:attrName>ppt_y</p:attrName>
                                        </p:attrNameLst>
                                      </p:cBhvr>
                                      <p:rCtr x="37830" y="15486"/>
                                    </p:animMotion>
                                  </p:childTnLst>
                                </p:cTn>
                              </p:par>
                            </p:childTnLst>
                          </p:cTn>
                        </p:par>
                        <p:par>
                          <p:cTn id="27" fill="hold" nodeType="afterGroup">
                            <p:stCondLst>
                              <p:cond delay="4010"/>
                            </p:stCondLst>
                            <p:childTnLst>
                              <p:par>
                                <p:cTn id="28" presetID="10" presetClass="exit" presetSubtype="0" fill="hold" nodeType="afterEffect">
                                  <p:stCondLst>
                                    <p:cond delay="0"/>
                                  </p:stCondLst>
                                  <p:childTnLst>
                                    <p:animEffect transition="out" filter="fade">
                                      <p:cBhvr>
                                        <p:cTn id="29" dur="10"/>
                                        <p:tgtEl>
                                          <p:spTgt spid="5"/>
                                        </p:tgtEl>
                                      </p:cBhvr>
                                    </p:animEffect>
                                    <p:set>
                                      <p:cBhvr>
                                        <p:cTn id="30" dur="1" fill="hold">
                                          <p:stCondLst>
                                            <p:cond delay="9"/>
                                          </p:stCondLst>
                                        </p:cTn>
                                        <p:tgtEl>
                                          <p:spTgt spid="5"/>
                                        </p:tgtEl>
                                        <p:attrNameLst>
                                          <p:attrName>style.visibility</p:attrName>
                                        </p:attrNameLst>
                                      </p:cBhvr>
                                      <p:to>
                                        <p:strVal val="hidden"/>
                                      </p:to>
                                    </p:set>
                                  </p:childTnLst>
                                </p:cTn>
                              </p:par>
                              <p:par>
                                <p:cTn id="31" presetID="10"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10"/>
                                        <p:tgtEl>
                                          <p:spTgt spid="11"/>
                                        </p:tgtEl>
                                      </p:cBhvr>
                                    </p:animEffect>
                                  </p:childTnLst>
                                </p:cTn>
                              </p:par>
                            </p:childTnLst>
                          </p:cTn>
                        </p:par>
                        <p:par>
                          <p:cTn id="34" fill="hold" nodeType="afterGroup">
                            <p:stCondLst>
                              <p:cond delay="4020"/>
                            </p:stCondLst>
                            <p:childTnLst>
                              <p:par>
                                <p:cTn id="35" presetID="32" presetClass="emph" presetSubtype="0" fill="hold" nodeType="afterEffect">
                                  <p:stCondLst>
                                    <p:cond delay="0"/>
                                  </p:stCondLst>
                                  <p:childTnLst>
                                    <p:animRot by="120000">
                                      <p:cBhvr>
                                        <p:cTn id="36" dur="200" fill="hold">
                                          <p:stCondLst>
                                            <p:cond delay="0"/>
                                          </p:stCondLst>
                                        </p:cTn>
                                        <p:tgtEl>
                                          <p:spTgt spid="11"/>
                                        </p:tgtEl>
                                        <p:attrNameLst>
                                          <p:attrName>r</p:attrName>
                                        </p:attrNameLst>
                                      </p:cBhvr>
                                    </p:animRot>
                                    <p:animRot by="-240000">
                                      <p:cBhvr>
                                        <p:cTn id="37" dur="400" fill="hold">
                                          <p:stCondLst>
                                            <p:cond delay="400"/>
                                          </p:stCondLst>
                                        </p:cTn>
                                        <p:tgtEl>
                                          <p:spTgt spid="11"/>
                                        </p:tgtEl>
                                        <p:attrNameLst>
                                          <p:attrName>r</p:attrName>
                                        </p:attrNameLst>
                                      </p:cBhvr>
                                    </p:animRot>
                                    <p:animRot by="240000">
                                      <p:cBhvr>
                                        <p:cTn id="38" dur="400" fill="hold">
                                          <p:stCondLst>
                                            <p:cond delay="800"/>
                                          </p:stCondLst>
                                        </p:cTn>
                                        <p:tgtEl>
                                          <p:spTgt spid="11"/>
                                        </p:tgtEl>
                                        <p:attrNameLst>
                                          <p:attrName>r</p:attrName>
                                        </p:attrNameLst>
                                      </p:cBhvr>
                                    </p:animRot>
                                    <p:animRot by="-240000">
                                      <p:cBhvr>
                                        <p:cTn id="39" dur="400" fill="hold">
                                          <p:stCondLst>
                                            <p:cond delay="1200"/>
                                          </p:stCondLst>
                                        </p:cTn>
                                        <p:tgtEl>
                                          <p:spTgt spid="11"/>
                                        </p:tgtEl>
                                        <p:attrNameLst>
                                          <p:attrName>r</p:attrName>
                                        </p:attrNameLst>
                                      </p:cBhvr>
                                    </p:animRot>
                                    <p:animRot by="120000">
                                      <p:cBhvr>
                                        <p:cTn id="40" dur="400" fill="hold">
                                          <p:stCondLst>
                                            <p:cond delay="1600"/>
                                          </p:stCondLst>
                                        </p:cTn>
                                        <p:tgtEl>
                                          <p:spTgt spid="11"/>
                                        </p:tgtEl>
                                        <p:attrNameLst>
                                          <p:attrName>r</p:attrName>
                                        </p:attrNameLst>
                                      </p:cBhvr>
                                    </p:animRot>
                                  </p:childTnLst>
                                </p:cTn>
                              </p:par>
                              <p:par>
                                <p:cTn id="41" presetID="32" presetClass="emph" presetSubtype="0" fill="hold" nodeType="withEffect">
                                  <p:stCondLst>
                                    <p:cond delay="0"/>
                                  </p:stCondLst>
                                  <p:childTnLst>
                                    <p:animRot by="120000">
                                      <p:cBhvr>
                                        <p:cTn id="42" dur="200" fill="hold">
                                          <p:stCondLst>
                                            <p:cond delay="0"/>
                                          </p:stCondLst>
                                        </p:cTn>
                                        <p:tgtEl>
                                          <p:spTgt spid="6"/>
                                        </p:tgtEl>
                                        <p:attrNameLst>
                                          <p:attrName>r</p:attrName>
                                        </p:attrNameLst>
                                      </p:cBhvr>
                                    </p:animRot>
                                    <p:animRot by="-240000">
                                      <p:cBhvr>
                                        <p:cTn id="43" dur="400" fill="hold">
                                          <p:stCondLst>
                                            <p:cond delay="400"/>
                                          </p:stCondLst>
                                        </p:cTn>
                                        <p:tgtEl>
                                          <p:spTgt spid="6"/>
                                        </p:tgtEl>
                                        <p:attrNameLst>
                                          <p:attrName>r</p:attrName>
                                        </p:attrNameLst>
                                      </p:cBhvr>
                                    </p:animRot>
                                    <p:animRot by="240000">
                                      <p:cBhvr>
                                        <p:cTn id="44" dur="400" fill="hold">
                                          <p:stCondLst>
                                            <p:cond delay="800"/>
                                          </p:stCondLst>
                                        </p:cTn>
                                        <p:tgtEl>
                                          <p:spTgt spid="6"/>
                                        </p:tgtEl>
                                        <p:attrNameLst>
                                          <p:attrName>r</p:attrName>
                                        </p:attrNameLst>
                                      </p:cBhvr>
                                    </p:animRot>
                                    <p:animRot by="-240000">
                                      <p:cBhvr>
                                        <p:cTn id="45" dur="400" fill="hold">
                                          <p:stCondLst>
                                            <p:cond delay="1200"/>
                                          </p:stCondLst>
                                        </p:cTn>
                                        <p:tgtEl>
                                          <p:spTgt spid="6"/>
                                        </p:tgtEl>
                                        <p:attrNameLst>
                                          <p:attrName>r</p:attrName>
                                        </p:attrNameLst>
                                      </p:cBhvr>
                                    </p:animRot>
                                    <p:animRot by="120000">
                                      <p:cBhvr>
                                        <p:cTn id="46" dur="400" fill="hold">
                                          <p:stCondLst>
                                            <p:cond delay="1600"/>
                                          </p:stCondLst>
                                        </p:cTn>
                                        <p:tgtEl>
                                          <p:spTgt spid="6"/>
                                        </p:tgtEl>
                                        <p:attrNameLst>
                                          <p:attrName>r</p:attrName>
                                        </p:attrNameLst>
                                      </p:cBhvr>
                                    </p:animRot>
                                  </p:childTnLst>
                                </p:cTn>
                              </p:par>
                            </p:childTnLst>
                          </p:cTn>
                        </p:par>
                        <p:par>
                          <p:cTn id="47" fill="hold" nodeType="afterGroup">
                            <p:stCondLst>
                              <p:cond delay="6020"/>
                            </p:stCondLst>
                            <p:childTnLst>
                              <p:par>
                                <p:cTn id="48" presetID="10" presetClass="exit" presetSubtype="0" fill="hold" nodeType="afterEffect">
                                  <p:stCondLst>
                                    <p:cond delay="0"/>
                                  </p:stCondLst>
                                  <p:childTnLst>
                                    <p:animEffect transition="out" filter="fade">
                                      <p:cBhvr>
                                        <p:cTn id="49" dur="250"/>
                                        <p:tgtEl>
                                          <p:spTgt spid="11"/>
                                        </p:tgtEl>
                                      </p:cBhvr>
                                    </p:animEffect>
                                    <p:set>
                                      <p:cBhvr>
                                        <p:cTn id="50" dur="1" fill="hold">
                                          <p:stCondLst>
                                            <p:cond delay="249"/>
                                          </p:stCondLst>
                                        </p:cTn>
                                        <p:tgtEl>
                                          <p:spTgt spid="11"/>
                                        </p:tgtEl>
                                        <p:attrNameLst>
                                          <p:attrName>style.visibility</p:attrName>
                                        </p:attrNameLst>
                                      </p:cBhvr>
                                      <p:to>
                                        <p:strVal val="hidden"/>
                                      </p:to>
                                    </p:set>
                                  </p:childTnLst>
                                </p:cTn>
                              </p:par>
                              <p:par>
                                <p:cTn id="51" presetID="10" presetClass="entr" presetSubtype="0" fill="hold"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50"/>
                                        <p:tgtEl>
                                          <p:spTgt spid="12"/>
                                        </p:tgtEl>
                                      </p:cBhvr>
                                    </p:animEffect>
                                  </p:childTnLst>
                                  <p:subTnLst>
                                    <p:audio>
                                      <p:cMediaNode>
                                        <p:cTn display="0" masterRel="sameClick">
                                          <p:stCondLst>
                                            <p:cond evt="begin" delay="0">
                                              <p:tn val="51"/>
                                            </p:cond>
                                          </p:stCondLst>
                                          <p:endCondLst>
                                            <p:cond evt="onStopAudio" delay="0">
                                              <p:tgtEl>
                                                <p:sldTgt/>
                                              </p:tgtEl>
                                            </p:cond>
                                          </p:endCondLst>
                                        </p:cTn>
                                        <p:tgtEl>
                                          <p:sndTgt r:embed="rId2" name="oisairoi.wav"/>
                                        </p:tgtEl>
                                      </p:cMediaNode>
                                    </p:audio>
                                  </p:subTnLst>
                                </p:cTn>
                              </p:par>
                              <p:par>
                                <p:cTn id="54" presetID="10" presetClass="entr" presetSubtype="0" fill="hold"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250"/>
                                        <p:tgtEl>
                                          <p:spTgt spid="14"/>
                                        </p:tgtEl>
                                      </p:cBhvr>
                                    </p:animEffect>
                                  </p:childTnLst>
                                </p:cTn>
                              </p:par>
                              <p:par>
                                <p:cTn id="57" presetID="10" presetClass="exit" presetSubtype="0" fill="hold" nodeType="withEffect">
                                  <p:stCondLst>
                                    <p:cond delay="0"/>
                                  </p:stCondLst>
                                  <p:childTnLst>
                                    <p:animEffect transition="out" filter="fade">
                                      <p:cBhvr>
                                        <p:cTn id="58" dur="250"/>
                                        <p:tgtEl>
                                          <p:spTgt spid="6"/>
                                        </p:tgtEl>
                                      </p:cBhvr>
                                    </p:animEffect>
                                    <p:set>
                                      <p:cBhvr>
                                        <p:cTn id="59" dur="1" fill="hold">
                                          <p:stCondLst>
                                            <p:cond delay="24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60" restart="whenNotActive" fill="hold" evtFilter="cancelBubble" nodeType="interactiveSeq">
                <p:stCondLst>
                  <p:cond evt="onClick" delay="0">
                    <p:tgtEl>
                      <p:spTgt spid="22"/>
                    </p:tgtEl>
                  </p:cond>
                </p:stCondLst>
                <p:endSync evt="end" delay="0">
                  <p:rtn val="all"/>
                </p:endSync>
                <p:childTnLst>
                  <p:par>
                    <p:cTn id="61" fill="hold" nodeType="clickPar">
                      <p:stCondLst>
                        <p:cond delay="0"/>
                      </p:stCondLst>
                      <p:childTnLst>
                        <p:par>
                          <p:cTn id="62" fill="hold" nodeType="withGroup">
                            <p:stCondLst>
                              <p:cond delay="0"/>
                            </p:stCondLst>
                            <p:childTnLst>
                              <p:par>
                                <p:cTn id="63" presetID="32" presetClass="emph" presetSubtype="0" fill="hold" nodeType="clickEffect">
                                  <p:stCondLst>
                                    <p:cond delay="0"/>
                                  </p:stCondLst>
                                  <p:childTnLst>
                                    <p:animRot by="120000">
                                      <p:cBhvr>
                                        <p:cTn id="64" dur="100" fill="hold">
                                          <p:stCondLst>
                                            <p:cond delay="0"/>
                                          </p:stCondLst>
                                        </p:cTn>
                                        <p:tgtEl>
                                          <p:spTgt spid="22"/>
                                        </p:tgtEl>
                                        <p:attrNameLst>
                                          <p:attrName>r</p:attrName>
                                        </p:attrNameLst>
                                      </p:cBhvr>
                                    </p:animRot>
                                    <p:animRot by="-240000">
                                      <p:cBhvr>
                                        <p:cTn id="65" dur="200" fill="hold">
                                          <p:stCondLst>
                                            <p:cond delay="200"/>
                                          </p:stCondLst>
                                        </p:cTn>
                                        <p:tgtEl>
                                          <p:spTgt spid="22"/>
                                        </p:tgtEl>
                                        <p:attrNameLst>
                                          <p:attrName>r</p:attrName>
                                        </p:attrNameLst>
                                      </p:cBhvr>
                                    </p:animRot>
                                    <p:animRot by="240000">
                                      <p:cBhvr>
                                        <p:cTn id="66" dur="200" fill="hold">
                                          <p:stCondLst>
                                            <p:cond delay="400"/>
                                          </p:stCondLst>
                                        </p:cTn>
                                        <p:tgtEl>
                                          <p:spTgt spid="22"/>
                                        </p:tgtEl>
                                        <p:attrNameLst>
                                          <p:attrName>r</p:attrName>
                                        </p:attrNameLst>
                                      </p:cBhvr>
                                    </p:animRot>
                                    <p:animRot by="-240000">
                                      <p:cBhvr>
                                        <p:cTn id="67" dur="200" fill="hold">
                                          <p:stCondLst>
                                            <p:cond delay="600"/>
                                          </p:stCondLst>
                                        </p:cTn>
                                        <p:tgtEl>
                                          <p:spTgt spid="22"/>
                                        </p:tgtEl>
                                        <p:attrNameLst>
                                          <p:attrName>r</p:attrName>
                                        </p:attrNameLst>
                                      </p:cBhvr>
                                    </p:animRot>
                                    <p:animRot by="120000">
                                      <p:cBhvr>
                                        <p:cTn id="68" dur="200" fill="hold">
                                          <p:stCondLst>
                                            <p:cond delay="800"/>
                                          </p:stCondLst>
                                        </p:cTn>
                                        <p:tgtEl>
                                          <p:spTgt spid="22"/>
                                        </p:tgtEl>
                                        <p:attrNameLst>
                                          <p:attrName>r</p:attrName>
                                        </p:attrNameLst>
                                      </p:cBhvr>
                                    </p:animRot>
                                  </p:childTnLst>
                                </p:cTn>
                              </p:par>
                            </p:childTnLst>
                          </p:cTn>
                        </p:par>
                        <p:par>
                          <p:cTn id="69" fill="hold" nodeType="afterGroup">
                            <p:stCondLst>
                              <p:cond delay="1000"/>
                            </p:stCondLst>
                            <p:childTnLst>
                              <p:par>
                                <p:cTn id="70" presetID="10" presetClass="exit" presetSubtype="0" fill="hold" nodeType="afterEffect">
                                  <p:stCondLst>
                                    <p:cond delay="0"/>
                                  </p:stCondLst>
                                  <p:childTnLst>
                                    <p:animEffect transition="out" filter="fade">
                                      <p:cBhvr>
                                        <p:cTn id="71" dur="250"/>
                                        <p:tgtEl>
                                          <p:spTgt spid="16"/>
                                        </p:tgtEl>
                                      </p:cBhvr>
                                    </p:animEffect>
                                    <p:set>
                                      <p:cBhvr>
                                        <p:cTn id="72" dur="1" fill="hold">
                                          <p:stCondLst>
                                            <p:cond delay="249"/>
                                          </p:stCondLst>
                                        </p:cTn>
                                        <p:tgtEl>
                                          <p:spTgt spid="16"/>
                                        </p:tgtEl>
                                        <p:attrNameLst>
                                          <p:attrName>style.visibility</p:attrName>
                                        </p:attrNameLst>
                                      </p:cBhvr>
                                      <p:to>
                                        <p:strVal val="hidden"/>
                                      </p:to>
                                    </p:set>
                                  </p:childTnLst>
                                </p:cTn>
                              </p:par>
                              <p:par>
                                <p:cTn id="73" presetID="10" presetClass="entr" presetSubtype="0" fill="hold"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250"/>
                                        <p:tgtEl>
                                          <p:spTgt spid="5"/>
                                        </p:tgtEl>
                                      </p:cBhvr>
                                    </p:animEffect>
                                  </p:childTnLst>
                                </p:cTn>
                              </p:par>
                            </p:childTnLst>
                          </p:cTn>
                        </p:par>
                        <p:par>
                          <p:cTn id="76" fill="hold" nodeType="afterGroup">
                            <p:stCondLst>
                              <p:cond delay="1250"/>
                            </p:stCondLst>
                            <p:childTnLst>
                              <p:par>
                                <p:cTn id="77" presetID="63" presetClass="path" presetSubtype="0" accel="50000" decel="50000" fill="hold" nodeType="afterEffect">
                                  <p:stCondLst>
                                    <p:cond delay="0"/>
                                  </p:stCondLst>
                                  <p:childTnLst>
                                    <p:animMotion origin="layout" path="M -8.33333E-7 -4.81481E-6 L 0.54809 0.30024 " pathEditMode="relative" rAng="0" ptsTypes="AA">
                                      <p:cBhvr>
                                        <p:cTn id="78" dur="2000" fill="hold"/>
                                        <p:tgtEl>
                                          <p:spTgt spid="5"/>
                                        </p:tgtEl>
                                        <p:attrNameLst>
                                          <p:attrName>ppt_x</p:attrName>
                                          <p:attrName>ppt_y</p:attrName>
                                        </p:attrNameLst>
                                      </p:cBhvr>
                                      <p:rCtr x="27396" y="15000"/>
                                    </p:animMotion>
                                  </p:childTnLst>
                                </p:cTn>
                              </p:par>
                            </p:childTnLst>
                          </p:cTn>
                        </p:par>
                        <p:par>
                          <p:cTn id="79" fill="hold" nodeType="afterGroup">
                            <p:stCondLst>
                              <p:cond delay="3250"/>
                            </p:stCondLst>
                            <p:childTnLst>
                              <p:par>
                                <p:cTn id="80" presetID="10" presetClass="exit" presetSubtype="0" fill="hold" nodeType="afterEffect">
                                  <p:stCondLst>
                                    <p:cond delay="0"/>
                                  </p:stCondLst>
                                  <p:childTnLst>
                                    <p:animEffect transition="out" filter="fade">
                                      <p:cBhvr>
                                        <p:cTn id="81" dur="250"/>
                                        <p:tgtEl>
                                          <p:spTgt spid="5"/>
                                        </p:tgtEl>
                                      </p:cBhvr>
                                    </p:animEffect>
                                    <p:set>
                                      <p:cBhvr>
                                        <p:cTn id="82" dur="1" fill="hold">
                                          <p:stCondLst>
                                            <p:cond delay="249"/>
                                          </p:stCondLst>
                                        </p:cTn>
                                        <p:tgtEl>
                                          <p:spTgt spid="5"/>
                                        </p:tgtEl>
                                        <p:attrNameLst>
                                          <p:attrName>style.visibility</p:attrName>
                                        </p:attrNameLst>
                                      </p:cBhvr>
                                      <p:to>
                                        <p:strVal val="hidden"/>
                                      </p:to>
                                    </p:set>
                                  </p:childTnLst>
                                </p:cTn>
                              </p:par>
                              <p:par>
                                <p:cTn id="83" presetID="10"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Effect transition="in" filter="fade">
                                      <p:cBhvr>
                                        <p:cTn id="85" dur="250"/>
                                        <p:tgtEl>
                                          <p:spTgt spid="19"/>
                                        </p:tgtEl>
                                      </p:cBhvr>
                                    </p:animEffect>
                                  </p:childTnLst>
                                </p:cTn>
                              </p:par>
                            </p:childTnLst>
                          </p:cTn>
                        </p:par>
                        <p:par>
                          <p:cTn id="86" fill="hold" nodeType="afterGroup">
                            <p:stCondLst>
                              <p:cond delay="3500"/>
                            </p:stCondLst>
                            <p:childTnLst>
                              <p:par>
                                <p:cTn id="87" presetID="32" presetClass="emph" presetSubtype="0" fill="hold" nodeType="afterEffect">
                                  <p:stCondLst>
                                    <p:cond delay="0"/>
                                  </p:stCondLst>
                                  <p:childTnLst>
                                    <p:animRot by="120000">
                                      <p:cBhvr>
                                        <p:cTn id="88" dur="200" fill="hold">
                                          <p:stCondLst>
                                            <p:cond delay="0"/>
                                          </p:stCondLst>
                                        </p:cTn>
                                        <p:tgtEl>
                                          <p:spTgt spid="19"/>
                                        </p:tgtEl>
                                        <p:attrNameLst>
                                          <p:attrName>r</p:attrName>
                                        </p:attrNameLst>
                                      </p:cBhvr>
                                    </p:animRot>
                                    <p:animRot by="-240000">
                                      <p:cBhvr>
                                        <p:cTn id="89" dur="400" fill="hold">
                                          <p:stCondLst>
                                            <p:cond delay="400"/>
                                          </p:stCondLst>
                                        </p:cTn>
                                        <p:tgtEl>
                                          <p:spTgt spid="19"/>
                                        </p:tgtEl>
                                        <p:attrNameLst>
                                          <p:attrName>r</p:attrName>
                                        </p:attrNameLst>
                                      </p:cBhvr>
                                    </p:animRot>
                                    <p:animRot by="240000">
                                      <p:cBhvr>
                                        <p:cTn id="90" dur="400" fill="hold">
                                          <p:stCondLst>
                                            <p:cond delay="800"/>
                                          </p:stCondLst>
                                        </p:cTn>
                                        <p:tgtEl>
                                          <p:spTgt spid="19"/>
                                        </p:tgtEl>
                                        <p:attrNameLst>
                                          <p:attrName>r</p:attrName>
                                        </p:attrNameLst>
                                      </p:cBhvr>
                                    </p:animRot>
                                    <p:animRot by="-240000">
                                      <p:cBhvr>
                                        <p:cTn id="91" dur="400" fill="hold">
                                          <p:stCondLst>
                                            <p:cond delay="1200"/>
                                          </p:stCondLst>
                                        </p:cTn>
                                        <p:tgtEl>
                                          <p:spTgt spid="19"/>
                                        </p:tgtEl>
                                        <p:attrNameLst>
                                          <p:attrName>r</p:attrName>
                                        </p:attrNameLst>
                                      </p:cBhvr>
                                    </p:animRot>
                                    <p:animRot by="120000">
                                      <p:cBhvr>
                                        <p:cTn id="92" dur="400" fill="hold">
                                          <p:stCondLst>
                                            <p:cond delay="1600"/>
                                          </p:stCondLst>
                                        </p:cTn>
                                        <p:tgtEl>
                                          <p:spTgt spid="19"/>
                                        </p:tgtEl>
                                        <p:attrNameLst>
                                          <p:attrName>r</p:attrName>
                                        </p:attrNameLst>
                                      </p:cBhvr>
                                    </p:animRot>
                                  </p:childTnLst>
                                </p:cTn>
                              </p:par>
                              <p:par>
                                <p:cTn id="93" presetID="32" presetClass="emph" presetSubtype="0" fill="hold" nodeType="withEffect">
                                  <p:stCondLst>
                                    <p:cond delay="0"/>
                                  </p:stCondLst>
                                  <p:childTnLst>
                                    <p:animRot by="120000">
                                      <p:cBhvr>
                                        <p:cTn id="94" dur="200" fill="hold">
                                          <p:stCondLst>
                                            <p:cond delay="0"/>
                                          </p:stCondLst>
                                        </p:cTn>
                                        <p:tgtEl>
                                          <p:spTgt spid="22"/>
                                        </p:tgtEl>
                                        <p:attrNameLst>
                                          <p:attrName>r</p:attrName>
                                        </p:attrNameLst>
                                      </p:cBhvr>
                                    </p:animRot>
                                    <p:animRot by="-240000">
                                      <p:cBhvr>
                                        <p:cTn id="95" dur="400" fill="hold">
                                          <p:stCondLst>
                                            <p:cond delay="400"/>
                                          </p:stCondLst>
                                        </p:cTn>
                                        <p:tgtEl>
                                          <p:spTgt spid="22"/>
                                        </p:tgtEl>
                                        <p:attrNameLst>
                                          <p:attrName>r</p:attrName>
                                        </p:attrNameLst>
                                      </p:cBhvr>
                                    </p:animRot>
                                    <p:animRot by="240000">
                                      <p:cBhvr>
                                        <p:cTn id="96" dur="400" fill="hold">
                                          <p:stCondLst>
                                            <p:cond delay="800"/>
                                          </p:stCondLst>
                                        </p:cTn>
                                        <p:tgtEl>
                                          <p:spTgt spid="22"/>
                                        </p:tgtEl>
                                        <p:attrNameLst>
                                          <p:attrName>r</p:attrName>
                                        </p:attrNameLst>
                                      </p:cBhvr>
                                    </p:animRot>
                                    <p:animRot by="-240000">
                                      <p:cBhvr>
                                        <p:cTn id="97" dur="400" fill="hold">
                                          <p:stCondLst>
                                            <p:cond delay="1200"/>
                                          </p:stCondLst>
                                        </p:cTn>
                                        <p:tgtEl>
                                          <p:spTgt spid="22"/>
                                        </p:tgtEl>
                                        <p:attrNameLst>
                                          <p:attrName>r</p:attrName>
                                        </p:attrNameLst>
                                      </p:cBhvr>
                                    </p:animRot>
                                    <p:animRot by="120000">
                                      <p:cBhvr>
                                        <p:cTn id="98" dur="400" fill="hold">
                                          <p:stCondLst>
                                            <p:cond delay="1600"/>
                                          </p:stCondLst>
                                        </p:cTn>
                                        <p:tgtEl>
                                          <p:spTgt spid="22"/>
                                        </p:tgtEl>
                                        <p:attrNameLst>
                                          <p:attrName>r</p:attrName>
                                        </p:attrNameLst>
                                      </p:cBhvr>
                                    </p:animRot>
                                  </p:childTnLst>
                                </p:cTn>
                              </p:par>
                            </p:childTnLst>
                          </p:cTn>
                        </p:par>
                        <p:par>
                          <p:cTn id="99" fill="hold" nodeType="afterGroup">
                            <p:stCondLst>
                              <p:cond delay="5500"/>
                            </p:stCondLst>
                            <p:childTnLst>
                              <p:par>
                                <p:cTn id="100" presetID="10" presetClass="exit" presetSubtype="0" fill="hold" nodeType="afterEffect">
                                  <p:stCondLst>
                                    <p:cond delay="0"/>
                                  </p:stCondLst>
                                  <p:childTnLst>
                                    <p:animEffect transition="out" filter="fade">
                                      <p:cBhvr>
                                        <p:cTn id="101" dur="250"/>
                                        <p:tgtEl>
                                          <p:spTgt spid="19"/>
                                        </p:tgtEl>
                                      </p:cBhvr>
                                    </p:animEffect>
                                    <p:set>
                                      <p:cBhvr>
                                        <p:cTn id="102" dur="1" fill="hold">
                                          <p:stCondLst>
                                            <p:cond delay="249"/>
                                          </p:stCondLst>
                                        </p:cTn>
                                        <p:tgtEl>
                                          <p:spTgt spid="1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17"/>
                                        </p:tgtEl>
                                        <p:attrNameLst>
                                          <p:attrName>style.visibility</p:attrName>
                                        </p:attrNameLst>
                                      </p:cBhvr>
                                      <p:to>
                                        <p:strVal val="visible"/>
                                      </p:to>
                                    </p:set>
                                    <p:animEffect transition="in" filter="fade">
                                      <p:cBhvr>
                                        <p:cTn id="105" dur="250"/>
                                        <p:tgtEl>
                                          <p:spTgt spid="17"/>
                                        </p:tgtEl>
                                      </p:cBhvr>
                                    </p:animEffect>
                                  </p:childTnLst>
                                  <p:subTnLst>
                                    <p:audio>
                                      <p:cMediaNode>
                                        <p:cTn display="0" masterRel="sameClick">
                                          <p:stCondLst>
                                            <p:cond evt="begin" delay="0">
                                              <p:tn val="103"/>
                                            </p:cond>
                                          </p:stCondLst>
                                          <p:endCondLst>
                                            <p:cond evt="onStopAudio" delay="0">
                                              <p:tgtEl>
                                                <p:sldTgt/>
                                              </p:tgtEl>
                                            </p:cond>
                                          </p:endCondLst>
                                        </p:cTn>
                                        <p:tgtEl>
                                          <p:sndTgt r:embed="rId2" name="oisairoi.wav"/>
                                        </p:tgtEl>
                                      </p:cMediaNode>
                                    </p:audio>
                                  </p:subTnLst>
                                </p:cTn>
                              </p:par>
                              <p:par>
                                <p:cTn id="106" presetID="10" presetClass="entr" presetSubtype="0" fill="hold" nodeType="withEffect">
                                  <p:stCondLst>
                                    <p:cond delay="0"/>
                                  </p:stCondLst>
                                  <p:childTnLst>
                                    <p:set>
                                      <p:cBhvr>
                                        <p:cTn id="107" dur="1" fill="hold">
                                          <p:stCondLst>
                                            <p:cond delay="0"/>
                                          </p:stCondLst>
                                        </p:cTn>
                                        <p:tgtEl>
                                          <p:spTgt spid="21"/>
                                        </p:tgtEl>
                                        <p:attrNameLst>
                                          <p:attrName>style.visibility</p:attrName>
                                        </p:attrNameLst>
                                      </p:cBhvr>
                                      <p:to>
                                        <p:strVal val="visible"/>
                                      </p:to>
                                    </p:set>
                                    <p:animEffect transition="in" filter="fade">
                                      <p:cBhvr>
                                        <p:cTn id="108" dur="250"/>
                                        <p:tgtEl>
                                          <p:spTgt spid="21"/>
                                        </p:tgtEl>
                                      </p:cBhvr>
                                    </p:animEffect>
                                  </p:childTnLst>
                                </p:cTn>
                              </p:par>
                              <p:par>
                                <p:cTn id="109" presetID="10" presetClass="exit" presetSubtype="0" fill="hold" nodeType="withEffect">
                                  <p:stCondLst>
                                    <p:cond delay="0"/>
                                  </p:stCondLst>
                                  <p:childTnLst>
                                    <p:animEffect transition="out" filter="fade">
                                      <p:cBhvr>
                                        <p:cTn id="110" dur="250"/>
                                        <p:tgtEl>
                                          <p:spTgt spid="22"/>
                                        </p:tgtEl>
                                      </p:cBhvr>
                                    </p:animEffect>
                                    <p:set>
                                      <p:cBhvr>
                                        <p:cTn id="111" dur="1" fill="hold">
                                          <p:stCondLst>
                                            <p:cond delay="24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nodeType="clickPar">
                      <p:stCondLst>
                        <p:cond delay="0"/>
                      </p:stCondLst>
                      <p:childTnLst>
                        <p:par>
                          <p:cTn id="114" fill="hold" nodeType="withGroup">
                            <p:stCondLst>
                              <p:cond delay="0"/>
                            </p:stCondLst>
                            <p:childTnLst>
                              <p:par>
                                <p:cTn id="115" presetID="32" presetClass="emph" presetSubtype="0" fill="hold" nodeType="clickEffect">
                                  <p:stCondLst>
                                    <p:cond delay="0"/>
                                  </p:stCondLst>
                                  <p:childTnLst>
                                    <p:animRot by="120000">
                                      <p:cBhvr>
                                        <p:cTn id="116" dur="100" fill="hold">
                                          <p:stCondLst>
                                            <p:cond delay="0"/>
                                          </p:stCondLst>
                                        </p:cTn>
                                        <p:tgtEl>
                                          <p:spTgt spid="26"/>
                                        </p:tgtEl>
                                        <p:attrNameLst>
                                          <p:attrName>r</p:attrName>
                                        </p:attrNameLst>
                                      </p:cBhvr>
                                    </p:animRot>
                                    <p:animRot by="-240000">
                                      <p:cBhvr>
                                        <p:cTn id="117" dur="200" fill="hold">
                                          <p:stCondLst>
                                            <p:cond delay="200"/>
                                          </p:stCondLst>
                                        </p:cTn>
                                        <p:tgtEl>
                                          <p:spTgt spid="26"/>
                                        </p:tgtEl>
                                        <p:attrNameLst>
                                          <p:attrName>r</p:attrName>
                                        </p:attrNameLst>
                                      </p:cBhvr>
                                    </p:animRot>
                                    <p:animRot by="240000">
                                      <p:cBhvr>
                                        <p:cTn id="118" dur="200" fill="hold">
                                          <p:stCondLst>
                                            <p:cond delay="400"/>
                                          </p:stCondLst>
                                        </p:cTn>
                                        <p:tgtEl>
                                          <p:spTgt spid="26"/>
                                        </p:tgtEl>
                                        <p:attrNameLst>
                                          <p:attrName>r</p:attrName>
                                        </p:attrNameLst>
                                      </p:cBhvr>
                                    </p:animRot>
                                    <p:animRot by="-240000">
                                      <p:cBhvr>
                                        <p:cTn id="119" dur="200" fill="hold">
                                          <p:stCondLst>
                                            <p:cond delay="600"/>
                                          </p:stCondLst>
                                        </p:cTn>
                                        <p:tgtEl>
                                          <p:spTgt spid="26"/>
                                        </p:tgtEl>
                                        <p:attrNameLst>
                                          <p:attrName>r</p:attrName>
                                        </p:attrNameLst>
                                      </p:cBhvr>
                                    </p:animRot>
                                    <p:animRot by="120000">
                                      <p:cBhvr>
                                        <p:cTn id="120" dur="200" fill="hold">
                                          <p:stCondLst>
                                            <p:cond delay="800"/>
                                          </p:stCondLst>
                                        </p:cTn>
                                        <p:tgtEl>
                                          <p:spTgt spid="26"/>
                                        </p:tgtEl>
                                        <p:attrNameLst>
                                          <p:attrName>r</p:attrName>
                                        </p:attrNameLst>
                                      </p:cBhvr>
                                    </p:animRot>
                                  </p:childTnLst>
                                </p:cTn>
                              </p:par>
                            </p:childTnLst>
                          </p:cTn>
                        </p:par>
                        <p:par>
                          <p:cTn id="121" fill="hold" nodeType="afterGroup">
                            <p:stCondLst>
                              <p:cond delay="1000"/>
                            </p:stCondLst>
                            <p:childTnLst>
                              <p:par>
                                <p:cTn id="122" presetID="10" presetClass="exit" presetSubtype="0" fill="hold" nodeType="afterEffect">
                                  <p:stCondLst>
                                    <p:cond delay="0"/>
                                  </p:stCondLst>
                                  <p:childTnLst>
                                    <p:animEffect transition="out" filter="fade">
                                      <p:cBhvr>
                                        <p:cTn id="123" dur="250"/>
                                        <p:tgtEl>
                                          <p:spTgt spid="16"/>
                                        </p:tgtEl>
                                      </p:cBhvr>
                                    </p:animEffect>
                                    <p:set>
                                      <p:cBhvr>
                                        <p:cTn id="124" dur="1" fill="hold">
                                          <p:stCondLst>
                                            <p:cond delay="249"/>
                                          </p:stCondLst>
                                        </p:cTn>
                                        <p:tgtEl>
                                          <p:spTgt spid="16"/>
                                        </p:tgtEl>
                                        <p:attrNameLst>
                                          <p:attrName>style.visibility</p:attrName>
                                        </p:attrNameLst>
                                      </p:cBhvr>
                                      <p:to>
                                        <p:strVal val="hidden"/>
                                      </p:to>
                                    </p:set>
                                  </p:childTnLst>
                                </p:cTn>
                              </p:par>
                              <p:par>
                                <p:cTn id="125" presetID="10" presetClass="entr" presetSubtype="0" fill="hold" nodeType="withEffect">
                                  <p:stCondLst>
                                    <p:cond delay="0"/>
                                  </p:stCondLst>
                                  <p:childTnLst>
                                    <p:set>
                                      <p:cBhvr>
                                        <p:cTn id="126" dur="1" fill="hold">
                                          <p:stCondLst>
                                            <p:cond delay="0"/>
                                          </p:stCondLst>
                                        </p:cTn>
                                        <p:tgtEl>
                                          <p:spTgt spid="5"/>
                                        </p:tgtEl>
                                        <p:attrNameLst>
                                          <p:attrName>style.visibility</p:attrName>
                                        </p:attrNameLst>
                                      </p:cBhvr>
                                      <p:to>
                                        <p:strVal val="visible"/>
                                      </p:to>
                                    </p:set>
                                    <p:animEffect transition="in" filter="fade">
                                      <p:cBhvr>
                                        <p:cTn id="127" dur="250"/>
                                        <p:tgtEl>
                                          <p:spTgt spid="5"/>
                                        </p:tgtEl>
                                      </p:cBhvr>
                                    </p:animEffect>
                                  </p:childTnLst>
                                </p:cTn>
                              </p:par>
                            </p:childTnLst>
                          </p:cTn>
                        </p:par>
                        <p:par>
                          <p:cTn id="128" fill="hold" nodeType="afterGroup">
                            <p:stCondLst>
                              <p:cond delay="1250"/>
                            </p:stCondLst>
                            <p:childTnLst>
                              <p:par>
                                <p:cTn id="129" presetID="63" presetClass="path" presetSubtype="0" accel="50000" decel="50000" fill="hold" nodeType="afterEffect">
                                  <p:stCondLst>
                                    <p:cond delay="0"/>
                                  </p:stCondLst>
                                  <p:childTnLst>
                                    <p:animMotion origin="layout" path="M -8.33333E-7 -4.81481E-6 L 0.33316 0.30024 " pathEditMode="relative" rAng="0" ptsTypes="AA">
                                      <p:cBhvr>
                                        <p:cTn id="130" dur="2000" fill="hold"/>
                                        <p:tgtEl>
                                          <p:spTgt spid="5"/>
                                        </p:tgtEl>
                                        <p:attrNameLst>
                                          <p:attrName>ppt_x</p:attrName>
                                          <p:attrName>ppt_y</p:attrName>
                                        </p:attrNameLst>
                                      </p:cBhvr>
                                      <p:rCtr x="16649" y="15000"/>
                                    </p:animMotion>
                                  </p:childTnLst>
                                </p:cTn>
                              </p:par>
                            </p:childTnLst>
                          </p:cTn>
                        </p:par>
                        <p:par>
                          <p:cTn id="131" fill="hold" nodeType="afterGroup">
                            <p:stCondLst>
                              <p:cond delay="3250"/>
                            </p:stCondLst>
                            <p:childTnLst>
                              <p:par>
                                <p:cTn id="132" presetID="10" presetClass="exit" presetSubtype="0" fill="hold" nodeType="afterEffect">
                                  <p:stCondLst>
                                    <p:cond delay="0"/>
                                  </p:stCondLst>
                                  <p:childTnLst>
                                    <p:animEffect transition="out" filter="fade">
                                      <p:cBhvr>
                                        <p:cTn id="133" dur="250"/>
                                        <p:tgtEl>
                                          <p:spTgt spid="5"/>
                                        </p:tgtEl>
                                      </p:cBhvr>
                                    </p:animEffect>
                                    <p:set>
                                      <p:cBhvr>
                                        <p:cTn id="134" dur="1" fill="hold">
                                          <p:stCondLst>
                                            <p:cond delay="249"/>
                                          </p:stCondLst>
                                        </p:cTn>
                                        <p:tgtEl>
                                          <p:spTgt spid="5"/>
                                        </p:tgtEl>
                                        <p:attrNameLst>
                                          <p:attrName>style.visibility</p:attrName>
                                        </p:attrNameLst>
                                      </p:cBhvr>
                                      <p:to>
                                        <p:strVal val="hidden"/>
                                      </p:to>
                                    </p:set>
                                  </p:childTnLst>
                                </p:cTn>
                              </p:par>
                              <p:par>
                                <p:cTn id="135" presetID="10" presetClass="entr" presetSubtype="0" fill="hold" nodeType="with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250"/>
                                        <p:tgtEl>
                                          <p:spTgt spid="24"/>
                                        </p:tgtEl>
                                      </p:cBhvr>
                                    </p:animEffect>
                                  </p:childTnLst>
                                </p:cTn>
                              </p:par>
                            </p:childTnLst>
                          </p:cTn>
                        </p:par>
                        <p:par>
                          <p:cTn id="138" fill="hold" nodeType="afterGroup">
                            <p:stCondLst>
                              <p:cond delay="3500"/>
                            </p:stCondLst>
                            <p:childTnLst>
                              <p:par>
                                <p:cTn id="139" presetID="32" presetClass="emph" presetSubtype="0" fill="hold" nodeType="afterEffect">
                                  <p:stCondLst>
                                    <p:cond delay="0"/>
                                  </p:stCondLst>
                                  <p:childTnLst>
                                    <p:animRot by="120000">
                                      <p:cBhvr>
                                        <p:cTn id="140" dur="200" fill="hold">
                                          <p:stCondLst>
                                            <p:cond delay="0"/>
                                          </p:stCondLst>
                                        </p:cTn>
                                        <p:tgtEl>
                                          <p:spTgt spid="24"/>
                                        </p:tgtEl>
                                        <p:attrNameLst>
                                          <p:attrName>r</p:attrName>
                                        </p:attrNameLst>
                                      </p:cBhvr>
                                    </p:animRot>
                                    <p:animRot by="-240000">
                                      <p:cBhvr>
                                        <p:cTn id="141" dur="400" fill="hold">
                                          <p:stCondLst>
                                            <p:cond delay="400"/>
                                          </p:stCondLst>
                                        </p:cTn>
                                        <p:tgtEl>
                                          <p:spTgt spid="24"/>
                                        </p:tgtEl>
                                        <p:attrNameLst>
                                          <p:attrName>r</p:attrName>
                                        </p:attrNameLst>
                                      </p:cBhvr>
                                    </p:animRot>
                                    <p:animRot by="240000">
                                      <p:cBhvr>
                                        <p:cTn id="142" dur="400" fill="hold">
                                          <p:stCondLst>
                                            <p:cond delay="800"/>
                                          </p:stCondLst>
                                        </p:cTn>
                                        <p:tgtEl>
                                          <p:spTgt spid="24"/>
                                        </p:tgtEl>
                                        <p:attrNameLst>
                                          <p:attrName>r</p:attrName>
                                        </p:attrNameLst>
                                      </p:cBhvr>
                                    </p:animRot>
                                    <p:animRot by="-240000">
                                      <p:cBhvr>
                                        <p:cTn id="143" dur="400" fill="hold">
                                          <p:stCondLst>
                                            <p:cond delay="1200"/>
                                          </p:stCondLst>
                                        </p:cTn>
                                        <p:tgtEl>
                                          <p:spTgt spid="24"/>
                                        </p:tgtEl>
                                        <p:attrNameLst>
                                          <p:attrName>r</p:attrName>
                                        </p:attrNameLst>
                                      </p:cBhvr>
                                    </p:animRot>
                                    <p:animRot by="120000">
                                      <p:cBhvr>
                                        <p:cTn id="144" dur="400" fill="hold">
                                          <p:stCondLst>
                                            <p:cond delay="1600"/>
                                          </p:stCondLst>
                                        </p:cTn>
                                        <p:tgtEl>
                                          <p:spTgt spid="24"/>
                                        </p:tgtEl>
                                        <p:attrNameLst>
                                          <p:attrName>r</p:attrName>
                                        </p:attrNameLst>
                                      </p:cBhvr>
                                    </p:animRot>
                                  </p:childTnLst>
                                </p:cTn>
                              </p:par>
                              <p:par>
                                <p:cTn id="145" presetID="32" presetClass="emph" presetSubtype="0" fill="hold" nodeType="withEffect">
                                  <p:stCondLst>
                                    <p:cond delay="0"/>
                                  </p:stCondLst>
                                  <p:childTnLst>
                                    <p:animRot by="120000">
                                      <p:cBhvr>
                                        <p:cTn id="146" dur="200" fill="hold">
                                          <p:stCondLst>
                                            <p:cond delay="0"/>
                                          </p:stCondLst>
                                        </p:cTn>
                                        <p:tgtEl>
                                          <p:spTgt spid="26"/>
                                        </p:tgtEl>
                                        <p:attrNameLst>
                                          <p:attrName>r</p:attrName>
                                        </p:attrNameLst>
                                      </p:cBhvr>
                                    </p:animRot>
                                    <p:animRot by="-240000">
                                      <p:cBhvr>
                                        <p:cTn id="147" dur="400" fill="hold">
                                          <p:stCondLst>
                                            <p:cond delay="400"/>
                                          </p:stCondLst>
                                        </p:cTn>
                                        <p:tgtEl>
                                          <p:spTgt spid="26"/>
                                        </p:tgtEl>
                                        <p:attrNameLst>
                                          <p:attrName>r</p:attrName>
                                        </p:attrNameLst>
                                      </p:cBhvr>
                                    </p:animRot>
                                    <p:animRot by="240000">
                                      <p:cBhvr>
                                        <p:cTn id="148" dur="400" fill="hold">
                                          <p:stCondLst>
                                            <p:cond delay="800"/>
                                          </p:stCondLst>
                                        </p:cTn>
                                        <p:tgtEl>
                                          <p:spTgt spid="26"/>
                                        </p:tgtEl>
                                        <p:attrNameLst>
                                          <p:attrName>r</p:attrName>
                                        </p:attrNameLst>
                                      </p:cBhvr>
                                    </p:animRot>
                                    <p:animRot by="-240000">
                                      <p:cBhvr>
                                        <p:cTn id="149" dur="400" fill="hold">
                                          <p:stCondLst>
                                            <p:cond delay="1200"/>
                                          </p:stCondLst>
                                        </p:cTn>
                                        <p:tgtEl>
                                          <p:spTgt spid="26"/>
                                        </p:tgtEl>
                                        <p:attrNameLst>
                                          <p:attrName>r</p:attrName>
                                        </p:attrNameLst>
                                      </p:cBhvr>
                                    </p:animRot>
                                    <p:animRot by="120000">
                                      <p:cBhvr>
                                        <p:cTn id="150" dur="400" fill="hold">
                                          <p:stCondLst>
                                            <p:cond delay="1600"/>
                                          </p:stCondLst>
                                        </p:cTn>
                                        <p:tgtEl>
                                          <p:spTgt spid="26"/>
                                        </p:tgtEl>
                                        <p:attrNameLst>
                                          <p:attrName>r</p:attrName>
                                        </p:attrNameLst>
                                      </p:cBhvr>
                                    </p:animRot>
                                  </p:childTnLst>
                                </p:cTn>
                              </p:par>
                            </p:childTnLst>
                          </p:cTn>
                        </p:par>
                        <p:par>
                          <p:cTn id="151" fill="hold" nodeType="afterGroup">
                            <p:stCondLst>
                              <p:cond delay="5500"/>
                            </p:stCondLst>
                            <p:childTnLst>
                              <p:par>
                                <p:cTn id="152" presetID="10" presetClass="exit" presetSubtype="0" fill="hold" nodeType="afterEffect">
                                  <p:stCondLst>
                                    <p:cond delay="0"/>
                                  </p:stCondLst>
                                  <p:childTnLst>
                                    <p:animEffect transition="out" filter="fade">
                                      <p:cBhvr>
                                        <p:cTn id="153" dur="250"/>
                                        <p:tgtEl>
                                          <p:spTgt spid="24"/>
                                        </p:tgtEl>
                                      </p:cBhvr>
                                    </p:animEffect>
                                    <p:set>
                                      <p:cBhvr>
                                        <p:cTn id="154" dur="1" fill="hold">
                                          <p:stCondLst>
                                            <p:cond delay="249"/>
                                          </p:stCondLst>
                                        </p:cTn>
                                        <p:tgtEl>
                                          <p:spTgt spid="24"/>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250"/>
                                        <p:tgtEl>
                                          <p:spTgt spid="23"/>
                                        </p:tgtEl>
                                      </p:cBhvr>
                                    </p:animEffect>
                                  </p:childTnLst>
                                  <p:subTnLst>
                                    <p:audio>
                                      <p:cMediaNode>
                                        <p:cTn display="0" masterRel="sameClick">
                                          <p:stCondLst>
                                            <p:cond evt="begin" delay="0">
                                              <p:tn val="155"/>
                                            </p:cond>
                                          </p:stCondLst>
                                          <p:endCondLst>
                                            <p:cond evt="onStopAudio" delay="0">
                                              <p:tgtEl>
                                                <p:sldTgt/>
                                              </p:tgtEl>
                                            </p:cond>
                                          </p:endCondLst>
                                        </p:cTn>
                                        <p:tgtEl>
                                          <p:sndTgt r:embed="rId3" name="oisairoi.wav"/>
                                        </p:tgtEl>
                                      </p:cMediaNode>
                                    </p:audio>
                                  </p:subTnLst>
                                </p:cTn>
                              </p:par>
                              <p:par>
                                <p:cTn id="158" presetID="10" presetClass="entr" presetSubtype="0" fill="hold" nodeType="withEffect">
                                  <p:stCondLst>
                                    <p:cond delay="0"/>
                                  </p:stCondLst>
                                  <p:childTnLst>
                                    <p:set>
                                      <p:cBhvr>
                                        <p:cTn id="159" dur="1" fill="hold">
                                          <p:stCondLst>
                                            <p:cond delay="0"/>
                                          </p:stCondLst>
                                        </p:cTn>
                                        <p:tgtEl>
                                          <p:spTgt spid="25"/>
                                        </p:tgtEl>
                                        <p:attrNameLst>
                                          <p:attrName>style.visibility</p:attrName>
                                        </p:attrNameLst>
                                      </p:cBhvr>
                                      <p:to>
                                        <p:strVal val="visible"/>
                                      </p:to>
                                    </p:set>
                                    <p:animEffect transition="in" filter="fade">
                                      <p:cBhvr>
                                        <p:cTn id="160" dur="250"/>
                                        <p:tgtEl>
                                          <p:spTgt spid="25"/>
                                        </p:tgtEl>
                                      </p:cBhvr>
                                    </p:animEffect>
                                  </p:childTnLst>
                                  <p:subTnLst>
                                    <p:audio>
                                      <p:cMediaNode>
                                        <p:cTn display="0" masterRel="sameClick">
                                          <p:stCondLst>
                                            <p:cond evt="begin" delay="0">
                                              <p:tn val="158"/>
                                            </p:cond>
                                          </p:stCondLst>
                                          <p:endCondLst>
                                            <p:cond evt="onStopAudio" delay="0">
                                              <p:tgtEl>
                                                <p:sldTgt/>
                                              </p:tgtEl>
                                            </p:cond>
                                          </p:endCondLst>
                                        </p:cTn>
                                        <p:tgtEl>
                                          <p:sndTgt r:embed="rId2" name="oisairoi.wav"/>
                                        </p:tgtEl>
                                      </p:cMediaNode>
                                    </p:audio>
                                  </p:subTnLst>
                                </p:cTn>
                              </p:par>
                              <p:par>
                                <p:cTn id="161" presetID="10" presetClass="exit" presetSubtype="0" fill="hold" nodeType="withEffect">
                                  <p:stCondLst>
                                    <p:cond delay="0"/>
                                  </p:stCondLst>
                                  <p:childTnLst>
                                    <p:animEffect transition="out" filter="fade">
                                      <p:cBhvr>
                                        <p:cTn id="162" dur="250"/>
                                        <p:tgtEl>
                                          <p:spTgt spid="26"/>
                                        </p:tgtEl>
                                      </p:cBhvr>
                                    </p:animEffect>
                                    <p:set>
                                      <p:cBhvr>
                                        <p:cTn id="163" dur="1" fill="hold">
                                          <p:stCondLst>
                                            <p:cond delay="24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164" restart="whenNotActive" fill="hold" evtFilter="cancelBubble" nodeType="interactiveSeq">
                <p:stCondLst>
                  <p:cond evt="onClick" delay="0">
                    <p:tgtEl>
                      <p:spTgt spid="30"/>
                    </p:tgtEl>
                  </p:cond>
                </p:stCondLst>
                <p:endSync evt="end" delay="0">
                  <p:rtn val="all"/>
                </p:endSync>
                <p:childTnLst>
                  <p:par>
                    <p:cTn id="165" fill="hold" nodeType="clickPar">
                      <p:stCondLst>
                        <p:cond delay="0"/>
                      </p:stCondLst>
                      <p:childTnLst>
                        <p:par>
                          <p:cTn id="166" fill="hold" nodeType="withGroup">
                            <p:stCondLst>
                              <p:cond delay="0"/>
                            </p:stCondLst>
                            <p:childTnLst>
                              <p:par>
                                <p:cTn id="167" presetID="32" presetClass="emph" presetSubtype="0" fill="hold" nodeType="clickEffect">
                                  <p:stCondLst>
                                    <p:cond delay="0"/>
                                  </p:stCondLst>
                                  <p:childTnLst>
                                    <p:animRot by="120000">
                                      <p:cBhvr>
                                        <p:cTn id="168" dur="100" fill="hold">
                                          <p:stCondLst>
                                            <p:cond delay="0"/>
                                          </p:stCondLst>
                                        </p:cTn>
                                        <p:tgtEl>
                                          <p:spTgt spid="30"/>
                                        </p:tgtEl>
                                        <p:attrNameLst>
                                          <p:attrName>r</p:attrName>
                                        </p:attrNameLst>
                                      </p:cBhvr>
                                    </p:animRot>
                                    <p:animRot by="-240000">
                                      <p:cBhvr>
                                        <p:cTn id="169" dur="200" fill="hold">
                                          <p:stCondLst>
                                            <p:cond delay="200"/>
                                          </p:stCondLst>
                                        </p:cTn>
                                        <p:tgtEl>
                                          <p:spTgt spid="30"/>
                                        </p:tgtEl>
                                        <p:attrNameLst>
                                          <p:attrName>r</p:attrName>
                                        </p:attrNameLst>
                                      </p:cBhvr>
                                    </p:animRot>
                                    <p:animRot by="240000">
                                      <p:cBhvr>
                                        <p:cTn id="170" dur="200" fill="hold">
                                          <p:stCondLst>
                                            <p:cond delay="400"/>
                                          </p:stCondLst>
                                        </p:cTn>
                                        <p:tgtEl>
                                          <p:spTgt spid="30"/>
                                        </p:tgtEl>
                                        <p:attrNameLst>
                                          <p:attrName>r</p:attrName>
                                        </p:attrNameLst>
                                      </p:cBhvr>
                                    </p:animRot>
                                    <p:animRot by="-240000">
                                      <p:cBhvr>
                                        <p:cTn id="171" dur="200" fill="hold">
                                          <p:stCondLst>
                                            <p:cond delay="600"/>
                                          </p:stCondLst>
                                        </p:cTn>
                                        <p:tgtEl>
                                          <p:spTgt spid="30"/>
                                        </p:tgtEl>
                                        <p:attrNameLst>
                                          <p:attrName>r</p:attrName>
                                        </p:attrNameLst>
                                      </p:cBhvr>
                                    </p:animRot>
                                    <p:animRot by="120000">
                                      <p:cBhvr>
                                        <p:cTn id="172" dur="200" fill="hold">
                                          <p:stCondLst>
                                            <p:cond delay="800"/>
                                          </p:stCondLst>
                                        </p:cTn>
                                        <p:tgtEl>
                                          <p:spTgt spid="30"/>
                                        </p:tgtEl>
                                        <p:attrNameLst>
                                          <p:attrName>r</p:attrName>
                                        </p:attrNameLst>
                                      </p:cBhvr>
                                    </p:animRot>
                                  </p:childTnLst>
                                </p:cTn>
                              </p:par>
                            </p:childTnLst>
                          </p:cTn>
                        </p:par>
                        <p:par>
                          <p:cTn id="173" fill="hold" nodeType="afterGroup">
                            <p:stCondLst>
                              <p:cond delay="1000"/>
                            </p:stCondLst>
                            <p:childTnLst>
                              <p:par>
                                <p:cTn id="174" presetID="10" presetClass="exit" presetSubtype="0" fill="hold" nodeType="afterEffect">
                                  <p:stCondLst>
                                    <p:cond delay="0"/>
                                  </p:stCondLst>
                                  <p:childTnLst>
                                    <p:animEffect transition="out" filter="fade">
                                      <p:cBhvr>
                                        <p:cTn id="175" dur="250"/>
                                        <p:tgtEl>
                                          <p:spTgt spid="16"/>
                                        </p:tgtEl>
                                      </p:cBhvr>
                                    </p:animEffect>
                                    <p:set>
                                      <p:cBhvr>
                                        <p:cTn id="176" dur="1" fill="hold">
                                          <p:stCondLst>
                                            <p:cond delay="249"/>
                                          </p:stCondLst>
                                        </p:cTn>
                                        <p:tgtEl>
                                          <p:spTgt spid="16"/>
                                        </p:tgtEl>
                                        <p:attrNameLst>
                                          <p:attrName>style.visibility</p:attrName>
                                        </p:attrNameLst>
                                      </p:cBhvr>
                                      <p:to>
                                        <p:strVal val="hidden"/>
                                      </p:to>
                                    </p:set>
                                  </p:childTnLst>
                                </p:cTn>
                              </p:par>
                              <p:par>
                                <p:cTn id="177" presetID="10" presetClass="entr" presetSubtype="0" fill="hold" nodeType="withEffect">
                                  <p:stCondLst>
                                    <p:cond delay="0"/>
                                  </p:stCondLst>
                                  <p:childTnLst>
                                    <p:set>
                                      <p:cBhvr>
                                        <p:cTn id="178" dur="1" fill="hold">
                                          <p:stCondLst>
                                            <p:cond delay="0"/>
                                          </p:stCondLst>
                                        </p:cTn>
                                        <p:tgtEl>
                                          <p:spTgt spid="5"/>
                                        </p:tgtEl>
                                        <p:attrNameLst>
                                          <p:attrName>style.visibility</p:attrName>
                                        </p:attrNameLst>
                                      </p:cBhvr>
                                      <p:to>
                                        <p:strVal val="visible"/>
                                      </p:to>
                                    </p:set>
                                    <p:animEffect transition="in" filter="fade">
                                      <p:cBhvr>
                                        <p:cTn id="179" dur="250"/>
                                        <p:tgtEl>
                                          <p:spTgt spid="5"/>
                                        </p:tgtEl>
                                      </p:cBhvr>
                                    </p:animEffect>
                                  </p:childTnLst>
                                </p:cTn>
                              </p:par>
                            </p:childTnLst>
                          </p:cTn>
                        </p:par>
                        <p:par>
                          <p:cTn id="180" fill="hold" nodeType="afterGroup">
                            <p:stCondLst>
                              <p:cond delay="1250"/>
                            </p:stCondLst>
                            <p:childTnLst>
                              <p:par>
                                <p:cTn id="181" presetID="49" presetClass="path" presetSubtype="0" accel="50000" decel="50000" fill="hold" nodeType="afterEffect">
                                  <p:stCondLst>
                                    <p:cond delay="0"/>
                                  </p:stCondLst>
                                  <p:childTnLst>
                                    <p:animMotion origin="layout" path="M -0.00573 0.02894 L 0.07917 0.32917 " pathEditMode="relative" rAng="0" ptsTypes="AA">
                                      <p:cBhvr>
                                        <p:cTn id="182" dur="2000" fill="hold"/>
                                        <p:tgtEl>
                                          <p:spTgt spid="5"/>
                                        </p:tgtEl>
                                        <p:attrNameLst>
                                          <p:attrName>ppt_x</p:attrName>
                                          <p:attrName>ppt_y</p:attrName>
                                        </p:attrNameLst>
                                      </p:cBhvr>
                                      <p:rCtr x="4236" y="15000"/>
                                    </p:animMotion>
                                  </p:childTnLst>
                                </p:cTn>
                              </p:par>
                            </p:childTnLst>
                          </p:cTn>
                        </p:par>
                        <p:par>
                          <p:cTn id="183" fill="hold" nodeType="afterGroup">
                            <p:stCondLst>
                              <p:cond delay="3250"/>
                            </p:stCondLst>
                            <p:childTnLst>
                              <p:par>
                                <p:cTn id="184" presetID="10" presetClass="exit" presetSubtype="0" fill="hold" nodeType="afterEffect">
                                  <p:stCondLst>
                                    <p:cond delay="0"/>
                                  </p:stCondLst>
                                  <p:childTnLst>
                                    <p:animEffect transition="out" filter="fade">
                                      <p:cBhvr>
                                        <p:cTn id="185" dur="250"/>
                                        <p:tgtEl>
                                          <p:spTgt spid="5"/>
                                        </p:tgtEl>
                                      </p:cBhvr>
                                    </p:animEffect>
                                    <p:set>
                                      <p:cBhvr>
                                        <p:cTn id="186" dur="1" fill="hold">
                                          <p:stCondLst>
                                            <p:cond delay="249"/>
                                          </p:stCondLst>
                                        </p:cTn>
                                        <p:tgtEl>
                                          <p:spTgt spid="5"/>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28"/>
                                        </p:tgtEl>
                                        <p:attrNameLst>
                                          <p:attrName>style.visibility</p:attrName>
                                        </p:attrNameLst>
                                      </p:cBhvr>
                                      <p:to>
                                        <p:strVal val="visible"/>
                                      </p:to>
                                    </p:set>
                                    <p:animEffect transition="in" filter="fade">
                                      <p:cBhvr>
                                        <p:cTn id="189" dur="250"/>
                                        <p:tgtEl>
                                          <p:spTgt spid="28"/>
                                        </p:tgtEl>
                                      </p:cBhvr>
                                    </p:animEffect>
                                  </p:childTnLst>
                                </p:cTn>
                              </p:par>
                            </p:childTnLst>
                          </p:cTn>
                        </p:par>
                        <p:par>
                          <p:cTn id="190" fill="hold" nodeType="afterGroup">
                            <p:stCondLst>
                              <p:cond delay="3500"/>
                            </p:stCondLst>
                            <p:childTnLst>
                              <p:par>
                                <p:cTn id="191" presetID="32" presetClass="emph" presetSubtype="0" fill="hold" nodeType="afterEffect">
                                  <p:stCondLst>
                                    <p:cond delay="0"/>
                                  </p:stCondLst>
                                  <p:childTnLst>
                                    <p:animRot by="120000">
                                      <p:cBhvr>
                                        <p:cTn id="192" dur="200" fill="hold">
                                          <p:stCondLst>
                                            <p:cond delay="0"/>
                                          </p:stCondLst>
                                        </p:cTn>
                                        <p:tgtEl>
                                          <p:spTgt spid="28"/>
                                        </p:tgtEl>
                                        <p:attrNameLst>
                                          <p:attrName>r</p:attrName>
                                        </p:attrNameLst>
                                      </p:cBhvr>
                                    </p:animRot>
                                    <p:animRot by="-240000">
                                      <p:cBhvr>
                                        <p:cTn id="193" dur="400" fill="hold">
                                          <p:stCondLst>
                                            <p:cond delay="400"/>
                                          </p:stCondLst>
                                        </p:cTn>
                                        <p:tgtEl>
                                          <p:spTgt spid="28"/>
                                        </p:tgtEl>
                                        <p:attrNameLst>
                                          <p:attrName>r</p:attrName>
                                        </p:attrNameLst>
                                      </p:cBhvr>
                                    </p:animRot>
                                    <p:animRot by="240000">
                                      <p:cBhvr>
                                        <p:cTn id="194" dur="400" fill="hold">
                                          <p:stCondLst>
                                            <p:cond delay="800"/>
                                          </p:stCondLst>
                                        </p:cTn>
                                        <p:tgtEl>
                                          <p:spTgt spid="28"/>
                                        </p:tgtEl>
                                        <p:attrNameLst>
                                          <p:attrName>r</p:attrName>
                                        </p:attrNameLst>
                                      </p:cBhvr>
                                    </p:animRot>
                                    <p:animRot by="-240000">
                                      <p:cBhvr>
                                        <p:cTn id="195" dur="400" fill="hold">
                                          <p:stCondLst>
                                            <p:cond delay="1200"/>
                                          </p:stCondLst>
                                        </p:cTn>
                                        <p:tgtEl>
                                          <p:spTgt spid="28"/>
                                        </p:tgtEl>
                                        <p:attrNameLst>
                                          <p:attrName>r</p:attrName>
                                        </p:attrNameLst>
                                      </p:cBhvr>
                                    </p:animRot>
                                    <p:animRot by="120000">
                                      <p:cBhvr>
                                        <p:cTn id="196" dur="400" fill="hold">
                                          <p:stCondLst>
                                            <p:cond delay="1600"/>
                                          </p:stCondLst>
                                        </p:cTn>
                                        <p:tgtEl>
                                          <p:spTgt spid="28"/>
                                        </p:tgtEl>
                                        <p:attrNameLst>
                                          <p:attrName>r</p:attrName>
                                        </p:attrNameLst>
                                      </p:cBhvr>
                                    </p:animRot>
                                  </p:childTnLst>
                                </p:cTn>
                              </p:par>
                              <p:par>
                                <p:cTn id="197" presetID="32" presetClass="emph" presetSubtype="0" fill="hold" nodeType="withEffect">
                                  <p:stCondLst>
                                    <p:cond delay="0"/>
                                  </p:stCondLst>
                                  <p:childTnLst>
                                    <p:animRot by="120000">
                                      <p:cBhvr>
                                        <p:cTn id="198" dur="200" fill="hold">
                                          <p:stCondLst>
                                            <p:cond delay="0"/>
                                          </p:stCondLst>
                                        </p:cTn>
                                        <p:tgtEl>
                                          <p:spTgt spid="30"/>
                                        </p:tgtEl>
                                        <p:attrNameLst>
                                          <p:attrName>r</p:attrName>
                                        </p:attrNameLst>
                                      </p:cBhvr>
                                    </p:animRot>
                                    <p:animRot by="-240000">
                                      <p:cBhvr>
                                        <p:cTn id="199" dur="400" fill="hold">
                                          <p:stCondLst>
                                            <p:cond delay="400"/>
                                          </p:stCondLst>
                                        </p:cTn>
                                        <p:tgtEl>
                                          <p:spTgt spid="30"/>
                                        </p:tgtEl>
                                        <p:attrNameLst>
                                          <p:attrName>r</p:attrName>
                                        </p:attrNameLst>
                                      </p:cBhvr>
                                    </p:animRot>
                                    <p:animRot by="240000">
                                      <p:cBhvr>
                                        <p:cTn id="200" dur="400" fill="hold">
                                          <p:stCondLst>
                                            <p:cond delay="800"/>
                                          </p:stCondLst>
                                        </p:cTn>
                                        <p:tgtEl>
                                          <p:spTgt spid="30"/>
                                        </p:tgtEl>
                                        <p:attrNameLst>
                                          <p:attrName>r</p:attrName>
                                        </p:attrNameLst>
                                      </p:cBhvr>
                                    </p:animRot>
                                    <p:animRot by="-240000">
                                      <p:cBhvr>
                                        <p:cTn id="201" dur="400" fill="hold">
                                          <p:stCondLst>
                                            <p:cond delay="1200"/>
                                          </p:stCondLst>
                                        </p:cTn>
                                        <p:tgtEl>
                                          <p:spTgt spid="30"/>
                                        </p:tgtEl>
                                        <p:attrNameLst>
                                          <p:attrName>r</p:attrName>
                                        </p:attrNameLst>
                                      </p:cBhvr>
                                    </p:animRot>
                                    <p:animRot by="120000">
                                      <p:cBhvr>
                                        <p:cTn id="202" dur="400" fill="hold">
                                          <p:stCondLst>
                                            <p:cond delay="1600"/>
                                          </p:stCondLst>
                                        </p:cTn>
                                        <p:tgtEl>
                                          <p:spTgt spid="30"/>
                                        </p:tgtEl>
                                        <p:attrNameLst>
                                          <p:attrName>r</p:attrName>
                                        </p:attrNameLst>
                                      </p:cBhvr>
                                    </p:animRot>
                                  </p:childTnLst>
                                </p:cTn>
                              </p:par>
                            </p:childTnLst>
                          </p:cTn>
                        </p:par>
                        <p:par>
                          <p:cTn id="203" fill="hold" nodeType="afterGroup">
                            <p:stCondLst>
                              <p:cond delay="5500"/>
                            </p:stCondLst>
                            <p:childTnLst>
                              <p:par>
                                <p:cTn id="204" presetID="10" presetClass="exit" presetSubtype="0" fill="hold" nodeType="afterEffect">
                                  <p:stCondLst>
                                    <p:cond delay="0"/>
                                  </p:stCondLst>
                                  <p:childTnLst>
                                    <p:animEffect transition="out" filter="fade">
                                      <p:cBhvr>
                                        <p:cTn id="205" dur="250"/>
                                        <p:tgtEl>
                                          <p:spTgt spid="28"/>
                                        </p:tgtEl>
                                      </p:cBhvr>
                                    </p:animEffect>
                                    <p:set>
                                      <p:cBhvr>
                                        <p:cTn id="206" dur="1" fill="hold">
                                          <p:stCondLst>
                                            <p:cond delay="249"/>
                                          </p:stCondLst>
                                        </p:cTn>
                                        <p:tgtEl>
                                          <p:spTgt spid="28"/>
                                        </p:tgtEl>
                                        <p:attrNameLst>
                                          <p:attrName>style.visibility</p:attrName>
                                        </p:attrNameLst>
                                      </p:cBhvr>
                                      <p:to>
                                        <p:strVal val="hidden"/>
                                      </p:to>
                                    </p:set>
                                  </p:childTnLst>
                                </p:cTn>
                              </p:par>
                              <p:par>
                                <p:cTn id="207" presetID="10" presetClass="entr" presetSubtype="0" fill="hold" nodeType="withEffect">
                                  <p:stCondLst>
                                    <p:cond delay="0"/>
                                  </p:stCondLst>
                                  <p:childTnLst>
                                    <p:set>
                                      <p:cBhvr>
                                        <p:cTn id="208" dur="1" fill="hold">
                                          <p:stCondLst>
                                            <p:cond delay="0"/>
                                          </p:stCondLst>
                                        </p:cTn>
                                        <p:tgtEl>
                                          <p:spTgt spid="27"/>
                                        </p:tgtEl>
                                        <p:attrNameLst>
                                          <p:attrName>style.visibility</p:attrName>
                                        </p:attrNameLst>
                                      </p:cBhvr>
                                      <p:to>
                                        <p:strVal val="visible"/>
                                      </p:to>
                                    </p:set>
                                    <p:animEffect transition="in" filter="fade">
                                      <p:cBhvr>
                                        <p:cTn id="209" dur="250"/>
                                        <p:tgtEl>
                                          <p:spTgt spid="27"/>
                                        </p:tgtEl>
                                      </p:cBhvr>
                                    </p:animEffect>
                                  </p:childTnLst>
                                  <p:subTnLst>
                                    <p:audio>
                                      <p:cMediaNode>
                                        <p:cTn display="0" masterRel="sameClick">
                                          <p:stCondLst>
                                            <p:cond evt="begin" delay="0">
                                              <p:tn val="207"/>
                                            </p:cond>
                                          </p:stCondLst>
                                          <p:endCondLst>
                                            <p:cond evt="onStopAudio" delay="0">
                                              <p:tgtEl>
                                                <p:sldTgt/>
                                              </p:tgtEl>
                                            </p:cond>
                                          </p:endCondLst>
                                        </p:cTn>
                                        <p:tgtEl>
                                          <p:sndTgt r:embed="rId4" name="congioilam.wav"/>
                                        </p:tgtEl>
                                      </p:cMediaNode>
                                    </p:audio>
                                  </p:subTnLst>
                                </p:cTn>
                              </p:par>
                              <p:par>
                                <p:cTn id="210" presetID="10" presetClass="exit" presetSubtype="0" fill="hold" nodeType="withEffect">
                                  <p:stCondLst>
                                    <p:cond delay="0"/>
                                  </p:stCondLst>
                                  <p:childTnLst>
                                    <p:animEffect transition="out" filter="fade">
                                      <p:cBhvr>
                                        <p:cTn id="211" dur="250"/>
                                        <p:tgtEl>
                                          <p:spTgt spid="30"/>
                                        </p:tgtEl>
                                      </p:cBhvr>
                                    </p:animEffect>
                                    <p:set>
                                      <p:cBhvr>
                                        <p:cTn id="212" dur="1" fill="hold">
                                          <p:stCondLst>
                                            <p:cond delay="249"/>
                                          </p:stCondLst>
                                        </p:cTn>
                                        <p:tgtEl>
                                          <p:spTgt spid="30"/>
                                        </p:tgtEl>
                                        <p:attrNameLst>
                                          <p:attrName>style.visibility</p:attrName>
                                        </p:attrNameLst>
                                      </p:cBhvr>
                                      <p:to>
                                        <p:strVal val="hidden"/>
                                      </p:to>
                                    </p:set>
                                  </p:childTnLst>
                                </p:cTn>
                              </p:par>
                              <p:par>
                                <p:cTn id="213" presetID="10" presetClass="entr" presetSubtype="0" fill="hold" grpId="0" nodeType="withEffect">
                                  <p:stCondLst>
                                    <p:cond delay="0"/>
                                  </p:stCondLst>
                                  <p:childTnLst>
                                    <p:set>
                                      <p:cBhvr>
                                        <p:cTn id="214" dur="1" fill="hold">
                                          <p:stCondLst>
                                            <p:cond delay="0"/>
                                          </p:stCondLst>
                                        </p:cTn>
                                        <p:tgtEl>
                                          <p:spTgt spid="77"/>
                                        </p:tgtEl>
                                        <p:attrNameLst>
                                          <p:attrName>style.visibility</p:attrName>
                                        </p:attrNameLst>
                                      </p:cBhvr>
                                      <p:to>
                                        <p:strVal val="visible"/>
                                      </p:to>
                                    </p:set>
                                    <p:animEffect transition="in" filter="fade">
                                      <p:cBhvr>
                                        <p:cTn id="215" dur="500"/>
                                        <p:tgtEl>
                                          <p:spTgt spid="77"/>
                                        </p:tgtEl>
                                      </p:cBhvr>
                                    </p:animEffect>
                                  </p:childTnLst>
                                </p:cTn>
                              </p:par>
                              <p:par>
                                <p:cTn id="216" presetID="8" presetClass="emph" presetSubtype="0" repeatCount="indefinite" fill="hold" grpId="1" nodeType="withEffect">
                                  <p:stCondLst>
                                    <p:cond delay="0"/>
                                  </p:stCondLst>
                                  <p:childTnLst>
                                    <p:animRot by="21600000">
                                      <p:cBhvr>
                                        <p:cTn id="217" dur="2000" fill="hold"/>
                                        <p:tgtEl>
                                          <p:spTgt spid="77"/>
                                        </p:tgtEl>
                                        <p:attrNameLst>
                                          <p:attrName>r</p:attrName>
                                        </p:attrNameLst>
                                      </p:cBhvr>
                                    </p:animRot>
                                  </p:childTnLst>
                                </p:cTn>
                              </p:par>
                            </p:childTnLst>
                          </p:cTn>
                        </p:par>
                      </p:childTnLst>
                    </p:cTn>
                  </p:par>
                </p:childTnLst>
              </p:cTn>
              <p:nextCondLst>
                <p:cond evt="onClick" delay="0">
                  <p:tgtEl>
                    <p:spTgt spid="30"/>
                  </p:tgtEl>
                </p:cond>
              </p:nextCondLst>
            </p:seq>
            <p:seq concurrent="1" nextAc="seek">
              <p:cTn id="218" restart="whenNotActive" fill="hold" evtFilter="cancelBubble" nodeType="interactiveSeq">
                <p:stCondLst>
                  <p:cond evt="onClick" delay="0">
                    <p:tgtEl>
                      <p:spTgt spid="33"/>
                    </p:tgtEl>
                  </p:cond>
                </p:stCondLst>
                <p:endSync evt="end" delay="0">
                  <p:rtn val="all"/>
                </p:endSync>
                <p:childTnLst>
                  <p:par>
                    <p:cTn id="219" fill="hold" nodeType="clickPar">
                      <p:stCondLst>
                        <p:cond delay="0"/>
                      </p:stCondLst>
                      <p:childTnLst>
                        <p:par>
                          <p:cTn id="220" fill="hold" nodeType="withGroup">
                            <p:stCondLst>
                              <p:cond delay="0"/>
                            </p:stCondLst>
                            <p:childTnLst>
                              <p:par>
                                <p:cTn id="221" presetID="32" presetClass="emph" presetSubtype="0" fill="hold" nodeType="clickEffect">
                                  <p:stCondLst>
                                    <p:cond delay="0"/>
                                  </p:stCondLst>
                                  <p:childTnLst>
                                    <p:animRot by="120000">
                                      <p:cBhvr>
                                        <p:cTn id="222" dur="100" fill="hold">
                                          <p:stCondLst>
                                            <p:cond delay="0"/>
                                          </p:stCondLst>
                                        </p:cTn>
                                        <p:tgtEl>
                                          <p:spTgt spid="33"/>
                                        </p:tgtEl>
                                        <p:attrNameLst>
                                          <p:attrName>r</p:attrName>
                                        </p:attrNameLst>
                                      </p:cBhvr>
                                    </p:animRot>
                                    <p:animRot by="-240000">
                                      <p:cBhvr>
                                        <p:cTn id="223" dur="200" fill="hold">
                                          <p:stCondLst>
                                            <p:cond delay="200"/>
                                          </p:stCondLst>
                                        </p:cTn>
                                        <p:tgtEl>
                                          <p:spTgt spid="33"/>
                                        </p:tgtEl>
                                        <p:attrNameLst>
                                          <p:attrName>r</p:attrName>
                                        </p:attrNameLst>
                                      </p:cBhvr>
                                    </p:animRot>
                                    <p:animRot by="240000">
                                      <p:cBhvr>
                                        <p:cTn id="224" dur="200" fill="hold">
                                          <p:stCondLst>
                                            <p:cond delay="400"/>
                                          </p:stCondLst>
                                        </p:cTn>
                                        <p:tgtEl>
                                          <p:spTgt spid="33"/>
                                        </p:tgtEl>
                                        <p:attrNameLst>
                                          <p:attrName>r</p:attrName>
                                        </p:attrNameLst>
                                      </p:cBhvr>
                                    </p:animRot>
                                    <p:animRot by="-240000">
                                      <p:cBhvr>
                                        <p:cTn id="225" dur="200" fill="hold">
                                          <p:stCondLst>
                                            <p:cond delay="600"/>
                                          </p:stCondLst>
                                        </p:cTn>
                                        <p:tgtEl>
                                          <p:spTgt spid="33"/>
                                        </p:tgtEl>
                                        <p:attrNameLst>
                                          <p:attrName>r</p:attrName>
                                        </p:attrNameLst>
                                      </p:cBhvr>
                                    </p:animRot>
                                    <p:animRot by="120000">
                                      <p:cBhvr>
                                        <p:cTn id="226" dur="200" fill="hold">
                                          <p:stCondLst>
                                            <p:cond delay="800"/>
                                          </p:stCondLst>
                                        </p:cTn>
                                        <p:tgtEl>
                                          <p:spTgt spid="33"/>
                                        </p:tgtEl>
                                        <p:attrNameLst>
                                          <p:attrName>r</p:attrName>
                                        </p:attrNameLst>
                                      </p:cBhvr>
                                    </p:animRot>
                                  </p:childTnLst>
                                  <p:subTnLst>
                                    <p:audio>
                                      <p:cMediaNode>
                                        <p:cTn display="0" masterRel="sameClick">
                                          <p:stCondLst>
                                            <p:cond evt="begin" delay="0">
                                              <p:tn val="221"/>
                                            </p:cond>
                                          </p:stCondLst>
                                          <p:endCondLst>
                                            <p:cond evt="onStopAudio" delay="0">
                                              <p:tgtEl>
                                                <p:sldTgt/>
                                              </p:tgtEl>
                                            </p:cond>
                                          </p:endCondLst>
                                        </p:cTn>
                                        <p:tgtEl>
                                          <p:sndTgt r:embed="rId5" name="wind.wav"/>
                                        </p:tgtEl>
                                      </p:cMediaNode>
                                    </p:audio>
                                  </p:subTnLst>
                                </p:cTn>
                              </p:par>
                            </p:childTnLst>
                          </p:cTn>
                        </p:par>
                      </p:childTnLst>
                    </p:cTn>
                  </p:par>
                </p:childTnLst>
              </p:cTn>
              <p:nextCondLst>
                <p:cond evt="onClick" delay="0">
                  <p:tgtEl>
                    <p:spTgt spid="33"/>
                  </p:tgtEl>
                </p:cond>
              </p:nextCondLst>
            </p:seq>
          </p:childTnLst>
        </p:cTn>
      </p:par>
    </p:tnLst>
    <p:bldLst>
      <p:bldP spid="77" grpId="0" animBg="1"/>
      <p:bldP spid="77"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a:extLst>
              <a:ext uri="{FF2B5EF4-FFF2-40B4-BE49-F238E27FC236}">
                <a16:creationId xmlns:a16="http://schemas.microsoft.com/office/drawing/2014/main" id="{9FBA4F27-66F4-1CC4-5D76-3B191CBEE51B}"/>
              </a:ext>
            </a:extLst>
          </p:cNvPr>
          <p:cNvSpPr>
            <a:spLocks noChangeArrowheads="1"/>
          </p:cNvSpPr>
          <p:nvPr/>
        </p:nvSpPr>
        <p:spPr bwMode="auto">
          <a:xfrm>
            <a:off x="792163" y="1371600"/>
            <a:ext cx="10607675" cy="4343400"/>
          </a:xfrm>
          <a:prstGeom prst="rect">
            <a:avLst/>
          </a:prstGeom>
          <a:noFill/>
          <a:ln w="76200" cmpd="tri">
            <a:solidFill>
              <a:srgbClr val="00FF00"/>
            </a:solidFill>
            <a:miter lim="800000"/>
            <a:headEnd/>
            <a:tailEnd/>
          </a:ln>
        </p:spPr>
        <p:txBody>
          <a:bodyPr wrap="none" anchor="ctr"/>
          <a:lstStyle/>
          <a:p>
            <a:pPr eaLnBrk="1" fontAlgn="auto" hangingPunct="1">
              <a:spcBef>
                <a:spcPts val="0"/>
              </a:spcBef>
              <a:spcAft>
                <a:spcPts val="0"/>
              </a:spcAft>
              <a:defRPr/>
            </a:pPr>
            <a:endParaRPr lang="en-US" sz="2160">
              <a:latin typeface="+mn-lt"/>
            </a:endParaRPr>
          </a:p>
        </p:txBody>
      </p:sp>
      <p:pic>
        <p:nvPicPr>
          <p:cNvPr id="61445" name="Picture 5" descr="bloem23">
            <a:extLst>
              <a:ext uri="{FF2B5EF4-FFF2-40B4-BE49-F238E27FC236}">
                <a16:creationId xmlns:a16="http://schemas.microsoft.com/office/drawing/2014/main" id="{031C7B67-E23A-52C2-E7C7-E11AFE3157C4}"/>
              </a:ext>
            </a:extLst>
          </p:cNvPr>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1341438" y="2667000"/>
            <a:ext cx="658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6" descr="bloem23">
            <a:extLst>
              <a:ext uri="{FF2B5EF4-FFF2-40B4-BE49-F238E27FC236}">
                <a16:creationId xmlns:a16="http://schemas.microsoft.com/office/drawing/2014/main" id="{8F0D7B2D-ABDC-3353-AEB1-60C87917F188}"/>
              </a:ext>
            </a:extLst>
          </p:cNvPr>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1341438" y="3581400"/>
            <a:ext cx="658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oup 7">
            <a:extLst>
              <a:ext uri="{FF2B5EF4-FFF2-40B4-BE49-F238E27FC236}">
                <a16:creationId xmlns:a16="http://schemas.microsoft.com/office/drawing/2014/main" id="{B13FACF3-465B-51CD-88BC-F185922DF3E8}"/>
              </a:ext>
            </a:extLst>
          </p:cNvPr>
          <p:cNvGrpSpPr>
            <a:grpSpLocks/>
          </p:cNvGrpSpPr>
          <p:nvPr/>
        </p:nvGrpSpPr>
        <p:grpSpPr bwMode="auto">
          <a:xfrm>
            <a:off x="2346325" y="5381625"/>
            <a:ext cx="7589838" cy="1476375"/>
            <a:chOff x="1680" y="2880"/>
            <a:chExt cx="2976" cy="1266"/>
          </a:xfrm>
        </p:grpSpPr>
        <p:pic>
          <p:nvPicPr>
            <p:cNvPr id="26637" name="Picture 8" descr="tn_an1000">
              <a:extLst>
                <a:ext uri="{FF2B5EF4-FFF2-40B4-BE49-F238E27FC236}">
                  <a16:creationId xmlns:a16="http://schemas.microsoft.com/office/drawing/2014/main" id="{CAD620CE-CAFB-B92D-1D9A-02F5B78CC78B}"/>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680" y="2880"/>
              <a:ext cx="2976"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2" name="Freeform 9">
              <a:extLst>
                <a:ext uri="{FF2B5EF4-FFF2-40B4-BE49-F238E27FC236}">
                  <a16:creationId xmlns:a16="http://schemas.microsoft.com/office/drawing/2014/main" id="{05CD910B-307F-1BAC-5760-4D2D98307F3E}"/>
                </a:ext>
              </a:extLst>
            </p:cNvPr>
            <p:cNvSpPr>
              <a:spLocks/>
            </p:cNvSpPr>
            <p:nvPr/>
          </p:nvSpPr>
          <p:spPr bwMode="auto">
            <a:xfrm>
              <a:off x="1928" y="3352"/>
              <a:ext cx="108" cy="192"/>
            </a:xfrm>
            <a:custGeom>
              <a:avLst/>
              <a:gdLst>
                <a:gd name="T0" fmla="*/ 37 w 100"/>
                <a:gd name="T1" fmla="*/ 0 h 155"/>
                <a:gd name="T2" fmla="*/ 21 w 100"/>
                <a:gd name="T3" fmla="*/ 152 h 155"/>
                <a:gd name="T4" fmla="*/ 37 w 100"/>
                <a:gd name="T5" fmla="*/ 0 h 155"/>
                <a:gd name="T6" fmla="*/ 0 60000 65536"/>
                <a:gd name="T7" fmla="*/ 0 60000 65536"/>
                <a:gd name="T8" fmla="*/ 0 60000 65536"/>
                <a:gd name="T9" fmla="*/ 0 w 100"/>
                <a:gd name="T10" fmla="*/ 0 h 155"/>
                <a:gd name="T11" fmla="*/ 100 w 100"/>
                <a:gd name="T12" fmla="*/ 155 h 155"/>
              </a:gdLst>
              <a:ahLst/>
              <a:cxnLst>
                <a:cxn ang="T6">
                  <a:pos x="T0" y="T1"/>
                </a:cxn>
                <a:cxn ang="T7">
                  <a:pos x="T2" y="T3"/>
                </a:cxn>
                <a:cxn ang="T8">
                  <a:pos x="T4" y="T5"/>
                </a:cxn>
              </a:cxnLst>
              <a:rect l="T9" t="T10" r="T11" b="T12"/>
              <a:pathLst>
                <a:path w="100" h="155">
                  <a:moveTo>
                    <a:pt x="37" y="0"/>
                  </a:moveTo>
                  <a:cubicBezTo>
                    <a:pt x="0" y="56"/>
                    <a:pt x="15" y="69"/>
                    <a:pt x="21" y="152"/>
                  </a:cubicBezTo>
                  <a:cubicBezTo>
                    <a:pt x="100" y="132"/>
                    <a:pt x="54" y="155"/>
                    <a:pt x="37" y="0"/>
                  </a:cubicBezTo>
                  <a:close/>
                </a:path>
              </a:pathLst>
            </a:custGeom>
            <a:solidFill>
              <a:srgbClr val="FFCCCC"/>
            </a:solidFill>
            <a:ln>
              <a:noFill/>
            </a:ln>
          </p:spPr>
          <p:txBody>
            <a:bodyPr/>
            <a:lstStyle/>
            <a:p>
              <a:pPr eaLnBrk="1" fontAlgn="auto" hangingPunct="1">
                <a:spcBef>
                  <a:spcPts val="0"/>
                </a:spcBef>
                <a:spcAft>
                  <a:spcPts val="0"/>
                </a:spcAft>
                <a:defRPr/>
              </a:pPr>
              <a:endParaRPr lang="en-US" sz="2160">
                <a:latin typeface="+mn-lt"/>
              </a:endParaRPr>
            </a:p>
          </p:txBody>
        </p:sp>
        <p:sp>
          <p:nvSpPr>
            <p:cNvPr id="37903" name="Freeform 10">
              <a:extLst>
                <a:ext uri="{FF2B5EF4-FFF2-40B4-BE49-F238E27FC236}">
                  <a16:creationId xmlns:a16="http://schemas.microsoft.com/office/drawing/2014/main" id="{F4527129-64B7-6752-3801-0D64BCB30735}"/>
                </a:ext>
              </a:extLst>
            </p:cNvPr>
            <p:cNvSpPr>
              <a:spLocks/>
            </p:cNvSpPr>
            <p:nvPr/>
          </p:nvSpPr>
          <p:spPr bwMode="auto">
            <a:xfrm>
              <a:off x="3856" y="3320"/>
              <a:ext cx="188" cy="196"/>
            </a:xfrm>
            <a:custGeom>
              <a:avLst/>
              <a:gdLst>
                <a:gd name="T0" fmla="*/ 40 w 188"/>
                <a:gd name="T1" fmla="*/ 0 h 196"/>
                <a:gd name="T2" fmla="*/ 86 w 188"/>
                <a:gd name="T3" fmla="*/ 196 h 196"/>
                <a:gd name="T4" fmla="*/ 40 w 188"/>
                <a:gd name="T5" fmla="*/ 0 h 196"/>
                <a:gd name="T6" fmla="*/ 0 60000 65536"/>
                <a:gd name="T7" fmla="*/ 0 60000 65536"/>
                <a:gd name="T8" fmla="*/ 0 60000 65536"/>
                <a:gd name="T9" fmla="*/ 0 w 188"/>
                <a:gd name="T10" fmla="*/ 0 h 196"/>
                <a:gd name="T11" fmla="*/ 188 w 188"/>
                <a:gd name="T12" fmla="*/ 196 h 196"/>
              </a:gdLst>
              <a:ahLst/>
              <a:cxnLst>
                <a:cxn ang="T6">
                  <a:pos x="T0" y="T1"/>
                </a:cxn>
                <a:cxn ang="T7">
                  <a:pos x="T2" y="T3"/>
                </a:cxn>
                <a:cxn ang="T8">
                  <a:pos x="T4" y="T5"/>
                </a:cxn>
              </a:cxnLst>
              <a:rect l="T9" t="T10" r="T11" b="T12"/>
              <a:pathLst>
                <a:path w="188" h="196">
                  <a:moveTo>
                    <a:pt x="40" y="0"/>
                  </a:moveTo>
                  <a:cubicBezTo>
                    <a:pt x="0" y="69"/>
                    <a:pt x="79" y="93"/>
                    <a:pt x="86" y="196"/>
                  </a:cubicBezTo>
                  <a:cubicBezTo>
                    <a:pt x="188" y="124"/>
                    <a:pt x="128" y="192"/>
                    <a:pt x="40" y="0"/>
                  </a:cubicBezTo>
                  <a:close/>
                </a:path>
              </a:pathLst>
            </a:custGeom>
            <a:solidFill>
              <a:srgbClr val="FFCCCC"/>
            </a:solidFill>
            <a:ln>
              <a:noFill/>
            </a:ln>
          </p:spPr>
          <p:txBody>
            <a:bodyPr/>
            <a:lstStyle/>
            <a:p>
              <a:pPr eaLnBrk="1" fontAlgn="auto" hangingPunct="1">
                <a:spcBef>
                  <a:spcPts val="0"/>
                </a:spcBef>
                <a:spcAft>
                  <a:spcPts val="0"/>
                </a:spcAft>
                <a:defRPr/>
              </a:pPr>
              <a:endParaRPr lang="en-US" sz="2160">
                <a:latin typeface="+mn-lt"/>
              </a:endParaRPr>
            </a:p>
          </p:txBody>
        </p:sp>
        <p:sp>
          <p:nvSpPr>
            <p:cNvPr id="37904" name="Freeform 11">
              <a:extLst>
                <a:ext uri="{FF2B5EF4-FFF2-40B4-BE49-F238E27FC236}">
                  <a16:creationId xmlns:a16="http://schemas.microsoft.com/office/drawing/2014/main" id="{0C3D872F-8BAA-8ED3-3D3C-DC0F95F53A4F}"/>
                </a:ext>
              </a:extLst>
            </p:cNvPr>
            <p:cNvSpPr>
              <a:spLocks/>
            </p:cNvSpPr>
            <p:nvPr/>
          </p:nvSpPr>
          <p:spPr bwMode="auto">
            <a:xfrm>
              <a:off x="2130" y="3414"/>
              <a:ext cx="101" cy="188"/>
            </a:xfrm>
            <a:custGeom>
              <a:avLst/>
              <a:gdLst>
                <a:gd name="T0" fmla="*/ 36 w 101"/>
                <a:gd name="T1" fmla="*/ 0 h 188"/>
                <a:gd name="T2" fmla="*/ 0 w 101"/>
                <a:gd name="T3" fmla="*/ 150 h 188"/>
                <a:gd name="T4" fmla="*/ 36 w 101"/>
                <a:gd name="T5" fmla="*/ 0 h 188"/>
                <a:gd name="T6" fmla="*/ 0 60000 65536"/>
                <a:gd name="T7" fmla="*/ 0 60000 65536"/>
                <a:gd name="T8" fmla="*/ 0 60000 65536"/>
                <a:gd name="T9" fmla="*/ 0 w 101"/>
                <a:gd name="T10" fmla="*/ 0 h 188"/>
                <a:gd name="T11" fmla="*/ 101 w 101"/>
                <a:gd name="T12" fmla="*/ 188 h 188"/>
              </a:gdLst>
              <a:ahLst/>
              <a:cxnLst>
                <a:cxn ang="T6">
                  <a:pos x="T0" y="T1"/>
                </a:cxn>
                <a:cxn ang="T7">
                  <a:pos x="T2" y="T3"/>
                </a:cxn>
                <a:cxn ang="T8">
                  <a:pos x="T4" y="T5"/>
                </a:cxn>
              </a:cxnLst>
              <a:rect l="T9" t="T10" r="T11" b="T12"/>
              <a:pathLst>
                <a:path w="101" h="188">
                  <a:moveTo>
                    <a:pt x="36" y="0"/>
                  </a:moveTo>
                  <a:cubicBezTo>
                    <a:pt x="6" y="68"/>
                    <a:pt x="12" y="18"/>
                    <a:pt x="0" y="150"/>
                  </a:cubicBezTo>
                  <a:cubicBezTo>
                    <a:pt x="36" y="48"/>
                    <a:pt x="101" y="188"/>
                    <a:pt x="36" y="0"/>
                  </a:cubicBezTo>
                  <a:close/>
                </a:path>
              </a:pathLst>
            </a:custGeom>
            <a:solidFill>
              <a:srgbClr val="FFCCCC"/>
            </a:solidFill>
            <a:ln>
              <a:noFill/>
            </a:ln>
          </p:spPr>
          <p:txBody>
            <a:bodyPr/>
            <a:lstStyle/>
            <a:p>
              <a:pPr eaLnBrk="1" fontAlgn="auto" hangingPunct="1">
                <a:spcBef>
                  <a:spcPts val="0"/>
                </a:spcBef>
                <a:spcAft>
                  <a:spcPts val="0"/>
                </a:spcAft>
                <a:defRPr/>
              </a:pPr>
              <a:endParaRPr lang="en-US" sz="2160">
                <a:latin typeface="+mn-lt"/>
              </a:endParaRPr>
            </a:p>
          </p:txBody>
        </p:sp>
        <p:sp>
          <p:nvSpPr>
            <p:cNvPr id="37905" name="Freeform 12">
              <a:extLst>
                <a:ext uri="{FF2B5EF4-FFF2-40B4-BE49-F238E27FC236}">
                  <a16:creationId xmlns:a16="http://schemas.microsoft.com/office/drawing/2014/main" id="{CA06B486-31D5-996D-CE2C-58B3C39CE8F7}"/>
                </a:ext>
              </a:extLst>
            </p:cNvPr>
            <p:cNvSpPr>
              <a:spLocks/>
            </p:cNvSpPr>
            <p:nvPr/>
          </p:nvSpPr>
          <p:spPr bwMode="auto">
            <a:xfrm>
              <a:off x="2202" y="3570"/>
              <a:ext cx="126" cy="204"/>
            </a:xfrm>
            <a:custGeom>
              <a:avLst/>
              <a:gdLst>
                <a:gd name="T0" fmla="*/ 126 w 126"/>
                <a:gd name="T1" fmla="*/ 0 h 204"/>
                <a:gd name="T2" fmla="*/ 0 w 126"/>
                <a:gd name="T3" fmla="*/ 150 h 204"/>
                <a:gd name="T4" fmla="*/ 126 w 126"/>
                <a:gd name="T5" fmla="*/ 0 h 204"/>
                <a:gd name="T6" fmla="*/ 0 60000 65536"/>
                <a:gd name="T7" fmla="*/ 0 60000 65536"/>
                <a:gd name="T8" fmla="*/ 0 60000 65536"/>
                <a:gd name="T9" fmla="*/ 0 w 126"/>
                <a:gd name="T10" fmla="*/ 0 h 204"/>
                <a:gd name="T11" fmla="*/ 126 w 126"/>
                <a:gd name="T12" fmla="*/ 204 h 204"/>
              </a:gdLst>
              <a:ahLst/>
              <a:cxnLst>
                <a:cxn ang="T6">
                  <a:pos x="T0" y="T1"/>
                </a:cxn>
                <a:cxn ang="T7">
                  <a:pos x="T2" y="T3"/>
                </a:cxn>
                <a:cxn ang="T8">
                  <a:pos x="T4" y="T5"/>
                </a:cxn>
              </a:cxnLst>
              <a:rect l="T9" t="T10" r="T11" b="T12"/>
              <a:pathLst>
                <a:path w="126" h="204">
                  <a:moveTo>
                    <a:pt x="126" y="0"/>
                  </a:moveTo>
                  <a:cubicBezTo>
                    <a:pt x="96" y="68"/>
                    <a:pt x="12" y="18"/>
                    <a:pt x="0" y="150"/>
                  </a:cubicBezTo>
                  <a:cubicBezTo>
                    <a:pt x="36" y="48"/>
                    <a:pt x="54" y="204"/>
                    <a:pt x="126" y="0"/>
                  </a:cubicBezTo>
                  <a:close/>
                </a:path>
              </a:pathLst>
            </a:custGeom>
            <a:solidFill>
              <a:srgbClr val="FFCCCC"/>
            </a:solidFill>
            <a:ln>
              <a:noFill/>
            </a:ln>
          </p:spPr>
          <p:txBody>
            <a:bodyPr/>
            <a:lstStyle/>
            <a:p>
              <a:pPr eaLnBrk="1" fontAlgn="auto" hangingPunct="1">
                <a:spcBef>
                  <a:spcPts val="0"/>
                </a:spcBef>
                <a:spcAft>
                  <a:spcPts val="0"/>
                </a:spcAft>
                <a:defRPr/>
              </a:pPr>
              <a:endParaRPr lang="en-US" sz="2160">
                <a:latin typeface="+mn-lt"/>
              </a:endParaRPr>
            </a:p>
          </p:txBody>
        </p:sp>
      </p:grpSp>
      <p:pic>
        <p:nvPicPr>
          <p:cNvPr id="61454" name="Picture 14" descr="bloem23">
            <a:extLst>
              <a:ext uri="{FF2B5EF4-FFF2-40B4-BE49-F238E27FC236}">
                <a16:creationId xmlns:a16="http://schemas.microsoft.com/office/drawing/2014/main" id="{39D1EEA8-D850-F2AA-A25E-FEC75C97371F}"/>
              </a:ext>
            </a:extLst>
          </p:cNvPr>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1431925" y="1676400"/>
            <a:ext cx="66040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55" name="Picture 15" descr="bloem23">
            <a:extLst>
              <a:ext uri="{FF2B5EF4-FFF2-40B4-BE49-F238E27FC236}">
                <a16:creationId xmlns:a16="http://schemas.microsoft.com/office/drawing/2014/main" id="{D0A81261-CAC0-44F1-3633-0C718C56CE46}"/>
              </a:ext>
            </a:extLst>
          </p:cNvPr>
          <p:cNvPicPr>
            <a:picLocks noChangeAspect="1" noChangeArrowheads="1" noCrop="1"/>
          </p:cNvPicPr>
          <p:nvPr/>
        </p:nvPicPr>
        <p:blipFill>
          <a:blip r:embed="rId4">
            <a:lum bright="-20000" contrast="32000"/>
            <a:extLst>
              <a:ext uri="{28A0092B-C50C-407E-A947-70E740481C1C}">
                <a14:useLocalDpi xmlns:a14="http://schemas.microsoft.com/office/drawing/2010/main" val="0"/>
              </a:ext>
            </a:extLst>
          </a:blip>
          <a:srcRect/>
          <a:stretch>
            <a:fillRect/>
          </a:stretch>
        </p:blipFill>
        <p:spPr bwMode="auto">
          <a:xfrm>
            <a:off x="1341438" y="4648200"/>
            <a:ext cx="65881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58" name="Rectangle 18">
            <a:extLst>
              <a:ext uri="{FF2B5EF4-FFF2-40B4-BE49-F238E27FC236}">
                <a16:creationId xmlns:a16="http://schemas.microsoft.com/office/drawing/2014/main" id="{C9EE23FC-B187-7E82-CFDE-51288C8C00F6}"/>
              </a:ext>
            </a:extLst>
          </p:cNvPr>
          <p:cNvSpPr>
            <a:spLocks noChangeArrowheads="1"/>
          </p:cNvSpPr>
          <p:nvPr/>
        </p:nvSpPr>
        <p:spPr bwMode="auto">
          <a:xfrm>
            <a:off x="2346325" y="1600200"/>
            <a:ext cx="8686800" cy="1127125"/>
          </a:xfrm>
          <a:prstGeom prst="rect">
            <a:avLst/>
          </a:prstGeom>
          <a:noFill/>
          <a:ln>
            <a:noFill/>
          </a:ln>
        </p:spPr>
        <p:txBody>
          <a:bodyPr>
            <a:spAutoFit/>
          </a:bodyPr>
          <a:lstStyle/>
          <a:p>
            <a:pPr eaLnBrk="1" fontAlgn="auto" hangingPunct="1">
              <a:spcBef>
                <a:spcPts val="0"/>
              </a:spcBef>
              <a:spcAft>
                <a:spcPts val="0"/>
              </a:spcAft>
              <a:defRPr/>
            </a:pPr>
            <a:r>
              <a:rPr lang="en-US" sz="3360">
                <a:solidFill>
                  <a:srgbClr val="0000FF"/>
                </a:solidFill>
                <a:latin typeface="Times New Roman" pitchFamily="18" charset="0"/>
              </a:rPr>
              <a:t>Xem lại toàn bộ nội dung phân tích. Học bài theo nội dung bài học, nội dung ghi nhớ.</a:t>
            </a:r>
          </a:p>
        </p:txBody>
      </p:sp>
      <p:sp>
        <p:nvSpPr>
          <p:cNvPr id="61459" name="Rectangle 19">
            <a:extLst>
              <a:ext uri="{FF2B5EF4-FFF2-40B4-BE49-F238E27FC236}">
                <a16:creationId xmlns:a16="http://schemas.microsoft.com/office/drawing/2014/main" id="{639C3897-22BB-01A0-D95B-F85BCE3961DC}"/>
              </a:ext>
            </a:extLst>
          </p:cNvPr>
          <p:cNvSpPr>
            <a:spLocks noChangeArrowheads="1"/>
          </p:cNvSpPr>
          <p:nvPr/>
        </p:nvSpPr>
        <p:spPr bwMode="auto">
          <a:xfrm>
            <a:off x="2255838" y="2667000"/>
            <a:ext cx="8777287" cy="609600"/>
          </a:xfrm>
          <a:prstGeom prst="rect">
            <a:avLst/>
          </a:prstGeom>
          <a:noFill/>
          <a:ln>
            <a:noFill/>
          </a:ln>
        </p:spPr>
        <p:txBody>
          <a:bodyPr>
            <a:spAutoFit/>
          </a:bodyPr>
          <a:lstStyle/>
          <a:p>
            <a:pPr eaLnBrk="1" fontAlgn="auto" hangingPunct="1">
              <a:spcBef>
                <a:spcPts val="0"/>
              </a:spcBef>
              <a:spcAft>
                <a:spcPts val="0"/>
              </a:spcAft>
              <a:defRPr/>
            </a:pPr>
            <a:r>
              <a:rPr lang="en-US" sz="3360">
                <a:solidFill>
                  <a:srgbClr val="0000FF"/>
                </a:solidFill>
                <a:latin typeface="Times New Roman" pitchFamily="18" charset="0"/>
              </a:rPr>
              <a:t>Em hãy kể lại truyện và rút ra bài học từ truyện.</a:t>
            </a:r>
          </a:p>
        </p:txBody>
      </p:sp>
      <p:sp>
        <p:nvSpPr>
          <p:cNvPr id="61460" name="Rectangle 20">
            <a:extLst>
              <a:ext uri="{FF2B5EF4-FFF2-40B4-BE49-F238E27FC236}">
                <a16:creationId xmlns:a16="http://schemas.microsoft.com/office/drawing/2014/main" id="{73EA132F-8A7D-7142-B479-A5D99105CBF0}"/>
              </a:ext>
            </a:extLst>
          </p:cNvPr>
          <p:cNvSpPr>
            <a:spLocks noChangeArrowheads="1"/>
          </p:cNvSpPr>
          <p:nvPr/>
        </p:nvSpPr>
        <p:spPr bwMode="auto">
          <a:xfrm>
            <a:off x="2163763" y="3505200"/>
            <a:ext cx="8472487" cy="1127125"/>
          </a:xfrm>
          <a:prstGeom prst="rect">
            <a:avLst/>
          </a:prstGeom>
          <a:noFill/>
          <a:ln>
            <a:noFill/>
          </a:ln>
        </p:spPr>
        <p:txBody>
          <a:bodyPr>
            <a:spAutoFit/>
          </a:bodyPr>
          <a:lstStyle/>
          <a:p>
            <a:pPr eaLnBrk="1" fontAlgn="auto" hangingPunct="1">
              <a:spcBef>
                <a:spcPts val="0"/>
              </a:spcBef>
              <a:spcAft>
                <a:spcPts val="0"/>
              </a:spcAft>
              <a:defRPr/>
            </a:pPr>
            <a:r>
              <a:rPr lang="en-US" sz="3360" dirty="0" err="1">
                <a:solidFill>
                  <a:srgbClr val="0000FF"/>
                </a:solidFill>
                <a:latin typeface="Times New Roman" pitchFamily="18" charset="0"/>
              </a:rPr>
              <a:t>Hãy</a:t>
            </a:r>
            <a:r>
              <a:rPr lang="en-US" sz="3360" dirty="0">
                <a:solidFill>
                  <a:srgbClr val="0000FF"/>
                </a:solidFill>
                <a:latin typeface="Times New Roman" pitchFamily="18" charset="0"/>
              </a:rPr>
              <a:t> </a:t>
            </a:r>
            <a:r>
              <a:rPr lang="en-US" sz="3360" dirty="0" err="1">
                <a:solidFill>
                  <a:srgbClr val="0000FF"/>
                </a:solidFill>
                <a:latin typeface="Times New Roman" pitchFamily="18" charset="0"/>
              </a:rPr>
              <a:t>vẽ</a:t>
            </a:r>
            <a:r>
              <a:rPr lang="en-US" sz="3360" dirty="0">
                <a:solidFill>
                  <a:srgbClr val="0000FF"/>
                </a:solidFill>
                <a:latin typeface="Times New Roman" pitchFamily="18" charset="0"/>
              </a:rPr>
              <a:t> </a:t>
            </a:r>
            <a:r>
              <a:rPr lang="en-US" sz="3360" dirty="0" err="1">
                <a:solidFill>
                  <a:srgbClr val="0000FF"/>
                </a:solidFill>
                <a:latin typeface="Times New Roman" pitchFamily="18" charset="0"/>
              </a:rPr>
              <a:t>tranh</a:t>
            </a:r>
            <a:r>
              <a:rPr lang="en-US" sz="3360" dirty="0">
                <a:solidFill>
                  <a:srgbClr val="0000FF"/>
                </a:solidFill>
                <a:latin typeface="Times New Roman" pitchFamily="18" charset="0"/>
              </a:rPr>
              <a:t> minh </a:t>
            </a:r>
            <a:r>
              <a:rPr lang="en-US" sz="3360" dirty="0" err="1">
                <a:solidFill>
                  <a:srgbClr val="0000FF"/>
                </a:solidFill>
                <a:latin typeface="Times New Roman" pitchFamily="18" charset="0"/>
              </a:rPr>
              <a:t>họa</a:t>
            </a:r>
            <a:r>
              <a:rPr lang="en-US" sz="3360" dirty="0">
                <a:solidFill>
                  <a:srgbClr val="0000FF"/>
                </a:solidFill>
                <a:latin typeface="Times New Roman" pitchFamily="18" charset="0"/>
              </a:rPr>
              <a:t> </a:t>
            </a:r>
            <a:r>
              <a:rPr lang="en-US" sz="3360" dirty="0" err="1">
                <a:solidFill>
                  <a:srgbClr val="0000FF"/>
                </a:solidFill>
                <a:latin typeface="Times New Roman" pitchFamily="18" charset="0"/>
              </a:rPr>
              <a:t>cho</a:t>
            </a:r>
            <a:r>
              <a:rPr lang="en-US" sz="3360" dirty="0">
                <a:solidFill>
                  <a:srgbClr val="0000FF"/>
                </a:solidFill>
                <a:latin typeface="Times New Roman" pitchFamily="18" charset="0"/>
              </a:rPr>
              <a:t> chi </a:t>
            </a:r>
            <a:r>
              <a:rPr lang="en-US" sz="3360" dirty="0" err="1">
                <a:solidFill>
                  <a:srgbClr val="0000FF"/>
                </a:solidFill>
                <a:latin typeface="Times New Roman" pitchFamily="18" charset="0"/>
              </a:rPr>
              <a:t>tiết</a:t>
            </a:r>
            <a:r>
              <a:rPr lang="en-US" sz="3360" dirty="0">
                <a:solidFill>
                  <a:srgbClr val="0000FF"/>
                </a:solidFill>
                <a:latin typeface="Times New Roman" pitchFamily="18" charset="0"/>
              </a:rPr>
              <a:t> </a:t>
            </a:r>
            <a:r>
              <a:rPr lang="en-US" sz="3360" dirty="0" err="1">
                <a:solidFill>
                  <a:srgbClr val="0000FF"/>
                </a:solidFill>
                <a:latin typeface="Times New Roman" pitchFamily="18" charset="0"/>
              </a:rPr>
              <a:t>trong</a:t>
            </a:r>
            <a:r>
              <a:rPr lang="en-US" sz="3360" dirty="0">
                <a:solidFill>
                  <a:srgbClr val="0000FF"/>
                </a:solidFill>
                <a:latin typeface="Times New Roman" pitchFamily="18" charset="0"/>
              </a:rPr>
              <a:t> </a:t>
            </a:r>
            <a:r>
              <a:rPr lang="en-US" sz="3360" dirty="0" err="1">
                <a:solidFill>
                  <a:srgbClr val="0000FF"/>
                </a:solidFill>
                <a:latin typeface="Times New Roman" pitchFamily="18" charset="0"/>
              </a:rPr>
              <a:t>truyện</a:t>
            </a:r>
            <a:r>
              <a:rPr lang="en-US" sz="3360" dirty="0">
                <a:solidFill>
                  <a:srgbClr val="0000FF"/>
                </a:solidFill>
                <a:latin typeface="Times New Roman" pitchFamily="18" charset="0"/>
              </a:rPr>
              <a:t> </a:t>
            </a:r>
            <a:r>
              <a:rPr lang="en-US" sz="3360" dirty="0" err="1">
                <a:solidFill>
                  <a:srgbClr val="0000FF"/>
                </a:solidFill>
                <a:latin typeface="Times New Roman" pitchFamily="18" charset="0"/>
              </a:rPr>
              <a:t>mà</a:t>
            </a:r>
            <a:r>
              <a:rPr lang="en-US" sz="3360" dirty="0">
                <a:solidFill>
                  <a:srgbClr val="0000FF"/>
                </a:solidFill>
                <a:latin typeface="Times New Roman" pitchFamily="18" charset="0"/>
              </a:rPr>
              <a:t> </a:t>
            </a:r>
            <a:r>
              <a:rPr lang="en-US" sz="3360" dirty="0" err="1">
                <a:solidFill>
                  <a:srgbClr val="0000FF"/>
                </a:solidFill>
                <a:latin typeface="Times New Roman" pitchFamily="18" charset="0"/>
              </a:rPr>
              <a:t>em</a:t>
            </a:r>
            <a:r>
              <a:rPr lang="en-US" sz="3360" dirty="0">
                <a:solidFill>
                  <a:srgbClr val="0000FF"/>
                </a:solidFill>
                <a:latin typeface="Times New Roman" pitchFamily="18" charset="0"/>
              </a:rPr>
              <a:t> </a:t>
            </a:r>
            <a:r>
              <a:rPr lang="en-US" sz="3360" dirty="0" err="1">
                <a:solidFill>
                  <a:srgbClr val="0000FF"/>
                </a:solidFill>
                <a:latin typeface="Times New Roman" pitchFamily="18" charset="0"/>
              </a:rPr>
              <a:t>thích</a:t>
            </a:r>
            <a:r>
              <a:rPr lang="en-US" sz="3360" dirty="0">
                <a:solidFill>
                  <a:srgbClr val="0000FF"/>
                </a:solidFill>
                <a:latin typeface="Times New Roman" pitchFamily="18" charset="0"/>
              </a:rPr>
              <a:t> </a:t>
            </a:r>
            <a:r>
              <a:rPr lang="en-US" sz="3360" dirty="0" err="1">
                <a:solidFill>
                  <a:srgbClr val="0000FF"/>
                </a:solidFill>
                <a:latin typeface="Times New Roman" pitchFamily="18" charset="0"/>
              </a:rPr>
              <a:t>nhất</a:t>
            </a:r>
            <a:r>
              <a:rPr lang="en-US" sz="3360" dirty="0">
                <a:solidFill>
                  <a:srgbClr val="0000FF"/>
                </a:solidFill>
                <a:latin typeface="Times New Roman" pitchFamily="18" charset="0"/>
              </a:rPr>
              <a:t>.</a:t>
            </a:r>
          </a:p>
        </p:txBody>
      </p:sp>
      <p:sp>
        <p:nvSpPr>
          <p:cNvPr id="61461" name="Rectangle 21">
            <a:extLst>
              <a:ext uri="{FF2B5EF4-FFF2-40B4-BE49-F238E27FC236}">
                <a16:creationId xmlns:a16="http://schemas.microsoft.com/office/drawing/2014/main" id="{0FE199B8-575D-535B-2CAB-B2108C0E937F}"/>
              </a:ext>
            </a:extLst>
          </p:cNvPr>
          <p:cNvSpPr>
            <a:spLocks noChangeArrowheads="1"/>
          </p:cNvSpPr>
          <p:nvPr/>
        </p:nvSpPr>
        <p:spPr bwMode="auto">
          <a:xfrm>
            <a:off x="2346325" y="4572000"/>
            <a:ext cx="2884123" cy="609398"/>
          </a:xfrm>
          <a:prstGeom prst="rect">
            <a:avLst/>
          </a:prstGeom>
          <a:noFill/>
          <a:ln>
            <a:noFill/>
          </a:ln>
        </p:spPr>
        <p:txBody>
          <a:bodyPr wrap="none">
            <a:spAutoFit/>
          </a:bodyPr>
          <a:lstStyle/>
          <a:p>
            <a:pPr eaLnBrk="1" fontAlgn="auto" hangingPunct="1">
              <a:spcBef>
                <a:spcPts val="0"/>
              </a:spcBef>
              <a:spcAft>
                <a:spcPts val="0"/>
              </a:spcAft>
              <a:defRPr/>
            </a:pPr>
            <a:r>
              <a:rPr lang="en-US" sz="3360" err="1">
                <a:solidFill>
                  <a:srgbClr val="0000FF"/>
                </a:solidFill>
                <a:latin typeface="Times New Roman" pitchFamily="18" charset="0"/>
              </a:rPr>
              <a:t>Soạn</a:t>
            </a:r>
            <a:r>
              <a:rPr lang="en-US" sz="3360">
                <a:solidFill>
                  <a:srgbClr val="0000FF"/>
                </a:solidFill>
                <a:latin typeface="Times New Roman" pitchFamily="18" charset="0"/>
              </a:rPr>
              <a:t> tiết 76,77.</a:t>
            </a:r>
            <a:endParaRPr lang="en-US" sz="3360" i="1" dirty="0">
              <a:solidFill>
                <a:srgbClr val="0000FF"/>
              </a:solidFill>
              <a:latin typeface="Times New Roman" pitchFamily="18" charset="0"/>
            </a:endParaRPr>
          </a:p>
        </p:txBody>
      </p:sp>
      <p:pic>
        <p:nvPicPr>
          <p:cNvPr id="26636" name="Picture 2">
            <a:extLst>
              <a:ext uri="{FF2B5EF4-FFF2-40B4-BE49-F238E27FC236}">
                <a16:creationId xmlns:a16="http://schemas.microsoft.com/office/drawing/2014/main" id="{17A398F1-7333-5673-B425-2458CB1C90B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2675" y="228600"/>
            <a:ext cx="5340350" cy="906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transition>
    <p:sndAc>
      <p:stSnd>
        <p:snd r:embed="rId3" name="wind.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14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1455"/>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61458"/>
                                        </p:tgtEl>
                                        <p:attrNameLst>
                                          <p:attrName>style.visibility</p:attrName>
                                        </p:attrNameLst>
                                      </p:cBhvr>
                                      <p:to>
                                        <p:strVal val="visible"/>
                                      </p:to>
                                    </p:set>
                                    <p:animEffect transition="in" filter="wheel(4)">
                                      <p:cBhvr>
                                        <p:cTn id="17" dur="2000"/>
                                        <p:tgtEl>
                                          <p:spTgt spid="6145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1459"/>
                                        </p:tgtEl>
                                        <p:attrNameLst>
                                          <p:attrName>style.visibility</p:attrName>
                                        </p:attrNameLst>
                                      </p:cBhvr>
                                      <p:to>
                                        <p:strVal val="visible"/>
                                      </p:to>
                                    </p:set>
                                    <p:animEffect transition="in" filter="wheel(4)">
                                      <p:cBhvr>
                                        <p:cTn id="22" dur="2000"/>
                                        <p:tgtEl>
                                          <p:spTgt spid="6145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61460"/>
                                        </p:tgtEl>
                                        <p:attrNameLst>
                                          <p:attrName>style.visibility</p:attrName>
                                        </p:attrNameLst>
                                      </p:cBhvr>
                                      <p:to>
                                        <p:strVal val="visible"/>
                                      </p:to>
                                    </p:set>
                                    <p:animEffect transition="in" filter="wheel(4)">
                                      <p:cBhvr>
                                        <p:cTn id="27" dur="2000"/>
                                        <p:tgtEl>
                                          <p:spTgt spid="6146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61461"/>
                                        </p:tgtEl>
                                        <p:attrNameLst>
                                          <p:attrName>style.visibility</p:attrName>
                                        </p:attrNameLst>
                                      </p:cBhvr>
                                      <p:to>
                                        <p:strVal val="visible"/>
                                      </p:to>
                                    </p:set>
                                    <p:animEffect transition="in" filter="wheel(4)">
                                      <p:cBhvr>
                                        <p:cTn id="32" dur="2000"/>
                                        <p:tgtEl>
                                          <p:spTgt spid="61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8" grpId="0"/>
      <p:bldP spid="61459" grpId="0"/>
      <p:bldP spid="61460" grpId="0"/>
      <p:bldP spid="6146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4" descr="Cover">
            <a:extLst>
              <a:ext uri="{FF2B5EF4-FFF2-40B4-BE49-F238E27FC236}">
                <a16:creationId xmlns:a16="http://schemas.microsoft.com/office/drawing/2014/main" id="{D707E55D-D0A4-957E-0379-9AEB3B6318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5487988"/>
            <a:ext cx="3375025" cy="141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3" descr="Cover">
            <a:extLst>
              <a:ext uri="{FF2B5EF4-FFF2-40B4-BE49-F238E27FC236}">
                <a16:creationId xmlns:a16="http://schemas.microsoft.com/office/drawing/2014/main" id="{F558B2F7-A15F-4FFE-2D0F-428AAABD58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4941888"/>
            <a:ext cx="3433763"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2" descr="Cover">
            <a:extLst>
              <a:ext uri="{FF2B5EF4-FFF2-40B4-BE49-F238E27FC236}">
                <a16:creationId xmlns:a16="http://schemas.microsoft.com/office/drawing/2014/main" id="{E7B3CA7D-D206-C38E-79FF-DAC84D77E1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1913" y="3389313"/>
            <a:ext cx="2943225" cy="2598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1" descr="Cover">
            <a:extLst>
              <a:ext uri="{FF2B5EF4-FFF2-40B4-BE49-F238E27FC236}">
                <a16:creationId xmlns:a16="http://schemas.microsoft.com/office/drawing/2014/main" id="{F8296BB9-C889-B9A3-D95C-040A87DBB7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56675" y="4565650"/>
            <a:ext cx="262572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20" descr="Cover">
            <a:extLst>
              <a:ext uri="{FF2B5EF4-FFF2-40B4-BE49-F238E27FC236}">
                <a16:creationId xmlns:a16="http://schemas.microsoft.com/office/drawing/2014/main" id="{69032862-37B3-586A-6B6E-B75823CB74D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56675" y="4525963"/>
            <a:ext cx="2578100"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8" descr="Cover">
            <a:extLst>
              <a:ext uri="{FF2B5EF4-FFF2-40B4-BE49-F238E27FC236}">
                <a16:creationId xmlns:a16="http://schemas.microsoft.com/office/drawing/2014/main" id="{EA2311FC-6556-850E-7CB9-2E5CFD999D7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3813" y="3584575"/>
            <a:ext cx="2782887" cy="13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13" descr="Cover">
            <a:extLst>
              <a:ext uri="{FF2B5EF4-FFF2-40B4-BE49-F238E27FC236}">
                <a16:creationId xmlns:a16="http://schemas.microsoft.com/office/drawing/2014/main" id="{0615A809-ACB8-8A8C-4DC2-8B018A1DE6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1675" y="1235075"/>
            <a:ext cx="388778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1" descr="Cover">
            <a:extLst>
              <a:ext uri="{FF2B5EF4-FFF2-40B4-BE49-F238E27FC236}">
                <a16:creationId xmlns:a16="http://schemas.microsoft.com/office/drawing/2014/main" id="{4039D426-03F0-6648-D0B5-F03FA17703E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2363" y="53975"/>
            <a:ext cx="3694112"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10" descr="Cover">
            <a:extLst>
              <a:ext uri="{FF2B5EF4-FFF2-40B4-BE49-F238E27FC236}">
                <a16:creationId xmlns:a16="http://schemas.microsoft.com/office/drawing/2014/main" id="{702BB1BF-5141-F20C-610B-1E1B50A340A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65638" y="960438"/>
            <a:ext cx="2376487" cy="302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3" name="Picture 9" descr="Cover">
            <a:extLst>
              <a:ext uri="{FF2B5EF4-FFF2-40B4-BE49-F238E27FC236}">
                <a16:creationId xmlns:a16="http://schemas.microsoft.com/office/drawing/2014/main" id="{D1351EFC-6A20-0A66-73BB-834111186A7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64563" y="1481138"/>
            <a:ext cx="2306637" cy="158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8" descr="Cover">
            <a:extLst>
              <a:ext uri="{FF2B5EF4-FFF2-40B4-BE49-F238E27FC236}">
                <a16:creationId xmlns:a16="http://schemas.microsoft.com/office/drawing/2014/main" id="{83DCCD64-4E41-CC13-363A-DB2A46156D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564563" y="1325563"/>
            <a:ext cx="2582862"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7" descr="Cover">
            <a:extLst>
              <a:ext uri="{FF2B5EF4-FFF2-40B4-BE49-F238E27FC236}">
                <a16:creationId xmlns:a16="http://schemas.microsoft.com/office/drawing/2014/main" id="{A8020FDB-A8AE-7D86-FC77-52DDB3DD9BB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399463" y="685800"/>
            <a:ext cx="19939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Picture 6" descr="Cover">
            <a:extLst>
              <a:ext uri="{FF2B5EF4-FFF2-40B4-BE49-F238E27FC236}">
                <a16:creationId xmlns:a16="http://schemas.microsoft.com/office/drawing/2014/main" id="{71D2892A-148B-DFD6-2780-FF5D3E1F547B}"/>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385175" y="46038"/>
            <a:ext cx="2557463" cy="151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Picture 5" descr="Cover">
            <a:extLst>
              <a:ext uri="{FF2B5EF4-FFF2-40B4-BE49-F238E27FC236}">
                <a16:creationId xmlns:a16="http://schemas.microsoft.com/office/drawing/2014/main" id="{13E63768-11FA-C5E4-14A7-AD115BF9ED56}"/>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73788" y="1143000"/>
            <a:ext cx="2519362"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8" name="Picture 4" descr="Cover">
            <a:extLst>
              <a:ext uri="{FF2B5EF4-FFF2-40B4-BE49-F238E27FC236}">
                <a16:creationId xmlns:a16="http://schemas.microsoft.com/office/drawing/2014/main" id="{1136077A-A12F-57E3-3423-D9839C212D9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69000" y="3035300"/>
            <a:ext cx="1095375" cy="114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9" name="Picture 2" descr="Káº¿t quáº£ hÃ¬nh áº£nh cho áº¿ch khi ra ngoÃ i giáº¿ng">
            <a:extLst>
              <a:ext uri="{FF2B5EF4-FFF2-40B4-BE49-F238E27FC236}">
                <a16:creationId xmlns:a16="http://schemas.microsoft.com/office/drawing/2014/main" id="{AE8FE0DA-8CF0-F813-8553-2FF74012A02E}"/>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482725" y="858838"/>
            <a:ext cx="1719263" cy="75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0" name="Picture 19" descr="Cover">
            <a:extLst>
              <a:ext uri="{FF2B5EF4-FFF2-40B4-BE49-F238E27FC236}">
                <a16:creationId xmlns:a16="http://schemas.microsoft.com/office/drawing/2014/main" id="{1D7521B0-DA4A-A74F-F3C8-340E6E535192}"/>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747125" y="3508375"/>
            <a:ext cx="28289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F7CDF0FF-D91E-FAE9-78B8-38FF69732415}"/>
              </a:ext>
            </a:extLst>
          </p:cNvPr>
          <p:cNvSpPr/>
          <p:nvPr/>
        </p:nvSpPr>
        <p:spPr>
          <a:xfrm>
            <a:off x="4997450" y="3005138"/>
            <a:ext cx="83185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dirty="0" err="1"/>
              <a:t>Rùa</a:t>
            </a:r>
            <a:r>
              <a:rPr lang="en-US" dirty="0"/>
              <a:t> ở </a:t>
            </a:r>
            <a:r>
              <a:rPr lang="en-US" dirty="0" err="1"/>
              <a:t>biển</a:t>
            </a:r>
            <a:r>
              <a:rPr lang="en-US" dirty="0"/>
              <a:t> </a:t>
            </a:r>
            <a:r>
              <a:rPr lang="en-US" dirty="0" err="1"/>
              <a:t>lớn</a:t>
            </a:r>
            <a:endParaRPr lang="vi-VN" dirty="0"/>
          </a:p>
        </p:txBody>
      </p:sp>
      <p:sp>
        <p:nvSpPr>
          <p:cNvPr id="3" name="Speech Bubble: Rectangle with Corners Rounded 2">
            <a:extLst>
              <a:ext uri="{FF2B5EF4-FFF2-40B4-BE49-F238E27FC236}">
                <a16:creationId xmlns:a16="http://schemas.microsoft.com/office/drawing/2014/main" id="{28AB7AE1-CD44-FD02-4363-4CFF2031C92D}"/>
              </a:ext>
            </a:extLst>
          </p:cNvPr>
          <p:cNvSpPr/>
          <p:nvPr/>
        </p:nvSpPr>
        <p:spPr>
          <a:xfrm>
            <a:off x="177800" y="2530475"/>
            <a:ext cx="3317875" cy="2035175"/>
          </a:xfrm>
          <a:prstGeom prst="wedgeRoundRectCallout">
            <a:avLst>
              <a:gd name="adj1" fmla="val 65309"/>
              <a:gd name="adj2" fmla="val 232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r>
              <a:rPr lang="vi-VN" sz="2000" dirty="0">
                <a:solidFill>
                  <a:schemeClr val="bg1"/>
                </a:solidFill>
                <a:latin typeface="Times New Roman" panose="02020603050405020304" pitchFamily="18" charset="0"/>
                <a:cs typeface="Times New Roman" panose="02020603050405020304" pitchFamily="18" charset="0"/>
              </a:rPr>
              <a:t>-    Sống ở biển Đông mênh mông, sâu thẳm.          </a:t>
            </a:r>
          </a:p>
          <a:p>
            <a:pPr marL="342900" indent="-342900" eaLnBrk="1" fontAlgn="auto" hangingPunct="1">
              <a:spcBef>
                <a:spcPts val="0"/>
              </a:spcBef>
              <a:spcAft>
                <a:spcPts val="0"/>
              </a:spcAft>
              <a:buFontTx/>
              <a:buChar char="-"/>
              <a:defRPr/>
            </a:pPr>
            <a:r>
              <a:rPr lang="vi-VN" sz="2000" dirty="0">
                <a:solidFill>
                  <a:schemeClr val="bg1"/>
                </a:solidFill>
                <a:latin typeface="Times New Roman" panose="02020603050405020304" pitchFamily="18" charset="0"/>
                <a:cs typeface="Times New Roman" panose="02020603050405020304" pitchFamily="18" charset="0"/>
              </a:rPr>
              <a:t>Có hiểu biết sâu sắc, </a:t>
            </a:r>
          </a:p>
          <a:p>
            <a:pPr marL="342900" indent="-342900" eaLnBrk="1" fontAlgn="auto" hangingPunct="1">
              <a:spcBef>
                <a:spcPts val="0"/>
              </a:spcBef>
              <a:spcAft>
                <a:spcPts val="0"/>
              </a:spcAft>
              <a:buFontTx/>
              <a:buChar char="-"/>
              <a:defRPr/>
            </a:pPr>
            <a:r>
              <a:rPr lang="vi-VN" sz="2000" dirty="0">
                <a:solidFill>
                  <a:schemeClr val="bg1"/>
                </a:solidFill>
                <a:latin typeface="Times New Roman" panose="02020603050405020304" pitchFamily="18" charset="0"/>
                <a:cs typeface="Times New Roman" panose="02020603050405020304" pitchFamily="18" charset="0"/>
              </a:rPr>
              <a:t>Suy nghĩ thấu đáo, cẩn thận</a:t>
            </a:r>
            <a:endParaRPr lang="vi-VN" sz="2000" dirty="0">
              <a:solidFill>
                <a:schemeClr val="bg1"/>
              </a:solidFill>
            </a:endParaRPr>
          </a:p>
        </p:txBody>
      </p:sp>
      <p:pic>
        <p:nvPicPr>
          <p:cNvPr id="18453" name="Picture 26">
            <a:extLst>
              <a:ext uri="{FF2B5EF4-FFF2-40B4-BE49-F238E27FC236}">
                <a16:creationId xmlns:a16="http://schemas.microsoft.com/office/drawing/2014/main" id="{A3BF1E71-B36D-EE9A-EAF9-230ACF2B3656}"/>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563938" y="3017838"/>
            <a:ext cx="1427162"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998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Text Box 17">
            <a:extLst>
              <a:ext uri="{FF2B5EF4-FFF2-40B4-BE49-F238E27FC236}">
                <a16:creationId xmlns:a16="http://schemas.microsoft.com/office/drawing/2014/main" id="{04947F0A-A460-1499-5535-3AD33BC7703E}"/>
              </a:ext>
            </a:extLst>
          </p:cNvPr>
          <p:cNvSpPr txBox="1">
            <a:spLocks noChangeArrowheads="1"/>
          </p:cNvSpPr>
          <p:nvPr/>
        </p:nvSpPr>
        <p:spPr bwMode="auto">
          <a:xfrm>
            <a:off x="333043" y="0"/>
            <a:ext cx="112493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32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PHIẾU HỌC TẬP SỐ 1 </a:t>
            </a:r>
            <a:r>
              <a:rPr lang="en-US" altLang="vi-VN" sz="4000">
                <a:solidFill>
                  <a:srgbClr val="0D0D0D"/>
                </a:solidFill>
                <a:ea typeface="Calibri" panose="020F0502020204030204" pitchFamily="34" charset="0"/>
                <a:cs typeface="Times New Roman" panose="02020603050405020304" pitchFamily="18" charset="0"/>
              </a:rPr>
              <a:t>(</a:t>
            </a:r>
            <a:r>
              <a:rPr lang="en-US" altLang="vi-VN" sz="32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Hoạt động cá nhân - Thời gian:2 phút</a:t>
            </a:r>
            <a:r>
              <a:rPr lang="en-US" altLang="vi-VN" sz="4000">
                <a:solidFill>
                  <a:srgbClr val="0D0D0D"/>
                </a:solidFill>
                <a:ea typeface="Calibri" panose="020F0502020204030204" pitchFamily="34" charset="0"/>
                <a:cs typeface="Times New Roman" panose="02020603050405020304" pitchFamily="18" charset="0"/>
              </a:rPr>
              <a:t>)</a:t>
            </a:r>
            <a:endParaRPr lang="en-US" altLang="en-US" sz="4000" b="1">
              <a:solidFill>
                <a:srgbClr val="0000FF"/>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621EE031-F4AC-45BC-825E-8B5C01FC1FB5}"/>
              </a:ext>
            </a:extLst>
          </p:cNvPr>
          <p:cNvGraphicFramePr>
            <a:graphicFrameLocks noGrp="1"/>
          </p:cNvGraphicFramePr>
          <p:nvPr>
            <p:extLst>
              <p:ext uri="{D42A27DB-BD31-4B8C-83A1-F6EECF244321}">
                <p14:modId xmlns:p14="http://schemas.microsoft.com/office/powerpoint/2010/main" val="4210057133"/>
              </p:ext>
            </p:extLst>
          </p:nvPr>
        </p:nvGraphicFramePr>
        <p:xfrm>
          <a:off x="0" y="707886"/>
          <a:ext cx="12192000" cy="5924392"/>
        </p:xfrm>
        <a:graphic>
          <a:graphicData uri="http://schemas.openxmlformats.org/drawingml/2006/table">
            <a:tbl>
              <a:tblPr firstRow="1" firstCol="1" bandRow="1">
                <a:tableStyleId>{5C22544A-7EE6-4342-B048-85BDC9FD1C3A}</a:tableStyleId>
              </a:tblPr>
              <a:tblGrid>
                <a:gridCol w="4435522">
                  <a:extLst>
                    <a:ext uri="{9D8B030D-6E8A-4147-A177-3AD203B41FA5}">
                      <a16:colId xmlns:a16="http://schemas.microsoft.com/office/drawing/2014/main" val="519992366"/>
                    </a:ext>
                  </a:extLst>
                </a:gridCol>
                <a:gridCol w="7756478">
                  <a:extLst>
                    <a:ext uri="{9D8B030D-6E8A-4147-A177-3AD203B41FA5}">
                      <a16:colId xmlns:a16="http://schemas.microsoft.com/office/drawing/2014/main" val="3745719173"/>
                    </a:ext>
                  </a:extLst>
                </a:gridCol>
              </a:tblGrid>
              <a:tr h="475070">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Tác giả</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Tác phẩm</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9562237"/>
                  </a:ext>
                </a:extLst>
              </a:tr>
              <a:tr h="5437728">
                <a:tc>
                  <a:txBody>
                    <a:bodyPr/>
                    <a:lstStyle/>
                    <a:p>
                      <a:pPr marL="457200" indent="-457200" algn="just">
                        <a:lnSpc>
                          <a:spcPct val="107000"/>
                        </a:lnSpc>
                        <a:spcAft>
                          <a:spcPts val="0"/>
                        </a:spcAft>
                        <a:buFontTx/>
                        <a:buChar char="-"/>
                      </a:pPr>
                      <a:r>
                        <a:rPr lang="en-US" sz="3200">
                          <a:effectLst/>
                          <a:latin typeface="Times New Roman" panose="02020603050405020304" pitchFamily="18" charset="0"/>
                          <a:cs typeface="Times New Roman" panose="02020603050405020304" pitchFamily="18" charset="0"/>
                        </a:rPr>
                        <a:t> Tên:</a:t>
                      </a:r>
                    </a:p>
                    <a:p>
                      <a:pPr marL="457200" indent="-457200" algn="just">
                        <a:lnSpc>
                          <a:spcPct val="107000"/>
                        </a:lnSpc>
                        <a:spcAft>
                          <a:spcPts val="0"/>
                        </a:spcAft>
                        <a:buFontTx/>
                        <a:buChar char="-"/>
                      </a:pPr>
                      <a:r>
                        <a:rPr lang="en-US" sz="3200">
                          <a:effectLst/>
                          <a:latin typeface="Times New Roman" panose="02020603050405020304" pitchFamily="18" charset="0"/>
                          <a:ea typeface="Calibri" panose="020F0502020204030204" pitchFamily="34" charset="0"/>
                          <a:cs typeface="Times New Roman" panose="02020603050405020304" pitchFamily="18" charset="0"/>
                        </a:rPr>
                        <a:t>Tuổi:</a:t>
                      </a:r>
                    </a:p>
                    <a:p>
                      <a:pPr marL="457200" indent="-457200" algn="just">
                        <a:lnSpc>
                          <a:spcPct val="107000"/>
                        </a:lnSpc>
                        <a:spcAft>
                          <a:spcPts val="0"/>
                        </a:spcAft>
                        <a:buFontTx/>
                        <a:buChar char="-"/>
                      </a:pPr>
                      <a:r>
                        <a:rPr lang="en-US" sz="3200">
                          <a:effectLst/>
                          <a:latin typeface="Times New Roman" panose="02020603050405020304" pitchFamily="18" charset="0"/>
                          <a:ea typeface="Calibri" panose="020F0502020204030204" pitchFamily="34" charset="0"/>
                          <a:cs typeface="Times New Roman" panose="02020603050405020304" pitchFamily="18" charset="0"/>
                        </a:rPr>
                        <a:t>Quê quán:</a:t>
                      </a:r>
                    </a:p>
                    <a:p>
                      <a:pPr marL="457200" indent="-457200" algn="just">
                        <a:lnSpc>
                          <a:spcPct val="107000"/>
                        </a:lnSpc>
                        <a:spcAft>
                          <a:spcPts val="0"/>
                        </a:spcAft>
                        <a:buFontTx/>
                        <a:buChar char="-"/>
                      </a:pPr>
                      <a:r>
                        <a:rPr lang="en-US" sz="3200">
                          <a:effectLst/>
                          <a:latin typeface="Times New Roman" panose="02020603050405020304" pitchFamily="18" charset="0"/>
                          <a:ea typeface="Calibri" panose="020F0502020204030204" pitchFamily="34" charset="0"/>
                          <a:cs typeface="Times New Roman" panose="02020603050405020304" pitchFamily="18" charset="0"/>
                        </a:rPr>
                        <a:t>Thể loại sáng tác:</a:t>
                      </a:r>
                    </a:p>
                    <a:p>
                      <a:pPr marL="457200" indent="-457200" algn="just">
                        <a:lnSpc>
                          <a:spcPct val="107000"/>
                        </a:lnSpc>
                        <a:spcAft>
                          <a:spcPts val="0"/>
                        </a:spcAft>
                        <a:buFontTx/>
                        <a:buChar char="-"/>
                      </a:pPr>
                      <a:r>
                        <a:rPr lang="en-US" sz="3200">
                          <a:effectLst/>
                          <a:latin typeface="Times New Roman" panose="02020603050405020304" pitchFamily="18" charset="0"/>
                          <a:ea typeface="Calibri" panose="020F0502020204030204" pitchFamily="34" charset="0"/>
                          <a:cs typeface="Times New Roman" panose="02020603050405020304" pitchFamily="18" charset="0"/>
                        </a:rPr>
                        <a:t>Sáng tác tiêu biểu:</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4000">
                          <a:effectLst/>
                          <a:latin typeface="Times New Roman" panose="02020603050405020304" pitchFamily="18" charset="0"/>
                          <a:cs typeface="Times New Roman" panose="02020603050405020304" pitchFamily="18" charset="0"/>
                        </a:rPr>
                        <a:t>- Thể loại:</a:t>
                      </a:r>
                      <a:endParaRPr lang="vi-VN" sz="40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4000">
                          <a:effectLst/>
                          <a:latin typeface="Times New Roman" panose="02020603050405020304" pitchFamily="18" charset="0"/>
                          <a:cs typeface="Times New Roman" panose="02020603050405020304" pitchFamily="18" charset="0"/>
                        </a:rPr>
                        <a:t>- Xuất xứ</a:t>
                      </a:r>
                      <a:endParaRPr lang="vi-VN" sz="40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4000">
                          <a:effectLst/>
                          <a:latin typeface="Times New Roman" panose="02020603050405020304" pitchFamily="18" charset="0"/>
                          <a:cs typeface="Times New Roman" panose="02020603050405020304" pitchFamily="18" charset="0"/>
                        </a:rPr>
                        <a:t>- Ngôi kể:</a:t>
                      </a:r>
                      <a:endParaRPr lang="vi-VN" sz="4000">
                        <a:effectLst/>
                        <a:latin typeface="Times New Roman" panose="02020603050405020304" pitchFamily="18" charset="0"/>
                        <a:cs typeface="Times New Roman" panose="02020603050405020304" pitchFamily="18" charset="0"/>
                      </a:endParaRPr>
                    </a:p>
                    <a:p>
                      <a:pPr marL="0" indent="0" algn="just">
                        <a:lnSpc>
                          <a:spcPct val="107000"/>
                        </a:lnSpc>
                        <a:spcAft>
                          <a:spcPts val="0"/>
                        </a:spcAft>
                        <a:buFontTx/>
                        <a:buNone/>
                      </a:pPr>
                      <a:r>
                        <a:rPr lang="en-US" sz="4000">
                          <a:effectLst/>
                          <a:latin typeface="Times New Roman" panose="02020603050405020304" pitchFamily="18" charset="0"/>
                          <a:cs typeface="Times New Roman" panose="02020603050405020304" pitchFamily="18" charset="0"/>
                        </a:rPr>
                        <a:t>- Nhân vật:</a:t>
                      </a:r>
                    </a:p>
                    <a:p>
                      <a:pPr marL="0" indent="0" algn="just">
                        <a:lnSpc>
                          <a:spcPct val="107000"/>
                        </a:lnSpc>
                        <a:spcAft>
                          <a:spcPts val="0"/>
                        </a:spcAft>
                        <a:buFontTx/>
                        <a:buNone/>
                      </a:pPr>
                      <a:r>
                        <a:rPr lang="en-US" sz="4000">
                          <a:effectLst/>
                          <a:latin typeface="Times New Roman" panose="02020603050405020304" pitchFamily="18" charset="0"/>
                          <a:cs typeface="Times New Roman" panose="02020603050405020304" pitchFamily="18" charset="0"/>
                        </a:rPr>
                        <a:t>- PTBĐ:</a:t>
                      </a:r>
                      <a:endParaRPr lang="vi-VN" sz="40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4000">
                          <a:effectLst/>
                          <a:latin typeface="Times New Roman" panose="02020603050405020304" pitchFamily="18" charset="0"/>
                          <a:cs typeface="Times New Roman" panose="02020603050405020304" pitchFamily="18" charset="0"/>
                        </a:rPr>
                        <a:t>- Bố cục:</a:t>
                      </a:r>
                      <a:endParaRPr lang="vi-VN" sz="400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0608215"/>
                  </a:ext>
                </a:extLst>
              </a:tr>
            </a:tbl>
          </a:graphicData>
        </a:graphic>
      </p:graphicFrame>
    </p:spTree>
    <p:extLst>
      <p:ext uri="{BB962C8B-B14F-4D97-AF65-F5344CB8AC3E}">
        <p14:creationId xmlns:p14="http://schemas.microsoft.com/office/powerpoint/2010/main" val="466342409"/>
      </p:ext>
    </p:extLst>
  </p:cSld>
  <p:clrMapOvr>
    <a:masterClrMapping/>
  </p:clrMapOvr>
  <p:transition>
    <p:circl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9" name="Text Box 17">
            <a:extLst>
              <a:ext uri="{FF2B5EF4-FFF2-40B4-BE49-F238E27FC236}">
                <a16:creationId xmlns:a16="http://schemas.microsoft.com/office/drawing/2014/main" id="{04947F0A-A460-1499-5535-3AD33BC7703E}"/>
              </a:ext>
            </a:extLst>
          </p:cNvPr>
          <p:cNvSpPr txBox="1">
            <a:spLocks noChangeArrowheads="1"/>
          </p:cNvSpPr>
          <p:nvPr/>
        </p:nvSpPr>
        <p:spPr bwMode="auto">
          <a:xfrm>
            <a:off x="333043" y="0"/>
            <a:ext cx="1124935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vi-VN" sz="32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PHIẾU HỌC TẬP SỐ 1 </a:t>
            </a:r>
            <a:r>
              <a:rPr lang="en-US" altLang="vi-VN" sz="4000">
                <a:solidFill>
                  <a:srgbClr val="0D0D0D"/>
                </a:solidFill>
                <a:ea typeface="Calibri" panose="020F0502020204030204" pitchFamily="34" charset="0"/>
                <a:cs typeface="Times New Roman" panose="02020603050405020304" pitchFamily="18" charset="0"/>
              </a:rPr>
              <a:t>(</a:t>
            </a:r>
            <a:r>
              <a:rPr lang="en-US" altLang="vi-VN" sz="3200">
                <a:solidFill>
                  <a:srgbClr val="0D0D0D"/>
                </a:solidFill>
                <a:latin typeface="Times New Roman" panose="02020603050405020304" pitchFamily="18" charset="0"/>
                <a:ea typeface="Calibri" panose="020F0502020204030204" pitchFamily="34" charset="0"/>
                <a:cs typeface="Times New Roman" panose="02020603050405020304" pitchFamily="18" charset="0"/>
              </a:rPr>
              <a:t>Hoạt động cá nhân - Thời gian:2 phút</a:t>
            </a:r>
            <a:r>
              <a:rPr lang="en-US" altLang="vi-VN" sz="4000">
                <a:solidFill>
                  <a:srgbClr val="0D0D0D"/>
                </a:solidFill>
                <a:ea typeface="Calibri" panose="020F0502020204030204" pitchFamily="34" charset="0"/>
                <a:cs typeface="Times New Roman" panose="02020603050405020304" pitchFamily="18" charset="0"/>
              </a:rPr>
              <a:t>)</a:t>
            </a:r>
            <a:endParaRPr lang="en-US" altLang="en-US" sz="4000" b="1">
              <a:solidFill>
                <a:srgbClr val="0000FF"/>
              </a:solidFill>
              <a:latin typeface="Times New Roman" panose="02020603050405020304" pitchFamily="18"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621EE031-F4AC-45BC-825E-8B5C01FC1FB5}"/>
              </a:ext>
            </a:extLst>
          </p:cNvPr>
          <p:cNvGraphicFramePr>
            <a:graphicFrameLocks noGrp="1"/>
          </p:cNvGraphicFramePr>
          <p:nvPr>
            <p:extLst>
              <p:ext uri="{D42A27DB-BD31-4B8C-83A1-F6EECF244321}">
                <p14:modId xmlns:p14="http://schemas.microsoft.com/office/powerpoint/2010/main" val="1858159979"/>
              </p:ext>
            </p:extLst>
          </p:nvPr>
        </p:nvGraphicFramePr>
        <p:xfrm>
          <a:off x="0" y="707886"/>
          <a:ext cx="12192000" cy="6191758"/>
        </p:xfrm>
        <a:graphic>
          <a:graphicData uri="http://schemas.openxmlformats.org/drawingml/2006/table">
            <a:tbl>
              <a:tblPr firstRow="1" firstCol="1" bandRow="1">
                <a:tableStyleId>{5C22544A-7EE6-4342-B048-85BDC9FD1C3A}</a:tableStyleId>
              </a:tblPr>
              <a:tblGrid>
                <a:gridCol w="4435522">
                  <a:extLst>
                    <a:ext uri="{9D8B030D-6E8A-4147-A177-3AD203B41FA5}">
                      <a16:colId xmlns:a16="http://schemas.microsoft.com/office/drawing/2014/main" val="519992366"/>
                    </a:ext>
                  </a:extLst>
                </a:gridCol>
                <a:gridCol w="7756478">
                  <a:extLst>
                    <a:ext uri="{9D8B030D-6E8A-4147-A177-3AD203B41FA5}">
                      <a16:colId xmlns:a16="http://schemas.microsoft.com/office/drawing/2014/main" val="3745719173"/>
                    </a:ext>
                  </a:extLst>
                </a:gridCol>
              </a:tblGrid>
              <a:tr h="475070">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Tác giả</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Tác phẩm</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79562237"/>
                  </a:ext>
                </a:extLst>
              </a:tr>
              <a:tr h="5437728">
                <a:tc>
                  <a:txBody>
                    <a:bodyPr/>
                    <a:lstStyle/>
                    <a:p>
                      <a:pPr algn="just">
                        <a:lnSpc>
                          <a:spcPct val="107000"/>
                        </a:lnSpc>
                        <a:spcAft>
                          <a:spcPts val="0"/>
                        </a:spcAft>
                      </a:pPr>
                      <a:r>
                        <a:rPr lang="en-US" sz="3200">
                          <a:effectLst/>
                          <a:latin typeface="Times New Roman" panose="02020603050405020304" pitchFamily="18" charset="0"/>
                          <a:cs typeface="Times New Roman" panose="02020603050405020304" pitchFamily="18" charset="0"/>
                        </a:rPr>
                        <a:t>- Trang Tử (369- 286 TCN</a:t>
                      </a:r>
                      <a:endParaRPr lang="vi-VN" sz="32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a:effectLst/>
                          <a:latin typeface="Times New Roman" panose="02020603050405020304" pitchFamily="18" charset="0"/>
                          <a:cs typeface="Times New Roman" panose="02020603050405020304" pitchFamily="18" charset="0"/>
                        </a:rPr>
                        <a:t>- Là một triết gia nổi tiếng của Trung Quốc</a:t>
                      </a:r>
                      <a:endParaRPr lang="vi-VN" sz="32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a:effectLst/>
                          <a:latin typeface="Times New Roman" panose="02020603050405020304" pitchFamily="18" charset="0"/>
                          <a:cs typeface="Times New Roman" panose="02020603050405020304" pitchFamily="18" charset="0"/>
                        </a:rPr>
                        <a:t>- Thể loại sáng tác: thư kinh, sử kí…</a:t>
                      </a:r>
                      <a:endParaRPr lang="vi-VN" sz="32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a:effectLst/>
                          <a:latin typeface="Times New Roman" panose="02020603050405020304" pitchFamily="18" charset="0"/>
                          <a:cs typeface="Times New Roman" panose="02020603050405020304" pitchFamily="18" charset="0"/>
                        </a:rPr>
                        <a:t>- Sáng tác tiêu biểu: sách Trang Tử (Nam Hoa Kinh), Sử kí Tư Mã Thiên…</a:t>
                      </a:r>
                      <a:endParaRPr lang="vi-VN" sz="320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n-US" sz="3200">
                          <a:effectLst/>
                          <a:latin typeface="Times New Roman" panose="02020603050405020304" pitchFamily="18" charset="0"/>
                          <a:cs typeface="Times New Roman" panose="02020603050405020304" pitchFamily="18" charset="0"/>
                        </a:rPr>
                        <a:t>- Thể loại: Truyện ngụ ngôn</a:t>
                      </a:r>
                      <a:endParaRPr lang="vi-VN" sz="32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a:effectLst/>
                          <a:latin typeface="Times New Roman" panose="02020603050405020304" pitchFamily="18" charset="0"/>
                          <a:cs typeface="Times New Roman" panose="02020603050405020304" pitchFamily="18" charset="0"/>
                        </a:rPr>
                        <a:t>- Xuất xứ: </a:t>
                      </a:r>
                      <a:r>
                        <a:rPr lang="vi-VN" sz="3200">
                          <a:effectLst/>
                          <a:latin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cs typeface="Times New Roman" panose="02020603050405020304" pitchFamily="18" charset="0"/>
                        </a:rPr>
                        <a:t>T</a:t>
                      </a:r>
                      <a:r>
                        <a:rPr lang="vi-VN" sz="3200">
                          <a:effectLst/>
                          <a:latin typeface="Times New Roman" panose="02020603050405020304" pitchFamily="18" charset="0"/>
                          <a:cs typeface="Times New Roman" panose="02020603050405020304" pitchFamily="18" charset="0"/>
                        </a:rPr>
                        <a:t>rích trong Thu Thủy ( thiên thứ 17) của sách Trang Tử</a:t>
                      </a:r>
                    </a:p>
                    <a:p>
                      <a:pPr algn="just">
                        <a:lnSpc>
                          <a:spcPct val="107000"/>
                        </a:lnSpc>
                        <a:spcAft>
                          <a:spcPts val="0"/>
                        </a:spcAft>
                      </a:pPr>
                      <a:r>
                        <a:rPr lang="en-US" sz="3200">
                          <a:effectLst/>
                          <a:latin typeface="Times New Roman" panose="02020603050405020304" pitchFamily="18" charset="0"/>
                          <a:cs typeface="Times New Roman" panose="02020603050405020304" pitchFamily="18" charset="0"/>
                        </a:rPr>
                        <a:t>- Ngôi kể: Thứ ba</a:t>
                      </a:r>
                      <a:endParaRPr lang="vi-VN" sz="32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a:effectLst/>
                          <a:latin typeface="Times New Roman" panose="02020603050405020304" pitchFamily="18" charset="0"/>
                          <a:cs typeface="Times New Roman" panose="02020603050405020304" pitchFamily="18" charset="0"/>
                        </a:rPr>
                        <a:t>- PTBĐ: tự sự</a:t>
                      </a:r>
                      <a:endParaRPr lang="vi-VN" sz="32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a:effectLst/>
                          <a:latin typeface="Times New Roman" panose="02020603050405020304" pitchFamily="18" charset="0"/>
                          <a:cs typeface="Times New Roman" panose="02020603050405020304" pitchFamily="18" charset="0"/>
                        </a:rPr>
                        <a:t>- Bố cục: 2 phần</a:t>
                      </a:r>
                      <a:endParaRPr lang="vi-VN" sz="32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a:effectLst/>
                          <a:latin typeface="Times New Roman" panose="02020603050405020304" pitchFamily="18" charset="0"/>
                          <a:cs typeface="Times New Roman" panose="02020603050405020304" pitchFamily="18" charset="0"/>
                        </a:rPr>
                        <a:t>+ Phần 1: Từ đầu đến “coi cho biết” : </a:t>
                      </a:r>
                    </a:p>
                    <a:p>
                      <a:pPr algn="just">
                        <a:lnSpc>
                          <a:spcPct val="107000"/>
                        </a:lnSpc>
                        <a:spcAft>
                          <a:spcPts val="0"/>
                        </a:spcAft>
                      </a:pPr>
                      <a:r>
                        <a:rPr lang="en-US" sz="3200">
                          <a:effectLst/>
                          <a:latin typeface="Times New Roman" panose="02020603050405020304" pitchFamily="18" charset="0"/>
                          <a:cs typeface="Times New Roman" panose="02020603050405020304" pitchFamily="18" charset="0"/>
                        </a:rPr>
                        <a:t>   Cuộc sống của con ếch bên trong giếng sụp.</a:t>
                      </a:r>
                      <a:endParaRPr lang="vi-VN" sz="3200">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3200">
                          <a:effectLst/>
                          <a:latin typeface="Times New Roman" panose="02020603050405020304" pitchFamily="18" charset="0"/>
                          <a:cs typeface="Times New Roman" panose="02020603050405020304" pitchFamily="18" charset="0"/>
                        </a:rPr>
                        <a:t>+ Phần 2: Còn lại: Con rùa cho ếch biết về cuộc sống của mình ngoài biển đông.</a:t>
                      </a:r>
                      <a:endParaRPr lang="vi-VN" sz="3200">
                        <a:effectLst/>
                        <a:latin typeface="Times New Roman" panose="02020603050405020304" pitchFamily="18" charset="0"/>
                        <a:cs typeface="Times New Roman" panose="02020603050405020304" pitchFamily="18" charset="0"/>
                      </a:endParaRPr>
                    </a:p>
                    <a:p>
                      <a:pPr>
                        <a:lnSpc>
                          <a:spcPct val="107000"/>
                        </a:lnSpc>
                        <a:spcAft>
                          <a:spcPts val="0"/>
                        </a:spcAft>
                      </a:pPr>
                      <a:r>
                        <a:rPr lang="en-US"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20608215"/>
                  </a:ext>
                </a:extLst>
              </a:tr>
            </a:tbl>
          </a:graphicData>
        </a:graphic>
      </p:graphicFrame>
    </p:spTree>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DDC92-6849-4B2A-BC21-8069F507FE7D}"/>
              </a:ext>
            </a:extLst>
          </p:cNvPr>
          <p:cNvSpPr>
            <a:spLocks noGrp="1"/>
          </p:cNvSpPr>
          <p:nvPr>
            <p:ph type="title"/>
          </p:nvPr>
        </p:nvSpPr>
        <p:spPr/>
        <p:txBody>
          <a:bodyPr>
            <a:normAutofit fontScale="90000"/>
          </a:bodyPr>
          <a:lstStyle/>
          <a:p>
            <a:r>
              <a:rPr lang="en-US">
                <a:latin typeface="Times New Roman" panose="02020603050405020304" pitchFamily="18" charset="0"/>
                <a:cs typeface="Times New Roman" panose="02020603050405020304" pitchFamily="18" charset="0"/>
              </a:rPr>
              <a:t>Hoạt động cá nhân: Thời gian 3 phút</a:t>
            </a:r>
            <a:br>
              <a:rPr lang="en-US">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    Tìm một số yếu tố truyện ngụ ngôn trong văn bản:  Ếch ngồi đáy giếng..</a:t>
            </a:r>
            <a:endParaRPr lang="vi-VN">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3D66F10-3B9F-41FB-9D62-4847B1731C25}"/>
              </a:ext>
            </a:extLst>
          </p:cNvPr>
          <p:cNvSpPr>
            <a:spLocks noGrp="1"/>
          </p:cNvSpPr>
          <p:nvPr>
            <p:ph idx="1"/>
          </p:nvPr>
        </p:nvSpPr>
        <p:spPr/>
        <p:txBody>
          <a:bodyPr>
            <a:normAutofit/>
          </a:bodyPr>
          <a:lstStyle/>
          <a:p>
            <a:r>
              <a:rPr lang="en-US" sz="4400">
                <a:latin typeface="Times New Roman" panose="02020603050405020304" pitchFamily="18" charset="0"/>
                <a:cs typeface="Times New Roman" panose="02020603050405020304" pitchFamily="18" charset="0"/>
              </a:rPr>
              <a:t>- Đề tài:</a:t>
            </a:r>
          </a:p>
          <a:p>
            <a:r>
              <a:rPr lang="en-US" sz="4400">
                <a:latin typeface="Times New Roman" panose="02020603050405020304" pitchFamily="18" charset="0"/>
                <a:cs typeface="Times New Roman" panose="02020603050405020304" pitchFamily="18" charset="0"/>
              </a:rPr>
              <a:t>- Tình huống:</a:t>
            </a:r>
          </a:p>
          <a:p>
            <a:r>
              <a:rPr lang="en-US" sz="4400">
                <a:latin typeface="Times New Roman" panose="02020603050405020304" pitchFamily="18" charset="0"/>
                <a:cs typeface="Times New Roman" panose="02020603050405020304" pitchFamily="18" charset="0"/>
              </a:rPr>
              <a:t>-Cốt truyện:</a:t>
            </a:r>
          </a:p>
          <a:p>
            <a:r>
              <a:rPr lang="en-US" sz="4400">
                <a:latin typeface="Times New Roman" panose="02020603050405020304" pitchFamily="18" charset="0"/>
                <a:cs typeface="Times New Roman" panose="02020603050405020304" pitchFamily="18" charset="0"/>
              </a:rPr>
              <a:t>- Nhân vật:</a:t>
            </a:r>
          </a:p>
          <a:p>
            <a:r>
              <a:rPr lang="en-US" sz="4400">
                <a:latin typeface="Times New Roman" panose="02020603050405020304" pitchFamily="18" charset="0"/>
                <a:cs typeface="Times New Roman" panose="02020603050405020304" pitchFamily="18" charset="0"/>
              </a:rPr>
              <a:t>- Chủ đề:</a:t>
            </a:r>
            <a:endParaRPr lang="vi-VN" sz="44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59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65DA71C7-76AD-4A2E-AF07-CF3381A6C25E}"/>
              </a:ext>
            </a:extLst>
          </p:cNvPr>
          <p:cNvGraphicFramePr>
            <a:graphicFrameLocks noGrp="1"/>
          </p:cNvGraphicFramePr>
          <p:nvPr>
            <p:extLst>
              <p:ext uri="{D42A27DB-BD31-4B8C-83A1-F6EECF244321}">
                <p14:modId xmlns:p14="http://schemas.microsoft.com/office/powerpoint/2010/main" val="3643999682"/>
              </p:ext>
            </p:extLst>
          </p:nvPr>
        </p:nvGraphicFramePr>
        <p:xfrm>
          <a:off x="172277" y="1842052"/>
          <a:ext cx="11834192" cy="4631909"/>
        </p:xfrm>
        <a:graphic>
          <a:graphicData uri="http://schemas.openxmlformats.org/drawingml/2006/table">
            <a:tbl>
              <a:tblPr firstRow="1" firstCol="1" bandRow="1">
                <a:tableStyleId>{5C22544A-7EE6-4342-B048-85BDC9FD1C3A}</a:tableStyleId>
              </a:tblPr>
              <a:tblGrid>
                <a:gridCol w="1203034">
                  <a:extLst>
                    <a:ext uri="{9D8B030D-6E8A-4147-A177-3AD203B41FA5}">
                      <a16:colId xmlns:a16="http://schemas.microsoft.com/office/drawing/2014/main" val="1871074648"/>
                    </a:ext>
                  </a:extLst>
                </a:gridCol>
                <a:gridCol w="3479189">
                  <a:extLst>
                    <a:ext uri="{9D8B030D-6E8A-4147-A177-3AD203B41FA5}">
                      <a16:colId xmlns:a16="http://schemas.microsoft.com/office/drawing/2014/main" val="668265677"/>
                    </a:ext>
                  </a:extLst>
                </a:gridCol>
                <a:gridCol w="2971411">
                  <a:extLst>
                    <a:ext uri="{9D8B030D-6E8A-4147-A177-3AD203B41FA5}">
                      <a16:colId xmlns:a16="http://schemas.microsoft.com/office/drawing/2014/main" val="1777326224"/>
                    </a:ext>
                  </a:extLst>
                </a:gridCol>
                <a:gridCol w="4180558">
                  <a:extLst>
                    <a:ext uri="{9D8B030D-6E8A-4147-A177-3AD203B41FA5}">
                      <a16:colId xmlns:a16="http://schemas.microsoft.com/office/drawing/2014/main" val="1968464110"/>
                    </a:ext>
                  </a:extLst>
                </a:gridCol>
              </a:tblGrid>
              <a:tr h="444130">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STT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gridSpan="3">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Nhân vật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2856857677"/>
                  </a:ext>
                </a:extLst>
              </a:tr>
              <a:tr h="444130">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1</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latin typeface="Times New Roman" panose="02020603050405020304" pitchFamily="18" charset="0"/>
                          <a:cs typeface="Times New Roman" panose="02020603050405020304" pitchFamily="18" charset="0"/>
                        </a:rPr>
                        <a:t>Chi tiết biểu hiện</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Ếch</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Rùa</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34118332"/>
                  </a:ext>
                </a:extLst>
              </a:tr>
              <a:tr h="444130">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2</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latin typeface="Times New Roman" panose="02020603050405020304" pitchFamily="18" charset="0"/>
                          <a:cs typeface="Times New Roman" panose="02020603050405020304" pitchFamily="18" charset="0"/>
                        </a:rPr>
                        <a:t>Môi trường sống</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1250936"/>
                  </a:ext>
                </a:extLst>
              </a:tr>
              <a:tr h="444130">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3</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latin typeface="Times New Roman" panose="02020603050405020304" pitchFamily="18" charset="0"/>
                          <a:cs typeface="Times New Roman" panose="02020603050405020304" pitchFamily="18" charset="0"/>
                        </a:rPr>
                        <a:t>Trải nghiệm</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41766682"/>
                  </a:ext>
                </a:extLst>
              </a:tr>
              <a:tr h="495882">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4</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latin typeface="Times New Roman" panose="02020603050405020304" pitchFamily="18" charset="0"/>
                          <a:cs typeface="Times New Roman" panose="02020603050405020304" pitchFamily="18" charset="0"/>
                        </a:rPr>
                        <a:t>Suy nghĩ và cảm xúc</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7212366"/>
                  </a:ext>
                </a:extLst>
              </a:tr>
              <a:tr h="1676746">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5</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US" sz="3200">
                          <a:effectLst/>
                          <a:latin typeface="Times New Roman" panose="02020603050405020304" pitchFamily="18" charset="0"/>
                          <a:cs typeface="Times New Roman" panose="02020603050405020304" pitchFamily="18" charset="0"/>
                        </a:rPr>
                        <a:t>Nhận xét nghệ thuật xây dựng nhân vật</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3200">
                          <a:effectLst/>
                          <a:latin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8015319"/>
                  </a:ext>
                </a:extLst>
              </a:tr>
            </a:tbl>
          </a:graphicData>
        </a:graphic>
      </p:graphicFrame>
      <p:sp>
        <p:nvSpPr>
          <p:cNvPr id="5" name="Rectangle 1">
            <a:extLst>
              <a:ext uri="{FF2B5EF4-FFF2-40B4-BE49-F238E27FC236}">
                <a16:creationId xmlns:a16="http://schemas.microsoft.com/office/drawing/2014/main" id="{E013C116-AC85-408C-9A18-981D365E7D9B}"/>
              </a:ext>
            </a:extLst>
          </p:cNvPr>
          <p:cNvSpPr>
            <a:spLocks noGrp="1" noChangeArrowheads="1"/>
          </p:cNvSpPr>
          <p:nvPr>
            <p:ph type="title"/>
          </p:nvPr>
        </p:nvSpPr>
        <p:spPr bwMode="auto">
          <a:xfrm>
            <a:off x="172278" y="350798"/>
            <a:ext cx="11184836"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vi-VN" sz="3200" b="0" i="0" u="none" strike="noStrike" cap="none" normalizeH="0" baseline="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PHIẾU HỌC TẬP SỐ 2 (Thảo luận cặp đôi – thời gian 3 phút)</a:t>
            </a:r>
            <a:br>
              <a:rPr kumimoji="0" lang="en-US" altLang="vi-VN" sz="3200" b="0" i="0" u="none" strike="noStrike" cap="none" normalizeH="0" baseline="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en-US" altLang="vi-VN" sz="3200" b="0" i="0" u="none" strike="noStrike" cap="none" normalizeH="0" baseline="0">
                <a:ln>
                  <a:noFill/>
                </a:ln>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Tìm hiểu nhân vật ếch và nhân vật rùa.</a:t>
            </a:r>
            <a:endParaRPr kumimoji="0" lang="vi-VN" altLang="vi-VN"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vi-VN" altLang="vi-VN"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101698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76FDC-C0F1-404B-830A-9AF63D7945D5}"/>
              </a:ext>
            </a:extLst>
          </p:cNvPr>
          <p:cNvSpPr>
            <a:spLocks noGrp="1"/>
          </p:cNvSpPr>
          <p:nvPr>
            <p:ph type="title"/>
          </p:nvPr>
        </p:nvSpPr>
        <p:spPr>
          <a:xfrm>
            <a:off x="278296" y="1"/>
            <a:ext cx="11820939" cy="609599"/>
          </a:xfrm>
        </p:spPr>
        <p:txBody>
          <a:bodyPr>
            <a:normAutofit/>
          </a:bodyPr>
          <a:lstStyle/>
          <a:p>
            <a:r>
              <a:rPr lang="en-US" sz="2800">
                <a:latin typeface="Times New Roman" panose="02020603050405020304" pitchFamily="18" charset="0"/>
                <a:cs typeface="Times New Roman" panose="02020603050405020304" pitchFamily="18" charset="0"/>
              </a:rPr>
              <a:t>PHIẾU HỌC TẬP SỐ 2</a:t>
            </a:r>
            <a:r>
              <a:rPr lang="en-US" sz="3100">
                <a:latin typeface="Times New Roman" panose="02020603050405020304" pitchFamily="18" charset="0"/>
                <a:cs typeface="Times New Roman" panose="02020603050405020304" pitchFamily="18" charset="0"/>
              </a:rPr>
              <a:t>          Tìm hiểu  nhân vật ếch và vật rùa</a:t>
            </a:r>
            <a:endParaRPr lang="vi-VN"/>
          </a:p>
        </p:txBody>
      </p:sp>
      <p:graphicFrame>
        <p:nvGraphicFramePr>
          <p:cNvPr id="6" name="Table 5">
            <a:extLst>
              <a:ext uri="{FF2B5EF4-FFF2-40B4-BE49-F238E27FC236}">
                <a16:creationId xmlns:a16="http://schemas.microsoft.com/office/drawing/2014/main" id="{303C98AC-E946-4467-A931-E0E4708A3CD3}"/>
              </a:ext>
            </a:extLst>
          </p:cNvPr>
          <p:cNvGraphicFramePr>
            <a:graphicFrameLocks noGrp="1"/>
          </p:cNvGraphicFramePr>
          <p:nvPr>
            <p:extLst>
              <p:ext uri="{D42A27DB-BD31-4B8C-83A1-F6EECF244321}">
                <p14:modId xmlns:p14="http://schemas.microsoft.com/office/powerpoint/2010/main" val="850910458"/>
              </p:ext>
            </p:extLst>
          </p:nvPr>
        </p:nvGraphicFramePr>
        <p:xfrm>
          <a:off x="12700" y="565866"/>
          <a:ext cx="12179300" cy="6292133"/>
        </p:xfrm>
        <a:graphic>
          <a:graphicData uri="http://schemas.openxmlformats.org/drawingml/2006/table">
            <a:tbl>
              <a:tblPr firstRow="1" firstCol="1" bandRow="1">
                <a:tableStyleId>{5C22544A-7EE6-4342-B048-85BDC9FD1C3A}</a:tableStyleId>
              </a:tblPr>
              <a:tblGrid>
                <a:gridCol w="406400">
                  <a:extLst>
                    <a:ext uri="{9D8B030D-6E8A-4147-A177-3AD203B41FA5}">
                      <a16:colId xmlns:a16="http://schemas.microsoft.com/office/drawing/2014/main" val="2355081050"/>
                    </a:ext>
                  </a:extLst>
                </a:gridCol>
                <a:gridCol w="2095500">
                  <a:extLst>
                    <a:ext uri="{9D8B030D-6E8A-4147-A177-3AD203B41FA5}">
                      <a16:colId xmlns:a16="http://schemas.microsoft.com/office/drawing/2014/main" val="3508019931"/>
                    </a:ext>
                  </a:extLst>
                </a:gridCol>
                <a:gridCol w="4390888">
                  <a:extLst>
                    <a:ext uri="{9D8B030D-6E8A-4147-A177-3AD203B41FA5}">
                      <a16:colId xmlns:a16="http://schemas.microsoft.com/office/drawing/2014/main" val="2386532813"/>
                    </a:ext>
                  </a:extLst>
                </a:gridCol>
                <a:gridCol w="5286512">
                  <a:extLst>
                    <a:ext uri="{9D8B030D-6E8A-4147-A177-3AD203B41FA5}">
                      <a16:colId xmlns:a16="http://schemas.microsoft.com/office/drawing/2014/main" val="2212216323"/>
                    </a:ext>
                  </a:extLst>
                </a:gridCol>
              </a:tblGrid>
              <a:tr h="420915">
                <a:tc>
                  <a:txBody>
                    <a:bodyPr/>
                    <a:lstStyle/>
                    <a:p>
                      <a:pPr algn="ctr">
                        <a:lnSpc>
                          <a:spcPct val="107000"/>
                        </a:lnSpc>
                        <a:spcAft>
                          <a:spcPts val="0"/>
                        </a:spcAft>
                      </a:pP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gridSpan="3">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Nhân vật</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183229063"/>
                  </a:ext>
                </a:extLst>
              </a:tr>
              <a:tr h="636002">
                <a:tc>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1</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a:txBody>
                    <a:bodyPr/>
                    <a:lstStyle/>
                    <a:p>
                      <a:pPr>
                        <a:lnSpc>
                          <a:spcPct val="107000"/>
                        </a:lnSpc>
                        <a:spcAft>
                          <a:spcPts val="0"/>
                        </a:spcAft>
                      </a:pPr>
                      <a:r>
                        <a:rPr lang="en-US" sz="2600">
                          <a:effectLst/>
                          <a:latin typeface="Times New Roman" panose="02020603050405020304" pitchFamily="18" charset="0"/>
                          <a:cs typeface="Times New Roman" panose="02020603050405020304" pitchFamily="18" charset="0"/>
                        </a:rPr>
                        <a:t>Chi tiết biểu hiện</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a:txBody>
                    <a:bodyPr/>
                    <a:lstStyle/>
                    <a:p>
                      <a:pPr algn="ctr">
                        <a:lnSpc>
                          <a:spcPct val="107000"/>
                        </a:lnSpc>
                        <a:spcAft>
                          <a:spcPts val="0"/>
                        </a:spcAft>
                      </a:pPr>
                      <a:r>
                        <a:rPr lang="en-US" sz="2600">
                          <a:effectLst/>
                          <a:latin typeface="Times New Roman" panose="02020603050405020304" pitchFamily="18" charset="0"/>
                          <a:cs typeface="Times New Roman" panose="02020603050405020304" pitchFamily="18" charset="0"/>
                        </a:rPr>
                        <a:t>Ếch</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a:txBody>
                    <a:bodyPr/>
                    <a:lstStyle/>
                    <a:p>
                      <a:pPr algn="ctr">
                        <a:lnSpc>
                          <a:spcPct val="107000"/>
                        </a:lnSpc>
                        <a:spcAft>
                          <a:spcPts val="0"/>
                        </a:spcAft>
                      </a:pPr>
                      <a:r>
                        <a:rPr lang="en-US" sz="2600">
                          <a:effectLst/>
                          <a:latin typeface="Times New Roman" panose="02020603050405020304" pitchFamily="18" charset="0"/>
                          <a:cs typeface="Times New Roman" panose="02020603050405020304" pitchFamily="18" charset="0"/>
                        </a:rPr>
                        <a:t>Rùa</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extLst>
                  <a:ext uri="{0D108BD9-81ED-4DB2-BD59-A6C34878D82A}">
                    <a16:rowId xmlns:a16="http://schemas.microsoft.com/office/drawing/2014/main" val="2854339699"/>
                  </a:ext>
                </a:extLst>
              </a:tr>
              <a:tr h="835516">
                <a:tc>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2</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a:txBody>
                    <a:bodyPr/>
                    <a:lstStyle/>
                    <a:p>
                      <a:pPr>
                        <a:lnSpc>
                          <a:spcPct val="107000"/>
                        </a:lnSpc>
                        <a:spcAft>
                          <a:spcPts val="0"/>
                        </a:spcAft>
                      </a:pPr>
                      <a:r>
                        <a:rPr lang="en-US" sz="2600">
                          <a:effectLst/>
                          <a:latin typeface="Times New Roman" panose="02020603050405020304" pitchFamily="18" charset="0"/>
                          <a:cs typeface="Times New Roman" panose="02020603050405020304" pitchFamily="18" charset="0"/>
                        </a:rPr>
                        <a:t>Môi trường sống</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a:txBody>
                    <a:bodyPr/>
                    <a:lstStyle/>
                    <a:p>
                      <a:pPr algn="ctr">
                        <a:lnSpc>
                          <a:spcPct val="107000"/>
                        </a:lnSpc>
                        <a:spcAft>
                          <a:spcPts val="0"/>
                        </a:spcAft>
                      </a:pPr>
                      <a:r>
                        <a:rPr lang="en-AU" sz="2600">
                          <a:effectLst/>
                          <a:latin typeface="Times New Roman" panose="02020603050405020304" pitchFamily="18" charset="0"/>
                          <a:cs typeface="Times New Roman" panose="02020603050405020304" pitchFamily="18" charset="0"/>
                        </a:rPr>
                        <a:t>Trong </a:t>
                      </a:r>
                      <a:r>
                        <a:rPr lang="vi-VN" sz="2600">
                          <a:effectLst/>
                          <a:latin typeface="Times New Roman" panose="02020603050405020304" pitchFamily="18" charset="0"/>
                          <a:cs typeface="Times New Roman" panose="02020603050405020304" pitchFamily="18" charset="0"/>
                        </a:rPr>
                        <a:t>cái giếng sụp </a:t>
                      </a:r>
                      <a:endParaRPr lang="en-US" sz="2600">
                        <a:effectLst/>
                        <a:latin typeface="Times New Roman" panose="02020603050405020304" pitchFamily="18" charset="0"/>
                        <a:cs typeface="Times New Roman" panose="02020603050405020304" pitchFamily="18" charset="0"/>
                      </a:endParaRPr>
                    </a:p>
                    <a:p>
                      <a:pPr algn="ctr">
                        <a:lnSpc>
                          <a:spcPct val="107000"/>
                        </a:lnSpc>
                        <a:spcAft>
                          <a:spcPts val="0"/>
                        </a:spcAft>
                      </a:pPr>
                      <a:r>
                        <a:rPr lang="en-US" sz="2600">
                          <a:effectLst/>
                          <a:latin typeface="Times New Roman" panose="02020603050405020304" pitchFamily="18" charset="0"/>
                          <a:cs typeface="Times New Roman" panose="02020603050405020304" pitchFamily="18" charset="0"/>
                          <a:sym typeface="Wingdings" panose="05000000000000000000" pitchFamily="2" charset="2"/>
                        </a:rPr>
                        <a:t></a:t>
                      </a:r>
                      <a:r>
                        <a:rPr lang="en-US" sz="2600">
                          <a:effectLst/>
                          <a:latin typeface="Times New Roman" panose="02020603050405020304" pitchFamily="18" charset="0"/>
                          <a:cs typeface="Times New Roman" panose="02020603050405020304" pitchFamily="18" charset="0"/>
                        </a:rPr>
                        <a:t> </a:t>
                      </a:r>
                      <a:r>
                        <a:rPr lang="vi-VN" sz="2600">
                          <a:effectLst/>
                          <a:latin typeface="Times New Roman" panose="02020603050405020304" pitchFamily="18" charset="0"/>
                          <a:cs typeface="Times New Roman" panose="02020603050405020304" pitchFamily="18" charset="0"/>
                        </a:rPr>
                        <a:t>Chật hẹp</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a:txBody>
                    <a:bodyPr/>
                    <a:lstStyle/>
                    <a:p>
                      <a:pPr>
                        <a:lnSpc>
                          <a:spcPct val="107000"/>
                        </a:lnSpc>
                        <a:spcAft>
                          <a:spcPts val="0"/>
                        </a:spcAft>
                        <a:tabLst>
                          <a:tab pos="90170" algn="l"/>
                          <a:tab pos="180340" algn="l"/>
                        </a:tabLst>
                      </a:pPr>
                      <a:r>
                        <a:rPr lang="en-AU" sz="2600">
                          <a:effectLst/>
                          <a:latin typeface="Times New Roman" panose="02020603050405020304" pitchFamily="18" charset="0"/>
                          <a:cs typeface="Times New Roman" panose="02020603050405020304" pitchFamily="18" charset="0"/>
                        </a:rPr>
                        <a:t>B</a:t>
                      </a:r>
                      <a:r>
                        <a:rPr lang="vi-VN" sz="2600">
                          <a:effectLst/>
                          <a:latin typeface="Times New Roman" panose="02020603050405020304" pitchFamily="18" charset="0"/>
                          <a:cs typeface="Times New Roman" panose="02020603050405020304" pitchFamily="18" charset="0"/>
                        </a:rPr>
                        <a:t>iển</a:t>
                      </a:r>
                      <a:r>
                        <a:rPr lang="en-US" sz="2600">
                          <a:effectLst/>
                          <a:latin typeface="Times New Roman" panose="02020603050405020304" pitchFamily="18" charset="0"/>
                          <a:cs typeface="Times New Roman" panose="02020603050405020304" pitchFamily="18" charset="0"/>
                        </a:rPr>
                        <a:t> Đông </a:t>
                      </a:r>
                      <a:r>
                        <a:rPr lang="en-US" sz="2600">
                          <a:effectLst/>
                          <a:latin typeface="Times New Roman" panose="02020603050405020304" pitchFamily="18" charset="0"/>
                          <a:cs typeface="Times New Roman" panose="02020603050405020304" pitchFamily="18" charset="0"/>
                          <a:sym typeface="Wingdings" panose="05000000000000000000" pitchFamily="2" charset="2"/>
                        </a:rPr>
                        <a:t></a:t>
                      </a:r>
                      <a:r>
                        <a:rPr lang="en-US" sz="2600">
                          <a:effectLst/>
                          <a:latin typeface="Times New Roman" panose="02020603050405020304" pitchFamily="18" charset="0"/>
                          <a:cs typeface="Times New Roman" panose="02020603050405020304" pitchFamily="18" charset="0"/>
                        </a:rPr>
                        <a:t> </a:t>
                      </a:r>
                      <a:r>
                        <a:rPr lang="vi-VN" sz="2600">
                          <a:effectLst/>
                          <a:latin typeface="Times New Roman" panose="02020603050405020304" pitchFamily="18" charset="0"/>
                          <a:cs typeface="Times New Roman" panose="02020603050405020304" pitchFamily="18" charset="0"/>
                        </a:rPr>
                        <a:t>rộng lớn</a:t>
                      </a:r>
                      <a:r>
                        <a:rPr lang="en-US" sz="2600">
                          <a:effectLst/>
                          <a:latin typeface="Times New Roman" panose="02020603050405020304" pitchFamily="18" charset="0"/>
                          <a:cs typeface="Times New Roman" panose="02020603050405020304" pitchFamily="18" charset="0"/>
                        </a:rPr>
                        <a:t>.</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extLst>
                  <a:ext uri="{0D108BD9-81ED-4DB2-BD59-A6C34878D82A}">
                    <a16:rowId xmlns:a16="http://schemas.microsoft.com/office/drawing/2014/main" val="2281869563"/>
                  </a:ext>
                </a:extLst>
              </a:tr>
              <a:tr h="1267856">
                <a:tc>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3</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a:txBody>
                    <a:bodyPr/>
                    <a:lstStyle/>
                    <a:p>
                      <a:pPr>
                        <a:lnSpc>
                          <a:spcPct val="107000"/>
                        </a:lnSpc>
                        <a:spcAft>
                          <a:spcPts val="0"/>
                        </a:spcAft>
                      </a:pPr>
                      <a:r>
                        <a:rPr lang="en-US" sz="2600">
                          <a:effectLst/>
                          <a:latin typeface="Times New Roman" panose="02020603050405020304" pitchFamily="18" charset="0"/>
                          <a:cs typeface="Times New Roman" panose="02020603050405020304" pitchFamily="18" charset="0"/>
                        </a:rPr>
                        <a:t>Trải nghiệm</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a:txBody>
                    <a:bodyPr/>
                    <a:lstStyle/>
                    <a:p>
                      <a:pPr>
                        <a:lnSpc>
                          <a:spcPct val="107000"/>
                        </a:lnSpc>
                        <a:spcAft>
                          <a:spcPts val="0"/>
                        </a:spcAft>
                        <a:tabLst>
                          <a:tab pos="90170" algn="l"/>
                          <a:tab pos="180340" algn="l"/>
                        </a:tabLst>
                      </a:pPr>
                      <a:r>
                        <a:rPr lang="en-AU" sz="2600">
                          <a:effectLst/>
                          <a:latin typeface="Times New Roman" panose="02020603050405020304" pitchFamily="18" charset="0"/>
                          <a:cs typeface="Times New Roman" panose="02020603050405020304" pitchFamily="18" charset="0"/>
                        </a:rPr>
                        <a:t>   Chưa </a:t>
                      </a:r>
                      <a:r>
                        <a:rPr lang="vi-VN" sz="2600">
                          <a:effectLst/>
                          <a:latin typeface="Times New Roman" panose="02020603050405020304" pitchFamily="18" charset="0"/>
                          <a:cs typeface="Times New Roman" panose="02020603050405020304" pitchFamily="18" charset="0"/>
                        </a:rPr>
                        <a:t>đi đ</a:t>
                      </a:r>
                      <a:r>
                        <a:rPr lang="en-AU" sz="2600">
                          <a:effectLst/>
                          <a:latin typeface="Times New Roman" panose="02020603050405020304" pitchFamily="18" charset="0"/>
                          <a:cs typeface="Times New Roman" panose="02020603050405020304" pitchFamily="18" charset="0"/>
                        </a:rPr>
                        <a:t>âu, chỉ ở trong giếng có vài con </a:t>
                      </a:r>
                      <a:r>
                        <a:rPr lang="en-US" sz="2600">
                          <a:effectLst/>
                          <a:latin typeface="Times New Roman" panose="02020603050405020304" pitchFamily="18" charset="0"/>
                          <a:cs typeface="Times New Roman" panose="02020603050405020304" pitchFamily="18" charset="0"/>
                        </a:rPr>
                        <a:t>lăng quăng, con cua, nòng nọc,..</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a:txBody>
                    <a:bodyPr/>
                    <a:lstStyle/>
                    <a:p>
                      <a:pPr>
                        <a:lnSpc>
                          <a:spcPct val="107000"/>
                        </a:lnSpc>
                        <a:spcAft>
                          <a:spcPts val="0"/>
                        </a:spcAft>
                        <a:tabLst>
                          <a:tab pos="90170" algn="l"/>
                          <a:tab pos="180340" algn="l"/>
                        </a:tabLst>
                      </a:pPr>
                      <a:r>
                        <a:rPr lang="vi-VN" sz="2600">
                          <a:effectLst/>
                          <a:latin typeface="Times New Roman" panose="02020603050405020304" pitchFamily="18" charset="0"/>
                          <a:cs typeface="Times New Roman" panose="02020603050405020304" pitchFamily="18" charset="0"/>
                        </a:rPr>
                        <a:t>Đã đi đây đi đó, biết nhiều điều, chứng kiến nhiều điều</a:t>
                      </a:r>
                      <a:r>
                        <a:rPr lang="en-US" sz="2600">
                          <a:effectLst/>
                          <a:latin typeface="Times New Roman" panose="02020603050405020304" pitchFamily="18" charset="0"/>
                          <a:cs typeface="Times New Roman" panose="02020603050405020304" pitchFamily="18" charset="0"/>
                        </a:rPr>
                        <a:t>.</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extLst>
                  <a:ext uri="{0D108BD9-81ED-4DB2-BD59-A6C34878D82A}">
                    <a16:rowId xmlns:a16="http://schemas.microsoft.com/office/drawing/2014/main" val="2794332224"/>
                  </a:ext>
                </a:extLst>
              </a:tr>
              <a:tr h="1700195">
                <a:tc>
                  <a:txBody>
                    <a:bodyPr/>
                    <a:lstStyle/>
                    <a:p>
                      <a:pPr algn="ctr">
                        <a:lnSpc>
                          <a:spcPct val="107000"/>
                        </a:lnSpc>
                        <a:spcAft>
                          <a:spcPts val="0"/>
                        </a:spcAft>
                      </a:pPr>
                      <a:r>
                        <a:rPr lang="en-US" sz="2800">
                          <a:effectLst/>
                          <a:latin typeface="Times New Roman" panose="02020603050405020304" pitchFamily="18" charset="0"/>
                          <a:cs typeface="Times New Roman" panose="02020603050405020304" pitchFamily="18" charset="0"/>
                        </a:rPr>
                        <a:t>4</a:t>
                      </a:r>
                      <a:endParaRPr lang="vi-VN"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a:txBody>
                    <a:bodyPr/>
                    <a:lstStyle/>
                    <a:p>
                      <a:pPr>
                        <a:lnSpc>
                          <a:spcPct val="107000"/>
                        </a:lnSpc>
                        <a:spcAft>
                          <a:spcPts val="0"/>
                        </a:spcAft>
                      </a:pPr>
                      <a:r>
                        <a:rPr lang="en-US" sz="2600">
                          <a:effectLst/>
                          <a:latin typeface="Times New Roman" panose="02020603050405020304" pitchFamily="18" charset="0"/>
                          <a:cs typeface="Times New Roman" panose="02020603050405020304" pitchFamily="18" charset="0"/>
                        </a:rPr>
                        <a:t>Suy nghĩ và cảm xúc</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a:txBody>
                    <a:bodyPr/>
                    <a:lstStyle/>
                    <a:p>
                      <a:pPr>
                        <a:lnSpc>
                          <a:spcPct val="107000"/>
                        </a:lnSpc>
                        <a:spcAft>
                          <a:spcPts val="0"/>
                        </a:spcAft>
                        <a:tabLst>
                          <a:tab pos="90170" algn="l"/>
                          <a:tab pos="180340" algn="l"/>
                        </a:tabLst>
                      </a:pPr>
                      <a:r>
                        <a:rPr lang="nl-NL" sz="2600">
                          <a:effectLst/>
                          <a:latin typeface="Times New Roman" panose="02020603050405020304" pitchFamily="18" charset="0"/>
                          <a:cs typeface="Times New Roman" panose="02020603050405020304" pitchFamily="18" charset="0"/>
                        </a:rPr>
                        <a:t>  Sung sướng, tự mãn, xem mình là nhất, không ai sánh bằng</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a:txBody>
                    <a:bodyPr/>
                    <a:lstStyle/>
                    <a:p>
                      <a:pPr>
                        <a:lnSpc>
                          <a:spcPct val="107000"/>
                        </a:lnSpc>
                        <a:spcAft>
                          <a:spcPts val="0"/>
                        </a:spcAft>
                      </a:pPr>
                      <a:r>
                        <a:rPr lang="nl-NL" sz="2600">
                          <a:effectLst/>
                          <a:latin typeface="Times New Roman" panose="02020603050405020304" pitchFamily="18" charset="0"/>
                          <a:cs typeface="Times New Roman" panose="02020603050405020304" pitchFamily="18" charset="0"/>
                        </a:rPr>
                        <a:t>  Tự hào về sự mênh mông, vô tận của biển Đông, tự thấy mình kém hiểu biết và bé nhỏ, vui cùng niềm vui lớn của biển.</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extLst>
                  <a:ext uri="{0D108BD9-81ED-4DB2-BD59-A6C34878D82A}">
                    <a16:rowId xmlns:a16="http://schemas.microsoft.com/office/drawing/2014/main" val="3178444846"/>
                  </a:ext>
                </a:extLst>
              </a:tr>
              <a:tr h="824608">
                <a:tc>
                  <a:txBody>
                    <a:bodyPr/>
                    <a:lstStyle/>
                    <a:p>
                      <a:pPr>
                        <a:lnSpc>
                          <a:spcPct val="107000"/>
                        </a:lnSpc>
                        <a:spcAft>
                          <a:spcPts val="0"/>
                        </a:spcAft>
                        <a:tabLst>
                          <a:tab pos="90170" algn="l"/>
                          <a:tab pos="180340" algn="l"/>
                        </a:tabLst>
                      </a:pPr>
                      <a:r>
                        <a:rPr lang="en-US" sz="3200">
                          <a:effectLst/>
                          <a:latin typeface="Times New Roman" panose="02020603050405020304" pitchFamily="18" charset="0"/>
                          <a:cs typeface="Times New Roman" panose="02020603050405020304" pitchFamily="18" charset="0"/>
                        </a:rPr>
                        <a:t>5</a:t>
                      </a:r>
                      <a:endParaRPr lang="vi-VN"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a:txBody>
                    <a:bodyPr/>
                    <a:lstStyle/>
                    <a:p>
                      <a:pPr>
                        <a:lnSpc>
                          <a:spcPct val="107000"/>
                        </a:lnSpc>
                        <a:spcAft>
                          <a:spcPts val="0"/>
                        </a:spcAft>
                        <a:tabLst>
                          <a:tab pos="90170" algn="l"/>
                          <a:tab pos="180340" algn="l"/>
                        </a:tabLst>
                      </a:pPr>
                      <a:r>
                        <a:rPr lang="en-US" sz="2600">
                          <a:effectLst/>
                          <a:latin typeface="Times New Roman" panose="02020603050405020304" pitchFamily="18" charset="0"/>
                          <a:cs typeface="Times New Roman" panose="02020603050405020304" pitchFamily="18" charset="0"/>
                        </a:rPr>
                        <a:t>Nhận xét nghệ thuật xây dựng nhân vật</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gridSpan="2">
                  <a:txBody>
                    <a:bodyPr/>
                    <a:lstStyle/>
                    <a:p>
                      <a:pPr algn="just">
                        <a:lnSpc>
                          <a:spcPct val="107000"/>
                        </a:lnSpc>
                        <a:spcAft>
                          <a:spcPts val="0"/>
                        </a:spcAft>
                      </a:pPr>
                      <a:r>
                        <a:rPr lang="en-US" sz="2600">
                          <a:effectLst/>
                          <a:latin typeface="Times New Roman" panose="02020603050405020304" pitchFamily="18" charset="0"/>
                          <a:cs typeface="Times New Roman" panose="02020603050405020304" pitchFamily="18" charset="0"/>
                        </a:rPr>
                        <a:t>  </a:t>
                      </a:r>
                      <a:r>
                        <a:rPr lang="nl-NL" sz="2600">
                          <a:effectLst/>
                          <a:latin typeface="Times New Roman" panose="02020603050405020304" pitchFamily="18" charset="0"/>
                          <a:cs typeface="Times New Roman" panose="02020603050405020304" pitchFamily="18" charset="0"/>
                        </a:rPr>
                        <a:t>Nhân vật </a:t>
                      </a:r>
                      <a:r>
                        <a:rPr lang="en-US" sz="2600">
                          <a:effectLst/>
                          <a:latin typeface="Times New Roman" panose="02020603050405020304" pitchFamily="18" charset="0"/>
                          <a:cs typeface="Times New Roman" panose="02020603050405020304" pitchFamily="18" charset="0"/>
                        </a:rPr>
                        <a:t>có lời nói, hành động, cảm xúc  suy nghĩ như con người.</a:t>
                      </a:r>
                      <a:endParaRPr lang="vi-VN" sz="2600">
                        <a:effectLst/>
                        <a:latin typeface="Times New Roman" panose="02020603050405020304" pitchFamily="18" charset="0"/>
                        <a:ea typeface="Calibri" panose="020F0502020204030204" pitchFamily="34" charset="0"/>
                        <a:cs typeface="Times New Roman" panose="02020603050405020304" pitchFamily="18" charset="0"/>
                      </a:endParaRPr>
                    </a:p>
                  </a:txBody>
                  <a:tcPr marL="15332" marR="15332" marT="0" marB="0"/>
                </a:tc>
                <a:tc hMerge="1">
                  <a:txBody>
                    <a:bodyPr/>
                    <a:lstStyle/>
                    <a:p>
                      <a:endParaRPr lang="vi-VN"/>
                    </a:p>
                  </a:txBody>
                  <a:tcPr/>
                </a:tc>
                <a:extLst>
                  <a:ext uri="{0D108BD9-81ED-4DB2-BD59-A6C34878D82A}">
                    <a16:rowId xmlns:a16="http://schemas.microsoft.com/office/drawing/2014/main" val="3329755048"/>
                  </a:ext>
                </a:extLst>
              </a:tr>
            </a:tbl>
          </a:graphicData>
        </a:graphic>
      </p:graphicFrame>
    </p:spTree>
    <p:extLst>
      <p:ext uri="{BB962C8B-B14F-4D97-AF65-F5344CB8AC3E}">
        <p14:creationId xmlns:p14="http://schemas.microsoft.com/office/powerpoint/2010/main" val="1867455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30" name="Picture 4" descr="duong nhang nhao">
            <a:extLst>
              <a:ext uri="{FF2B5EF4-FFF2-40B4-BE49-F238E27FC236}">
                <a16:creationId xmlns:a16="http://schemas.microsoft.com/office/drawing/2014/main" id="{2E8C7FEF-B5C7-E01E-ADA8-181FF4C886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26" y="516835"/>
            <a:ext cx="5035826" cy="5941115"/>
          </a:xfrm>
          <a:prstGeom prst="rect">
            <a:avLst/>
          </a:prstGeom>
          <a:noFill/>
          <a:ln w="38100" cmpd="dbl">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5" descr="echnhangnhaorong2">
            <a:extLst>
              <a:ext uri="{FF2B5EF4-FFF2-40B4-BE49-F238E27FC236}">
                <a16:creationId xmlns:a16="http://schemas.microsoft.com/office/drawing/2014/main" id="{A51F0FA1-414F-4125-107E-360846AA8E7C}"/>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12831" y="3263245"/>
            <a:ext cx="1738313" cy="1242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descr="trau231006">
            <a:extLst>
              <a:ext uri="{FF2B5EF4-FFF2-40B4-BE49-F238E27FC236}">
                <a16:creationId xmlns:a16="http://schemas.microsoft.com/office/drawing/2014/main" id="{CA5BE56E-2F5B-8A94-BB54-7F8B18ECE47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467695" y="516835"/>
            <a:ext cx="5901186" cy="581838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4" name="Picture 2" descr="ech end rong">
            <a:extLst>
              <a:ext uri="{FF2B5EF4-FFF2-40B4-BE49-F238E27FC236}">
                <a16:creationId xmlns:a16="http://schemas.microsoft.com/office/drawing/2014/main" id="{D5A1C7D4-5F8E-AAC8-C67B-F8056C8BBA3D}"/>
              </a:ext>
            </a:extLst>
          </p:cNvPr>
          <p:cNvPicPr>
            <a:picLocks noChangeAspect="1" noChangeArrowheads="1"/>
          </p:cNvPicPr>
          <p:nvPr/>
        </p:nvPicPr>
        <p:blipFill>
          <a:blip r:embed="rId5">
            <a:lum bright="6000" contrast="30000"/>
            <a:extLst>
              <a:ext uri="{28A0092B-C50C-407E-A947-70E740481C1C}">
                <a14:useLocalDpi xmlns:a14="http://schemas.microsoft.com/office/drawing/2010/main" val="0"/>
              </a:ext>
            </a:extLst>
          </a:blip>
          <a:srcRect/>
          <a:stretch>
            <a:fillRect/>
          </a:stretch>
        </p:blipFill>
        <p:spPr bwMode="auto">
          <a:xfrm rot="457117">
            <a:off x="7189852" y="5722448"/>
            <a:ext cx="723900" cy="69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AutoShape 4">
            <a:extLst>
              <a:ext uri="{FF2B5EF4-FFF2-40B4-BE49-F238E27FC236}">
                <a16:creationId xmlns:a16="http://schemas.microsoft.com/office/drawing/2014/main" id="{B9250088-5E8C-9A77-43DE-4891480B3E36}"/>
              </a:ext>
            </a:extLst>
          </p:cNvPr>
          <p:cNvSpPr>
            <a:spLocks noChangeArrowheads="1"/>
          </p:cNvSpPr>
          <p:nvPr/>
        </p:nvSpPr>
        <p:spPr bwMode="auto">
          <a:xfrm>
            <a:off x="6946676" y="5500687"/>
            <a:ext cx="1471612" cy="957263"/>
          </a:xfrm>
          <a:prstGeom prst="irregularSeal1">
            <a:avLst/>
          </a:prstGeom>
          <a:noFill/>
          <a:ln w="76200">
            <a:solidFill>
              <a:srgbClr val="FF0000"/>
            </a:solidFill>
            <a:miter lim="800000"/>
            <a:headEnd/>
            <a:tailEnd/>
          </a:ln>
        </p:spPr>
        <p:txBody>
          <a:bodyPr wrap="none" anchor="ctr"/>
          <a:lstStyle/>
          <a:p>
            <a:pPr eaLnBrk="1" fontAlgn="auto" hangingPunct="1">
              <a:spcBef>
                <a:spcPts val="0"/>
              </a:spcBef>
              <a:spcAft>
                <a:spcPts val="0"/>
              </a:spcAft>
              <a:defRPr/>
            </a:pPr>
            <a:endParaRPr lang="en-US" sz="2160">
              <a:latin typeface="+mn-lt"/>
            </a:endParaRPr>
          </a:p>
        </p:txBody>
      </p:sp>
    </p:spTree>
    <p:extLst>
      <p:ext uri="{BB962C8B-B14F-4D97-AF65-F5344CB8AC3E}">
        <p14:creationId xmlns:p14="http://schemas.microsoft.com/office/powerpoint/2010/main" val="424685340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8000" fill="hold"/>
                                        <p:tgtEl>
                                          <p:spTgt spid="11"/>
                                        </p:tgtEl>
                                      </p:cBhvr>
                                      <p:by x="200000" y="200000"/>
                                    </p:animScale>
                                  </p:childTnLst>
                                </p:cTn>
                              </p:par>
                              <p:par>
                                <p:cTn id="7" presetID="0" presetClass="path" presetSubtype="0" accel="50000" decel="50000" fill="hold" nodeType="withEffect">
                                  <p:stCondLst>
                                    <p:cond delay="0"/>
                                  </p:stCondLst>
                                  <p:childTnLst>
                                    <p:animMotion origin="layout" path="M -4.375E-6 -2.96296E-6 C 0.01146 0.03056 0.02292 0.06111 0.01862 0.09329 C 0.0142 0.12523 -0.00572 0.1588 -0.02565 0.19236 " pathEditMode="relative" rAng="0" ptsTypes="AAA">
                                      <p:cBhvr>
                                        <p:cTn id="8" dur="8000" fill="hold"/>
                                        <p:tgtEl>
                                          <p:spTgt spid="11"/>
                                        </p:tgtEl>
                                        <p:attrNameLst>
                                          <p:attrName>ppt_x</p:attrName>
                                          <p:attrName>ppt_y</p:attrName>
                                        </p:attrNameLst>
                                      </p:cBhvr>
                                      <p:rCtr x="-313" y="9606"/>
                                    </p:animMotion>
                                  </p:childTnLst>
                                </p:cTn>
                              </p:par>
                              <p:par>
                                <p:cTn id="9" presetID="35" presetClass="path" presetSubtype="0" accel="50000" decel="50000" fill="hold" nodeType="withEffect">
                                  <p:stCondLst>
                                    <p:cond delay="0"/>
                                  </p:stCondLst>
                                  <p:iterate type="lt">
                                    <p:tmPct val="0"/>
                                  </p:iterate>
                                  <p:childTnLst>
                                    <p:animMotion origin="layout" path="M 0.03217 -0.00764 L -3.95833E-6 -3.7037E-6 " pathEditMode="relative" rAng="0" ptsTypes="AA">
                                      <p:cBhvr>
                                        <p:cTn id="10" dur="2000" fill="hold"/>
                                        <p:tgtEl>
                                          <p:spTgt spid="13"/>
                                        </p:tgtEl>
                                        <p:attrNameLst>
                                          <p:attrName>ppt_x</p:attrName>
                                          <p:attrName>ppt_y</p:attrName>
                                        </p:attrNameLst>
                                      </p:cBhvr>
                                      <p:rCtr x="-1615" y="370"/>
                                    </p:animMotion>
                                  </p:childTnLst>
                                </p:cTn>
                              </p:par>
                              <p:par>
                                <p:cTn id="11" presetID="8" presetClass="emph" presetSubtype="0" fill="hold" nodeType="withEffect">
                                  <p:stCondLst>
                                    <p:cond delay="1000"/>
                                  </p:stCondLst>
                                  <p:childTnLst>
                                    <p:animRot by="-4800000">
                                      <p:cBhvr>
                                        <p:cTn id="12" dur="2000" fill="hold"/>
                                        <p:tgtEl>
                                          <p:spTgt spid="14"/>
                                        </p:tgtEl>
                                        <p:attrNameLst>
                                          <p:attrName>r</p:attrName>
                                        </p:attrNameLst>
                                      </p:cBhvr>
                                    </p:animRot>
                                  </p:childTnLst>
                                </p:cTn>
                              </p:par>
                              <p:par>
                                <p:cTn id="13" presetID="1" presetClass="entr" presetSubtype="0" fill="hold" grpId="0" nodeType="withEffect">
                                  <p:stCondLst>
                                    <p:cond delay="1000"/>
                                  </p:stCondLst>
                                  <p:childTnLst>
                                    <p:set>
                                      <p:cBhvr>
                                        <p:cTn id="14" dur="1" fill="hold">
                                          <p:stCondLst>
                                            <p:cond delay="0"/>
                                          </p:stCondLst>
                                        </p:cTn>
                                        <p:tgtEl>
                                          <p:spTgt spid="15"/>
                                        </p:tgtEl>
                                        <p:attrNameLst>
                                          <p:attrName>style.visibility</p:attrName>
                                        </p:attrNameLst>
                                      </p:cBhvr>
                                      <p:to>
                                        <p:strVal val="visible"/>
                                      </p:to>
                                    </p:set>
                                  </p:childTnLst>
                                </p:cTn>
                              </p:par>
                              <p:par>
                                <p:cTn id="15" presetID="6" presetClass="emph" presetSubtype="0" repeatCount="4000" autoRev="1" fill="hold" grpId="1" nodeType="withEffect">
                                  <p:stCondLst>
                                    <p:cond delay="1000"/>
                                  </p:stCondLst>
                                  <p:childTnLst>
                                    <p:animScale>
                                      <p:cBhvr>
                                        <p:cTn id="16" dur="500" fill="hold"/>
                                        <p:tgtEl>
                                          <p:spTgt spid="1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47D0C-E183-4AB9-AE02-1D666A2DDF54}"/>
              </a:ext>
            </a:extLst>
          </p:cNvPr>
          <p:cNvSpPr>
            <a:spLocks noGrp="1"/>
          </p:cNvSpPr>
          <p:nvPr>
            <p:ph type="title"/>
          </p:nvPr>
        </p:nvSpPr>
        <p:spPr>
          <a:xfrm>
            <a:off x="0" y="365125"/>
            <a:ext cx="12191999" cy="5929658"/>
          </a:xfrm>
        </p:spPr>
        <p:txBody>
          <a:bodyPr>
            <a:normAutofit fontScale="90000"/>
          </a:bodyPr>
          <a:lstStyle/>
          <a:p>
            <a:r>
              <a:rPr lang="de-DE" sz="28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de-DE" sz="4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de-DE">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Thả</a:t>
            </a:r>
            <a:r>
              <a:rPr lang="vi-VN">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o luận</a:t>
            </a:r>
            <a:r>
              <a:rPr lang="de-DE">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nhóm   (Thời gian: </a:t>
            </a:r>
            <a:r>
              <a:rPr lang="vi-VN">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5</a:t>
            </a:r>
            <a:r>
              <a:rPr lang="de-DE">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phút)</a:t>
            </a:r>
            <a:br>
              <a:rPr lang="de-DE">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br>
            <a:r>
              <a:rPr lang="en-US">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vi-VN">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Sự thay đổi của nhân vật ếch:</a:t>
            </a:r>
            <a:br>
              <a:rPr lang="vi-VN">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br>
            <a:r>
              <a:rPr lang="en-US">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4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a/</a:t>
            </a:r>
            <a:r>
              <a:rPr lang="en-US" sz="4000">
                <a:latin typeface="Times New Roman" panose="02020603050405020304" pitchFamily="18" charset="0"/>
                <a:cs typeface="Times New Roman" panose="02020603050405020304" pitchFamily="18" charset="0"/>
              </a:rPr>
              <a:t> Những điều gì làm cho con ếch trong truyện “Ếch ngồi đáy giếng” cảm thấy sung sướng?</a:t>
            </a:r>
            <a:br>
              <a:rPr lang="vi-VN" sz="4000">
                <a:latin typeface="Times New Roman" panose="02020603050405020304" pitchFamily="18" charset="0"/>
                <a:cs typeface="Times New Roman" panose="02020603050405020304" pitchFamily="18" charset="0"/>
              </a:rPr>
            </a:br>
            <a:r>
              <a:rPr lang="en-US" sz="4000">
                <a:latin typeface="Times New Roman" panose="02020603050405020304" pitchFamily="18" charset="0"/>
                <a:cs typeface="Times New Roman" panose="02020603050405020304" pitchFamily="18" charset="0"/>
              </a:rPr>
              <a:t>     b/Sau khi nghe rùa biển kể, tại sao ếch “ngạc nhiên, thu mình lại, hoảng hốt, bối rối”?</a:t>
            </a:r>
            <a:br>
              <a:rPr lang="en-US" sz="4000">
                <a:latin typeface="Times New Roman" panose="02020603050405020304" pitchFamily="18" charset="0"/>
                <a:cs typeface="Times New Roman" panose="02020603050405020304" pitchFamily="18" charset="0"/>
              </a:rPr>
            </a:br>
            <a:r>
              <a:rPr lang="en-US" sz="4000">
                <a:latin typeface="Times New Roman" panose="02020603050405020304" pitchFamily="18" charset="0"/>
                <a:cs typeface="Times New Roman" panose="02020603050405020304" pitchFamily="18" charset="0"/>
              </a:rPr>
              <a:t>    </a:t>
            </a:r>
            <a:br>
              <a:rPr lang="en-US" sz="4000">
                <a:latin typeface="Times New Roman" panose="02020603050405020304" pitchFamily="18" charset="0"/>
                <a:cs typeface="Times New Roman" panose="02020603050405020304" pitchFamily="18" charset="0"/>
              </a:rPr>
            </a:br>
            <a:r>
              <a:rPr lang="en-US" sz="4000">
                <a:latin typeface="Times New Roman" panose="02020603050405020304" pitchFamily="18" charset="0"/>
                <a:cs typeface="Times New Roman" panose="02020603050405020304" pitchFamily="18" charset="0"/>
              </a:rPr>
              <a:t>      +/ </a:t>
            </a:r>
            <a:r>
              <a:rPr lang="en-US" sz="4000" b="1">
                <a:latin typeface="Times New Roman" panose="02020603050405020304" pitchFamily="18" charset="0"/>
                <a:cs typeface="Times New Roman" panose="02020603050405020304" pitchFamily="18" charset="0"/>
              </a:rPr>
              <a:t>Nhóm 1, 3</a:t>
            </a:r>
            <a:r>
              <a:rPr lang="en-US" sz="4000">
                <a:latin typeface="Times New Roman" panose="02020603050405020304" pitchFamily="18" charset="0"/>
                <a:cs typeface="Times New Roman" panose="02020603050405020304" pitchFamily="18" charset="0"/>
              </a:rPr>
              <a:t>: </a:t>
            </a:r>
            <a:r>
              <a:rPr lang="en-US" sz="4900">
                <a:latin typeface="Times New Roman" panose="02020603050405020304" pitchFamily="18" charset="0"/>
                <a:cs typeface="Times New Roman" panose="02020603050405020304" pitchFamily="18" charset="0"/>
              </a:rPr>
              <a:t>a</a:t>
            </a:r>
            <a:br>
              <a:rPr lang="en-US" sz="4000">
                <a:latin typeface="Times New Roman" panose="02020603050405020304" pitchFamily="18" charset="0"/>
                <a:cs typeface="Times New Roman" panose="02020603050405020304" pitchFamily="18" charset="0"/>
              </a:rPr>
            </a:br>
            <a:r>
              <a:rPr lang="en-US" sz="4000">
                <a:latin typeface="Times New Roman" panose="02020603050405020304" pitchFamily="18" charset="0"/>
                <a:cs typeface="Times New Roman" panose="02020603050405020304" pitchFamily="18" charset="0"/>
              </a:rPr>
              <a:t>     </a:t>
            </a:r>
            <a:r>
              <a:rPr lang="en-US" sz="4000" b="1">
                <a:latin typeface="Times New Roman" panose="02020603050405020304" pitchFamily="18" charset="0"/>
                <a:cs typeface="Times New Roman" panose="02020603050405020304" pitchFamily="18" charset="0"/>
              </a:rPr>
              <a:t>+ / Nhóm 2, 4</a:t>
            </a:r>
            <a:r>
              <a:rPr lang="en-US" sz="4000">
                <a:latin typeface="Times New Roman" panose="02020603050405020304" pitchFamily="18" charset="0"/>
                <a:cs typeface="Times New Roman" panose="02020603050405020304" pitchFamily="18" charset="0"/>
              </a:rPr>
              <a:t>: </a:t>
            </a:r>
            <a:r>
              <a:rPr lang="en-US" sz="4000" b="1">
                <a:latin typeface="Times New Roman" panose="02020603050405020304" pitchFamily="18" charset="0"/>
                <a:cs typeface="Times New Roman" panose="02020603050405020304" pitchFamily="18" charset="0"/>
              </a:rPr>
              <a:t>b</a:t>
            </a:r>
            <a:br>
              <a:rPr lang="en-US" sz="4000">
                <a:latin typeface="Times New Roman" panose="02020603050405020304" pitchFamily="18" charset="0"/>
                <a:cs typeface="Times New Roman" panose="02020603050405020304" pitchFamily="18" charset="0"/>
              </a:rPr>
            </a:br>
            <a:r>
              <a:rPr lang="en-US">
                <a:latin typeface="Times New Roman" panose="02020603050405020304" pitchFamily="18" charset="0"/>
                <a:cs typeface="Times New Roman" panose="02020603050405020304" pitchFamily="18" charset="0"/>
              </a:rPr>
              <a:t>      </a:t>
            </a:r>
            <a:br>
              <a:rPr lang="vi-VN" sz="28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br>
            <a:endParaRPr lang="vi-VN"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98767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PSNARRATION" val="35,1394261993,C:\Documents and Settings\Admin\Desktop\Ếch ngồi đáy giếng\Media.ppcx"/>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525</TotalTime>
  <Words>1221</Words>
  <Application>Microsoft Office PowerPoint</Application>
  <PresentationFormat>Widescreen</PresentationFormat>
  <Paragraphs>177</Paragraphs>
  <Slides>24</Slides>
  <Notes>0</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Hoạt động cá nhân: Thời gian 3 phút     Tìm một số yếu tố truyện ngụ ngôn trong văn bản:  Ếch ngồi đáy giếng..</vt:lpstr>
      <vt:lpstr>PHIẾU HỌC TẬP SỐ 2 (Thảo luận cặp đôi – thời gian 3 phút) Tìm hiểu nhân vật ếch và nhân vật rùa. </vt:lpstr>
      <vt:lpstr>PHIẾU HỌC TẬP SỐ 2          Tìm hiểu  nhân vật ếch và vật rùa</vt:lpstr>
      <vt:lpstr>PowerPoint Presentation</vt:lpstr>
      <vt:lpstr>                                 Thảo luận nhóm   (Thời gian: 5 phút)                               Sự thay đổi của nhân vật ếch:      a/ Những điều gì làm cho con ếch trong truyện “Ếch ngồi đáy giếng” cảm thấy sung sướng?      b/Sau khi nghe rùa biển kể, tại sao ếch “ngạc nhiên, thu mình lại, hoảng hốt, bối rối”?            +/ Nhóm 1, 3: a      + / Nhóm 2, 4: b        </vt:lpstr>
      <vt:lpstr>PowerPoint Presentation</vt:lpstr>
      <vt:lpstr>PowerPoint Presentation</vt:lpstr>
      <vt:lpstr>PowerPoint Presentation</vt:lpstr>
      <vt:lpstr>PowerPoint Presentation</vt:lpstr>
      <vt:lpstr>PowerPoint Presentation</vt:lpstr>
      <vt:lpstr>Bảng kiểm Đánh giá kĩ năng viết đoạn văn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Đinh Thị Thu Hiền</cp:lastModifiedBy>
  <cp:revision>124</cp:revision>
  <dcterms:created xsi:type="dcterms:W3CDTF">2022-06-12T08:34:58Z</dcterms:created>
  <dcterms:modified xsi:type="dcterms:W3CDTF">2024-05-21T12:28:35Z</dcterms:modified>
</cp:coreProperties>
</file>