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7" r:id="rId5"/>
    <p:sldMasterId id="2147483775" r:id="rId6"/>
    <p:sldMasterId id="2147483787" r:id="rId7"/>
    <p:sldMasterId id="2147483805" r:id="rId8"/>
    <p:sldMasterId id="2147483841" r:id="rId9"/>
    <p:sldMasterId id="2147483895" r:id="rId10"/>
    <p:sldMasterId id="2147483913" r:id="rId11"/>
  </p:sldMasterIdLst>
  <p:notesMasterIdLst>
    <p:notesMasterId r:id="rId31"/>
  </p:notesMasterIdLst>
  <p:sldIdLst>
    <p:sldId id="281" r:id="rId12"/>
    <p:sldId id="262" r:id="rId13"/>
    <p:sldId id="258" r:id="rId14"/>
    <p:sldId id="302" r:id="rId15"/>
    <p:sldId id="264" r:id="rId16"/>
    <p:sldId id="259" r:id="rId17"/>
    <p:sldId id="265" r:id="rId18"/>
    <p:sldId id="260" r:id="rId19"/>
    <p:sldId id="266" r:id="rId20"/>
    <p:sldId id="276" r:id="rId21"/>
    <p:sldId id="267" r:id="rId22"/>
    <p:sldId id="277" r:id="rId23"/>
    <p:sldId id="269" r:id="rId24"/>
    <p:sldId id="278" r:id="rId25"/>
    <p:sldId id="279" r:id="rId26"/>
    <p:sldId id="273" r:id="rId27"/>
    <p:sldId id="272" r:id="rId28"/>
    <p:sldId id="270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2992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76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49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133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87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613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11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73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80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7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04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26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47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51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894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43500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52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671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69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76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1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485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65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81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824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9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8120518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83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4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64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412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818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71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32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45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45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5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45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84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33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969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2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2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26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266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1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662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67170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268297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6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5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397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68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443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590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395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340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418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424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298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190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383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985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982561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4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96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7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31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8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85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32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0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3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1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9169940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575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78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1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69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79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64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42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70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81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197-A669-4ADE-B123-DEA4C29DC94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5FA0-C4E2-4FF9-89BB-42A05EE6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73501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5/20/2024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8.wmf"/><Relationship Id="rId9" Type="http://schemas.openxmlformats.org/officeDocument/2006/relationships/image" Target="../media/image29.wmf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38989"/>
            <a:ext cx="11901267" cy="3676852"/>
          </a:xfrm>
        </p:spPr>
        <p:txBody>
          <a:bodyPr/>
          <a:lstStyle/>
          <a:p>
            <a:pPr algn="l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1: 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2. 3</a:t>
            </a:r>
            <a:r>
              <a:rPr lang="en-US" sz="32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+ 24: 6 - 2</a:t>
            </a:r>
            <a:b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40" y="4289368"/>
            <a:ext cx="10099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202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09800" cy="641350"/>
            <a:chOff x="384" y="336"/>
            <a:chExt cx="1392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40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000" y="3890963"/>
            <a:ext cx="2590800" cy="641350"/>
            <a:chOff x="384" y="1699"/>
            <a:chExt cx="1632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384" y="1699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616200" y="4424363"/>
            <a:ext cx="2514600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</p:spTree>
    <p:extLst>
      <p:ext uri="{BB962C8B-B14F-4D97-AF65-F5344CB8AC3E}">
        <p14:creationId xmlns:p14="http://schemas.microsoft.com/office/powerpoint/2010/main" val="13249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1143000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92313" y="1784350"/>
            <a:ext cx="1447800" cy="641350"/>
            <a:chOff x="462" y="787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462" y="787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49824" y="3178175"/>
            <a:ext cx="1447800" cy="641350"/>
            <a:chOff x="417" y="787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17" y="787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78119" y="5759427"/>
            <a:ext cx="1447800" cy="720725"/>
            <a:chOff x="440" y="722"/>
            <a:chExt cx="912" cy="45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440" y="72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030413" y="2401888"/>
            <a:ext cx="1524000" cy="719138"/>
            <a:chOff x="357" y="1104"/>
            <a:chExt cx="960" cy="453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624" y="1178"/>
              <a:ext cx="287" cy="379"/>
              <a:chOff x="912" y="3290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951" y="3290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1" y="3290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357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65419" y="3794127"/>
            <a:ext cx="1524000" cy="715962"/>
            <a:chOff x="384" y="1085"/>
            <a:chExt cx="960" cy="451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624" y="1128"/>
              <a:ext cx="288" cy="408"/>
              <a:chOff x="912" y="3240"/>
              <a:chExt cx="288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977" y="3240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7" y="3240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84" y="108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65419" y="4433094"/>
            <a:ext cx="1524000" cy="684213"/>
            <a:chOff x="384" y="1104"/>
            <a:chExt cx="960" cy="431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624" y="1113"/>
              <a:ext cx="287" cy="422"/>
              <a:chOff x="912" y="3225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969" y="3225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9" y="3225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384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65419" y="5079862"/>
            <a:ext cx="1524000" cy="685800"/>
            <a:chOff x="384" y="1104"/>
            <a:chExt cx="960" cy="432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24" y="1184"/>
              <a:ext cx="287" cy="352"/>
              <a:chOff x="912" y="3296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87" y="3296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7" y="3296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84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275013" y="1423989"/>
            <a:ext cx="3048000" cy="4876800"/>
            <a:chOff x="1008" y="288"/>
            <a:chExt cx="1920" cy="3072"/>
          </a:xfrm>
        </p:grpSpPr>
        <p:sp>
          <p:nvSpPr>
            <p:cNvPr id="56355" name="Line 39"/>
            <p:cNvSpPr>
              <a:spLocks noChangeShapeType="1"/>
            </p:cNvSpPr>
            <p:nvPr/>
          </p:nvSpPr>
          <p:spPr bwMode="auto">
            <a:xfrm>
              <a:off x="1008" y="288"/>
              <a:ext cx="1872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6" name="Line 40"/>
            <p:cNvSpPr>
              <a:spLocks noChangeShapeType="1"/>
            </p:cNvSpPr>
            <p:nvPr/>
          </p:nvSpPr>
          <p:spPr bwMode="auto">
            <a:xfrm>
              <a:off x="1008" y="672"/>
              <a:ext cx="192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7" name="Line 41"/>
            <p:cNvSpPr>
              <a:spLocks noChangeShapeType="1"/>
            </p:cNvSpPr>
            <p:nvPr/>
          </p:nvSpPr>
          <p:spPr bwMode="auto">
            <a:xfrm flipV="1">
              <a:off x="1104" y="1008"/>
              <a:ext cx="1824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8" name="Line 42"/>
            <p:cNvSpPr>
              <a:spLocks noChangeShapeType="1"/>
            </p:cNvSpPr>
            <p:nvPr/>
          </p:nvSpPr>
          <p:spPr bwMode="auto">
            <a:xfrm flipV="1">
              <a:off x="1104" y="1008"/>
              <a:ext cx="1824" cy="2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324600" y="1371600"/>
            <a:ext cx="3429000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715000" y="4876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Ư(8)=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</a:p>
        </p:txBody>
      </p:sp>
    </p:spTree>
    <p:extLst>
      <p:ext uri="{BB962C8B-B14F-4D97-AF65-F5344CB8AC3E}">
        <p14:creationId xmlns:p14="http://schemas.microsoft.com/office/powerpoint/2010/main" val="29892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 autoUpdateAnimBg="0"/>
      <p:bldP spid="3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64" y="742225"/>
            <a:ext cx="9053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:</a:t>
            </a:r>
          </a:p>
          <a:p>
            <a:pPr marL="457200" indent="-457200">
              <a:buAutoNum type="alphaL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62" y="3267343"/>
            <a:ext cx="9329638" cy="1531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284" y="2340399"/>
            <a:ext cx="11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920" y="710565"/>
            <a:ext cx="10515600" cy="1325563"/>
          </a:xfrm>
        </p:spPr>
        <p:txBody>
          <a:bodyPr/>
          <a:lstStyle/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382523" y="2396174"/>
            <a:ext cx="10071292" cy="2973387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4296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4" y="1075765"/>
            <a:ext cx="3634504" cy="32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10" y="3848893"/>
            <a:ext cx="3208149" cy="2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685801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10" y="397663"/>
            <a:ext cx="343674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54153" y="945698"/>
            <a:ext cx="71606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 .</a:t>
            </a:r>
            <a:endParaRPr sz="3600" b="1" kern="0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869439" y="180412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869439" y="410435"/>
            <a:ext cx="11734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18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118" y="2819808"/>
            <a:ext cx="851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9118" y="1977049"/>
            <a:ext cx="851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118" y="3662567"/>
            <a:ext cx="9738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888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3213" y="1792157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13" y="1792157"/>
                <a:ext cx="6726253" cy="523220"/>
              </a:xfrm>
              <a:prstGeom prst="rect">
                <a:avLst/>
              </a:prstGeom>
              <a:blipFill>
                <a:blip r:embed="rId3"/>
                <a:stretch>
                  <a:fillRect l="-190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7449" y="3085473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0;4;8;12;16;20;24;28;32;36;40;44;48;…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49" y="3085473"/>
                <a:ext cx="8886423" cy="523220"/>
              </a:xfrm>
              <a:prstGeom prst="rect">
                <a:avLst/>
              </a:prstGeom>
              <a:blipFill>
                <a:blip r:embed="rId4"/>
                <a:stretch>
                  <a:fillRect l="-144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67449" y="4926885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263" y="1024022"/>
            <a:ext cx="8638781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163" y="2325488"/>
            <a:ext cx="8638781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163" y="3679474"/>
            <a:ext cx="986418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7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0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7" y="2382951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3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32552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29" y="1739134"/>
            <a:ext cx="9623021" cy="221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3328" y="1092803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</a:t>
            </a:r>
          </a:p>
        </p:txBody>
      </p:sp>
    </p:spTree>
    <p:extLst>
      <p:ext uri="{BB962C8B-B14F-4D97-AF65-F5344CB8AC3E}">
        <p14:creationId xmlns:p14="http://schemas.microsoft.com/office/powerpoint/2010/main" val="19602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01413" y="1556328"/>
            <a:ext cx="7894882" cy="1428627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927895" y="4610502"/>
            <a:ext cx="7803823" cy="1911164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877" y="427809"/>
            <a:ext cx="7170824" cy="4572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89" y="1589834"/>
            <a:ext cx="6461812" cy="136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885" y="4722340"/>
            <a:ext cx="5810601" cy="1782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6" y="1243165"/>
            <a:ext cx="1637421" cy="194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444" y="1355123"/>
            <a:ext cx="1681051" cy="17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96" y="0"/>
            <a:ext cx="12754595" cy="6858000"/>
          </a:xfrm>
          <a:prstGeom prst="rect">
            <a:avLst/>
          </a:prstGeom>
        </p:spPr>
      </p:pic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375794">
            <a:off x="547839" y="-15388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17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1"/>
          <p:cNvSpPr>
            <a:spLocks/>
          </p:cNvSpPr>
          <p:nvPr/>
        </p:nvSpPr>
        <p:spPr bwMode="gray">
          <a:xfrm>
            <a:off x="1177247" y="1331994"/>
            <a:ext cx="539849" cy="50955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31" y="277443"/>
            <a:ext cx="7170824" cy="4572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467" y="1041042"/>
            <a:ext cx="942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31" y="2471112"/>
            <a:ext cx="11818620" cy="2466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8" y="5234284"/>
            <a:ext cx="5706925" cy="749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091" y="673569"/>
            <a:ext cx="92667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203200" y="1241200"/>
            <a:ext cx="11785600" cy="2619600"/>
            <a:chOff x="628" y="1889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628" y="1889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2" y="1306400"/>
            <a:ext cx="10893328" cy="2279392"/>
          </a:xfrm>
          <a:prstGeom prst="rect">
            <a:avLst/>
          </a:prstGeom>
        </p:spPr>
      </p:pic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 rot="375794">
            <a:off x="1448622" y="34075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120" y="4063458"/>
            <a:ext cx="11917680" cy="16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93614" y="595955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953093" y="4756590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b.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08414" y="5351964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93545" y="1360158"/>
            <a:ext cx="8988392" cy="944880"/>
          </a:xfrm>
          <a:prstGeom prst="rect">
            <a:avLst/>
          </a:prstGeom>
          <a:solidFill>
            <a:srgbClr val="94C6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1036320"/>
          </a:xfrm>
          <a:prstGeom prst="rect">
            <a:avLst/>
          </a:prstGeom>
          <a:solidFill>
            <a:srgbClr val="94C600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347544" y="1013515"/>
            <a:ext cx="9145743" cy="2381750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4060235" y="3767987"/>
            <a:ext cx="3720360" cy="2606506"/>
            <a:chOff x="912" y="2016"/>
            <a:chExt cx="5993" cy="1908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5993" cy="190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68611" y="1386237"/>
            <a:ext cx="85246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Điền từ thích hợp vào chỗ trống: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là...... của 15   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b) 18 là........ của 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45 là ...... của 9    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8 là........ của 72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921" y="4034033"/>
            <a:ext cx="332870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5 là ước của 15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18 là bội của 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45 là bội của 9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8 là ước của 72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292894" y="236983"/>
            <a:ext cx="5017719" cy="668119"/>
            <a:chOff x="930" y="1926"/>
            <a:chExt cx="3984" cy="91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30" y="192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B(a).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3068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27" y="4610099"/>
            <a:ext cx="235453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8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9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671</Words>
  <Application>Microsoft Office PowerPoint</Application>
  <PresentationFormat>Widescreen</PresentationFormat>
  <Paragraphs>81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.VnArabia</vt:lpstr>
      <vt:lpstr>.VnArial</vt:lpstr>
      <vt:lpstr>Arial</vt:lpstr>
      <vt:lpstr>Calibri</vt:lpstr>
      <vt:lpstr>Calibri Light</vt:lpstr>
      <vt:lpstr>Cambria Math</vt:lpstr>
      <vt:lpstr>Garamond</vt:lpstr>
      <vt:lpstr>Times New Roman</vt:lpstr>
      <vt:lpstr>Verdana</vt:lpstr>
      <vt:lpstr>template</vt:lpstr>
      <vt:lpstr>1_template</vt:lpstr>
      <vt:lpstr>Custom Design</vt:lpstr>
      <vt:lpstr>Organic</vt:lpstr>
      <vt:lpstr>1_Organic</vt:lpstr>
      <vt:lpstr>1_Office Theme</vt:lpstr>
      <vt:lpstr>3_Organic</vt:lpstr>
      <vt:lpstr>4_Organic</vt:lpstr>
      <vt:lpstr>6_Organic</vt:lpstr>
      <vt:lpstr>9_Organic</vt:lpstr>
      <vt:lpstr>Office Theme</vt:lpstr>
      <vt:lpstr>Equation</vt:lpstr>
      <vt:lpstr>                                     Kiểm tra bài cũ:    HS 1:  Tính:      2. 32 + 24: 6 - 2       </vt:lpstr>
      <vt:lpstr>PowerPoint Presentation</vt:lpstr>
      <vt:lpstr>1. Quan hệ chia hết</vt:lpstr>
      <vt:lpstr>PowerPoint Presentation</vt:lpstr>
      <vt:lpstr>1. Quan hệ chia hết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68</cp:revision>
  <dcterms:created xsi:type="dcterms:W3CDTF">2021-07-02T10:12:53Z</dcterms:created>
  <dcterms:modified xsi:type="dcterms:W3CDTF">2024-05-20T14:42:19Z</dcterms:modified>
</cp:coreProperties>
</file>