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79" r:id="rId2"/>
    <p:sldId id="386" r:id="rId3"/>
    <p:sldId id="389" r:id="rId4"/>
    <p:sldId id="394" r:id="rId5"/>
    <p:sldId id="393" r:id="rId6"/>
    <p:sldId id="404" r:id="rId7"/>
    <p:sldId id="395" r:id="rId8"/>
    <p:sldId id="405" r:id="rId9"/>
    <p:sldId id="406" r:id="rId10"/>
    <p:sldId id="407" r:id="rId11"/>
    <p:sldId id="422" r:id="rId12"/>
    <p:sldId id="420" r:id="rId13"/>
    <p:sldId id="408" r:id="rId14"/>
    <p:sldId id="373" r:id="rId15"/>
    <p:sldId id="412" r:id="rId16"/>
    <p:sldId id="403" r:id="rId17"/>
    <p:sldId id="410" r:id="rId18"/>
    <p:sldId id="411" r:id="rId19"/>
    <p:sldId id="415" r:id="rId20"/>
    <p:sldId id="413" r:id="rId21"/>
    <p:sldId id="414" r:id="rId22"/>
    <p:sldId id="423" r:id="rId23"/>
    <p:sldId id="416" r:id="rId24"/>
    <p:sldId id="417" r:id="rId25"/>
    <p:sldId id="425" r:id="rId26"/>
    <p:sldId id="426" r:id="rId27"/>
    <p:sldId id="427" r:id="rId28"/>
    <p:sldId id="428" r:id="rId29"/>
    <p:sldId id="429" r:id="rId30"/>
    <p:sldId id="430" r:id="rId31"/>
    <p:sldId id="431" r:id="rId32"/>
    <p:sldId id="432" r:id="rId33"/>
    <p:sldId id="434" r:id="rId34"/>
    <p:sldId id="435" r:id="rId35"/>
    <p:sldId id="436" r:id="rId36"/>
    <p:sldId id="437" r:id="rId37"/>
    <p:sldId id="438" r:id="rId38"/>
    <p:sldId id="439" r:id="rId39"/>
    <p:sldId id="440" r:id="rId40"/>
    <p:sldId id="441" r:id="rId41"/>
    <p:sldId id="424" r:id="rId42"/>
    <p:sldId id="418" r:id="rId43"/>
    <p:sldId id="419" r:id="rId4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8" d="100"/>
          <a:sy n="58"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E18A8-E314-4D09-8878-23AB172E14AB}" type="datetimeFigureOut">
              <a:rPr lang="vi-VN" smtClean="0"/>
              <a:t>21/05/2024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F55B2-F79D-4DC0-BA04-49FAA7545F12}" type="slidenum">
              <a:rPr lang="vi-VN" smtClean="0"/>
              <a:t>‹#›</a:t>
            </a:fld>
            <a:endParaRPr lang="vi-VN"/>
          </a:p>
        </p:txBody>
      </p:sp>
    </p:spTree>
    <p:extLst>
      <p:ext uri="{BB962C8B-B14F-4D97-AF65-F5344CB8AC3E}">
        <p14:creationId xmlns:p14="http://schemas.microsoft.com/office/powerpoint/2010/main" val="154151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7D3FBF2-3E2E-49CC-8EE6-91E853B2D2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DACE9C93-FC0C-4CEB-BF2F-E4E4AE1E57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53125DEF-D7FC-417A-A476-33AD37310C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2CEEBB-E4C4-472D-84A2-7712C4EF530D}"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9206DA8-794C-436C-AD85-5139D6A665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CAC4F28-516C-4337-A18C-269CA762A1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a:extLst>
              <a:ext uri="{FF2B5EF4-FFF2-40B4-BE49-F238E27FC236}">
                <a16:creationId xmlns:a16="http://schemas.microsoft.com/office/drawing/2014/main" id="{7A4D276F-2D68-43FB-A63E-7365A93BAF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5E421EF-CCDE-4A5D-B979-76797EC27918}" type="slidenum">
              <a:rPr lang="en-US" altLang="en-US" smtClean="0"/>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C345EF0-BB0A-4573-A5F4-3F179066A8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D07E7A4-1E51-48D2-831A-B428E7001D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FF832C8D-2503-465F-B2CC-4FBCA04C48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AC5F23E-CB7B-4959-84B0-86B186DAFBA9}" type="slidenum">
              <a:rPr lang="en-US" altLang="en-US" smtClean="0"/>
              <a:pPr/>
              <a:t>24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B0ABC93-B94C-4086-B79E-2C613FE2F4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E02C579-8366-4178-955D-B5200BE292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a:extLst>
              <a:ext uri="{FF2B5EF4-FFF2-40B4-BE49-F238E27FC236}">
                <a16:creationId xmlns:a16="http://schemas.microsoft.com/office/drawing/2014/main" id="{E842131F-D947-4951-94DB-8EE895D040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B479E0B-76FF-40FA-8279-D1CFEB0FD996}" type="slidenum">
              <a:rPr lang="en-US" altLang="en-US" smtClean="0"/>
              <a:pPr/>
              <a:t>25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3611146-915C-4074-A738-F2A967C844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898E009D-2A93-457F-96AA-E41E75B310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07000"/>
              </a:lnSpc>
              <a:spcAft>
                <a:spcPts val="800"/>
              </a:spcAft>
              <a:buFont typeface="Calibri Light" panose="020F0302020204030204" pitchFamily="34" charset="0"/>
              <a:buNone/>
            </a:pPr>
            <a:endParaRPr lang="en-US" altLang="en-US"/>
          </a:p>
        </p:txBody>
      </p:sp>
      <p:sp>
        <p:nvSpPr>
          <p:cNvPr id="61444" name="Slide Number Placeholder 3">
            <a:extLst>
              <a:ext uri="{FF2B5EF4-FFF2-40B4-BE49-F238E27FC236}">
                <a16:creationId xmlns:a16="http://schemas.microsoft.com/office/drawing/2014/main" id="{6DD3C1A1-D012-4A65-BD0C-A88AE316F8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3E3B3C-59F4-47D9-A0C1-13446B8003E0}" type="slidenum">
              <a:rPr lang="en-US" altLang="en-US" smtClean="0">
                <a:solidFill>
                  <a:srgbClr val="000000"/>
                </a:solidFill>
                <a:latin typeface="Arial" panose="020B0604020202020204" pitchFamily="34" charset="0"/>
              </a:rPr>
              <a:pPr/>
              <a:t>29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924602F-BE78-4AA9-84DB-FD252EE7EF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B40FD832-766B-4378-A148-F3468BA5C9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just" eaLnBrk="1" hangingPunct="1">
              <a:lnSpc>
                <a:spcPct val="107000"/>
              </a:lnSpc>
              <a:spcAft>
                <a:spcPts val="800"/>
              </a:spcAft>
              <a:buFont typeface="Calibri Light" panose="020F0302020204030204" pitchFamily="34" charset="0"/>
              <a:buAutoNum type="arabicPeriod"/>
            </a:pPr>
            <a:endParaRPr lang="en-US" altLang="en-US"/>
          </a:p>
        </p:txBody>
      </p:sp>
      <p:sp>
        <p:nvSpPr>
          <p:cNvPr id="63492" name="Slide Number Placeholder 3">
            <a:extLst>
              <a:ext uri="{FF2B5EF4-FFF2-40B4-BE49-F238E27FC236}">
                <a16:creationId xmlns:a16="http://schemas.microsoft.com/office/drawing/2014/main" id="{186F77EE-A69E-48B4-9FE8-EBDBD94C58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F279A6-2012-4415-A5ED-BF0F62AA3CFA}" type="slidenum">
              <a:rPr lang="en-US" altLang="en-US" smtClean="0">
                <a:solidFill>
                  <a:srgbClr val="000000"/>
                </a:solidFill>
                <a:latin typeface="Arial" panose="020B0604020202020204" pitchFamily="34" charset="0"/>
              </a:rPr>
              <a:pPr/>
              <a:t>30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E3536981-9B98-4021-8C67-73C7C2086B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BD725D67-7701-4C9B-9D64-8ED231C1BA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just" eaLnBrk="1" hangingPunct="1">
              <a:lnSpc>
                <a:spcPct val="107000"/>
              </a:lnSpc>
              <a:spcAft>
                <a:spcPts val="800"/>
              </a:spcAft>
              <a:buFont typeface="Calibri Light" panose="020F0302020204030204" pitchFamily="34" charset="0"/>
              <a:buAutoNum type="arabicPeriod"/>
            </a:pPr>
            <a:endParaRPr lang="en-US" altLang="en-US"/>
          </a:p>
        </p:txBody>
      </p:sp>
      <p:sp>
        <p:nvSpPr>
          <p:cNvPr id="65540" name="Slide Number Placeholder 3">
            <a:extLst>
              <a:ext uri="{FF2B5EF4-FFF2-40B4-BE49-F238E27FC236}">
                <a16:creationId xmlns:a16="http://schemas.microsoft.com/office/drawing/2014/main" id="{EACC28F0-F1A4-4066-812E-A938D6FD9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5FAA77-E65A-4B32-8F0D-21811E548B5B}" type="slidenum">
              <a:rPr lang="en-US" altLang="en-US" smtClean="0">
                <a:solidFill>
                  <a:srgbClr val="000000"/>
                </a:solidFill>
                <a:latin typeface="Arial" panose="020B0604020202020204" pitchFamily="34" charset="0"/>
              </a:rPr>
              <a:pPr/>
              <a:t>31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628E014-A567-4B2A-B4CC-3DBB030D6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349A84B4-1F9C-4AB9-858A-B15AA4B3A9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just" eaLnBrk="1" hangingPunct="1">
              <a:lnSpc>
                <a:spcPct val="107000"/>
              </a:lnSpc>
              <a:spcAft>
                <a:spcPts val="800"/>
              </a:spcAft>
              <a:buFont typeface="Calibri Light" panose="020F0302020204030204" pitchFamily="34" charset="0"/>
              <a:buAutoNum type="arabicPeriod"/>
            </a:pPr>
            <a:r>
              <a:rPr lang="en-US" altLang="en-US" b="1">
                <a:latin typeface="Times New Roman" panose="02020603050405020304" pitchFamily="18" charset="0"/>
                <a:cs typeface="Times New Roman" panose="02020603050405020304" pitchFamily="18" charset="0"/>
              </a:rPr>
              <a:t> học</a:t>
            </a:r>
            <a:endParaRPr lang="en-US" altLang="en-US" sz="1000">
              <a:ea typeface="Calibri" panose="020F0502020204030204" pitchFamily="34" charset="0"/>
              <a:cs typeface="Times New Roman" panose="02020603050405020304" pitchFamily="18" charset="0"/>
            </a:endParaRPr>
          </a:p>
          <a:p>
            <a:pPr marL="342900" indent="-342900" algn="just" eaLnBrk="1" hangingPunct="1">
              <a:lnSpc>
                <a:spcPct val="107000"/>
              </a:lnSpc>
              <a:spcAft>
                <a:spcPts val="800"/>
              </a:spcAft>
            </a:pPr>
            <a:r>
              <a:rPr lang="en-US" altLang="en-US">
                <a:latin typeface="Times New Roman" panose="02020603050405020304" pitchFamily="18" charset="0"/>
                <a:cs typeface="Times New Roman" panose="02020603050405020304" pitchFamily="18" charset="0"/>
              </a:rPr>
              <a:t>Truyện ngắn Vợ chồng A Phủ (Tô Hoài) và Vợ nhặt (Kim Lân) là 2 tác phẩm tiêu biểu của văn xuôi kháng chiến chống Pháp. 2 tác phẩm cùng khai thác đề tài số phận của con người Việt Nam trước Cách mạng Tháng Tám. Qua câu chuyện về cuộc đổi đời của 2 nhân vật Mị, A Phủ và câu chuyện nhặt vợ của anh Tràng, người đọc có ấn tượng vô cùng sâu sắc với sức sống mãnh liệt của người dân lao động trong hoàn cảnh đầy thử thách, khó khăn. Việc tìm hiểu Sức sống của người dân lao động qua 2 tác phẩm sẽ giúp các em có cái nhìn mang tính hệ thống về kiến thức, có kĩ năng xử lí các dạng đề khác nhau về 2 tác phẩm và hình thành những tình cảm, thái độ tích cực trong cuộc đời.</a:t>
            </a:r>
            <a:endParaRPr lang="en-US" altLang="en-US" sz="1000">
              <a:cs typeface="Calibri" panose="020F0502020204030204" pitchFamily="34" charset="0"/>
            </a:endParaRPr>
          </a:p>
          <a:p>
            <a:pPr marL="342900" indent="-342900" algn="just" eaLnBrk="1" hangingPunct="1">
              <a:lnSpc>
                <a:spcPct val="107000"/>
              </a:lnSpc>
              <a:spcAft>
                <a:spcPts val="800"/>
              </a:spcAft>
            </a:pPr>
            <a:r>
              <a:rPr lang="en-US" altLang="en-US">
                <a:latin typeface="Times New Roman" panose="02020603050405020304" pitchFamily="18" charset="0"/>
                <a:cs typeface="Times New Roman" panose="02020603050405020304" pitchFamily="18" charset="0"/>
              </a:rPr>
              <a:t>Để tìm hiểu vẻ đẹp của sức sống con người trong 2 sáng tác này, các em cần hiểu thế nào là sức sống của con người? ,  tại sao văn học lại có khả năng thể hiện sức sống của con người? từ đó các em sẽ trả lời câu hỏi: sức sống con người trong văn học có những vẻ đẹp như thế nào? </a:t>
            </a:r>
            <a:endParaRPr lang="en-US" altLang="en-US" sz="1000">
              <a:cs typeface="Calibri" panose="020F0502020204030204" pitchFamily="34" charset="0"/>
            </a:endParaRPr>
          </a:p>
          <a:p>
            <a:pPr marL="342900" indent="-342900" algn="just" eaLnBrk="1" hangingPunct="1">
              <a:lnSpc>
                <a:spcPct val="107000"/>
              </a:lnSpc>
              <a:buFont typeface="Times New Roman" panose="02020603050405020304" pitchFamily="18" charset="0"/>
              <a:buChar char="-"/>
            </a:pPr>
            <a:r>
              <a:rPr lang="en-US" altLang="en-US">
                <a:latin typeface="Times New Roman" panose="02020603050405020304" pitchFamily="18" charset="0"/>
                <a:cs typeface="Times New Roman" panose="02020603050405020304" pitchFamily="18" charset="0"/>
              </a:rPr>
              <a:t>Sức sống là khả năng </a:t>
            </a:r>
            <a:r>
              <a:rPr lang="en-US" altLang="en-US" b="1" u="sng">
                <a:latin typeface="Times New Roman" panose="02020603050405020304" pitchFamily="18" charset="0"/>
                <a:cs typeface="Times New Roman" panose="02020603050405020304" pitchFamily="18" charset="0"/>
              </a:rPr>
              <a:t>tồn tại</a:t>
            </a:r>
            <a:r>
              <a:rPr lang="en-US" altLang="en-US">
                <a:latin typeface="Times New Roman" panose="02020603050405020304" pitchFamily="18" charset="0"/>
                <a:cs typeface="Times New Roman" panose="02020603050405020304" pitchFamily="18" charset="0"/>
              </a:rPr>
              <a:t> và </a:t>
            </a:r>
            <a:r>
              <a:rPr lang="en-US" altLang="en-US" b="1" u="sng">
                <a:latin typeface="Times New Roman" panose="02020603050405020304" pitchFamily="18" charset="0"/>
                <a:cs typeface="Times New Roman" panose="02020603050405020304" pitchFamily="18" charset="0"/>
              </a:rPr>
              <a:t>phát triển</a:t>
            </a:r>
            <a:r>
              <a:rPr lang="en-US" altLang="en-US">
                <a:latin typeface="Times New Roman" panose="02020603050405020304" pitchFamily="18" charset="0"/>
                <a:cs typeface="Times New Roman" panose="02020603050405020304" pitchFamily="18" charset="0"/>
              </a:rPr>
              <a:t>, khả năng </a:t>
            </a:r>
            <a:r>
              <a:rPr lang="en-US" altLang="en-US" b="1" u="sng">
                <a:latin typeface="Times New Roman" panose="02020603050405020304" pitchFamily="18" charset="0"/>
                <a:cs typeface="Times New Roman" panose="02020603050405020304" pitchFamily="18" charset="0"/>
              </a:rPr>
              <a:t>chiến thắng </a:t>
            </a:r>
            <a:r>
              <a:rPr lang="en-US" altLang="en-US">
                <a:latin typeface="Times New Roman" panose="02020603050405020304" pitchFamily="18" charset="0"/>
                <a:cs typeface="Times New Roman" panose="02020603050405020304" pitchFamily="18" charset="0"/>
              </a:rPr>
              <a:t>và </a:t>
            </a:r>
            <a:r>
              <a:rPr lang="en-US" altLang="en-US" b="1" u="sng">
                <a:latin typeface="Times New Roman" panose="02020603050405020304" pitchFamily="18" charset="0"/>
                <a:cs typeface="Times New Roman" panose="02020603050405020304" pitchFamily="18" charset="0"/>
              </a:rPr>
              <a:t>làm chủ hoàn cảnh</a:t>
            </a:r>
            <a:r>
              <a:rPr lang="en-US" altLang="en-US">
                <a:latin typeface="Times New Roman" panose="02020603050405020304" pitchFamily="18" charset="0"/>
                <a:cs typeface="Times New Roman" panose="02020603050405020304" pitchFamily="18" charset="0"/>
              </a:rPr>
              <a:t> của con người để đạt được ước mơ, khát vọng, để có được cuộc sống tốt đẹp hơn. Sức sống của con người được biểu hiện rõ trong </a:t>
            </a:r>
            <a:r>
              <a:rPr lang="en-US" altLang="en-US" b="1" u="sng">
                <a:latin typeface="Times New Roman" panose="02020603050405020304" pitchFamily="18" charset="0"/>
                <a:cs typeface="Times New Roman" panose="02020603050405020304" pitchFamily="18" charset="0"/>
              </a:rPr>
              <a:t>đời sống sinh hoạt hàng ngày</a:t>
            </a:r>
            <a:r>
              <a:rPr lang="en-US" altLang="en-US">
                <a:latin typeface="Times New Roman" panose="02020603050405020304" pitchFamily="18" charset="0"/>
                <a:cs typeface="Times New Roman" panose="02020603050405020304" pitchFamily="18" charset="0"/>
              </a:rPr>
              <a:t>, </a:t>
            </a:r>
            <a:r>
              <a:rPr lang="en-US" altLang="en-US" b="1" u="sng">
                <a:latin typeface="Times New Roman" panose="02020603050405020304" pitchFamily="18" charset="0"/>
                <a:cs typeface="Times New Roman" panose="02020603050405020304" pitchFamily="18" charset="0"/>
              </a:rPr>
              <a:t>trong lao động, sản xuất</a:t>
            </a:r>
            <a:r>
              <a:rPr lang="en-US" altLang="en-US">
                <a:latin typeface="Times New Roman" panose="02020603050405020304" pitchFamily="18" charset="0"/>
                <a:cs typeface="Times New Roman" panose="02020603050405020304" pitchFamily="18" charset="0"/>
              </a:rPr>
              <a:t>, trong </a:t>
            </a:r>
            <a:r>
              <a:rPr lang="en-US" altLang="en-US" b="1" u="sng">
                <a:latin typeface="Times New Roman" panose="02020603050405020304" pitchFamily="18" charset="0"/>
                <a:cs typeface="Times New Roman" panose="02020603050405020304" pitchFamily="18" charset="0"/>
              </a:rPr>
              <a:t>cuộc đấu tranh</a:t>
            </a:r>
            <a:r>
              <a:rPr lang="en-US" altLang="en-US">
                <a:latin typeface="Times New Roman" panose="02020603050405020304" pitchFamily="18" charset="0"/>
                <a:cs typeface="Times New Roman" panose="02020603050405020304" pitchFamily="18" charset="0"/>
              </a:rPr>
              <a:t> chống lại những thế lực đen tối, bạo tàn…</a:t>
            </a:r>
            <a:endParaRPr lang="en-US" altLang="en-US" sz="1000">
              <a:cs typeface="Times New Roman" panose="02020603050405020304" pitchFamily="18" charset="0"/>
            </a:endParaRPr>
          </a:p>
          <a:p>
            <a:pPr marL="342900" indent="-342900" algn="just" eaLnBrk="1" hangingPunct="1">
              <a:lnSpc>
                <a:spcPct val="107000"/>
              </a:lnSpc>
              <a:buFont typeface="Times New Roman" panose="02020603050405020304" pitchFamily="18" charset="0"/>
              <a:buChar char="-"/>
            </a:pPr>
            <a:r>
              <a:rPr lang="en-US" altLang="en-US">
                <a:latin typeface="Times New Roman" panose="02020603050405020304" pitchFamily="18" charset="0"/>
                <a:cs typeface="Times New Roman" panose="02020603050405020304" pitchFamily="18" charset="0"/>
              </a:rPr>
              <a:t>Văn học là nhân học, văn học là tấm gương </a:t>
            </a:r>
            <a:r>
              <a:rPr lang="en-US" altLang="en-US" b="1" u="sng">
                <a:latin typeface="Times New Roman" panose="02020603050405020304" pitchFamily="18" charset="0"/>
                <a:cs typeface="Times New Roman" panose="02020603050405020304" pitchFamily="18" charset="0"/>
              </a:rPr>
              <a:t>phản chiếu đời sống tâm hồn con người</a:t>
            </a:r>
            <a:r>
              <a:rPr lang="en-US" altLang="en-US">
                <a:latin typeface="Times New Roman" panose="02020603050405020304" pitchFamily="18" charset="0"/>
                <a:cs typeface="Times New Roman" panose="02020603050405020304" pitchFamily="18" charset="0"/>
              </a:rPr>
              <a:t>, bởi vậy ở bất kì chặng nào trong lịch sử văn học Việt Nam, chúng ta cũng đều thấy hình ảnh con người Việt Nam hiện ra thật đẹp với sức sống mãnh liệt dồi dào. </a:t>
            </a:r>
            <a:endParaRPr lang="en-US" altLang="en-US" sz="1000">
              <a:cs typeface="Times New Roman" panose="02020603050405020304" pitchFamily="18" charset="0"/>
            </a:endParaRPr>
          </a:p>
          <a:p>
            <a:pPr marL="342900" indent="-342900" algn="just" eaLnBrk="1" hangingPunct="1">
              <a:lnSpc>
                <a:spcPct val="107000"/>
              </a:lnSpc>
              <a:buFont typeface="Times New Roman" panose="02020603050405020304" pitchFamily="18" charset="0"/>
              <a:buChar char="-"/>
            </a:pPr>
            <a:r>
              <a:rPr lang="en-US" altLang="en-US">
                <a:latin typeface="Times New Roman" panose="02020603050405020304" pitchFamily="18" charset="0"/>
                <a:cs typeface="Times New Roman" panose="02020603050405020304" pitchFamily="18" charset="0"/>
              </a:rPr>
              <a:t>Vẻ đẹp của sức sống con người trong văn học được biểu hiện ở những phương diện sau: </a:t>
            </a:r>
            <a:endParaRPr lang="en-US" altLang="en-US" sz="1000">
              <a:cs typeface="Times New Roman" panose="02020603050405020304" pitchFamily="18" charset="0"/>
            </a:endParaRPr>
          </a:p>
          <a:p>
            <a:pPr marL="342900" indent="-342900" algn="just" eaLnBrk="1" hangingPunct="1">
              <a:lnSpc>
                <a:spcPct val="107000"/>
              </a:lnSpc>
            </a:pPr>
            <a:r>
              <a:rPr lang="en-US" altLang="en-US">
                <a:latin typeface="Times New Roman" panose="02020603050405020304" pitchFamily="18" charset="0"/>
                <a:cs typeface="Times New Roman" panose="02020603050405020304" pitchFamily="18" charset="0"/>
              </a:rPr>
              <a:t>+ </a:t>
            </a:r>
            <a:r>
              <a:rPr lang="en-US" altLang="en-US" b="1" u="sng">
                <a:latin typeface="Times New Roman" panose="02020603050405020304" pitchFamily="18" charset="0"/>
                <a:cs typeface="Times New Roman" panose="02020603050405020304" pitchFamily="18" charset="0"/>
              </a:rPr>
              <a:t>Khả năng đấu tranh sinh tồn bền bỉ, mãnh liệt trong mọi hoàn cảnh</a:t>
            </a:r>
            <a:r>
              <a:rPr lang="en-US" altLang="en-US">
                <a:latin typeface="Times New Roman" panose="02020603050405020304" pitchFamily="18" charset="0"/>
                <a:cs typeface="Times New Roman" panose="02020603050405020304" pitchFamily="18" charset="0"/>
              </a:rPr>
              <a:t>. Ví dụ: Cô Tấm trong truyện Tấm Cám</a:t>
            </a:r>
            <a:r>
              <a:rPr lang="en-US" altLang="en-US">
                <a:latin typeface="Times New Roman" panose="02020603050405020304" pitchFamily="18" charset="0"/>
                <a:cs typeface="Calibri" panose="020F0502020204030204" pitchFamily="34" charset="0"/>
              </a:rPr>
              <a:t> dẫu bị mẹ con mụ dì ghẻ chèn ép, vùi dập hết lần này đến lần khác, trải qua bao nhiêu lần hóa thân để cuối cùng hồi sinh. </a:t>
            </a:r>
            <a:endParaRPr lang="en-US" altLang="en-US" sz="1000">
              <a:cs typeface="Calibri" panose="020F0502020204030204" pitchFamily="34" charset="0"/>
            </a:endParaRPr>
          </a:p>
          <a:p>
            <a:pPr marL="342900" indent="-342900" algn="just" eaLnBrk="1" hangingPunct="1">
              <a:lnSpc>
                <a:spcPct val="107000"/>
              </a:lnSpc>
            </a:pPr>
            <a:r>
              <a:rPr lang="en-US" altLang="en-US">
                <a:latin typeface="Times New Roman" panose="02020603050405020304" pitchFamily="18" charset="0"/>
                <a:cs typeface="Times New Roman" panose="02020603050405020304" pitchFamily="18" charset="0"/>
              </a:rPr>
              <a:t>+ </a:t>
            </a:r>
            <a:r>
              <a:rPr lang="en-US" altLang="en-US" b="1" u="sng">
                <a:latin typeface="Times New Roman" panose="02020603050405020304" pitchFamily="18" charset="0"/>
                <a:cs typeface="Times New Roman" panose="02020603050405020304" pitchFamily="18" charset="0"/>
              </a:rPr>
              <a:t>Kiên cường, dũng cảm, đoàn kết, quật cường chiến thắng trong đấu tranh chống ngoại xâm</a:t>
            </a:r>
            <a:r>
              <a:rPr lang="en-US" altLang="en-US">
                <a:latin typeface="Times New Roman" panose="02020603050405020304" pitchFamily="18" charset="0"/>
                <a:cs typeface="Times New Roman" panose="02020603050405020304" pitchFamily="18" charset="0"/>
              </a:rPr>
              <a:t>. Những</a:t>
            </a:r>
            <a:r>
              <a:rPr lang="en-US" altLang="en-US">
                <a:solidFill>
                  <a:srgbClr val="333333"/>
                </a:solidFill>
                <a:latin typeface="Times New Roman" panose="02020603050405020304" pitchFamily="18" charset="0"/>
                <a:cs typeface="Times New Roman" panose="02020603050405020304" pitchFamily="18" charset="0"/>
              </a:rPr>
              <a:t> truyền thống quý báu ấy đã làm nên một nội dung lớn của văn học dân tộc: chủ nghĩa yêu nước, chủ nghĩa anh hùng. Từ hình ảnh Thánh Gióng vụt lớn lên thành người tráng sĩ, cầm roi đánh giặc trong truyền thuyết Thánh Gióng đến hình ảnh người lính trong thơ ca chống Pháp, chống Mĩ: Tây Tiến (Quang Dũng) Việt Bắc (Tố Hữu) là những biểu tượng đẹp của sức sống mãnh liệt của con người Việt Nam.</a:t>
            </a:r>
            <a:endParaRPr lang="en-US" altLang="en-US" sz="1000">
              <a:cs typeface="Calibri" panose="020F0502020204030204" pitchFamily="34" charset="0"/>
            </a:endParaRPr>
          </a:p>
          <a:p>
            <a:pPr marL="342900" indent="-342900" eaLnBrk="1" hangingPunct="1">
              <a:lnSpc>
                <a:spcPct val="107000"/>
              </a:lnSpc>
            </a:pPr>
            <a:r>
              <a:rPr lang="en-US" altLang="en-US">
                <a:latin typeface="Times New Roman" panose="02020603050405020304" pitchFamily="18" charset="0"/>
                <a:cs typeface="Times New Roman" panose="02020603050405020304" pitchFamily="18" charset="0"/>
              </a:rPr>
              <a:t>+ </a:t>
            </a:r>
            <a:r>
              <a:rPr lang="en-US" altLang="en-US" b="1" u="sng">
                <a:latin typeface="Times New Roman" panose="02020603050405020304" pitchFamily="18" charset="0"/>
                <a:cs typeface="Times New Roman" panose="02020603050405020304" pitchFamily="18" charset="0"/>
              </a:rPr>
              <a:t>Cần cù, chăm chỉ, nhẫn nại</a:t>
            </a:r>
            <a:r>
              <a:rPr lang="en-US" altLang="en-US">
                <a:latin typeface="Times New Roman" panose="02020603050405020304" pitchFamily="18" charset="0"/>
                <a:cs typeface="Times New Roman" panose="02020603050405020304" pitchFamily="18" charset="0"/>
              </a:rPr>
              <a:t> </a:t>
            </a:r>
            <a:r>
              <a:rPr lang="en-US" altLang="en-US" b="1" u="sng">
                <a:latin typeface="Times New Roman" panose="02020603050405020304" pitchFamily="18" charset="0"/>
                <a:cs typeface="Times New Roman" panose="02020603050405020304" pitchFamily="18" charset="0"/>
              </a:rPr>
              <a:t>xây dựng, vun đắp những giá trị vật chất và tinh thần, nỗ lực đấu tranh chống thiên tai</a:t>
            </a:r>
            <a:r>
              <a:rPr lang="en-US" altLang="en-US">
                <a:latin typeface="Times New Roman" panose="02020603050405020304" pitchFamily="18" charset="0"/>
                <a:cs typeface="Times New Roman" panose="02020603050405020304" pitchFamily="18" charset="0"/>
              </a:rPr>
              <a:t> trong lao động sản xuất. Đó là những người con gái, con trai được nhắc đến trong bài thơ Đất Nước của Nguyễn Khoa Điềm: </a:t>
            </a:r>
            <a:endParaRPr lang="en-US" altLang="en-US" sz="1000">
              <a:cs typeface="Calibri" panose="020F0502020204030204" pitchFamily="34" charset="0"/>
            </a:endParaRPr>
          </a:p>
          <a:p>
            <a:pPr marL="342900" indent="-342900" eaLnBrk="1" hangingPunct="1">
              <a:lnSpc>
                <a:spcPct val="107000"/>
              </a:lnSpc>
              <a:spcAft>
                <a:spcPts val="800"/>
              </a:spcAft>
            </a:pPr>
            <a:r>
              <a:rPr lang="en-US" altLang="en-US">
                <a:latin typeface="Times New Roman" panose="02020603050405020304" pitchFamily="18" charset="0"/>
                <a:cs typeface="Calibri" panose="020F0502020204030204" pitchFamily="34" charset="0"/>
              </a:rPr>
              <a:t>Họ giữ và truyền cho ta hạt lúa ta trồng</a:t>
            </a:r>
            <a:br>
              <a:rPr lang="en-US" altLang="en-US">
                <a:latin typeface="Times New Roman" panose="02020603050405020304" pitchFamily="18" charset="0"/>
                <a:cs typeface="Calibri" panose="020F0502020204030204" pitchFamily="34" charset="0"/>
              </a:rPr>
            </a:br>
            <a:r>
              <a:rPr lang="en-US" altLang="en-US">
                <a:latin typeface="Times New Roman" panose="02020603050405020304" pitchFamily="18" charset="0"/>
                <a:cs typeface="Calibri" panose="020F0502020204030204" pitchFamily="34" charset="0"/>
              </a:rPr>
              <a:t>Họ truyền lửa cho mỗi nhà từ hòn than qua con cúi</a:t>
            </a:r>
            <a:br>
              <a:rPr lang="en-US" altLang="en-US">
                <a:latin typeface="Times New Roman" panose="02020603050405020304" pitchFamily="18" charset="0"/>
                <a:cs typeface="Calibri" panose="020F0502020204030204" pitchFamily="34" charset="0"/>
              </a:rPr>
            </a:br>
            <a:r>
              <a:rPr lang="en-US" altLang="en-US">
                <a:latin typeface="Times New Roman" panose="02020603050405020304" pitchFamily="18" charset="0"/>
                <a:cs typeface="Calibri" panose="020F0502020204030204" pitchFamily="34" charset="0"/>
              </a:rPr>
              <a:t>Họ truyền giọng điệu mình cho con tập nói</a:t>
            </a:r>
            <a:br>
              <a:rPr lang="en-US" altLang="en-US">
                <a:latin typeface="Times New Roman" panose="02020603050405020304" pitchFamily="18" charset="0"/>
                <a:cs typeface="Calibri" panose="020F0502020204030204" pitchFamily="34" charset="0"/>
              </a:rPr>
            </a:br>
            <a:r>
              <a:rPr lang="en-US" altLang="en-US">
                <a:latin typeface="Times New Roman" panose="02020603050405020304" pitchFamily="18" charset="0"/>
                <a:cs typeface="Calibri" panose="020F0502020204030204" pitchFamily="34" charset="0"/>
              </a:rPr>
              <a:t>Họ gánh theo tên xã, tên làng trong mỗi chuyến di dân</a:t>
            </a:r>
            <a:br>
              <a:rPr lang="en-US" altLang="en-US">
                <a:latin typeface="Times New Roman" panose="02020603050405020304" pitchFamily="18" charset="0"/>
                <a:cs typeface="Calibri" panose="020F0502020204030204" pitchFamily="34" charset="0"/>
              </a:rPr>
            </a:br>
            <a:r>
              <a:rPr lang="en-US" altLang="en-US">
                <a:latin typeface="Times New Roman" panose="02020603050405020304" pitchFamily="18" charset="0"/>
                <a:cs typeface="Calibri" panose="020F0502020204030204" pitchFamily="34" charset="0"/>
              </a:rPr>
              <a:t>Họ đắp đập be bờ cho người sau trông cây hái trái</a:t>
            </a:r>
            <a:endParaRPr lang="en-US" altLang="en-US" sz="1000">
              <a:cs typeface="Calibri" panose="020F0502020204030204" pitchFamily="34" charset="0"/>
            </a:endParaRPr>
          </a:p>
          <a:p>
            <a:pPr marL="342900" indent="-342900" eaLnBrk="1" hangingPunct="1"/>
            <a:r>
              <a:rPr lang="en-US" altLang="en-US">
                <a:latin typeface="Times New Roman" panose="02020603050405020304" pitchFamily="18" charset="0"/>
                <a:cs typeface="Times New Roman" panose="02020603050405020304" pitchFamily="18" charset="0"/>
              </a:rPr>
              <a:t>+ </a:t>
            </a:r>
            <a:r>
              <a:rPr lang="en-US" altLang="en-US" b="1" u="sng">
                <a:latin typeface="Times New Roman" panose="02020603050405020304" pitchFamily="18" charset="0"/>
                <a:cs typeface="Times New Roman" panose="02020603050405020304" pitchFamily="18" charset="0"/>
              </a:rPr>
              <a:t>Giàu khát vọng tự do, bản lĩnh đấu tranh chống áp bức, cường quyền</a:t>
            </a:r>
            <a:r>
              <a:rPr lang="en-US" altLang="en-US">
                <a:latin typeface="Times New Roman" panose="02020603050405020304" pitchFamily="18" charset="0"/>
                <a:cs typeface="Times New Roman" panose="02020603050405020304" pitchFamily="18" charset="0"/>
              </a:rPr>
              <a:t>.</a:t>
            </a:r>
            <a:r>
              <a:rPr lang="en-US" altLang="en-US">
                <a:solidFill>
                  <a:srgbClr val="333333"/>
                </a:solidFill>
                <a:latin typeface="Times New Roman" panose="02020603050405020304" pitchFamily="18" charset="0"/>
                <a:cs typeface="Times New Roman" panose="02020603050405020304" pitchFamily="18" charset="0"/>
              </a:rPr>
              <a:t> Chị Dậu (Tắt đèn – Ngô Tất Tố) vùng lên xô ngã bọn lính lệ để bảo vệ chồng, con khi bị dồn đẩy đến bước đường cùng, đúng theo qui luật: Tức nước vỡ bờ. Tập Nhật kí trong tù của Hồ Chí Minh thể hiện sự lạc quan, yêu đời của một người chiến sĩ cách mạng trong hoàn cảnh ngục tù tăm tối. </a:t>
            </a:r>
            <a:endParaRPr lang="en-US" altLang="en-US"/>
          </a:p>
        </p:txBody>
      </p:sp>
      <p:sp>
        <p:nvSpPr>
          <p:cNvPr id="69636" name="Slide Number Placeholder 3">
            <a:extLst>
              <a:ext uri="{FF2B5EF4-FFF2-40B4-BE49-F238E27FC236}">
                <a16:creationId xmlns:a16="http://schemas.microsoft.com/office/drawing/2014/main" id="{FD46CBF7-5728-4736-AF2B-067C289CA3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7C89DF-323A-4F7E-B56E-3BF75781C2E9}" type="slidenum">
              <a:rPr lang="en-US" altLang="en-US" smtClean="0">
                <a:solidFill>
                  <a:srgbClr val="000000"/>
                </a:solidFill>
                <a:latin typeface="Arial" panose="020B0604020202020204" pitchFamily="34" charset="0"/>
              </a:rPr>
              <a:pPr/>
              <a:t>34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A2F57F9-C20A-48CB-862D-72C091079F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7F3C2A20-DA8D-4325-8B48-5BE8971C99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07000"/>
              </a:lnSpc>
              <a:spcAft>
                <a:spcPts val="800"/>
              </a:spcAft>
              <a:buFont typeface="Calibri Light" panose="020F0302020204030204" pitchFamily="34" charset="0"/>
              <a:buNone/>
            </a:pPr>
            <a:endParaRPr lang="en-US" altLang="en-US"/>
          </a:p>
        </p:txBody>
      </p:sp>
      <p:sp>
        <p:nvSpPr>
          <p:cNvPr id="71684" name="Slide Number Placeholder 3">
            <a:extLst>
              <a:ext uri="{FF2B5EF4-FFF2-40B4-BE49-F238E27FC236}">
                <a16:creationId xmlns:a16="http://schemas.microsoft.com/office/drawing/2014/main" id="{724B2D00-8FF4-4D8D-8D0D-111FE48EEF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ABBB96-81B4-43F2-A212-CA162A76A378}" type="slidenum">
              <a:rPr lang="en-US" altLang="en-US" smtClean="0">
                <a:solidFill>
                  <a:srgbClr val="000000"/>
                </a:solidFill>
                <a:latin typeface="Arial" panose="020B0604020202020204" pitchFamily="34" charset="0"/>
              </a:rPr>
              <a:pPr/>
              <a:t>35</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D840-84E6-47D0-A2F6-3000985A48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31F221C-A7EE-447D-B2DF-14A447295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8CB5CDB-835F-4B21-B679-826502FAAF9E}"/>
              </a:ext>
            </a:extLst>
          </p:cNvPr>
          <p:cNvSpPr>
            <a:spLocks noGrp="1"/>
          </p:cNvSpPr>
          <p:nvPr>
            <p:ph type="dt" sz="half" idx="10"/>
          </p:nvPr>
        </p:nvSpPr>
        <p:spPr/>
        <p:txBody>
          <a:bodyPr/>
          <a:lstStyle/>
          <a:p>
            <a:fld id="{61A4DCF4-ACCA-4E66-8682-F7CE826F7506}" type="datetimeFigureOut">
              <a:rPr lang="vi-VN" smtClean="0"/>
              <a:t>21/05/2024</a:t>
            </a:fld>
            <a:endParaRPr lang="vi-VN"/>
          </a:p>
        </p:txBody>
      </p:sp>
      <p:sp>
        <p:nvSpPr>
          <p:cNvPr id="5" name="Footer Placeholder 4">
            <a:extLst>
              <a:ext uri="{FF2B5EF4-FFF2-40B4-BE49-F238E27FC236}">
                <a16:creationId xmlns:a16="http://schemas.microsoft.com/office/drawing/2014/main" id="{788ED40A-72EF-4672-A73B-921F61B81B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7CA96B6-56E6-4F99-B9DF-0C3097A319C7}"/>
              </a:ext>
            </a:extLst>
          </p:cNvPr>
          <p:cNvSpPr>
            <a:spLocks noGrp="1"/>
          </p:cNvSpPr>
          <p:nvPr>
            <p:ph type="sldNum" sz="quarter" idx="12"/>
          </p:nvPr>
        </p:nvSpPr>
        <p:spPr/>
        <p:txBody>
          <a:bodyPr/>
          <a:lstStyle/>
          <a:p>
            <a:fld id="{91E429F8-6975-4500-9C6F-D4451091B28F}" type="slidenum">
              <a:rPr lang="vi-VN" smtClean="0"/>
              <a:t>‹#›</a:t>
            </a:fld>
            <a:endParaRPr lang="vi-VN"/>
          </a:p>
        </p:txBody>
      </p:sp>
    </p:spTree>
    <p:extLst>
      <p:ext uri="{BB962C8B-B14F-4D97-AF65-F5344CB8AC3E}">
        <p14:creationId xmlns:p14="http://schemas.microsoft.com/office/powerpoint/2010/main" val="316352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82BE2-D0E8-43D4-9893-A1B39F7F0FE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627D97B-49A4-4ADE-AFE4-729C4DEE4E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0B04125-B7FC-4077-9A0F-A1D0E097E1D1}"/>
              </a:ext>
            </a:extLst>
          </p:cNvPr>
          <p:cNvSpPr>
            <a:spLocks noGrp="1"/>
          </p:cNvSpPr>
          <p:nvPr>
            <p:ph type="dt" sz="half" idx="10"/>
          </p:nvPr>
        </p:nvSpPr>
        <p:spPr/>
        <p:txBody>
          <a:bodyPr/>
          <a:lstStyle/>
          <a:p>
            <a:fld id="{61A4DCF4-ACCA-4E66-8682-F7CE826F7506}" type="datetimeFigureOut">
              <a:rPr lang="vi-VN" smtClean="0"/>
              <a:t>21/05/2024</a:t>
            </a:fld>
            <a:endParaRPr lang="vi-VN"/>
          </a:p>
        </p:txBody>
      </p:sp>
      <p:sp>
        <p:nvSpPr>
          <p:cNvPr id="5" name="Footer Placeholder 4">
            <a:extLst>
              <a:ext uri="{FF2B5EF4-FFF2-40B4-BE49-F238E27FC236}">
                <a16:creationId xmlns:a16="http://schemas.microsoft.com/office/drawing/2014/main" id="{384D5B89-FDA5-40F1-9EBE-CD50EC08D4F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F28467-91F9-4925-B2C3-5CB1C43C4CA5}"/>
              </a:ext>
            </a:extLst>
          </p:cNvPr>
          <p:cNvSpPr>
            <a:spLocks noGrp="1"/>
          </p:cNvSpPr>
          <p:nvPr>
            <p:ph type="sldNum" sz="quarter" idx="12"/>
          </p:nvPr>
        </p:nvSpPr>
        <p:spPr/>
        <p:txBody>
          <a:bodyPr/>
          <a:lstStyle/>
          <a:p>
            <a:fld id="{91E429F8-6975-4500-9C6F-D4451091B28F}" type="slidenum">
              <a:rPr lang="vi-VN" smtClean="0"/>
              <a:t>‹#›</a:t>
            </a:fld>
            <a:endParaRPr lang="vi-VN"/>
          </a:p>
        </p:txBody>
      </p:sp>
    </p:spTree>
    <p:extLst>
      <p:ext uri="{BB962C8B-B14F-4D97-AF65-F5344CB8AC3E}">
        <p14:creationId xmlns:p14="http://schemas.microsoft.com/office/powerpoint/2010/main" val="405212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0E7105-B8D9-4373-AA82-D4C1B5769A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6453EEE-91F9-441E-AAD6-BD0D147C86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DD97D90-99FD-4283-BB90-E0781D08BB37}"/>
              </a:ext>
            </a:extLst>
          </p:cNvPr>
          <p:cNvSpPr>
            <a:spLocks noGrp="1"/>
          </p:cNvSpPr>
          <p:nvPr>
            <p:ph type="dt" sz="half" idx="10"/>
          </p:nvPr>
        </p:nvSpPr>
        <p:spPr/>
        <p:txBody>
          <a:bodyPr/>
          <a:lstStyle/>
          <a:p>
            <a:fld id="{61A4DCF4-ACCA-4E66-8682-F7CE826F7506}" type="datetimeFigureOut">
              <a:rPr lang="vi-VN" smtClean="0"/>
              <a:t>21/05/2024</a:t>
            </a:fld>
            <a:endParaRPr lang="vi-VN"/>
          </a:p>
        </p:txBody>
      </p:sp>
      <p:sp>
        <p:nvSpPr>
          <p:cNvPr id="5" name="Footer Placeholder 4">
            <a:extLst>
              <a:ext uri="{FF2B5EF4-FFF2-40B4-BE49-F238E27FC236}">
                <a16:creationId xmlns:a16="http://schemas.microsoft.com/office/drawing/2014/main" id="{AD7522E1-5C15-4CF7-9353-1E5178192F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6829464-03F0-406C-83B3-391AC94D7C94}"/>
              </a:ext>
            </a:extLst>
          </p:cNvPr>
          <p:cNvSpPr>
            <a:spLocks noGrp="1"/>
          </p:cNvSpPr>
          <p:nvPr>
            <p:ph type="sldNum" sz="quarter" idx="12"/>
          </p:nvPr>
        </p:nvSpPr>
        <p:spPr/>
        <p:txBody>
          <a:bodyPr/>
          <a:lstStyle/>
          <a:p>
            <a:fld id="{91E429F8-6975-4500-9C6F-D4451091B28F}" type="slidenum">
              <a:rPr lang="vi-VN" smtClean="0"/>
              <a:t>‹#›</a:t>
            </a:fld>
            <a:endParaRPr lang="vi-VN"/>
          </a:p>
        </p:txBody>
      </p:sp>
    </p:spTree>
    <p:extLst>
      <p:ext uri="{BB962C8B-B14F-4D97-AF65-F5344CB8AC3E}">
        <p14:creationId xmlns:p14="http://schemas.microsoft.com/office/powerpoint/2010/main" val="326206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79E5438-A4C2-479A-8617-51D9E5876EA1}"/>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EFAD2F-BAC4-4F3B-B47C-CB016EA8436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4657C0E-ACAE-4467-8D48-45974A29165C}"/>
              </a:ext>
            </a:extLst>
          </p:cNvPr>
          <p:cNvSpPr>
            <a:spLocks noGrp="1" noChangeArrowheads="1"/>
          </p:cNvSpPr>
          <p:nvPr>
            <p:ph type="sldNum" sz="quarter" idx="12"/>
          </p:nvPr>
        </p:nvSpPr>
        <p:spPr/>
        <p:txBody>
          <a:bodyPr/>
          <a:lstStyle>
            <a:lvl1pPr>
              <a:defRPr/>
            </a:lvl1pPr>
          </a:lstStyle>
          <a:p>
            <a:pPr>
              <a:defRPr/>
            </a:pPr>
            <a:fld id="{E5780C6E-D64D-4FE4-AD78-C1194C1F4A39}" type="slidenum">
              <a:rPr lang="en-US" altLang="en-US"/>
              <a:pPr>
                <a:defRPr/>
              </a:pPr>
              <a:t>‹#›</a:t>
            </a:fld>
            <a:endParaRPr lang="en-US" altLang="en-US"/>
          </a:p>
        </p:txBody>
      </p:sp>
    </p:spTree>
    <p:extLst>
      <p:ext uri="{BB962C8B-B14F-4D97-AF65-F5344CB8AC3E}">
        <p14:creationId xmlns:p14="http://schemas.microsoft.com/office/powerpoint/2010/main" val="340127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BCF8-EBFA-40A9-98E1-E6261D4E102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D41B69A-C683-40DA-8DF2-6CD8DBCAC3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A05D92-6F48-4A9F-BBA5-AB2106890BD9}"/>
              </a:ext>
            </a:extLst>
          </p:cNvPr>
          <p:cNvSpPr>
            <a:spLocks noGrp="1"/>
          </p:cNvSpPr>
          <p:nvPr>
            <p:ph type="dt" sz="half" idx="10"/>
          </p:nvPr>
        </p:nvSpPr>
        <p:spPr/>
        <p:txBody>
          <a:bodyPr/>
          <a:lstStyle/>
          <a:p>
            <a:fld id="{61A4DCF4-ACCA-4E66-8682-F7CE826F7506}" type="datetimeFigureOut">
              <a:rPr lang="vi-VN" smtClean="0"/>
              <a:t>21/05/2024</a:t>
            </a:fld>
            <a:endParaRPr lang="vi-VN"/>
          </a:p>
        </p:txBody>
      </p:sp>
      <p:sp>
        <p:nvSpPr>
          <p:cNvPr id="5" name="Footer Placeholder 4">
            <a:extLst>
              <a:ext uri="{FF2B5EF4-FFF2-40B4-BE49-F238E27FC236}">
                <a16:creationId xmlns:a16="http://schemas.microsoft.com/office/drawing/2014/main" id="{20A739D0-4490-4F2A-9002-596E60B8354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D87A156-82B4-4922-9A8D-AE50F97B16E3}"/>
              </a:ext>
            </a:extLst>
          </p:cNvPr>
          <p:cNvSpPr>
            <a:spLocks noGrp="1"/>
          </p:cNvSpPr>
          <p:nvPr>
            <p:ph type="sldNum" sz="quarter" idx="12"/>
          </p:nvPr>
        </p:nvSpPr>
        <p:spPr/>
        <p:txBody>
          <a:bodyPr/>
          <a:lstStyle/>
          <a:p>
            <a:fld id="{91E429F8-6975-4500-9C6F-D4451091B28F}" type="slidenum">
              <a:rPr lang="vi-VN" smtClean="0"/>
              <a:t>‹#›</a:t>
            </a:fld>
            <a:endParaRPr lang="vi-VN"/>
          </a:p>
        </p:txBody>
      </p:sp>
    </p:spTree>
    <p:extLst>
      <p:ext uri="{BB962C8B-B14F-4D97-AF65-F5344CB8AC3E}">
        <p14:creationId xmlns:p14="http://schemas.microsoft.com/office/powerpoint/2010/main" val="341383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CC3D-3EEA-45CF-8BD3-1ED36BF8E5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FCA44F-7BD7-426B-8224-3ACE866E7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94351D-B7C8-46A9-8005-2DA6FA2176E2}"/>
              </a:ext>
            </a:extLst>
          </p:cNvPr>
          <p:cNvSpPr>
            <a:spLocks noGrp="1"/>
          </p:cNvSpPr>
          <p:nvPr>
            <p:ph type="dt" sz="half" idx="10"/>
          </p:nvPr>
        </p:nvSpPr>
        <p:spPr/>
        <p:txBody>
          <a:bodyPr/>
          <a:lstStyle/>
          <a:p>
            <a:fld id="{61A4DCF4-ACCA-4E66-8682-F7CE826F7506}" type="datetimeFigureOut">
              <a:rPr lang="vi-VN" smtClean="0"/>
              <a:t>21/05/2024</a:t>
            </a:fld>
            <a:endParaRPr lang="vi-VN"/>
          </a:p>
        </p:txBody>
      </p:sp>
      <p:sp>
        <p:nvSpPr>
          <p:cNvPr id="5" name="Footer Placeholder 4">
            <a:extLst>
              <a:ext uri="{FF2B5EF4-FFF2-40B4-BE49-F238E27FC236}">
                <a16:creationId xmlns:a16="http://schemas.microsoft.com/office/drawing/2014/main" id="{C563391C-27E1-472F-BBB4-17CE6D56D11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1D50423-E1B6-4AA3-A16A-E1B086006FAB}"/>
              </a:ext>
            </a:extLst>
          </p:cNvPr>
          <p:cNvSpPr>
            <a:spLocks noGrp="1"/>
          </p:cNvSpPr>
          <p:nvPr>
            <p:ph type="sldNum" sz="quarter" idx="12"/>
          </p:nvPr>
        </p:nvSpPr>
        <p:spPr/>
        <p:txBody>
          <a:bodyPr/>
          <a:lstStyle/>
          <a:p>
            <a:fld id="{91E429F8-6975-4500-9C6F-D4451091B28F}" type="slidenum">
              <a:rPr lang="vi-VN" smtClean="0"/>
              <a:t>‹#›</a:t>
            </a:fld>
            <a:endParaRPr lang="vi-VN"/>
          </a:p>
        </p:txBody>
      </p:sp>
    </p:spTree>
    <p:extLst>
      <p:ext uri="{BB962C8B-B14F-4D97-AF65-F5344CB8AC3E}">
        <p14:creationId xmlns:p14="http://schemas.microsoft.com/office/powerpoint/2010/main" val="350663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C5DF-2093-4E61-9487-DDB6640ECFE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12D122C-91D0-4CC8-B304-C8465B2A3C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A74A97F-9958-49D0-A9EB-EBCF6AA62D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846109F-F78C-4655-8C7A-1DE8DE8B39FE}"/>
              </a:ext>
            </a:extLst>
          </p:cNvPr>
          <p:cNvSpPr>
            <a:spLocks noGrp="1"/>
          </p:cNvSpPr>
          <p:nvPr>
            <p:ph type="dt" sz="half" idx="10"/>
          </p:nvPr>
        </p:nvSpPr>
        <p:spPr/>
        <p:txBody>
          <a:bodyPr/>
          <a:lstStyle/>
          <a:p>
            <a:fld id="{61A4DCF4-ACCA-4E66-8682-F7CE826F7506}" type="datetimeFigureOut">
              <a:rPr lang="vi-VN" smtClean="0"/>
              <a:t>21/05/2024</a:t>
            </a:fld>
            <a:endParaRPr lang="vi-VN"/>
          </a:p>
        </p:txBody>
      </p:sp>
      <p:sp>
        <p:nvSpPr>
          <p:cNvPr id="6" name="Footer Placeholder 5">
            <a:extLst>
              <a:ext uri="{FF2B5EF4-FFF2-40B4-BE49-F238E27FC236}">
                <a16:creationId xmlns:a16="http://schemas.microsoft.com/office/drawing/2014/main" id="{40ED13E3-0928-455B-87F6-5E54CCC0AA5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37838FD-1AEB-4B37-A79D-BBA8D562F1F8}"/>
              </a:ext>
            </a:extLst>
          </p:cNvPr>
          <p:cNvSpPr>
            <a:spLocks noGrp="1"/>
          </p:cNvSpPr>
          <p:nvPr>
            <p:ph type="sldNum" sz="quarter" idx="12"/>
          </p:nvPr>
        </p:nvSpPr>
        <p:spPr/>
        <p:txBody>
          <a:bodyPr/>
          <a:lstStyle/>
          <a:p>
            <a:fld id="{91E429F8-6975-4500-9C6F-D4451091B28F}" type="slidenum">
              <a:rPr lang="vi-VN" smtClean="0"/>
              <a:t>‹#›</a:t>
            </a:fld>
            <a:endParaRPr lang="vi-VN"/>
          </a:p>
        </p:txBody>
      </p:sp>
    </p:spTree>
    <p:extLst>
      <p:ext uri="{BB962C8B-B14F-4D97-AF65-F5344CB8AC3E}">
        <p14:creationId xmlns:p14="http://schemas.microsoft.com/office/powerpoint/2010/main" val="60984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3086-4AC3-4668-96DE-93043140A6A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D521E4E-A10A-4566-989B-FAA7234037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ECF553-9DE9-4804-AF80-54BFA0EB6C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F7A5862-66D2-435E-9971-72DDBED6D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7480E4-3A72-4B9C-9DE9-4DA8BD36C1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03C39BB-8D9D-46A4-AE30-33F4A4488E85}"/>
              </a:ext>
            </a:extLst>
          </p:cNvPr>
          <p:cNvSpPr>
            <a:spLocks noGrp="1"/>
          </p:cNvSpPr>
          <p:nvPr>
            <p:ph type="dt" sz="half" idx="10"/>
          </p:nvPr>
        </p:nvSpPr>
        <p:spPr/>
        <p:txBody>
          <a:bodyPr/>
          <a:lstStyle/>
          <a:p>
            <a:fld id="{61A4DCF4-ACCA-4E66-8682-F7CE826F7506}" type="datetimeFigureOut">
              <a:rPr lang="vi-VN" smtClean="0"/>
              <a:t>21/05/2024</a:t>
            </a:fld>
            <a:endParaRPr lang="vi-VN"/>
          </a:p>
        </p:txBody>
      </p:sp>
      <p:sp>
        <p:nvSpPr>
          <p:cNvPr id="8" name="Footer Placeholder 7">
            <a:extLst>
              <a:ext uri="{FF2B5EF4-FFF2-40B4-BE49-F238E27FC236}">
                <a16:creationId xmlns:a16="http://schemas.microsoft.com/office/drawing/2014/main" id="{2AE94F49-A0CA-420D-AF82-7E5BD1E4894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6D4740B-C0B1-45CB-BEA3-DD18F7863071}"/>
              </a:ext>
            </a:extLst>
          </p:cNvPr>
          <p:cNvSpPr>
            <a:spLocks noGrp="1"/>
          </p:cNvSpPr>
          <p:nvPr>
            <p:ph type="sldNum" sz="quarter" idx="12"/>
          </p:nvPr>
        </p:nvSpPr>
        <p:spPr/>
        <p:txBody>
          <a:bodyPr/>
          <a:lstStyle/>
          <a:p>
            <a:fld id="{91E429F8-6975-4500-9C6F-D4451091B28F}" type="slidenum">
              <a:rPr lang="vi-VN" smtClean="0"/>
              <a:t>‹#›</a:t>
            </a:fld>
            <a:endParaRPr lang="vi-VN"/>
          </a:p>
        </p:txBody>
      </p:sp>
    </p:spTree>
    <p:extLst>
      <p:ext uri="{BB962C8B-B14F-4D97-AF65-F5344CB8AC3E}">
        <p14:creationId xmlns:p14="http://schemas.microsoft.com/office/powerpoint/2010/main" val="38401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FA86-B7AE-4139-B9E3-1DAA72B1EFC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1D3D7F0-A027-49D4-BCC9-0B38940360F9}"/>
              </a:ext>
            </a:extLst>
          </p:cNvPr>
          <p:cNvSpPr>
            <a:spLocks noGrp="1"/>
          </p:cNvSpPr>
          <p:nvPr>
            <p:ph type="dt" sz="half" idx="10"/>
          </p:nvPr>
        </p:nvSpPr>
        <p:spPr/>
        <p:txBody>
          <a:bodyPr/>
          <a:lstStyle/>
          <a:p>
            <a:fld id="{61A4DCF4-ACCA-4E66-8682-F7CE826F7506}" type="datetimeFigureOut">
              <a:rPr lang="vi-VN" smtClean="0"/>
              <a:t>21/05/2024</a:t>
            </a:fld>
            <a:endParaRPr lang="vi-VN"/>
          </a:p>
        </p:txBody>
      </p:sp>
      <p:sp>
        <p:nvSpPr>
          <p:cNvPr id="4" name="Footer Placeholder 3">
            <a:extLst>
              <a:ext uri="{FF2B5EF4-FFF2-40B4-BE49-F238E27FC236}">
                <a16:creationId xmlns:a16="http://schemas.microsoft.com/office/drawing/2014/main" id="{86923AC3-A1C0-42FD-A1EF-5DD29EC29BE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C653A28-03F3-431B-9E8E-190C6CD91CE2}"/>
              </a:ext>
            </a:extLst>
          </p:cNvPr>
          <p:cNvSpPr>
            <a:spLocks noGrp="1"/>
          </p:cNvSpPr>
          <p:nvPr>
            <p:ph type="sldNum" sz="quarter" idx="12"/>
          </p:nvPr>
        </p:nvSpPr>
        <p:spPr/>
        <p:txBody>
          <a:bodyPr/>
          <a:lstStyle/>
          <a:p>
            <a:fld id="{91E429F8-6975-4500-9C6F-D4451091B28F}" type="slidenum">
              <a:rPr lang="vi-VN" smtClean="0"/>
              <a:t>‹#›</a:t>
            </a:fld>
            <a:endParaRPr lang="vi-VN"/>
          </a:p>
        </p:txBody>
      </p:sp>
    </p:spTree>
    <p:extLst>
      <p:ext uri="{BB962C8B-B14F-4D97-AF65-F5344CB8AC3E}">
        <p14:creationId xmlns:p14="http://schemas.microsoft.com/office/powerpoint/2010/main" val="120515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3AFEE-1B93-4048-A1F0-556948E6205F}"/>
              </a:ext>
            </a:extLst>
          </p:cNvPr>
          <p:cNvSpPr>
            <a:spLocks noGrp="1"/>
          </p:cNvSpPr>
          <p:nvPr>
            <p:ph type="dt" sz="half" idx="10"/>
          </p:nvPr>
        </p:nvSpPr>
        <p:spPr/>
        <p:txBody>
          <a:bodyPr/>
          <a:lstStyle/>
          <a:p>
            <a:fld id="{61A4DCF4-ACCA-4E66-8682-F7CE826F7506}" type="datetimeFigureOut">
              <a:rPr lang="vi-VN" smtClean="0"/>
              <a:t>21/05/2024</a:t>
            </a:fld>
            <a:endParaRPr lang="vi-VN"/>
          </a:p>
        </p:txBody>
      </p:sp>
      <p:sp>
        <p:nvSpPr>
          <p:cNvPr id="3" name="Footer Placeholder 2">
            <a:extLst>
              <a:ext uri="{FF2B5EF4-FFF2-40B4-BE49-F238E27FC236}">
                <a16:creationId xmlns:a16="http://schemas.microsoft.com/office/drawing/2014/main" id="{39DB0CF0-281D-41F4-8530-9CF4B84045F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11882D9-4A04-4249-815A-014669740364}"/>
              </a:ext>
            </a:extLst>
          </p:cNvPr>
          <p:cNvSpPr>
            <a:spLocks noGrp="1"/>
          </p:cNvSpPr>
          <p:nvPr>
            <p:ph type="sldNum" sz="quarter" idx="12"/>
          </p:nvPr>
        </p:nvSpPr>
        <p:spPr/>
        <p:txBody>
          <a:bodyPr/>
          <a:lstStyle/>
          <a:p>
            <a:fld id="{91E429F8-6975-4500-9C6F-D4451091B28F}" type="slidenum">
              <a:rPr lang="vi-VN" smtClean="0"/>
              <a:t>‹#›</a:t>
            </a:fld>
            <a:endParaRPr lang="vi-VN"/>
          </a:p>
        </p:txBody>
      </p:sp>
    </p:spTree>
    <p:extLst>
      <p:ext uri="{BB962C8B-B14F-4D97-AF65-F5344CB8AC3E}">
        <p14:creationId xmlns:p14="http://schemas.microsoft.com/office/powerpoint/2010/main" val="344401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EE87-BAFE-45AC-B878-E1B195D3B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E7BB2FA-5A89-4A17-8308-D1473A771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5297EF2-C2DB-4523-8684-7AF458A96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6C7C19-FE7A-46A7-8A7E-436D6E2F7C8C}"/>
              </a:ext>
            </a:extLst>
          </p:cNvPr>
          <p:cNvSpPr>
            <a:spLocks noGrp="1"/>
          </p:cNvSpPr>
          <p:nvPr>
            <p:ph type="dt" sz="half" idx="10"/>
          </p:nvPr>
        </p:nvSpPr>
        <p:spPr/>
        <p:txBody>
          <a:bodyPr/>
          <a:lstStyle/>
          <a:p>
            <a:fld id="{61A4DCF4-ACCA-4E66-8682-F7CE826F7506}" type="datetimeFigureOut">
              <a:rPr lang="vi-VN" smtClean="0"/>
              <a:t>21/05/2024</a:t>
            </a:fld>
            <a:endParaRPr lang="vi-VN"/>
          </a:p>
        </p:txBody>
      </p:sp>
      <p:sp>
        <p:nvSpPr>
          <p:cNvPr id="6" name="Footer Placeholder 5">
            <a:extLst>
              <a:ext uri="{FF2B5EF4-FFF2-40B4-BE49-F238E27FC236}">
                <a16:creationId xmlns:a16="http://schemas.microsoft.com/office/drawing/2014/main" id="{A30AC1C8-B3CD-4AD8-85BD-773EB02FC14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C37D86D-6B24-4C56-B6A8-32565CCABCE5}"/>
              </a:ext>
            </a:extLst>
          </p:cNvPr>
          <p:cNvSpPr>
            <a:spLocks noGrp="1"/>
          </p:cNvSpPr>
          <p:nvPr>
            <p:ph type="sldNum" sz="quarter" idx="12"/>
          </p:nvPr>
        </p:nvSpPr>
        <p:spPr/>
        <p:txBody>
          <a:bodyPr/>
          <a:lstStyle/>
          <a:p>
            <a:fld id="{91E429F8-6975-4500-9C6F-D4451091B28F}" type="slidenum">
              <a:rPr lang="vi-VN" smtClean="0"/>
              <a:t>‹#›</a:t>
            </a:fld>
            <a:endParaRPr lang="vi-VN"/>
          </a:p>
        </p:txBody>
      </p:sp>
    </p:spTree>
    <p:extLst>
      <p:ext uri="{BB962C8B-B14F-4D97-AF65-F5344CB8AC3E}">
        <p14:creationId xmlns:p14="http://schemas.microsoft.com/office/powerpoint/2010/main" val="26337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1D0D-30BF-4994-A562-E353FD5A8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8C52AA9-84BD-4A8C-AFD0-F33F866559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6E221FA-4843-43CE-B575-E27F9C808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51B4EB-927D-4956-B4CE-11F2CC32588F}"/>
              </a:ext>
            </a:extLst>
          </p:cNvPr>
          <p:cNvSpPr>
            <a:spLocks noGrp="1"/>
          </p:cNvSpPr>
          <p:nvPr>
            <p:ph type="dt" sz="half" idx="10"/>
          </p:nvPr>
        </p:nvSpPr>
        <p:spPr/>
        <p:txBody>
          <a:bodyPr/>
          <a:lstStyle/>
          <a:p>
            <a:fld id="{61A4DCF4-ACCA-4E66-8682-F7CE826F7506}" type="datetimeFigureOut">
              <a:rPr lang="vi-VN" smtClean="0"/>
              <a:t>21/05/2024</a:t>
            </a:fld>
            <a:endParaRPr lang="vi-VN"/>
          </a:p>
        </p:txBody>
      </p:sp>
      <p:sp>
        <p:nvSpPr>
          <p:cNvPr id="6" name="Footer Placeholder 5">
            <a:extLst>
              <a:ext uri="{FF2B5EF4-FFF2-40B4-BE49-F238E27FC236}">
                <a16:creationId xmlns:a16="http://schemas.microsoft.com/office/drawing/2014/main" id="{C884A911-028F-4B2F-85E1-5DE2C7A9814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44A1CDF-5F5C-4EDE-B6EC-716693193650}"/>
              </a:ext>
            </a:extLst>
          </p:cNvPr>
          <p:cNvSpPr>
            <a:spLocks noGrp="1"/>
          </p:cNvSpPr>
          <p:nvPr>
            <p:ph type="sldNum" sz="quarter" idx="12"/>
          </p:nvPr>
        </p:nvSpPr>
        <p:spPr/>
        <p:txBody>
          <a:bodyPr/>
          <a:lstStyle/>
          <a:p>
            <a:fld id="{91E429F8-6975-4500-9C6F-D4451091B28F}" type="slidenum">
              <a:rPr lang="vi-VN" smtClean="0"/>
              <a:t>‹#›</a:t>
            </a:fld>
            <a:endParaRPr lang="vi-VN"/>
          </a:p>
        </p:txBody>
      </p:sp>
    </p:spTree>
    <p:extLst>
      <p:ext uri="{BB962C8B-B14F-4D97-AF65-F5344CB8AC3E}">
        <p14:creationId xmlns:p14="http://schemas.microsoft.com/office/powerpoint/2010/main" val="117708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19256F-846C-4BA9-999D-5581F0960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F87E099-A221-4F16-9BC2-D3F8D62FE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B127CD-F024-40F4-BE47-72D2DD5DD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4DCF4-ACCA-4E66-8682-F7CE826F7506}" type="datetimeFigureOut">
              <a:rPr lang="vi-VN" smtClean="0"/>
              <a:t>21/05/2024</a:t>
            </a:fld>
            <a:endParaRPr lang="vi-VN"/>
          </a:p>
        </p:txBody>
      </p:sp>
      <p:sp>
        <p:nvSpPr>
          <p:cNvPr id="5" name="Footer Placeholder 4">
            <a:extLst>
              <a:ext uri="{FF2B5EF4-FFF2-40B4-BE49-F238E27FC236}">
                <a16:creationId xmlns:a16="http://schemas.microsoft.com/office/drawing/2014/main" id="{F4166AF8-DF53-48EC-97C8-1F6A4F3C01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1A3EB79-F30B-46F8-BA7F-EE7D8DAF0F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429F8-6975-4500-9C6F-D4451091B28F}" type="slidenum">
              <a:rPr lang="vi-VN" smtClean="0"/>
              <a:t>‹#›</a:t>
            </a:fld>
            <a:endParaRPr lang="vi-VN"/>
          </a:p>
        </p:txBody>
      </p:sp>
    </p:spTree>
    <p:extLst>
      <p:ext uri="{BB962C8B-B14F-4D97-AF65-F5344CB8AC3E}">
        <p14:creationId xmlns:p14="http://schemas.microsoft.com/office/powerpoint/2010/main" val="155422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vi.wikipedia.org/wiki/V%C4%83n_h%E1%BB%8Dc_d%C3%A2n_gian"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274C6493-41B2-437F-BFC8-8F8FB9FC6A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3688"/>
            <a:ext cx="12192000" cy="716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7790EF4-6C88-460D-AB2B-AC5AAD7DD5C9}"/>
              </a:ext>
            </a:extLst>
          </p:cNvPr>
          <p:cNvSpPr/>
          <p:nvPr/>
        </p:nvSpPr>
        <p:spPr>
          <a:xfrm>
            <a:off x="0" y="1828800"/>
            <a:ext cx="12039600" cy="4154984"/>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en-GB"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CHỦ </a:t>
            </a:r>
            <a:r>
              <a:rPr lang="en-GB" sz="66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 </a:t>
            </a:r>
            <a:r>
              <a:rPr lang="en-US" sz="66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3:</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eaLnBrk="1" hangingPunct="1">
              <a:defRPr/>
            </a:pP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TỤC NGỮ, CA DAO </a:t>
            </a:r>
            <a:r>
              <a:rPr lang="en-US" sz="66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HẢI PHÒNG</a:t>
            </a:r>
          </a:p>
          <a:p>
            <a:pPr algn="ctr" eaLnBrk="1" hangingPunct="1">
              <a:defRPr/>
            </a:pPr>
            <a:endParaRPr lang="en-US" sz="66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D4A877-CA57-4E75-9049-CFF3B14A6715}"/>
              </a:ext>
            </a:extLst>
          </p:cNvPr>
          <p:cNvSpPr txBox="1">
            <a:spLocks/>
          </p:cNvSpPr>
          <p:nvPr/>
        </p:nvSpPr>
        <p:spPr>
          <a:xfrm>
            <a:off x="3421063" y="411163"/>
            <a:ext cx="5700712" cy="6096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600" dirty="0">
                <a:solidFill>
                  <a:schemeClr val="tx1">
                    <a:lumMod val="95000"/>
                    <a:lumOff val="5000"/>
                  </a:schemeClr>
                </a:solidFill>
                <a:latin typeface="Times New Roman" pitchFamily="18" charset="0"/>
                <a:cs typeface="Times New Roman" pitchFamily="18" charset="0"/>
              </a:rPr>
              <a:t>	Ô </a:t>
            </a:r>
            <a:r>
              <a:rPr lang="en-US" sz="3600" dirty="0" err="1">
                <a:solidFill>
                  <a:schemeClr val="tx1">
                    <a:lumMod val="95000"/>
                    <a:lumOff val="5000"/>
                  </a:schemeClr>
                </a:solidFill>
                <a:latin typeface="Times New Roman" pitchFamily="18" charset="0"/>
                <a:cs typeface="Times New Roman" pitchFamily="18" charset="0"/>
              </a:rPr>
              <a:t>chữ</a:t>
            </a:r>
            <a:r>
              <a:rPr lang="vi-VN"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gồm</a:t>
            </a:r>
            <a:r>
              <a:rPr lang="en-US" sz="3600" dirty="0">
                <a:solidFill>
                  <a:schemeClr val="tx1">
                    <a:lumMod val="95000"/>
                    <a:lumOff val="5000"/>
                  </a:schemeClr>
                </a:solidFill>
                <a:latin typeface="Times New Roman" pitchFamily="18" charset="0"/>
                <a:cs typeface="Times New Roman" pitchFamily="18" charset="0"/>
              </a:rPr>
              <a:t> 7 </a:t>
            </a:r>
            <a:r>
              <a:rPr lang="en-US" sz="3600" dirty="0" err="1">
                <a:solidFill>
                  <a:schemeClr val="tx1">
                    <a:lumMod val="95000"/>
                    <a:lumOff val="5000"/>
                  </a:schemeClr>
                </a:solidFill>
                <a:latin typeface="Times New Roman" pitchFamily="18" charset="0"/>
                <a:cs typeface="Times New Roman" pitchFamily="18" charset="0"/>
              </a:rPr>
              <a:t>chữ</a:t>
            </a:r>
            <a:r>
              <a:rPr lang="en-US"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cái</a:t>
            </a:r>
            <a:endParaRPr lang="en-US" sz="3600" dirty="0">
              <a:solidFill>
                <a:schemeClr val="tx1">
                  <a:lumMod val="95000"/>
                  <a:lumOff val="5000"/>
                </a:schemeClr>
              </a:solidFill>
              <a:latin typeface="Times New Roman" pitchFamily="18" charset="0"/>
              <a:cs typeface="Times New Roman" pitchFamily="18" charset="0"/>
            </a:endParaRPr>
          </a:p>
        </p:txBody>
      </p:sp>
      <p:grpSp>
        <p:nvGrpSpPr>
          <p:cNvPr id="36" name="Group 25">
            <a:extLst>
              <a:ext uri="{FF2B5EF4-FFF2-40B4-BE49-F238E27FC236}">
                <a16:creationId xmlns:a16="http://schemas.microsoft.com/office/drawing/2014/main" id="{3FD9D6D9-3884-4685-8051-81E9D2AA0600}"/>
              </a:ext>
            </a:extLst>
          </p:cNvPr>
          <p:cNvGrpSpPr>
            <a:grpSpLocks/>
          </p:cNvGrpSpPr>
          <p:nvPr/>
        </p:nvGrpSpPr>
        <p:grpSpPr bwMode="auto">
          <a:xfrm>
            <a:off x="587376" y="2514600"/>
            <a:ext cx="8534399" cy="2321063"/>
            <a:chOff x="1202" y="912"/>
            <a:chExt cx="2974" cy="384"/>
          </a:xfrm>
          <a:solidFill>
            <a:schemeClr val="accent6">
              <a:lumMod val="20000"/>
              <a:lumOff val="80000"/>
            </a:schemeClr>
          </a:solidFill>
        </p:grpSpPr>
        <p:sp>
          <p:nvSpPr>
            <p:cNvPr id="37" name="Rectangle 26">
              <a:extLst>
                <a:ext uri="{FF2B5EF4-FFF2-40B4-BE49-F238E27FC236}">
                  <a16:creationId xmlns:a16="http://schemas.microsoft.com/office/drawing/2014/main" id="{3C4A449C-C2B7-4C8C-9CDF-3F1AEA704384}"/>
                </a:ext>
              </a:extLst>
            </p:cNvPr>
            <p:cNvSpPr>
              <a:spLocks noChangeArrowheads="1"/>
            </p:cNvSpPr>
            <p:nvPr/>
          </p:nvSpPr>
          <p:spPr bwMode="auto">
            <a:xfrm>
              <a:off x="3221"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H</a:t>
              </a:r>
            </a:p>
          </p:txBody>
        </p:sp>
        <p:grpSp>
          <p:nvGrpSpPr>
            <p:cNvPr id="38" name="Group 27">
              <a:extLst>
                <a:ext uri="{FF2B5EF4-FFF2-40B4-BE49-F238E27FC236}">
                  <a16:creationId xmlns:a16="http://schemas.microsoft.com/office/drawing/2014/main" id="{0F48FF79-5DF7-4546-863B-79EA7E7EAE34}"/>
                </a:ext>
              </a:extLst>
            </p:cNvPr>
            <p:cNvGrpSpPr>
              <a:grpSpLocks/>
            </p:cNvGrpSpPr>
            <p:nvPr/>
          </p:nvGrpSpPr>
          <p:grpSpPr bwMode="auto">
            <a:xfrm>
              <a:off x="1202" y="912"/>
              <a:ext cx="2974" cy="384"/>
              <a:chOff x="1202" y="912"/>
              <a:chExt cx="2974" cy="384"/>
            </a:xfrm>
            <a:grpFill/>
          </p:grpSpPr>
          <p:sp>
            <p:nvSpPr>
              <p:cNvPr id="40" name="Rectangle 29">
                <a:extLst>
                  <a:ext uri="{FF2B5EF4-FFF2-40B4-BE49-F238E27FC236}">
                    <a16:creationId xmlns:a16="http://schemas.microsoft.com/office/drawing/2014/main" id="{BFBBB19D-5E37-4D24-9EC3-55D08FAD6DCA}"/>
                  </a:ext>
                </a:extLst>
              </p:cNvPr>
              <p:cNvSpPr>
                <a:spLocks noChangeArrowheads="1"/>
              </p:cNvSpPr>
              <p:nvPr/>
            </p:nvSpPr>
            <p:spPr bwMode="auto">
              <a:xfrm>
                <a:off x="3744"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Ò</a:t>
                </a:r>
              </a:p>
            </p:txBody>
          </p:sp>
          <p:sp>
            <p:nvSpPr>
              <p:cNvPr id="41" name="Rectangle 30">
                <a:extLst>
                  <a:ext uri="{FF2B5EF4-FFF2-40B4-BE49-F238E27FC236}">
                    <a16:creationId xmlns:a16="http://schemas.microsoft.com/office/drawing/2014/main" id="{4F0B1645-E2B4-4348-AC32-7CDD315B3709}"/>
                  </a:ext>
                </a:extLst>
              </p:cNvPr>
              <p:cNvSpPr>
                <a:spLocks noChangeArrowheads="1"/>
              </p:cNvSpPr>
              <p:nvPr/>
            </p:nvSpPr>
            <p:spPr bwMode="auto">
              <a:xfrm>
                <a:off x="1202"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H</a:t>
                </a:r>
              </a:p>
            </p:txBody>
          </p:sp>
          <p:sp>
            <p:nvSpPr>
              <p:cNvPr id="42" name="Rectangle 31">
                <a:extLst>
                  <a:ext uri="{FF2B5EF4-FFF2-40B4-BE49-F238E27FC236}">
                    <a16:creationId xmlns:a16="http://schemas.microsoft.com/office/drawing/2014/main" id="{DB6AFE19-41D9-4EFD-BD70-319497E11289}"/>
                  </a:ext>
                </a:extLst>
              </p:cNvPr>
              <p:cNvSpPr>
                <a:spLocks noChangeArrowheads="1"/>
              </p:cNvSpPr>
              <p:nvPr/>
            </p:nvSpPr>
            <p:spPr bwMode="auto">
              <a:xfrm>
                <a:off x="172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Ả</a:t>
                </a:r>
              </a:p>
            </p:txBody>
          </p:sp>
          <p:sp>
            <p:nvSpPr>
              <p:cNvPr id="43" name="Rectangle 32">
                <a:extLst>
                  <a:ext uri="{FF2B5EF4-FFF2-40B4-BE49-F238E27FC236}">
                    <a16:creationId xmlns:a16="http://schemas.microsoft.com/office/drawing/2014/main" id="{44A97B41-FA41-4EDC-9605-F5A320EB3FA5}"/>
                  </a:ext>
                </a:extLst>
              </p:cNvPr>
              <p:cNvSpPr>
                <a:spLocks noChangeArrowheads="1"/>
              </p:cNvSpPr>
              <p:nvPr/>
            </p:nvSpPr>
            <p:spPr bwMode="auto">
              <a:xfrm>
                <a:off x="220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I</a:t>
                </a:r>
              </a:p>
            </p:txBody>
          </p:sp>
          <p:sp>
            <p:nvSpPr>
              <p:cNvPr id="44" name="Rectangle 33">
                <a:extLst>
                  <a:ext uri="{FF2B5EF4-FFF2-40B4-BE49-F238E27FC236}">
                    <a16:creationId xmlns:a16="http://schemas.microsoft.com/office/drawing/2014/main" id="{FC429F86-C6C0-43B9-9414-4E947021B242}"/>
                  </a:ext>
                </a:extLst>
              </p:cNvPr>
              <p:cNvSpPr>
                <a:spLocks noChangeArrowheads="1"/>
              </p:cNvSpPr>
              <p:nvPr/>
            </p:nvSpPr>
            <p:spPr bwMode="auto">
              <a:xfrm>
                <a:off x="2688"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P</a:t>
                </a:r>
              </a:p>
            </p:txBody>
          </p:sp>
        </p:grpSp>
      </p:grpSp>
      <p:sp>
        <p:nvSpPr>
          <p:cNvPr id="11" name="Rectangle 29">
            <a:extLst>
              <a:ext uri="{FF2B5EF4-FFF2-40B4-BE49-F238E27FC236}">
                <a16:creationId xmlns:a16="http://schemas.microsoft.com/office/drawing/2014/main" id="{4FE8649E-B88C-483A-B6F7-128F2B35908D}"/>
              </a:ext>
            </a:extLst>
          </p:cNvPr>
          <p:cNvSpPr>
            <a:spLocks noChangeArrowheads="1"/>
          </p:cNvSpPr>
          <p:nvPr/>
        </p:nvSpPr>
        <p:spPr bwMode="auto">
          <a:xfrm>
            <a:off x="9382125" y="2514600"/>
            <a:ext cx="1239838" cy="2320925"/>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N</a:t>
            </a:r>
          </a:p>
        </p:txBody>
      </p:sp>
      <p:sp>
        <p:nvSpPr>
          <p:cNvPr id="12" name="Rectangle 29">
            <a:extLst>
              <a:ext uri="{FF2B5EF4-FFF2-40B4-BE49-F238E27FC236}">
                <a16:creationId xmlns:a16="http://schemas.microsoft.com/office/drawing/2014/main" id="{2543F4BC-89A1-4EA6-868F-5BC6DC1DD34D}"/>
              </a:ext>
            </a:extLst>
          </p:cNvPr>
          <p:cNvSpPr>
            <a:spLocks noChangeArrowheads="1"/>
          </p:cNvSpPr>
          <p:nvPr/>
        </p:nvSpPr>
        <p:spPr bwMode="auto">
          <a:xfrm>
            <a:off x="10744200" y="2514600"/>
            <a:ext cx="1239838" cy="2320925"/>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1">
            <a:extLst>
              <a:ext uri="{FF2B5EF4-FFF2-40B4-BE49-F238E27FC236}">
                <a16:creationId xmlns:a16="http://schemas.microsoft.com/office/drawing/2014/main" id="{BCE70B6E-9898-484F-B79F-79C2D5FA6FD9}"/>
              </a:ext>
            </a:extLst>
          </p:cNvPr>
          <p:cNvGrpSpPr>
            <a:grpSpLocks/>
          </p:cNvGrpSpPr>
          <p:nvPr/>
        </p:nvGrpSpPr>
        <p:grpSpPr bwMode="auto">
          <a:xfrm>
            <a:off x="1524000" y="228600"/>
            <a:ext cx="9601200" cy="6096000"/>
            <a:chOff x="2516470" y="548138"/>
            <a:chExt cx="7443321" cy="4759928"/>
          </a:xfrm>
        </p:grpSpPr>
        <p:sp>
          <p:nvSpPr>
            <p:cNvPr id="4" name="云形 42">
              <a:extLst>
                <a:ext uri="{FF2B5EF4-FFF2-40B4-BE49-F238E27FC236}">
                  <a16:creationId xmlns:a16="http://schemas.microsoft.com/office/drawing/2014/main" id="{5085FC9C-99E2-4CA3-8FCC-228EE95A5B10}"/>
                </a:ext>
              </a:extLst>
            </p:cNvPr>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云形 43">
              <a:extLst>
                <a:ext uri="{FF2B5EF4-FFF2-40B4-BE49-F238E27FC236}">
                  <a16:creationId xmlns:a16="http://schemas.microsoft.com/office/drawing/2014/main" id="{F2D8D04C-17D2-4DE7-A9E7-AD5311271D6A}"/>
                </a:ext>
              </a:extLst>
            </p:cNvPr>
            <p:cNvSpPr/>
            <p:nvPr/>
          </p:nvSpPr>
          <p:spPr>
            <a:xfrm>
              <a:off x="2922604" y="818363"/>
              <a:ext cx="6659360" cy="4257905"/>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6" name="图片 45">
            <a:extLst>
              <a:ext uri="{FF2B5EF4-FFF2-40B4-BE49-F238E27FC236}">
                <a16:creationId xmlns:a16="http://schemas.microsoft.com/office/drawing/2014/main" id="{B11BA40B-2ADF-42F9-A13C-4BAD52D6F8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75" y="912813"/>
            <a:ext cx="1944688"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923DFE3-EC26-4569-A71B-8046BD9FA26A}"/>
              </a:ext>
            </a:extLst>
          </p:cNvPr>
          <p:cNvSpPr txBox="1"/>
          <p:nvPr/>
        </p:nvSpPr>
        <p:spPr>
          <a:xfrm>
            <a:off x="2146300" y="2044700"/>
            <a:ext cx="7581900" cy="2514600"/>
          </a:xfrm>
          <a:prstGeom prst="rect">
            <a:avLst/>
          </a:prstGeom>
        </p:spPr>
        <p:txBody>
          <a:bodyPr anchor="ctr">
            <a:normAutofit/>
          </a:bodyPr>
          <a:lstStyle/>
          <a:p>
            <a:pPr algn="ctr">
              <a:lnSpc>
                <a:spcPct val="90000"/>
              </a:lnSpc>
              <a:spcAft>
                <a:spcPts val="600"/>
              </a:spcAft>
              <a:defRPr/>
            </a:pPr>
            <a:r>
              <a:rPr lang="en-US" sz="8800" dirty="0">
                <a:latin typeface="Times New Roman" panose="02020603050405020304" pitchFamily="18" charset="0"/>
                <a:ea typeface="+mj-ea"/>
                <a:cs typeface="Times New Roman" panose="02020603050405020304" pitchFamily="18" charset="0"/>
              </a:rPr>
              <a:t>HÌNH THÀNH KIẾN THỨC</a:t>
            </a:r>
          </a:p>
        </p:txBody>
      </p:sp>
      <p:pic>
        <p:nvPicPr>
          <p:cNvPr id="7" name="图片 79">
            <a:extLst>
              <a:ext uri="{FF2B5EF4-FFF2-40B4-BE49-F238E27FC236}">
                <a16:creationId xmlns:a16="http://schemas.microsoft.com/office/drawing/2014/main" id="{291FF470-EFF8-4516-B8DA-8431FF72FD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4013" y="458788"/>
            <a:ext cx="2551112"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a:extLst>
              <a:ext uri="{FF2B5EF4-FFF2-40B4-BE49-F238E27FC236}">
                <a16:creationId xmlns:a16="http://schemas.microsoft.com/office/drawing/2014/main" id="{29E48CB3-F0F7-4C29-8F13-A2B8B9F78CD7}"/>
              </a:ext>
            </a:extLst>
          </p:cNvPr>
          <p:cNvSpPr>
            <a:spLocks noGrp="1"/>
          </p:cNvSpPr>
          <p:nvPr>
            <p:ph/>
          </p:nvPr>
        </p:nvSpPr>
        <p:spPr>
          <a:xfrm>
            <a:off x="609600" y="274638"/>
            <a:ext cx="10972800" cy="5851525"/>
          </a:xfrm>
        </p:spPr>
        <p:txBody>
          <a:bodyPr/>
          <a:lstStyle/>
          <a:p>
            <a:endParaRPr lang="en-US" altLang="en-US"/>
          </a:p>
        </p:txBody>
      </p:sp>
      <p:grpSp>
        <p:nvGrpSpPr>
          <p:cNvPr id="36867" name="组合 33">
            <a:extLst>
              <a:ext uri="{FF2B5EF4-FFF2-40B4-BE49-F238E27FC236}">
                <a16:creationId xmlns:a16="http://schemas.microsoft.com/office/drawing/2014/main" id="{17A201E0-DF19-4538-BE18-CF759309166F}"/>
              </a:ext>
            </a:extLst>
          </p:cNvPr>
          <p:cNvGrpSpPr>
            <a:grpSpLocks/>
          </p:cNvGrpSpPr>
          <p:nvPr/>
        </p:nvGrpSpPr>
        <p:grpSpPr bwMode="auto">
          <a:xfrm>
            <a:off x="0" y="-192088"/>
            <a:ext cx="12895263" cy="7947026"/>
            <a:chOff x="0" y="-221063"/>
            <a:chExt cx="12895093" cy="7946844"/>
          </a:xfrm>
        </p:grpSpPr>
        <p:sp>
          <p:nvSpPr>
            <p:cNvPr id="4" name="矩形 34">
              <a:extLst>
                <a:ext uri="{FF2B5EF4-FFF2-40B4-BE49-F238E27FC236}">
                  <a16:creationId xmlns:a16="http://schemas.microsoft.com/office/drawing/2014/main" id="{D10A457E-1152-46C3-B1FD-5BA600E2BDA4}"/>
                </a:ext>
              </a:extLst>
            </p:cNvPr>
            <p:cNvSpPr/>
            <p:nvPr/>
          </p:nvSpPr>
          <p:spPr>
            <a:xfrm>
              <a:off x="0" y="-405"/>
              <a:ext cx="12191839" cy="6857843"/>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6902" name="组合 35">
              <a:extLst>
                <a:ext uri="{FF2B5EF4-FFF2-40B4-BE49-F238E27FC236}">
                  <a16:creationId xmlns:a16="http://schemas.microsoft.com/office/drawing/2014/main" id="{BFCF93AD-3453-4001-8A53-8266D1D48268}"/>
                </a:ext>
              </a:extLst>
            </p:cNvPr>
            <p:cNvGrpSpPr>
              <a:grpSpLocks/>
            </p:cNvGrpSpPr>
            <p:nvPr/>
          </p:nvGrpSpPr>
          <p:grpSpPr bwMode="auto">
            <a:xfrm>
              <a:off x="144150" y="-221063"/>
              <a:ext cx="12750943" cy="7946844"/>
              <a:chOff x="2627224" y="-795141"/>
              <a:chExt cx="10013806" cy="7040780"/>
            </a:xfrm>
          </p:grpSpPr>
          <p:sp>
            <p:nvSpPr>
              <p:cNvPr id="6" name="矩形 36">
                <a:extLst>
                  <a:ext uri="{FF2B5EF4-FFF2-40B4-BE49-F238E27FC236}">
                    <a16:creationId xmlns:a16="http://schemas.microsoft.com/office/drawing/2014/main" id="{FF9C6772-B2C4-4C7B-8853-DC5F48146596}"/>
                  </a:ext>
                </a:extLst>
              </p:cNvPr>
              <p:cNvSpPr/>
              <p:nvPr/>
            </p:nvSpPr>
            <p:spPr>
              <a:xfrm>
                <a:off x="2627468" y="-599641"/>
                <a:ext cx="5758546" cy="5957799"/>
              </a:xfrm>
              <a:prstGeom prst="rect">
                <a:avLst/>
              </a:prstGeom>
              <a:blipFill dpi="0" rotWithShape="1">
                <a:blip r:embed="rId2">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39">
                <a:extLst>
                  <a:ext uri="{FF2B5EF4-FFF2-40B4-BE49-F238E27FC236}">
                    <a16:creationId xmlns:a16="http://schemas.microsoft.com/office/drawing/2014/main" id="{333DDB96-4A1A-422E-8D3C-58C2CA1C0F69}"/>
                  </a:ext>
                </a:extLst>
              </p:cNvPr>
              <p:cNvSpPr/>
              <p:nvPr/>
            </p:nvSpPr>
            <p:spPr>
              <a:xfrm rot="10601959">
                <a:off x="6872510" y="-795141"/>
                <a:ext cx="5768520" cy="7040780"/>
              </a:xfrm>
              <a:prstGeom prst="rect">
                <a:avLst/>
              </a:prstGeom>
              <a:blipFill dpi="0" rotWithShape="1">
                <a:blip r:embed="rId3">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grpSp>
        <p:nvGrpSpPr>
          <p:cNvPr id="8" name="组合 24">
            <a:extLst>
              <a:ext uri="{FF2B5EF4-FFF2-40B4-BE49-F238E27FC236}">
                <a16:creationId xmlns:a16="http://schemas.microsoft.com/office/drawing/2014/main" id="{95B878E5-5C94-4D6E-B79A-3EF498AF3169}"/>
              </a:ext>
            </a:extLst>
          </p:cNvPr>
          <p:cNvGrpSpPr>
            <a:grpSpLocks/>
          </p:cNvGrpSpPr>
          <p:nvPr/>
        </p:nvGrpSpPr>
        <p:grpSpPr bwMode="auto">
          <a:xfrm>
            <a:off x="0" y="5207000"/>
            <a:ext cx="12523788" cy="1647825"/>
            <a:chOff x="0" y="5207212"/>
            <a:chExt cx="12523845" cy="1647370"/>
          </a:xfrm>
        </p:grpSpPr>
        <p:pic>
          <p:nvPicPr>
            <p:cNvPr id="36899" name="图片 25">
              <a:extLst>
                <a:ext uri="{FF2B5EF4-FFF2-40B4-BE49-F238E27FC236}">
                  <a16:creationId xmlns:a16="http://schemas.microsoft.com/office/drawing/2014/main" id="{5D4EFC6A-C5B5-4F1A-87E2-7BA22CBD84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207212"/>
              <a:ext cx="6427845" cy="164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图片 26">
              <a:extLst>
                <a:ext uri="{FF2B5EF4-FFF2-40B4-BE49-F238E27FC236}">
                  <a16:creationId xmlns:a16="http://schemas.microsoft.com/office/drawing/2014/main" id="{91C429E8-74D1-48D8-B9A4-5DF89D1AF9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207212"/>
              <a:ext cx="6427845" cy="164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组合 41">
            <a:extLst>
              <a:ext uri="{FF2B5EF4-FFF2-40B4-BE49-F238E27FC236}">
                <a16:creationId xmlns:a16="http://schemas.microsoft.com/office/drawing/2014/main" id="{5160E1A1-8429-402A-992F-CB5141F56B31}"/>
              </a:ext>
            </a:extLst>
          </p:cNvPr>
          <p:cNvGrpSpPr>
            <a:grpSpLocks/>
          </p:cNvGrpSpPr>
          <p:nvPr/>
        </p:nvGrpSpPr>
        <p:grpSpPr bwMode="auto">
          <a:xfrm>
            <a:off x="1985963" y="211138"/>
            <a:ext cx="7443787" cy="4759325"/>
            <a:chOff x="2516470" y="548138"/>
            <a:chExt cx="7443321" cy="4759928"/>
          </a:xfrm>
        </p:grpSpPr>
        <p:sp>
          <p:nvSpPr>
            <p:cNvPr id="12" name="云形 42">
              <a:extLst>
                <a:ext uri="{FF2B5EF4-FFF2-40B4-BE49-F238E27FC236}">
                  <a16:creationId xmlns:a16="http://schemas.microsoft.com/office/drawing/2014/main" id="{655DFF4A-33FE-4D63-8632-5901628B3ED5}"/>
                </a:ext>
              </a:extLst>
            </p:cNvPr>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云形 43">
              <a:extLst>
                <a:ext uri="{FF2B5EF4-FFF2-40B4-BE49-F238E27FC236}">
                  <a16:creationId xmlns:a16="http://schemas.microsoft.com/office/drawing/2014/main" id="{BB7E11E5-2E01-4C53-BBD8-80060538EAA2}"/>
                </a:ext>
              </a:extLst>
            </p:cNvPr>
            <p:cNvSpPr/>
            <p:nvPr/>
          </p:nvSpPr>
          <p:spPr>
            <a:xfrm>
              <a:off x="2922845" y="818047"/>
              <a:ext cx="6659145" cy="4258214"/>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14" name="图片 44">
            <a:extLst>
              <a:ext uri="{FF2B5EF4-FFF2-40B4-BE49-F238E27FC236}">
                <a16:creationId xmlns:a16="http://schemas.microsoft.com/office/drawing/2014/main" id="{3DE09077-2CCC-4A3F-85CE-C2E8945C6C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64525" y="2352675"/>
            <a:ext cx="1112838"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45">
            <a:extLst>
              <a:ext uri="{FF2B5EF4-FFF2-40B4-BE49-F238E27FC236}">
                <a16:creationId xmlns:a16="http://schemas.microsoft.com/office/drawing/2014/main" id="{0CF30B02-075D-4CA6-A68E-A4A0A0BAF41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7738" y="509588"/>
            <a:ext cx="1182687"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68">
            <a:extLst>
              <a:ext uri="{FF2B5EF4-FFF2-40B4-BE49-F238E27FC236}">
                <a16:creationId xmlns:a16="http://schemas.microsoft.com/office/drawing/2014/main" id="{96E3FE11-934F-47AD-B71D-954E5E0BC3CC}"/>
              </a:ext>
            </a:extLst>
          </p:cNvPr>
          <p:cNvGrpSpPr>
            <a:grpSpLocks/>
          </p:cNvGrpSpPr>
          <p:nvPr/>
        </p:nvGrpSpPr>
        <p:grpSpPr bwMode="auto">
          <a:xfrm>
            <a:off x="9086850" y="4735513"/>
            <a:ext cx="1131888" cy="723900"/>
            <a:chOff x="8985779" y="3960837"/>
            <a:chExt cx="2199915" cy="1406823"/>
          </a:xfrm>
        </p:grpSpPr>
        <p:sp>
          <p:nvSpPr>
            <p:cNvPr id="17" name="云形 69">
              <a:extLst>
                <a:ext uri="{FF2B5EF4-FFF2-40B4-BE49-F238E27FC236}">
                  <a16:creationId xmlns:a16="http://schemas.microsoft.com/office/drawing/2014/main" id="{9F4621EB-D46A-4C41-B164-73A0A71500FA}"/>
                </a:ext>
              </a:extLst>
            </p:cNvPr>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云形 70">
              <a:extLst>
                <a:ext uri="{FF2B5EF4-FFF2-40B4-BE49-F238E27FC236}">
                  <a16:creationId xmlns:a16="http://schemas.microsoft.com/office/drawing/2014/main" id="{B9B4604E-5E44-4B69-AE4B-C148078206B9}"/>
                </a:ext>
              </a:extLst>
            </p:cNvPr>
            <p:cNvSpPr/>
            <p:nvPr/>
          </p:nvSpPr>
          <p:spPr>
            <a:xfrm>
              <a:off x="9217187" y="4084243"/>
              <a:ext cx="1755611" cy="1122990"/>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0" name="圆角矩形 46">
            <a:extLst>
              <a:ext uri="{FF2B5EF4-FFF2-40B4-BE49-F238E27FC236}">
                <a16:creationId xmlns:a16="http://schemas.microsoft.com/office/drawing/2014/main" id="{4912F765-C916-440B-9746-1D5B1B3861DB}"/>
              </a:ext>
            </a:extLst>
          </p:cNvPr>
          <p:cNvSpPr/>
          <p:nvPr/>
        </p:nvSpPr>
        <p:spPr>
          <a:xfrm>
            <a:off x="927100" y="2220913"/>
            <a:ext cx="3111500" cy="3976687"/>
          </a:xfrm>
          <a:prstGeom prst="roundRect">
            <a:avLst/>
          </a:prstGeom>
          <a:solidFill>
            <a:schemeClr val="bg1"/>
          </a:solidFill>
          <a:ln w="28575">
            <a:solidFill>
              <a:srgbClr val="8ACF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000" b="1">
              <a:solidFill>
                <a:schemeClr val="tx1"/>
              </a:solidFill>
            </a:endParaRPr>
          </a:p>
        </p:txBody>
      </p:sp>
      <p:sp>
        <p:nvSpPr>
          <p:cNvPr id="21" name="圆角矩形 48">
            <a:extLst>
              <a:ext uri="{FF2B5EF4-FFF2-40B4-BE49-F238E27FC236}">
                <a16:creationId xmlns:a16="http://schemas.microsoft.com/office/drawing/2014/main" id="{3B643DD4-4E32-4760-B7AB-8559D75181FE}"/>
              </a:ext>
            </a:extLst>
          </p:cNvPr>
          <p:cNvSpPr/>
          <p:nvPr/>
        </p:nvSpPr>
        <p:spPr>
          <a:xfrm>
            <a:off x="4397375" y="2220913"/>
            <a:ext cx="3111500" cy="3976687"/>
          </a:xfrm>
          <a:prstGeom prst="roundRect">
            <a:avLst/>
          </a:prstGeom>
          <a:solidFill>
            <a:schemeClr val="bg1"/>
          </a:solidFill>
          <a:ln w="28575">
            <a:solidFill>
              <a:srgbClr val="8ACF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2" name="圆角矩形 50">
            <a:extLst>
              <a:ext uri="{FF2B5EF4-FFF2-40B4-BE49-F238E27FC236}">
                <a16:creationId xmlns:a16="http://schemas.microsoft.com/office/drawing/2014/main" id="{25EEDAFE-72BD-4902-9BBD-08387E7BC62E}"/>
              </a:ext>
            </a:extLst>
          </p:cNvPr>
          <p:cNvSpPr/>
          <p:nvPr/>
        </p:nvSpPr>
        <p:spPr>
          <a:xfrm>
            <a:off x="7948613" y="2247900"/>
            <a:ext cx="3111500" cy="3975100"/>
          </a:xfrm>
          <a:prstGeom prst="roundRect">
            <a:avLst/>
          </a:prstGeom>
          <a:solidFill>
            <a:schemeClr val="bg1"/>
          </a:solidFill>
          <a:ln w="28575">
            <a:solidFill>
              <a:srgbClr val="8ACF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nvGrpSpPr>
          <p:cNvPr id="27" name="组合 6">
            <a:extLst>
              <a:ext uri="{FF2B5EF4-FFF2-40B4-BE49-F238E27FC236}">
                <a16:creationId xmlns:a16="http://schemas.microsoft.com/office/drawing/2014/main" id="{0F669AA7-A0F0-4A18-B139-004B0D33E78D}"/>
              </a:ext>
            </a:extLst>
          </p:cNvPr>
          <p:cNvGrpSpPr>
            <a:grpSpLocks/>
          </p:cNvGrpSpPr>
          <p:nvPr/>
        </p:nvGrpSpPr>
        <p:grpSpPr bwMode="auto">
          <a:xfrm>
            <a:off x="1316038" y="2303463"/>
            <a:ext cx="1943100" cy="1281112"/>
            <a:chOff x="1443866" y="1189407"/>
            <a:chExt cx="1942151" cy="1281506"/>
          </a:xfrm>
        </p:grpSpPr>
        <p:grpSp>
          <p:nvGrpSpPr>
            <p:cNvPr id="36891" name="组合 37">
              <a:extLst>
                <a:ext uri="{FF2B5EF4-FFF2-40B4-BE49-F238E27FC236}">
                  <a16:creationId xmlns:a16="http://schemas.microsoft.com/office/drawing/2014/main" id="{D1342692-C3FA-4DF4-9D69-883CC68957D3}"/>
                </a:ext>
              </a:extLst>
            </p:cNvPr>
            <p:cNvGrpSpPr>
              <a:grpSpLocks/>
            </p:cNvGrpSpPr>
            <p:nvPr/>
          </p:nvGrpSpPr>
          <p:grpSpPr bwMode="auto">
            <a:xfrm>
              <a:off x="2112960" y="1481413"/>
              <a:ext cx="1273057" cy="814107"/>
              <a:chOff x="2516470" y="548138"/>
              <a:chExt cx="7443321" cy="4759928"/>
            </a:xfrm>
          </p:grpSpPr>
          <p:sp>
            <p:nvSpPr>
              <p:cNvPr id="30" name="云形 38">
                <a:extLst>
                  <a:ext uri="{FF2B5EF4-FFF2-40B4-BE49-F238E27FC236}">
                    <a16:creationId xmlns:a16="http://schemas.microsoft.com/office/drawing/2014/main" id="{A6141968-F829-4C74-AB75-14E1717901B7}"/>
                  </a:ext>
                </a:extLst>
              </p:cNvPr>
              <p:cNvSpPr/>
              <p:nvPr/>
            </p:nvSpPr>
            <p:spPr>
              <a:xfrm>
                <a:off x="2519415" y="549214"/>
                <a:ext cx="7440376" cy="47630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dirty="0">
                    <a:solidFill>
                      <a:srgbClr val="8ACFEA"/>
                    </a:solidFill>
                  </a:rPr>
                  <a:t>01</a:t>
                </a:r>
                <a:endParaRPr lang="zh-CN" altLang="en-US" sz="2800" b="1" dirty="0">
                  <a:solidFill>
                    <a:srgbClr val="8ACFEA"/>
                  </a:solidFill>
                </a:endParaRPr>
              </a:p>
            </p:txBody>
          </p:sp>
          <p:sp>
            <p:nvSpPr>
              <p:cNvPr id="31" name="云形 39">
                <a:extLst>
                  <a:ext uri="{FF2B5EF4-FFF2-40B4-BE49-F238E27FC236}">
                    <a16:creationId xmlns:a16="http://schemas.microsoft.com/office/drawing/2014/main" id="{23A869FA-505D-4E66-B4B4-6D6E24F379A1}"/>
                  </a:ext>
                </a:extLst>
              </p:cNvPr>
              <p:cNvSpPr/>
              <p:nvPr/>
            </p:nvSpPr>
            <p:spPr>
              <a:xfrm>
                <a:off x="2927616" y="818466"/>
                <a:ext cx="6651804" cy="4261662"/>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a:solidFill>
                    <a:srgbClr val="8ACFEA"/>
                  </a:solidFill>
                </a:endParaRPr>
              </a:p>
            </p:txBody>
          </p:sp>
        </p:grpSp>
        <p:pic>
          <p:nvPicPr>
            <p:cNvPr id="36892" name="图片 53">
              <a:extLst>
                <a:ext uri="{FF2B5EF4-FFF2-40B4-BE49-F238E27FC236}">
                  <a16:creationId xmlns:a16="http://schemas.microsoft.com/office/drawing/2014/main" id="{8E12E6B0-3B90-4FBB-98D5-83E344396FD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3866" y="1189407"/>
              <a:ext cx="1281506" cy="12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组合 7">
            <a:extLst>
              <a:ext uri="{FF2B5EF4-FFF2-40B4-BE49-F238E27FC236}">
                <a16:creationId xmlns:a16="http://schemas.microsoft.com/office/drawing/2014/main" id="{09D23B2D-088E-40ED-8C42-8573D4BAF1F1}"/>
              </a:ext>
            </a:extLst>
          </p:cNvPr>
          <p:cNvGrpSpPr>
            <a:grpSpLocks/>
          </p:cNvGrpSpPr>
          <p:nvPr/>
        </p:nvGrpSpPr>
        <p:grpSpPr bwMode="auto">
          <a:xfrm>
            <a:off x="5314950" y="2474913"/>
            <a:ext cx="1609725" cy="954087"/>
            <a:chOff x="4088596" y="1295597"/>
            <a:chExt cx="1609854" cy="953696"/>
          </a:xfrm>
        </p:grpSpPr>
        <p:grpSp>
          <p:nvGrpSpPr>
            <p:cNvPr id="36887" name="组合 40">
              <a:extLst>
                <a:ext uri="{FF2B5EF4-FFF2-40B4-BE49-F238E27FC236}">
                  <a16:creationId xmlns:a16="http://schemas.microsoft.com/office/drawing/2014/main" id="{7941E7F8-FDF2-4514-AF9E-A74CA8ACEB2B}"/>
                </a:ext>
              </a:extLst>
            </p:cNvPr>
            <p:cNvGrpSpPr>
              <a:grpSpLocks/>
            </p:cNvGrpSpPr>
            <p:nvPr/>
          </p:nvGrpSpPr>
          <p:grpSpPr bwMode="auto">
            <a:xfrm>
              <a:off x="4425393" y="1435186"/>
              <a:ext cx="1273057" cy="814107"/>
              <a:chOff x="2516470" y="548138"/>
              <a:chExt cx="7443321" cy="4759928"/>
            </a:xfrm>
          </p:grpSpPr>
          <p:sp>
            <p:nvSpPr>
              <p:cNvPr id="37" name="云形 41">
                <a:extLst>
                  <a:ext uri="{FF2B5EF4-FFF2-40B4-BE49-F238E27FC236}">
                    <a16:creationId xmlns:a16="http://schemas.microsoft.com/office/drawing/2014/main" id="{796A20CE-ABB5-4B9E-99FA-646B1CBE3039}"/>
                  </a:ext>
                </a:extLst>
              </p:cNvPr>
              <p:cNvSpPr/>
              <p:nvPr/>
            </p:nvSpPr>
            <p:spPr>
              <a:xfrm>
                <a:off x="2515184" y="548454"/>
                <a:ext cx="7444607" cy="475961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dirty="0">
                    <a:solidFill>
                      <a:srgbClr val="FF8203"/>
                    </a:solidFill>
                  </a:rPr>
                  <a:t>  02</a:t>
                </a:r>
                <a:endParaRPr lang="zh-CN" altLang="en-US" sz="2800" b="1" dirty="0">
                  <a:solidFill>
                    <a:srgbClr val="FF8203"/>
                  </a:solidFill>
                </a:endParaRPr>
              </a:p>
            </p:txBody>
          </p:sp>
          <p:sp>
            <p:nvSpPr>
              <p:cNvPr id="38" name="云形 42">
                <a:extLst>
                  <a:ext uri="{FF2B5EF4-FFF2-40B4-BE49-F238E27FC236}">
                    <a16:creationId xmlns:a16="http://schemas.microsoft.com/office/drawing/2014/main" id="{DF396343-964B-4C32-85E6-4569D97ADF65}"/>
                  </a:ext>
                </a:extLst>
              </p:cNvPr>
              <p:cNvSpPr/>
              <p:nvPr/>
            </p:nvSpPr>
            <p:spPr>
              <a:xfrm>
                <a:off x="2923616" y="817513"/>
                <a:ext cx="6655593" cy="425860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a:solidFill>
                    <a:srgbClr val="FF8203"/>
                  </a:solidFill>
                </a:endParaRPr>
              </a:p>
            </p:txBody>
          </p:sp>
        </p:grpSp>
        <p:pic>
          <p:nvPicPr>
            <p:cNvPr id="36888" name="图片 54">
              <a:extLst>
                <a:ext uri="{FF2B5EF4-FFF2-40B4-BE49-F238E27FC236}">
                  <a16:creationId xmlns:a16="http://schemas.microsoft.com/office/drawing/2014/main" id="{D1D81F0F-A399-4AAD-8F65-F142B92458F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8596" y="1295597"/>
              <a:ext cx="755884" cy="89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组合 8">
            <a:extLst>
              <a:ext uri="{FF2B5EF4-FFF2-40B4-BE49-F238E27FC236}">
                <a16:creationId xmlns:a16="http://schemas.microsoft.com/office/drawing/2014/main" id="{D6D3487D-4D2F-4EF7-A0D7-3E75142020DB}"/>
              </a:ext>
            </a:extLst>
          </p:cNvPr>
          <p:cNvGrpSpPr>
            <a:grpSpLocks/>
          </p:cNvGrpSpPr>
          <p:nvPr/>
        </p:nvGrpSpPr>
        <p:grpSpPr bwMode="auto">
          <a:xfrm>
            <a:off x="8774113" y="2405063"/>
            <a:ext cx="1574800" cy="1003300"/>
            <a:chOff x="7691343" y="1312244"/>
            <a:chExt cx="1574847" cy="1003828"/>
          </a:xfrm>
        </p:grpSpPr>
        <p:grpSp>
          <p:nvGrpSpPr>
            <p:cNvPr id="36883" name="组合 43">
              <a:extLst>
                <a:ext uri="{FF2B5EF4-FFF2-40B4-BE49-F238E27FC236}">
                  <a16:creationId xmlns:a16="http://schemas.microsoft.com/office/drawing/2014/main" id="{D615F908-11BD-4715-A00B-8BAD404D03C8}"/>
                </a:ext>
              </a:extLst>
            </p:cNvPr>
            <p:cNvGrpSpPr>
              <a:grpSpLocks/>
            </p:cNvGrpSpPr>
            <p:nvPr/>
          </p:nvGrpSpPr>
          <p:grpSpPr bwMode="auto">
            <a:xfrm>
              <a:off x="7993133" y="1501965"/>
              <a:ext cx="1273057" cy="814107"/>
              <a:chOff x="2516470" y="548138"/>
              <a:chExt cx="7443321" cy="4759928"/>
            </a:xfrm>
          </p:grpSpPr>
          <p:sp>
            <p:nvSpPr>
              <p:cNvPr id="42" name="云形 44">
                <a:extLst>
                  <a:ext uri="{FF2B5EF4-FFF2-40B4-BE49-F238E27FC236}">
                    <a16:creationId xmlns:a16="http://schemas.microsoft.com/office/drawing/2014/main" id="{8AEC959D-5DF3-4551-B5B3-28C063BE4E2B}"/>
                  </a:ext>
                </a:extLst>
              </p:cNvPr>
              <p:cNvSpPr/>
              <p:nvPr/>
            </p:nvSpPr>
            <p:spPr>
              <a:xfrm>
                <a:off x="2515558" y="543990"/>
                <a:ext cx="7444233" cy="4764076"/>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dirty="0">
                    <a:solidFill>
                      <a:srgbClr val="FFC52F"/>
                    </a:solidFill>
                  </a:rPr>
                  <a:t>03</a:t>
                </a:r>
                <a:endParaRPr lang="zh-CN" altLang="en-US" sz="2800" b="1" dirty="0">
                  <a:solidFill>
                    <a:srgbClr val="FFC52F"/>
                  </a:solidFill>
                </a:endParaRPr>
              </a:p>
            </p:txBody>
          </p:sp>
          <p:sp>
            <p:nvSpPr>
              <p:cNvPr id="43" name="云形 45">
                <a:extLst>
                  <a:ext uri="{FF2B5EF4-FFF2-40B4-BE49-F238E27FC236}">
                    <a16:creationId xmlns:a16="http://schemas.microsoft.com/office/drawing/2014/main" id="{D20688FB-8DF2-48DF-8BE8-4EAFD68077F8}"/>
                  </a:ext>
                </a:extLst>
              </p:cNvPr>
              <p:cNvSpPr/>
              <p:nvPr/>
            </p:nvSpPr>
            <p:spPr>
              <a:xfrm>
                <a:off x="2923970" y="813307"/>
                <a:ext cx="6655253" cy="4262588"/>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a:solidFill>
                    <a:srgbClr val="FFC52F"/>
                  </a:solidFill>
                </a:endParaRPr>
              </a:p>
            </p:txBody>
          </p:sp>
        </p:grpSp>
        <p:pic>
          <p:nvPicPr>
            <p:cNvPr id="36884" name="图片 55">
              <a:extLst>
                <a:ext uri="{FF2B5EF4-FFF2-40B4-BE49-F238E27FC236}">
                  <a16:creationId xmlns:a16="http://schemas.microsoft.com/office/drawing/2014/main" id="{D9FC14CA-95FB-4802-A7C4-0E0BA472D80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91343" y="1312244"/>
              <a:ext cx="742551" cy="86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9" name="Rectangle 43">
            <a:extLst>
              <a:ext uri="{FF2B5EF4-FFF2-40B4-BE49-F238E27FC236}">
                <a16:creationId xmlns:a16="http://schemas.microsoft.com/office/drawing/2014/main" id="{EAA16BAF-654E-4516-BF08-A806EEB22505}"/>
              </a:ext>
            </a:extLst>
          </p:cNvPr>
          <p:cNvSpPr>
            <a:spLocks noChangeArrowheads="1"/>
          </p:cNvSpPr>
          <p:nvPr/>
        </p:nvSpPr>
        <p:spPr bwMode="auto">
          <a:xfrm>
            <a:off x="2954338" y="1044575"/>
            <a:ext cx="6096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a:latin typeface="Times New Roman" panose="02020603050405020304" pitchFamily="18" charset="0"/>
                <a:cs typeface="Times New Roman" panose="02020603050405020304" pitchFamily="18" charset="0"/>
              </a:rPr>
              <a:t>VĂN HỌC DÂN GIAN</a:t>
            </a:r>
          </a:p>
          <a:p>
            <a:pPr algn="ctr">
              <a:spcBef>
                <a:spcPct val="0"/>
              </a:spcBef>
              <a:buFontTx/>
              <a:buNone/>
            </a:pPr>
            <a:r>
              <a:rPr lang="en-GB" altLang="en-US">
                <a:latin typeface="Times New Roman" panose="02020603050405020304" pitchFamily="18" charset="0"/>
                <a:cs typeface="Times New Roman" panose="02020603050405020304" pitchFamily="18" charset="0"/>
              </a:rPr>
              <a:t>HẢI PHÒNG</a:t>
            </a:r>
          </a:p>
        </p:txBody>
      </p:sp>
      <p:sp>
        <p:nvSpPr>
          <p:cNvPr id="36880" name="Rectangle 44">
            <a:extLst>
              <a:ext uri="{FF2B5EF4-FFF2-40B4-BE49-F238E27FC236}">
                <a16:creationId xmlns:a16="http://schemas.microsoft.com/office/drawing/2014/main" id="{DA898590-B295-4CC7-A155-58A054EB918F}"/>
              </a:ext>
            </a:extLst>
          </p:cNvPr>
          <p:cNvSpPr>
            <a:spLocks noChangeArrowheads="1"/>
          </p:cNvSpPr>
          <p:nvPr/>
        </p:nvSpPr>
        <p:spPr bwMode="auto">
          <a:xfrm>
            <a:off x="1105340" y="4065588"/>
            <a:ext cx="25026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5400">
                <a:latin typeface="Times New Roman" panose="02020603050405020304" pitchFamily="18" charset="0"/>
                <a:cs typeface="Times New Roman" panose="02020603050405020304" pitchFamily="18" charset="0"/>
              </a:rPr>
              <a:t>Tục ngữ</a:t>
            </a:r>
          </a:p>
        </p:txBody>
      </p:sp>
      <p:sp>
        <p:nvSpPr>
          <p:cNvPr id="36881" name="Rectangle 45">
            <a:extLst>
              <a:ext uri="{FF2B5EF4-FFF2-40B4-BE49-F238E27FC236}">
                <a16:creationId xmlns:a16="http://schemas.microsoft.com/office/drawing/2014/main" id="{F2FC09D6-9C4E-4437-8B78-555AB5ADC062}"/>
              </a:ext>
            </a:extLst>
          </p:cNvPr>
          <p:cNvSpPr>
            <a:spLocks noChangeArrowheads="1"/>
          </p:cNvSpPr>
          <p:nvPr/>
        </p:nvSpPr>
        <p:spPr bwMode="auto">
          <a:xfrm>
            <a:off x="4880641" y="4025900"/>
            <a:ext cx="21275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5400">
                <a:latin typeface="Times New Roman" panose="02020603050405020304" pitchFamily="18" charset="0"/>
                <a:cs typeface="Times New Roman" panose="02020603050405020304" pitchFamily="18" charset="0"/>
              </a:rPr>
              <a:t>Ca dao</a:t>
            </a:r>
          </a:p>
        </p:txBody>
      </p:sp>
      <p:sp>
        <p:nvSpPr>
          <p:cNvPr id="36882" name="Rectangle 46">
            <a:extLst>
              <a:ext uri="{FF2B5EF4-FFF2-40B4-BE49-F238E27FC236}">
                <a16:creationId xmlns:a16="http://schemas.microsoft.com/office/drawing/2014/main" id="{616A971F-5579-401E-A04A-5CE861D9F289}"/>
              </a:ext>
            </a:extLst>
          </p:cNvPr>
          <p:cNvSpPr>
            <a:spLocks noChangeArrowheads="1"/>
          </p:cNvSpPr>
          <p:nvPr/>
        </p:nvSpPr>
        <p:spPr bwMode="auto">
          <a:xfrm>
            <a:off x="7801412" y="3114261"/>
            <a:ext cx="365835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GB" altLang="en-US" sz="4800">
              <a:latin typeface="Times New Roman" panose="02020603050405020304" pitchFamily="18" charset="0"/>
              <a:cs typeface="Times New Roman" panose="02020603050405020304" pitchFamily="18" charset="0"/>
            </a:endParaRPr>
          </a:p>
          <a:p>
            <a:pPr algn="ctr">
              <a:spcBef>
                <a:spcPct val="0"/>
              </a:spcBef>
              <a:buFontTx/>
              <a:buNone/>
            </a:pPr>
            <a:r>
              <a:rPr lang="en-GB" altLang="en-US" sz="4800">
                <a:latin typeface="Times New Roman" panose="02020603050405020304" pitchFamily="18" charset="0"/>
                <a:cs typeface="Times New Roman" panose="02020603050405020304" pitchFamily="18" charset="0"/>
              </a:rPr>
              <a:t>Nhiều</a:t>
            </a:r>
          </a:p>
          <a:p>
            <a:pPr algn="ctr">
              <a:spcBef>
                <a:spcPct val="0"/>
              </a:spcBef>
              <a:buFontTx/>
              <a:buNone/>
            </a:pPr>
            <a:r>
              <a:rPr lang="en-GB" altLang="en-US" sz="4800">
                <a:latin typeface="Times New Roman" panose="02020603050405020304" pitchFamily="18" charset="0"/>
                <a:cs typeface="Times New Roman" panose="02020603050405020304" pitchFamily="18" charset="0"/>
              </a:rPr>
              <a:t> loại hình khác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1)">
                                      <p:cBhvr>
                                        <p:cTn id="38" dur="2000"/>
                                        <p:tgtEl>
                                          <p:spTgt spid="20"/>
                                        </p:tgtEl>
                                      </p:cBhvr>
                                    </p:animEffect>
                                  </p:childTnLst>
                                </p:cTn>
                              </p:par>
                              <p:par>
                                <p:cTn id="39" presetID="42"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heel(1)">
                                      <p:cBhvr>
                                        <p:cTn id="51" dur="2000"/>
                                        <p:tgtEl>
                                          <p:spTgt spid="21"/>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heel(1)">
                                      <p:cBhvr>
                                        <p:cTn id="54" dur="2000"/>
                                        <p:tgtEl>
                                          <p:spTgt spid="22"/>
                                        </p:tgtEl>
                                      </p:cBhvr>
                                    </p:animEffect>
                                  </p:childTnLst>
                                </p:cTn>
                              </p:par>
                              <p:par>
                                <p:cTn id="55" presetID="42"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3BB405-0BCD-472F-B758-BC8ACD344160}"/>
              </a:ext>
            </a:extLst>
          </p:cNvPr>
          <p:cNvSpPr/>
          <p:nvPr/>
        </p:nvSpPr>
        <p:spPr>
          <a:xfrm>
            <a:off x="0" y="130175"/>
            <a:ext cx="6324600" cy="708025"/>
          </a:xfrm>
          <a:prstGeom prst="rect">
            <a:avLst/>
          </a:prstGeom>
          <a:solidFill>
            <a:schemeClr val="bg1"/>
          </a:solidFill>
          <a:effectLst>
            <a:outerShdw blurRad="50800" dist="38100" dir="2700000" algn="tl" rotWithShape="0">
              <a:prstClr val="black">
                <a:alpha val="40000"/>
              </a:prstClr>
            </a:outerShdw>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000" dirty="0">
                <a:latin typeface="Times New Roman" panose="02020603050405020304" pitchFamily="18" charset="0"/>
              </a:rPr>
              <a:t>TỤC NGỮ HẢI PHÒNG- KHO BÁU VỀ KINH NGHIỆM ĐỜI SỐNG CỦA CƯ DÂN MIỀN ĐẤT CẢNG</a:t>
            </a:r>
            <a:endParaRPr lang="en-US" altLang="en-US" sz="2000" dirty="0"/>
          </a:p>
        </p:txBody>
      </p:sp>
      <p:sp>
        <p:nvSpPr>
          <p:cNvPr id="3" name="Rectangle 2">
            <a:extLst>
              <a:ext uri="{FF2B5EF4-FFF2-40B4-BE49-F238E27FC236}">
                <a16:creationId xmlns:a16="http://schemas.microsoft.com/office/drawing/2014/main" id="{9FFEDCBA-356F-45B9-B101-342544FB0340}"/>
              </a:ext>
            </a:extLst>
          </p:cNvPr>
          <p:cNvSpPr/>
          <p:nvPr/>
        </p:nvSpPr>
        <p:spPr>
          <a:xfrm>
            <a:off x="152400" y="1066800"/>
            <a:ext cx="5562600" cy="5613400"/>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marL="342900" indent="-342900">
              <a:lnSpc>
                <a:spcPct val="115000"/>
              </a:lnSpc>
              <a:spcAft>
                <a:spcPts val="0"/>
              </a:spcAft>
              <a:buFont typeface="+mj-lt"/>
              <a:buAutoNum type="arabicPeriod"/>
              <a:defRPr/>
            </a:pPr>
            <a:r>
              <a:rPr lang="en-US" sz="2400" b="1" dirty="0" err="1">
                <a:solidFill>
                  <a:srgbClr val="4F81BD"/>
                </a:solidFill>
                <a:latin typeface="Times New Roman" panose="02020603050405020304" pitchFamily="18" charset="0"/>
                <a:ea typeface="Arial" panose="020B0604020202020204" pitchFamily="34" charset="0"/>
                <a:cs typeface="Times New Roman" panose="02020603050405020304" pitchFamily="18" charset="0"/>
              </a:rPr>
              <a:t>Nội</a:t>
            </a:r>
            <a:r>
              <a:rPr lang="en-US" sz="2400" b="1" dirty="0">
                <a:solidFill>
                  <a:srgbClr val="4F81BD"/>
                </a:solidFill>
                <a:latin typeface="Times New Roman" panose="02020603050405020304" pitchFamily="18" charset="0"/>
                <a:ea typeface="Arial" panose="020B0604020202020204" pitchFamily="34" charset="0"/>
                <a:cs typeface="Times New Roman" panose="02020603050405020304" pitchFamily="18" charset="0"/>
              </a:rPr>
              <a:t> dung:</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defRPr/>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Chỉ</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nội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dung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câu</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tục</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ngữ</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đề</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cập</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lĩnh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vực</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defRPr/>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Tục</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ngữ</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thiên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nhiên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lao</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sản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xuất</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defRPr/>
            </a:pP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Tục</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ngữ</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xã</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hội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marL="285750" indent="-285750" algn="just">
              <a:lnSpc>
                <a:spcPct val="115000"/>
              </a:lnSpc>
              <a:spcAft>
                <a:spcPts val="0"/>
              </a:spcAft>
              <a:buFontTx/>
              <a:buChar char="-"/>
              <a:defRPr/>
            </a:pP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Chỉ ra được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nét</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riêng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biệt</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tục ngữ Hải Phòng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mang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đậm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tính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miền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biển</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mạnh</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mẽ</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khảng</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khái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quan</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marL="342900" indent="-342900">
              <a:lnSpc>
                <a:spcPct val="115000"/>
              </a:lnSpc>
              <a:spcAft>
                <a:spcPts val="0"/>
              </a:spcAft>
              <a:buFont typeface="+mj-lt"/>
              <a:buAutoNum type="arabicPeriod"/>
              <a:defRPr/>
            </a:pPr>
            <a:r>
              <a:rPr lang="en-US" sz="2400" b="1" dirty="0" err="1">
                <a:solidFill>
                  <a:srgbClr val="4F81BD"/>
                </a:solidFill>
                <a:latin typeface="Times New Roman" panose="02020603050405020304" pitchFamily="18" charset="0"/>
                <a:ea typeface="Arial" panose="020B0604020202020204" pitchFamily="34" charset="0"/>
                <a:cs typeface="Times New Roman" panose="02020603050405020304" pitchFamily="18" charset="0"/>
              </a:rPr>
              <a:t>Nghệ</a:t>
            </a:r>
            <a:r>
              <a:rPr lang="en-US" sz="2400" b="1" dirty="0">
                <a:solidFill>
                  <a:srgbClr val="4F81BD"/>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4F81BD"/>
                </a:solidFill>
                <a:latin typeface="Times New Roman" panose="02020603050405020304" pitchFamily="18" charset="0"/>
                <a:ea typeface="Arial" panose="020B0604020202020204" pitchFamily="34" charset="0"/>
                <a:cs typeface="Times New Roman" panose="02020603050405020304" pitchFamily="18" charset="0"/>
              </a:rPr>
              <a:t>thuật</a:t>
            </a:r>
            <a:r>
              <a:rPr lang="en-US" sz="2400" b="1" dirty="0">
                <a:solidFill>
                  <a:srgbClr val="4F81BD"/>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marL="285750" indent="-285750">
              <a:lnSpc>
                <a:spcPct val="115000"/>
              </a:lnSpc>
              <a:spcAft>
                <a:spcPts val="0"/>
              </a:spcAft>
              <a:buFontTx/>
              <a:buChar char="-"/>
              <a:defRPr/>
            </a:pP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Chỉ ra được các biện pháp nghệ thuật được sử dụng trong các câu tục ngữ</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p>
        </p:txBody>
      </p:sp>
      <p:sp>
        <p:nvSpPr>
          <p:cNvPr id="4" name="Rectangle 3">
            <a:extLst>
              <a:ext uri="{FF2B5EF4-FFF2-40B4-BE49-F238E27FC236}">
                <a16:creationId xmlns:a16="http://schemas.microsoft.com/office/drawing/2014/main" id="{6A061F6B-9474-48AB-A87D-CE0052AC7BBF}"/>
              </a:ext>
            </a:extLst>
          </p:cNvPr>
          <p:cNvSpPr/>
          <p:nvPr/>
        </p:nvSpPr>
        <p:spPr>
          <a:xfrm>
            <a:off x="6477000" y="192088"/>
            <a:ext cx="5349875" cy="706437"/>
          </a:xfrm>
          <a:prstGeom prst="rect">
            <a:avLst/>
          </a:prstGeom>
          <a:solidFill>
            <a:schemeClr val="bg1"/>
          </a:solidFill>
          <a:effectLst>
            <a:outerShdw blurRad="50800" dist="38100" dir="2700000" algn="tl" rotWithShape="0">
              <a:prstClr val="black">
                <a:alpha val="40000"/>
              </a:prstClr>
            </a:outerShdw>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2000" dirty="0">
                <a:latin typeface="Times New Roman" panose="02020603050405020304" pitchFamily="18" charset="0"/>
              </a:rPr>
              <a:t>CA DAO HẢI PHÒNG- TIẾNG NÓI TÂM HỒN CỦA CƯ DÂN MIỀN BIỂN</a:t>
            </a:r>
            <a:endParaRPr lang="en-US" altLang="en-US" sz="2000" dirty="0"/>
          </a:p>
        </p:txBody>
      </p:sp>
      <p:sp>
        <p:nvSpPr>
          <p:cNvPr id="5" name="Rectangle 4">
            <a:extLst>
              <a:ext uri="{FF2B5EF4-FFF2-40B4-BE49-F238E27FC236}">
                <a16:creationId xmlns:a16="http://schemas.microsoft.com/office/drawing/2014/main" id="{A40C4CB0-66DD-4EC9-9E40-0E0921926C9B}"/>
              </a:ext>
            </a:extLst>
          </p:cNvPr>
          <p:cNvSpPr/>
          <p:nvPr/>
        </p:nvSpPr>
        <p:spPr>
          <a:xfrm>
            <a:off x="6248400" y="1066800"/>
            <a:ext cx="5578475" cy="5153025"/>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txBody>
          <a:bodyPr>
            <a:spAutoFit/>
          </a:bodyPr>
          <a:lstStyle/>
          <a:p>
            <a:pPr marL="342900" indent="-342900">
              <a:lnSpc>
                <a:spcPct val="115000"/>
              </a:lnSpc>
              <a:spcAft>
                <a:spcPts val="0"/>
              </a:spcAft>
              <a:buFont typeface="+mj-lt"/>
              <a:buAutoNum type="arabicPeriod"/>
              <a:defRPr/>
            </a:pPr>
            <a:r>
              <a:rPr lang="en-US" sz="2200" b="1" dirty="0" err="1">
                <a:solidFill>
                  <a:srgbClr val="00B0F0"/>
                </a:solidFill>
                <a:latin typeface="Times New Roman" panose="02020603050405020304" pitchFamily="18" charset="0"/>
                <a:ea typeface="Arial" panose="020B0604020202020204" pitchFamily="34" charset="0"/>
                <a:cs typeface="Times New Roman" panose="02020603050405020304" pitchFamily="18" charset="0"/>
              </a:rPr>
              <a:t>Nội</a:t>
            </a:r>
            <a:r>
              <a:rPr lang="en-US" sz="2200" b="1" dirty="0">
                <a:solidFill>
                  <a:srgbClr val="00B0F0"/>
                </a:solidFill>
                <a:latin typeface="Times New Roman" panose="02020603050405020304" pitchFamily="18" charset="0"/>
                <a:ea typeface="Arial" panose="020B0604020202020204" pitchFamily="34" charset="0"/>
                <a:cs typeface="Times New Roman" panose="02020603050405020304" pitchFamily="18" charset="0"/>
              </a:rPr>
              <a:t> dung:</a:t>
            </a:r>
            <a:endParaRPr lang="en-US" sz="2200" dirty="0">
              <a:latin typeface="Arial" panose="020B0604020202020204" pitchFamily="34" charset="0"/>
              <a:ea typeface="Arial" panose="020B0604020202020204" pitchFamily="34" charset="0"/>
              <a:cs typeface="Times New Roman" panose="02020603050405020304" pitchFamily="18" charset="0"/>
            </a:endParaRPr>
          </a:p>
          <a:p>
            <a:pPr marL="457200">
              <a:lnSpc>
                <a:spcPct val="115000"/>
              </a:lnSpc>
              <a:spcAft>
                <a:spcPts val="0"/>
              </a:spcAft>
              <a:defRPr/>
            </a:pP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Trình</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latin typeface="Times New Roman" panose="02020603050405020304" pitchFamily="18" charset="0"/>
                <a:ea typeface="Arial" panose="020B0604020202020204" pitchFamily="34" charset="0"/>
                <a:cs typeface="Times New Roman" panose="02020603050405020304" pitchFamily="18" charset="0"/>
              </a:rPr>
              <a:t>bày</a:t>
            </a:r>
            <a:r>
              <a:rPr lang="en-US" sz="2200" dirty="0">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nội</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dung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câu</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ca</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dao</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tiếng</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nói</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tâm</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hồn</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dân</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đất</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cảng</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lĩnh</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vực</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200" dirty="0">
              <a:latin typeface="Arial" panose="020B0604020202020204" pitchFamily="34" charset="0"/>
              <a:ea typeface="Arial" panose="020B0604020202020204" pitchFamily="34" charset="0"/>
              <a:cs typeface="Times New Roman" panose="02020603050405020304" pitchFamily="18" charset="0"/>
            </a:endParaRPr>
          </a:p>
          <a:p>
            <a:pPr indent="450215" algn="just">
              <a:lnSpc>
                <a:spcPct val="115000"/>
              </a:lnSpc>
              <a:spcAft>
                <a:spcPts val="0"/>
              </a:spcAft>
              <a:defRPr/>
            </a:pP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khúc</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ca</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cảnh</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sắc</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thiên</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nhiên</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tươi</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đẹp</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sầm</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uất</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trù</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phú</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viễn</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cổ</a:t>
            </a:r>
            <a:endParaRPr lang="en-US" sz="2200" dirty="0">
              <a:latin typeface="Arial" panose="020B0604020202020204" pitchFamily="34" charset="0"/>
              <a:ea typeface="Arial" panose="020B0604020202020204" pitchFamily="34" charset="0"/>
              <a:cs typeface="Times New Roman" panose="02020603050405020304" pitchFamily="18" charset="0"/>
            </a:endParaRPr>
          </a:p>
          <a:p>
            <a:pPr marL="457200">
              <a:lnSpc>
                <a:spcPct val="115000"/>
              </a:lnSpc>
              <a:spcAft>
                <a:spcPts val="0"/>
              </a:spcAft>
              <a:defRPr/>
            </a:pP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khúc</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ca</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cuộc</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sống</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tươi</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đẹp</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khúc</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hát</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giao</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duyên</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200" dirty="0">
              <a:latin typeface="Arial" panose="020B0604020202020204" pitchFamily="34" charset="0"/>
              <a:ea typeface="Arial" panose="020B0604020202020204" pitchFamily="34" charset="0"/>
              <a:cs typeface="Times New Roman" panose="02020603050405020304" pitchFamily="18" charset="0"/>
            </a:endParaRPr>
          </a:p>
          <a:p>
            <a:pPr marL="457200">
              <a:lnSpc>
                <a:spcPct val="115000"/>
              </a:lnSpc>
              <a:spcAft>
                <a:spcPts val="0"/>
              </a:spcAft>
              <a:defRPr/>
            </a:pP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khúc</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ca</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cuộc</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sống</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vất</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vả</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cần</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lao</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lao</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động</a:t>
            </a:r>
            <a:endParaRPr lang="en-US" sz="2200" dirty="0">
              <a:latin typeface="Arial" panose="020B0604020202020204" pitchFamily="34" charset="0"/>
              <a:ea typeface="Arial" panose="020B0604020202020204" pitchFamily="34" charset="0"/>
              <a:cs typeface="Times New Roman" panose="02020603050405020304" pitchFamily="18" charset="0"/>
            </a:endParaRPr>
          </a:p>
          <a:p>
            <a:pPr marL="342900" indent="-342900">
              <a:lnSpc>
                <a:spcPct val="115000"/>
              </a:lnSpc>
              <a:spcAft>
                <a:spcPts val="0"/>
              </a:spcAft>
              <a:buFont typeface="+mj-lt"/>
              <a:buAutoNum type="arabicPeriod"/>
              <a:defRPr/>
            </a:pPr>
            <a:r>
              <a:rPr lang="en-US" sz="2200" b="1" dirty="0" err="1">
                <a:solidFill>
                  <a:srgbClr val="00B0F0"/>
                </a:solidFill>
                <a:latin typeface="Times New Roman" panose="02020603050405020304" pitchFamily="18" charset="0"/>
                <a:ea typeface="Arial" panose="020B0604020202020204" pitchFamily="34" charset="0"/>
                <a:cs typeface="Times New Roman" panose="02020603050405020304" pitchFamily="18" charset="0"/>
              </a:rPr>
              <a:t>Nghệ</a:t>
            </a:r>
            <a:r>
              <a:rPr lang="en-US" sz="2200" b="1" dirty="0">
                <a:solidFill>
                  <a:srgbClr val="00B0F0"/>
                </a:solidFill>
                <a:latin typeface="Times New Roman" panose="02020603050405020304" pitchFamily="18" charset="0"/>
                <a:ea typeface="Arial" panose="020B0604020202020204" pitchFamily="34" charset="0"/>
                <a:cs typeface="Times New Roman" panose="02020603050405020304" pitchFamily="18" charset="0"/>
              </a:rPr>
              <a:t> </a:t>
            </a:r>
            <a:r>
              <a:rPr lang="en-US" sz="2200" b="1" dirty="0" err="1">
                <a:solidFill>
                  <a:srgbClr val="00B0F0"/>
                </a:solidFill>
                <a:latin typeface="Times New Roman" panose="02020603050405020304" pitchFamily="18" charset="0"/>
                <a:ea typeface="Arial" panose="020B0604020202020204" pitchFamily="34" charset="0"/>
                <a:cs typeface="Times New Roman" panose="02020603050405020304" pitchFamily="18" charset="0"/>
              </a:rPr>
              <a:t>thuật</a:t>
            </a:r>
            <a:r>
              <a:rPr lang="en-US" sz="2200" b="1" dirty="0">
                <a:solidFill>
                  <a:srgbClr val="00B0F0"/>
                </a:solidFill>
                <a:latin typeface="Times New Roman" panose="02020603050405020304" pitchFamily="18" charset="0"/>
                <a:ea typeface="Arial" panose="020B0604020202020204" pitchFamily="34" charset="0"/>
                <a:cs typeface="Times New Roman" panose="02020603050405020304" pitchFamily="18" charset="0"/>
              </a:rPr>
              <a:t>:</a:t>
            </a:r>
            <a:endParaRPr lang="en-US" sz="2200" dirty="0">
              <a:latin typeface="Arial" panose="020B0604020202020204" pitchFamily="34" charset="0"/>
              <a:ea typeface="Arial" panose="020B0604020202020204" pitchFamily="34" charset="0"/>
              <a:cs typeface="Times New Roman" panose="02020603050405020304" pitchFamily="18" charset="0"/>
            </a:endParaRPr>
          </a:p>
          <a:p>
            <a:pPr marL="457200">
              <a:lnSpc>
                <a:spcPct val="115000"/>
              </a:lnSpc>
              <a:spcAft>
                <a:spcPts val="0"/>
              </a:spcAft>
              <a:defRPr/>
            </a:pP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Chỉ ra được các biện pháp nghệ thuật được sử dụng trong các câu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ca</a:t>
            </a:r>
            <a:r>
              <a:rPr lang="en-US" sz="2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dao</a:t>
            </a:r>
            <a:endParaRPr lang="en-US" sz="2200" dirty="0">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909A14A-FBBA-4513-AEA0-83894E5C5835}"/>
              </a:ext>
            </a:extLst>
          </p:cNvPr>
          <p:cNvGraphicFramePr>
            <a:graphicFrameLocks noGrp="1"/>
          </p:cNvGraphicFramePr>
          <p:nvPr/>
        </p:nvGraphicFramePr>
        <p:xfrm>
          <a:off x="609600" y="752475"/>
          <a:ext cx="10629900" cy="5889626"/>
        </p:xfrm>
        <a:graphic>
          <a:graphicData uri="http://schemas.openxmlformats.org/drawingml/2006/table">
            <a:tbl>
              <a:tblPr firstRow="1" firstCol="1" bandRow="1">
                <a:tableStyleId>{5C22544A-7EE6-4342-B048-85BDC9FD1C3A}</a:tableStyleId>
              </a:tblPr>
              <a:tblGrid>
                <a:gridCol w="697354">
                  <a:extLst>
                    <a:ext uri="{9D8B030D-6E8A-4147-A177-3AD203B41FA5}">
                      <a16:colId xmlns:a16="http://schemas.microsoft.com/office/drawing/2014/main" val="20000"/>
                    </a:ext>
                  </a:extLst>
                </a:gridCol>
                <a:gridCol w="2422728">
                  <a:extLst>
                    <a:ext uri="{9D8B030D-6E8A-4147-A177-3AD203B41FA5}">
                      <a16:colId xmlns:a16="http://schemas.microsoft.com/office/drawing/2014/main" val="20001"/>
                    </a:ext>
                  </a:extLst>
                </a:gridCol>
                <a:gridCol w="3304490">
                  <a:extLst>
                    <a:ext uri="{9D8B030D-6E8A-4147-A177-3AD203B41FA5}">
                      <a16:colId xmlns:a16="http://schemas.microsoft.com/office/drawing/2014/main" val="20002"/>
                    </a:ext>
                  </a:extLst>
                </a:gridCol>
                <a:gridCol w="2102664">
                  <a:extLst>
                    <a:ext uri="{9D8B030D-6E8A-4147-A177-3AD203B41FA5}">
                      <a16:colId xmlns:a16="http://schemas.microsoft.com/office/drawing/2014/main" val="20003"/>
                    </a:ext>
                  </a:extLst>
                </a:gridCol>
                <a:gridCol w="2102664">
                  <a:extLst>
                    <a:ext uri="{9D8B030D-6E8A-4147-A177-3AD203B41FA5}">
                      <a16:colId xmlns:a16="http://schemas.microsoft.com/office/drawing/2014/main" val="20004"/>
                    </a:ext>
                  </a:extLst>
                </a:gridCol>
              </a:tblGrid>
              <a:tr h="1262063">
                <a:tc>
                  <a:txBody>
                    <a:bodyPr/>
                    <a:lstStyle/>
                    <a:p>
                      <a:pPr algn="ctr">
                        <a:lnSpc>
                          <a:spcPct val="115000"/>
                        </a:lnSpc>
                        <a:spcAft>
                          <a:spcPts val="50"/>
                        </a:spcAft>
                      </a:pPr>
                      <a:r>
                        <a:rPr lang="en-GB" sz="2400" dirty="0" err="1">
                          <a:solidFill>
                            <a:schemeClr val="tx1"/>
                          </a:solidFill>
                          <a:effectLst/>
                        </a:rPr>
                        <a:t>Stt</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50"/>
                        </a:spcAft>
                      </a:pPr>
                      <a:r>
                        <a:rPr lang="en-GB" sz="2400" dirty="0" err="1">
                          <a:solidFill>
                            <a:schemeClr val="tx1"/>
                          </a:solidFill>
                          <a:effectLst/>
                        </a:rPr>
                        <a:t>Nội</a:t>
                      </a:r>
                      <a:r>
                        <a:rPr lang="en-GB" sz="2400" dirty="0">
                          <a:solidFill>
                            <a:schemeClr val="tx1"/>
                          </a:solidFill>
                          <a:effectLst/>
                        </a:rPr>
                        <a:t> dung </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50"/>
                        </a:spcAft>
                      </a:pPr>
                      <a:r>
                        <a:rPr lang="en-GB" sz="2400">
                          <a:solidFill>
                            <a:schemeClr val="tx1"/>
                          </a:solidFill>
                          <a:effectLst/>
                        </a:rPr>
                        <a:t>Địa danh ( quận, huyện được nhắc tới trong câu tục ngữ )</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50"/>
                        </a:spcAft>
                      </a:pPr>
                      <a:r>
                        <a:rPr lang="en-GB" sz="2400">
                          <a:solidFill>
                            <a:schemeClr val="tx1"/>
                          </a:solidFill>
                          <a:effectLst/>
                        </a:rPr>
                        <a:t>Câu tục ngữ</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50"/>
                        </a:spcAft>
                      </a:pPr>
                      <a:r>
                        <a:rPr lang="en-GB" sz="2400">
                          <a:solidFill>
                            <a:schemeClr val="tx1"/>
                          </a:solidFill>
                          <a:effectLst/>
                        </a:rPr>
                        <a:t>Nghệ thuật</a:t>
                      </a:r>
                      <a:endParaRPr lang="en-US" sz="2400">
                        <a:solidFill>
                          <a:schemeClr val="tx1"/>
                        </a:solidFill>
                        <a:effectLst/>
                      </a:endParaRPr>
                    </a:p>
                    <a:p>
                      <a:pPr algn="ctr">
                        <a:lnSpc>
                          <a:spcPct val="115000"/>
                        </a:lnSpc>
                        <a:spcAft>
                          <a:spcPts val="50"/>
                        </a:spcAft>
                      </a:pPr>
                      <a:r>
                        <a:rPr lang="en-GB" sz="2400">
                          <a:solidFill>
                            <a:schemeClr val="tx1"/>
                          </a:solidFill>
                          <a:effectLst/>
                        </a:rPr>
                        <a:t> </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03437">
                <a:tc>
                  <a:txBody>
                    <a:bodyPr/>
                    <a:lstStyle/>
                    <a:p>
                      <a:pPr algn="just">
                        <a:lnSpc>
                          <a:spcPct val="115000"/>
                        </a:lnSpc>
                        <a:spcAft>
                          <a:spcPts val="50"/>
                        </a:spcAft>
                      </a:pPr>
                      <a:r>
                        <a:rPr lang="en-GB" sz="2400">
                          <a:solidFill>
                            <a:schemeClr val="tx1"/>
                          </a:solidFill>
                          <a:effectLst/>
                        </a:rPr>
                        <a:t>1</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err="1">
                          <a:solidFill>
                            <a:schemeClr val="tx1"/>
                          </a:solidFill>
                          <a:effectLst/>
                        </a:rPr>
                        <a:t>Tục</a:t>
                      </a:r>
                      <a:r>
                        <a:rPr lang="en-US" sz="2400" dirty="0">
                          <a:solidFill>
                            <a:schemeClr val="tx1"/>
                          </a:solidFill>
                          <a:effectLst/>
                        </a:rPr>
                        <a:t> </a:t>
                      </a:r>
                      <a:r>
                        <a:rPr lang="en-US" sz="2400" dirty="0" err="1">
                          <a:solidFill>
                            <a:schemeClr val="tx1"/>
                          </a:solidFill>
                          <a:effectLst/>
                        </a:rPr>
                        <a:t>ngữ</a:t>
                      </a:r>
                      <a:r>
                        <a:rPr lang="en-US" sz="2400" dirty="0">
                          <a:solidFill>
                            <a:schemeClr val="tx1"/>
                          </a:solidFill>
                          <a:effectLst/>
                        </a:rPr>
                        <a:t> </a:t>
                      </a:r>
                      <a:r>
                        <a:rPr lang="en-US" sz="2400" dirty="0" err="1">
                          <a:solidFill>
                            <a:schemeClr val="tx1"/>
                          </a:solidFill>
                          <a:effectLst/>
                        </a:rPr>
                        <a:t>về</a:t>
                      </a:r>
                      <a:r>
                        <a:rPr lang="en-US" sz="2400" dirty="0">
                          <a:solidFill>
                            <a:schemeClr val="tx1"/>
                          </a:solidFill>
                          <a:effectLst/>
                        </a:rPr>
                        <a:t> </a:t>
                      </a:r>
                      <a:r>
                        <a:rPr lang="en-US" sz="2400" dirty="0" err="1">
                          <a:solidFill>
                            <a:schemeClr val="tx1"/>
                          </a:solidFill>
                          <a:effectLst/>
                        </a:rPr>
                        <a:t>thiên</a:t>
                      </a:r>
                      <a:r>
                        <a:rPr lang="en-US" sz="2400" dirty="0">
                          <a:solidFill>
                            <a:schemeClr val="tx1"/>
                          </a:solidFill>
                          <a:effectLst/>
                        </a:rPr>
                        <a:t> </a:t>
                      </a:r>
                      <a:r>
                        <a:rPr lang="en-US" sz="2400" dirty="0" err="1">
                          <a:solidFill>
                            <a:schemeClr val="tx1"/>
                          </a:solidFill>
                          <a:effectLst/>
                        </a:rPr>
                        <a:t>nhiên</a:t>
                      </a:r>
                      <a:r>
                        <a:rPr lang="en-US" sz="2400" dirty="0">
                          <a:solidFill>
                            <a:schemeClr val="tx1"/>
                          </a:solidFill>
                          <a:effectLst/>
                        </a:rPr>
                        <a:t> </a:t>
                      </a:r>
                      <a:r>
                        <a:rPr lang="en-US" sz="2400" dirty="0" err="1">
                          <a:solidFill>
                            <a:schemeClr val="tx1"/>
                          </a:solidFill>
                          <a:effectLst/>
                        </a:rPr>
                        <a:t>và</a:t>
                      </a:r>
                      <a:r>
                        <a:rPr lang="en-US" sz="2400" dirty="0">
                          <a:solidFill>
                            <a:schemeClr val="tx1"/>
                          </a:solidFill>
                          <a:effectLst/>
                        </a:rPr>
                        <a:t> </a:t>
                      </a:r>
                      <a:r>
                        <a:rPr lang="en-US" sz="2400" dirty="0" err="1">
                          <a:solidFill>
                            <a:schemeClr val="tx1"/>
                          </a:solidFill>
                          <a:effectLst/>
                        </a:rPr>
                        <a:t>lao</a:t>
                      </a:r>
                      <a:r>
                        <a:rPr lang="en-US" sz="2400" dirty="0">
                          <a:solidFill>
                            <a:schemeClr val="tx1"/>
                          </a:solidFill>
                          <a:effectLst/>
                        </a:rPr>
                        <a:t> </a:t>
                      </a:r>
                      <a:r>
                        <a:rPr lang="en-US" sz="2400" dirty="0" err="1">
                          <a:solidFill>
                            <a:schemeClr val="tx1"/>
                          </a:solidFill>
                          <a:effectLst/>
                        </a:rPr>
                        <a:t>động</a:t>
                      </a:r>
                      <a:r>
                        <a:rPr lang="en-US" sz="2400" dirty="0">
                          <a:solidFill>
                            <a:schemeClr val="tx1"/>
                          </a:solidFill>
                          <a:effectLst/>
                        </a:rPr>
                        <a:t> </a:t>
                      </a:r>
                      <a:r>
                        <a:rPr lang="en-US" sz="2400" dirty="0" err="1">
                          <a:solidFill>
                            <a:schemeClr val="tx1"/>
                          </a:solidFill>
                          <a:effectLst/>
                        </a:rPr>
                        <a:t>sản</a:t>
                      </a:r>
                      <a:r>
                        <a:rPr lang="en-US" sz="2400" dirty="0">
                          <a:solidFill>
                            <a:schemeClr val="tx1"/>
                          </a:solidFill>
                          <a:effectLst/>
                        </a:rPr>
                        <a:t> </a:t>
                      </a:r>
                      <a:r>
                        <a:rPr lang="en-US" sz="2400" dirty="0" err="1">
                          <a:solidFill>
                            <a:schemeClr val="tx1"/>
                          </a:solidFill>
                          <a:effectLst/>
                        </a:rPr>
                        <a:t>xuất</a:t>
                      </a:r>
                      <a:r>
                        <a:rPr lang="en-US" sz="2400" dirty="0">
                          <a:solidFill>
                            <a:schemeClr val="tx1"/>
                          </a:solidFill>
                          <a:effectLst/>
                        </a:rPr>
                        <a:t>.</a:t>
                      </a:r>
                    </a:p>
                    <a:p>
                      <a:pPr>
                        <a:lnSpc>
                          <a:spcPct val="115000"/>
                        </a:lnSpc>
                        <a:spcAft>
                          <a:spcPts val="50"/>
                        </a:spcAft>
                      </a:pPr>
                      <a:r>
                        <a:rPr lang="en-GB" sz="2400" dirty="0">
                          <a:solidFill>
                            <a:schemeClr val="tx1"/>
                          </a:solidFill>
                          <a:effectLst/>
                        </a:rPr>
                        <a:t> </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50"/>
                        </a:spcAft>
                      </a:pPr>
                      <a:r>
                        <a:rPr lang="en-GB" sz="2400" dirty="0">
                          <a:solidFill>
                            <a:schemeClr val="tx1"/>
                          </a:solidFill>
                          <a:effectLst/>
                        </a:rPr>
                        <a:t> </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50"/>
                        </a:spcAft>
                      </a:pPr>
                      <a:r>
                        <a:rPr lang="en-GB" sz="2400">
                          <a:solidFill>
                            <a:schemeClr val="tx1"/>
                          </a:solidFill>
                          <a:effectLst/>
                        </a:rPr>
                        <a:t> </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50"/>
                        </a:spcAft>
                      </a:pPr>
                      <a:r>
                        <a:rPr lang="en-GB" sz="2400">
                          <a:solidFill>
                            <a:schemeClr val="tx1"/>
                          </a:solidFill>
                          <a:effectLst/>
                        </a:rPr>
                        <a:t> </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262063">
                <a:tc>
                  <a:txBody>
                    <a:bodyPr/>
                    <a:lstStyle/>
                    <a:p>
                      <a:pPr algn="just">
                        <a:lnSpc>
                          <a:spcPct val="115000"/>
                        </a:lnSpc>
                        <a:spcAft>
                          <a:spcPts val="50"/>
                        </a:spcAft>
                      </a:pPr>
                      <a:r>
                        <a:rPr lang="en-GB" sz="2400">
                          <a:solidFill>
                            <a:schemeClr val="tx1"/>
                          </a:solidFill>
                          <a:effectLst/>
                        </a:rPr>
                        <a:t>2</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err="1">
                          <a:solidFill>
                            <a:schemeClr val="tx1"/>
                          </a:solidFill>
                          <a:effectLst/>
                        </a:rPr>
                        <a:t>Tục</a:t>
                      </a:r>
                      <a:r>
                        <a:rPr lang="en-US" sz="2400" dirty="0">
                          <a:solidFill>
                            <a:schemeClr val="tx1"/>
                          </a:solidFill>
                          <a:effectLst/>
                        </a:rPr>
                        <a:t> </a:t>
                      </a:r>
                      <a:r>
                        <a:rPr lang="en-US" sz="2400" dirty="0" err="1">
                          <a:solidFill>
                            <a:schemeClr val="tx1"/>
                          </a:solidFill>
                          <a:effectLst/>
                        </a:rPr>
                        <a:t>ngữ</a:t>
                      </a:r>
                      <a:r>
                        <a:rPr lang="en-US" sz="2400" dirty="0">
                          <a:solidFill>
                            <a:schemeClr val="tx1"/>
                          </a:solidFill>
                          <a:effectLst/>
                        </a:rPr>
                        <a:t> </a:t>
                      </a:r>
                      <a:r>
                        <a:rPr lang="en-US" sz="2400" dirty="0" err="1">
                          <a:solidFill>
                            <a:schemeClr val="tx1"/>
                          </a:solidFill>
                          <a:effectLst/>
                        </a:rPr>
                        <a:t>về</a:t>
                      </a:r>
                      <a:r>
                        <a:rPr lang="en-US" sz="2400" dirty="0">
                          <a:solidFill>
                            <a:schemeClr val="tx1"/>
                          </a:solidFill>
                          <a:effectLst/>
                        </a:rPr>
                        <a:t> con </a:t>
                      </a:r>
                      <a:r>
                        <a:rPr lang="en-US" sz="2400" dirty="0" err="1">
                          <a:solidFill>
                            <a:schemeClr val="tx1"/>
                          </a:solidFill>
                          <a:effectLst/>
                        </a:rPr>
                        <a:t>người</a:t>
                      </a:r>
                      <a:r>
                        <a:rPr lang="en-US" sz="2400" dirty="0">
                          <a:solidFill>
                            <a:schemeClr val="tx1"/>
                          </a:solidFill>
                          <a:effectLst/>
                        </a:rPr>
                        <a:t> </a:t>
                      </a:r>
                      <a:r>
                        <a:rPr lang="en-US" sz="2400" dirty="0" err="1">
                          <a:solidFill>
                            <a:schemeClr val="tx1"/>
                          </a:solidFill>
                          <a:effectLst/>
                        </a:rPr>
                        <a:t>và</a:t>
                      </a:r>
                      <a:r>
                        <a:rPr lang="en-US" sz="2400" dirty="0">
                          <a:solidFill>
                            <a:schemeClr val="tx1"/>
                          </a:solidFill>
                          <a:effectLst/>
                        </a:rPr>
                        <a:t> </a:t>
                      </a:r>
                      <a:r>
                        <a:rPr lang="en-US" sz="2400" dirty="0" err="1">
                          <a:solidFill>
                            <a:schemeClr val="tx1"/>
                          </a:solidFill>
                          <a:effectLst/>
                        </a:rPr>
                        <a:t>xã</a:t>
                      </a:r>
                      <a:r>
                        <a:rPr lang="en-US" sz="2400" dirty="0">
                          <a:solidFill>
                            <a:schemeClr val="tx1"/>
                          </a:solidFill>
                          <a:effectLst/>
                        </a:rPr>
                        <a:t> </a:t>
                      </a:r>
                      <a:r>
                        <a:rPr lang="en-US" sz="2400" dirty="0" err="1">
                          <a:solidFill>
                            <a:schemeClr val="tx1"/>
                          </a:solidFill>
                          <a:effectLst/>
                        </a:rPr>
                        <a:t>hội</a:t>
                      </a:r>
                      <a:r>
                        <a:rPr lang="en-US" sz="2400" dirty="0">
                          <a:solidFill>
                            <a:schemeClr val="tx1"/>
                          </a:solidFill>
                          <a:effectLst/>
                        </a:rPr>
                        <a:t>.</a:t>
                      </a:r>
                    </a:p>
                    <a:p>
                      <a:pPr>
                        <a:lnSpc>
                          <a:spcPct val="115000"/>
                        </a:lnSpc>
                        <a:spcAft>
                          <a:spcPts val="50"/>
                        </a:spcAft>
                      </a:pPr>
                      <a:r>
                        <a:rPr lang="en-GB" sz="2400" dirty="0">
                          <a:solidFill>
                            <a:schemeClr val="tx1"/>
                          </a:solidFill>
                          <a:effectLst/>
                        </a:rPr>
                        <a:t> </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50"/>
                        </a:spcAft>
                      </a:pPr>
                      <a:r>
                        <a:rPr lang="en-GB" sz="2400" dirty="0">
                          <a:solidFill>
                            <a:schemeClr val="tx1"/>
                          </a:solidFill>
                          <a:effectLst/>
                        </a:rPr>
                        <a:t> </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50"/>
                        </a:spcAft>
                      </a:pPr>
                      <a:r>
                        <a:rPr lang="en-GB" sz="2400">
                          <a:solidFill>
                            <a:schemeClr val="tx1"/>
                          </a:solidFill>
                          <a:effectLst/>
                        </a:rPr>
                        <a:t> </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50"/>
                        </a:spcAft>
                      </a:pPr>
                      <a:r>
                        <a:rPr lang="en-GB" sz="2400">
                          <a:solidFill>
                            <a:schemeClr val="tx1"/>
                          </a:solidFill>
                          <a:effectLst/>
                        </a:rPr>
                        <a:t> </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262063">
                <a:tc gridSpan="2">
                  <a:txBody>
                    <a:bodyPr/>
                    <a:lstStyle/>
                    <a:p>
                      <a:pPr algn="just">
                        <a:lnSpc>
                          <a:spcPct val="115000"/>
                        </a:lnSpc>
                        <a:spcAft>
                          <a:spcPts val="0"/>
                        </a:spcAft>
                      </a:pPr>
                      <a:r>
                        <a:rPr lang="en-GB" sz="2400">
                          <a:solidFill>
                            <a:schemeClr val="tx1"/>
                          </a:solidFill>
                          <a:effectLst/>
                        </a:rPr>
                        <a:t>Nhận xét: </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tc gridSpan="3">
                  <a:txBody>
                    <a:bodyPr/>
                    <a:lstStyle/>
                    <a:p>
                      <a:pPr>
                        <a:lnSpc>
                          <a:spcPct val="115000"/>
                        </a:lnSpc>
                        <a:spcAft>
                          <a:spcPts val="50"/>
                        </a:spcAft>
                      </a:pPr>
                      <a:r>
                        <a:rPr lang="vi-VN" sz="2400" dirty="0">
                          <a:solidFill>
                            <a:schemeClr val="tx1"/>
                          </a:solidFill>
                          <a:effectLst/>
                        </a:rPr>
                        <a:t>-  Chỉ ra được </a:t>
                      </a:r>
                      <a:r>
                        <a:rPr lang="en-US" sz="2400" dirty="0" err="1">
                          <a:solidFill>
                            <a:schemeClr val="tx1"/>
                          </a:solidFill>
                          <a:effectLst/>
                        </a:rPr>
                        <a:t>nét</a:t>
                      </a:r>
                      <a:r>
                        <a:rPr lang="en-US" sz="2400" dirty="0">
                          <a:solidFill>
                            <a:schemeClr val="tx1"/>
                          </a:solidFill>
                          <a:effectLst/>
                        </a:rPr>
                        <a:t> </a:t>
                      </a:r>
                      <a:r>
                        <a:rPr lang="en-US" sz="2400" dirty="0" err="1">
                          <a:solidFill>
                            <a:schemeClr val="tx1"/>
                          </a:solidFill>
                          <a:effectLst/>
                        </a:rPr>
                        <a:t>riêng</a:t>
                      </a:r>
                      <a:r>
                        <a:rPr lang="en-US" sz="2400" dirty="0">
                          <a:solidFill>
                            <a:schemeClr val="tx1"/>
                          </a:solidFill>
                          <a:effectLst/>
                        </a:rPr>
                        <a:t> </a:t>
                      </a:r>
                      <a:r>
                        <a:rPr lang="en-US" sz="2400" dirty="0" err="1">
                          <a:solidFill>
                            <a:schemeClr val="tx1"/>
                          </a:solidFill>
                          <a:effectLst/>
                        </a:rPr>
                        <a:t>biệt</a:t>
                      </a:r>
                      <a:r>
                        <a:rPr lang="en-US" sz="2400" dirty="0">
                          <a:solidFill>
                            <a:schemeClr val="tx1"/>
                          </a:solidFill>
                          <a:effectLst/>
                        </a:rPr>
                        <a:t> </a:t>
                      </a:r>
                      <a:r>
                        <a:rPr lang="en-US" sz="2400" dirty="0" err="1">
                          <a:solidFill>
                            <a:schemeClr val="tx1"/>
                          </a:solidFill>
                          <a:effectLst/>
                        </a:rPr>
                        <a:t>của</a:t>
                      </a:r>
                      <a:r>
                        <a:rPr lang="vi-VN" sz="2400" dirty="0">
                          <a:solidFill>
                            <a:schemeClr val="tx1"/>
                          </a:solidFill>
                          <a:effectLst/>
                        </a:rPr>
                        <a:t> tục ngữ Hải Phòng </a:t>
                      </a:r>
                      <a:r>
                        <a:rPr lang="en-US" sz="2400" dirty="0" err="1">
                          <a:solidFill>
                            <a:schemeClr val="tx1"/>
                          </a:solidFill>
                          <a:effectLst/>
                        </a:rPr>
                        <a:t>mang</a:t>
                      </a:r>
                      <a:r>
                        <a:rPr lang="en-US" sz="2400" dirty="0">
                          <a:solidFill>
                            <a:schemeClr val="tx1"/>
                          </a:solidFill>
                          <a:effectLst/>
                        </a:rPr>
                        <a:t> </a:t>
                      </a:r>
                      <a:r>
                        <a:rPr lang="en-US" sz="2400" dirty="0" err="1">
                          <a:solidFill>
                            <a:schemeClr val="tx1"/>
                          </a:solidFill>
                          <a:effectLst/>
                        </a:rPr>
                        <a:t>đậm</a:t>
                      </a:r>
                      <a:r>
                        <a:rPr lang="en-US" sz="2400" dirty="0">
                          <a:solidFill>
                            <a:schemeClr val="tx1"/>
                          </a:solidFill>
                          <a:effectLst/>
                        </a:rPr>
                        <a:t> </a:t>
                      </a:r>
                      <a:r>
                        <a:rPr lang="en-US" sz="2400" dirty="0" err="1">
                          <a:solidFill>
                            <a:schemeClr val="tx1"/>
                          </a:solidFill>
                          <a:effectLst/>
                        </a:rPr>
                        <a:t>tính</a:t>
                      </a:r>
                      <a:r>
                        <a:rPr lang="en-US" sz="2400" dirty="0">
                          <a:solidFill>
                            <a:schemeClr val="tx1"/>
                          </a:solidFill>
                          <a:effectLst/>
                        </a:rPr>
                        <a:t> </a:t>
                      </a:r>
                      <a:r>
                        <a:rPr lang="en-US" sz="2400" dirty="0" err="1">
                          <a:solidFill>
                            <a:schemeClr val="tx1"/>
                          </a:solidFill>
                          <a:effectLst/>
                        </a:rPr>
                        <a:t>cách</a:t>
                      </a:r>
                      <a:r>
                        <a:rPr lang="en-US" sz="2400" dirty="0">
                          <a:solidFill>
                            <a:schemeClr val="tx1"/>
                          </a:solidFill>
                          <a:effectLst/>
                        </a:rPr>
                        <a:t> </a:t>
                      </a:r>
                      <a:r>
                        <a:rPr lang="en-US" sz="2400" dirty="0" err="1">
                          <a:solidFill>
                            <a:schemeClr val="tx1"/>
                          </a:solidFill>
                          <a:effectLst/>
                        </a:rPr>
                        <a:t>của</a:t>
                      </a:r>
                      <a:r>
                        <a:rPr lang="en-US" sz="2400" dirty="0">
                          <a:solidFill>
                            <a:schemeClr val="tx1"/>
                          </a:solidFill>
                          <a:effectLst/>
                        </a:rPr>
                        <a:t> con </a:t>
                      </a:r>
                      <a:r>
                        <a:rPr lang="en-US" sz="2400" dirty="0" err="1">
                          <a:solidFill>
                            <a:schemeClr val="tx1"/>
                          </a:solidFill>
                          <a:effectLst/>
                        </a:rPr>
                        <a:t>người</a:t>
                      </a:r>
                      <a:r>
                        <a:rPr lang="en-US" sz="2400" dirty="0">
                          <a:solidFill>
                            <a:schemeClr val="tx1"/>
                          </a:solidFill>
                          <a:effectLst/>
                        </a:rPr>
                        <a:t> </a:t>
                      </a:r>
                      <a:r>
                        <a:rPr lang="en-US" sz="2400" dirty="0" err="1">
                          <a:solidFill>
                            <a:schemeClr val="tx1"/>
                          </a:solidFill>
                          <a:effectLst/>
                        </a:rPr>
                        <a:t>miền</a:t>
                      </a:r>
                      <a:r>
                        <a:rPr lang="en-US" sz="2400" dirty="0">
                          <a:solidFill>
                            <a:schemeClr val="tx1"/>
                          </a:solidFill>
                          <a:effectLst/>
                        </a:rPr>
                        <a:t> </a:t>
                      </a:r>
                      <a:r>
                        <a:rPr lang="en-US" sz="2400" dirty="0" err="1">
                          <a:solidFill>
                            <a:schemeClr val="tx1"/>
                          </a:solidFill>
                          <a:effectLst/>
                        </a:rPr>
                        <a:t>biển</a:t>
                      </a:r>
                      <a:r>
                        <a:rPr lang="en-US" sz="2400" dirty="0">
                          <a:solidFill>
                            <a:schemeClr val="tx1"/>
                          </a:solidFill>
                          <a:effectLst/>
                        </a:rPr>
                        <a:t>: </a:t>
                      </a:r>
                      <a:r>
                        <a:rPr lang="en-US" sz="2400" dirty="0" err="1">
                          <a:solidFill>
                            <a:schemeClr val="tx1"/>
                          </a:solidFill>
                          <a:effectLst/>
                        </a:rPr>
                        <a:t>mạnh</a:t>
                      </a:r>
                      <a:r>
                        <a:rPr lang="en-US" sz="2400" dirty="0">
                          <a:solidFill>
                            <a:schemeClr val="tx1"/>
                          </a:solidFill>
                          <a:effectLst/>
                        </a:rPr>
                        <a:t> </a:t>
                      </a:r>
                      <a:r>
                        <a:rPr lang="en-US" sz="2400" dirty="0" err="1">
                          <a:solidFill>
                            <a:schemeClr val="tx1"/>
                          </a:solidFill>
                          <a:effectLst/>
                        </a:rPr>
                        <a:t>mẽ</a:t>
                      </a:r>
                      <a:r>
                        <a:rPr lang="en-US" sz="2400" dirty="0">
                          <a:solidFill>
                            <a:schemeClr val="tx1"/>
                          </a:solidFill>
                          <a:effectLst/>
                        </a:rPr>
                        <a:t> , </a:t>
                      </a:r>
                      <a:r>
                        <a:rPr lang="en-US" sz="2400" dirty="0" err="1">
                          <a:solidFill>
                            <a:schemeClr val="tx1"/>
                          </a:solidFill>
                          <a:effectLst/>
                        </a:rPr>
                        <a:t>khảng</a:t>
                      </a:r>
                      <a:r>
                        <a:rPr lang="en-US" sz="2400" dirty="0">
                          <a:solidFill>
                            <a:schemeClr val="tx1"/>
                          </a:solidFill>
                          <a:effectLst/>
                        </a:rPr>
                        <a:t> </a:t>
                      </a:r>
                      <a:r>
                        <a:rPr lang="en-US" sz="2400" dirty="0" err="1">
                          <a:solidFill>
                            <a:schemeClr val="tx1"/>
                          </a:solidFill>
                          <a:effectLst/>
                        </a:rPr>
                        <a:t>khái</a:t>
                      </a:r>
                      <a:r>
                        <a:rPr lang="en-US" sz="2400" dirty="0">
                          <a:solidFill>
                            <a:schemeClr val="tx1"/>
                          </a:solidFill>
                          <a:effectLst/>
                        </a:rPr>
                        <a:t> </a:t>
                      </a:r>
                      <a:r>
                        <a:rPr lang="en-US" sz="2400" dirty="0" err="1">
                          <a:solidFill>
                            <a:schemeClr val="tx1"/>
                          </a:solidFill>
                          <a:effectLst/>
                        </a:rPr>
                        <a:t>và</a:t>
                      </a:r>
                      <a:r>
                        <a:rPr lang="en-US" sz="2400" dirty="0">
                          <a:solidFill>
                            <a:schemeClr val="tx1"/>
                          </a:solidFill>
                          <a:effectLst/>
                        </a:rPr>
                        <a:t> </a:t>
                      </a:r>
                      <a:r>
                        <a:rPr lang="en-US" sz="2400" dirty="0" err="1">
                          <a:solidFill>
                            <a:schemeClr val="tx1"/>
                          </a:solidFill>
                          <a:effectLst/>
                        </a:rPr>
                        <a:t>lạc</a:t>
                      </a:r>
                      <a:r>
                        <a:rPr lang="en-US" sz="2400" dirty="0">
                          <a:solidFill>
                            <a:schemeClr val="tx1"/>
                          </a:solidFill>
                          <a:effectLst/>
                        </a:rPr>
                        <a:t> </a:t>
                      </a:r>
                      <a:r>
                        <a:rPr lang="en-US" sz="2400" dirty="0" err="1">
                          <a:solidFill>
                            <a:schemeClr val="tx1"/>
                          </a:solidFill>
                          <a:effectLst/>
                        </a:rPr>
                        <a:t>quan</a:t>
                      </a:r>
                      <a:r>
                        <a:rPr lang="en-US" sz="2400" dirty="0">
                          <a:solidFill>
                            <a:schemeClr val="tx1"/>
                          </a:solidFill>
                          <a:effectLst/>
                        </a:rPr>
                        <a:t>.</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40991" name="Rectangle 3">
            <a:extLst>
              <a:ext uri="{FF2B5EF4-FFF2-40B4-BE49-F238E27FC236}">
                <a16:creationId xmlns:a16="http://schemas.microsoft.com/office/drawing/2014/main" id="{95BFC741-A579-4B8C-97DF-0186238418B3}"/>
              </a:ext>
            </a:extLst>
          </p:cNvPr>
          <p:cNvSpPr>
            <a:spLocks noChangeArrowheads="1"/>
          </p:cNvSpPr>
          <p:nvPr/>
        </p:nvSpPr>
        <p:spPr bwMode="auto">
          <a:xfrm>
            <a:off x="3429000" y="23813"/>
            <a:ext cx="5638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70000"/>
              <a:buFont typeface="Wingdings 2" panose="05020102010507070707" pitchFamily="18" charset="2"/>
              <a:buChar char=""/>
              <a:tabLst>
                <a:tab pos="1714500" algn="l"/>
              </a:tabLst>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tabLst>
                <a:tab pos="1714500" algn="l"/>
              </a:tabLst>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tabLst>
                <a:tab pos="1714500" algn="l"/>
              </a:tabLst>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tabLst>
                <a:tab pos="1714500" algn="l"/>
              </a:tabLst>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tabLst>
                <a:tab pos="1714500" algn="l"/>
              </a:tabLst>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tabLst>
                <a:tab pos="1714500" algn="l"/>
              </a:tabLst>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tabLst>
                <a:tab pos="1714500" algn="l"/>
              </a:tabLst>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tabLst>
                <a:tab pos="1714500" algn="l"/>
              </a:tabLst>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tabLst>
                <a:tab pos="1714500" algn="l"/>
              </a:tabLst>
              <a:defRPr>
                <a:solidFill>
                  <a:schemeClr val="tx2"/>
                </a:solidFill>
                <a:latin typeface="Franklin Gothic Book" panose="020B0503020102020204" pitchFamily="34" charset="0"/>
              </a:defRPr>
            </a:lvl9pPr>
          </a:lstStyle>
          <a:p>
            <a:pPr algn="ctr">
              <a:spcBef>
                <a:spcPct val="0"/>
              </a:spcBef>
              <a:buClrTx/>
              <a:buSzTx/>
              <a:buFontTx/>
              <a:buNone/>
            </a:pPr>
            <a:r>
              <a:rPr lang="pl-PL" altLang="en-US" sz="4000" b="1">
                <a:solidFill>
                  <a:srgbClr val="FF0000"/>
                </a:solidFill>
                <a:latin typeface="Calibri" panose="020F0502020204030204" pitchFamily="34" charset="0"/>
                <a:cs typeface="Times New Roman" panose="02020603050405020304" pitchFamily="18" charset="0"/>
              </a:rPr>
              <a:t>PHIẾU HỌC TẬP </a:t>
            </a:r>
            <a:endParaRPr lang="en-US" altLang="en-US" sz="4000">
              <a:solidFill>
                <a:srgbClr val="FF0000"/>
              </a:solidFill>
              <a:latin typeface="Calibri" panose="020F0502020204030204" pitchFamily="34" charset="0"/>
            </a:endParaRPr>
          </a:p>
        </p:txBody>
      </p:sp>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941C78-274F-4E46-87D7-D32F20E8E096}"/>
              </a:ext>
            </a:extLst>
          </p:cNvPr>
          <p:cNvGraphicFramePr>
            <a:graphicFrameLocks noGrp="1"/>
          </p:cNvGraphicFramePr>
          <p:nvPr>
            <p:extLst>
              <p:ext uri="{D42A27DB-BD31-4B8C-83A1-F6EECF244321}">
                <p14:modId xmlns:p14="http://schemas.microsoft.com/office/powerpoint/2010/main" val="226834169"/>
              </p:ext>
            </p:extLst>
          </p:nvPr>
        </p:nvGraphicFramePr>
        <p:xfrm>
          <a:off x="12700" y="0"/>
          <a:ext cx="12179300" cy="6780212"/>
        </p:xfrm>
        <a:graphic>
          <a:graphicData uri="http://schemas.openxmlformats.org/drawingml/2006/table">
            <a:tbl>
              <a:tblPr firstRow="1" firstCol="1" bandRow="1">
                <a:tableStyleId>{5C22544A-7EE6-4342-B048-85BDC9FD1C3A}</a:tableStyleId>
              </a:tblPr>
              <a:tblGrid>
                <a:gridCol w="821694">
                  <a:extLst>
                    <a:ext uri="{9D8B030D-6E8A-4147-A177-3AD203B41FA5}">
                      <a16:colId xmlns:a16="http://schemas.microsoft.com/office/drawing/2014/main" val="20000"/>
                    </a:ext>
                  </a:extLst>
                </a:gridCol>
                <a:gridCol w="2854699">
                  <a:extLst>
                    <a:ext uri="{9D8B030D-6E8A-4147-A177-3AD203B41FA5}">
                      <a16:colId xmlns:a16="http://schemas.microsoft.com/office/drawing/2014/main" val="20001"/>
                    </a:ext>
                  </a:extLst>
                </a:gridCol>
                <a:gridCol w="2830972">
                  <a:extLst>
                    <a:ext uri="{9D8B030D-6E8A-4147-A177-3AD203B41FA5}">
                      <a16:colId xmlns:a16="http://schemas.microsoft.com/office/drawing/2014/main" val="20002"/>
                    </a:ext>
                  </a:extLst>
                </a:gridCol>
                <a:gridCol w="4257074">
                  <a:extLst>
                    <a:ext uri="{9D8B030D-6E8A-4147-A177-3AD203B41FA5}">
                      <a16:colId xmlns:a16="http://schemas.microsoft.com/office/drawing/2014/main" val="20003"/>
                    </a:ext>
                  </a:extLst>
                </a:gridCol>
                <a:gridCol w="1414861">
                  <a:extLst>
                    <a:ext uri="{9D8B030D-6E8A-4147-A177-3AD203B41FA5}">
                      <a16:colId xmlns:a16="http://schemas.microsoft.com/office/drawing/2014/main" val="20004"/>
                    </a:ext>
                  </a:extLst>
                </a:gridCol>
              </a:tblGrid>
              <a:tr h="1682354">
                <a:tc>
                  <a:txBody>
                    <a:bodyPr/>
                    <a:lstStyle/>
                    <a:p>
                      <a:pPr algn="ct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Stt</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a:txBody>
                    <a:bodyPr/>
                    <a:lstStyle/>
                    <a:p>
                      <a:pPr algn="ct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Nội</a:t>
                      </a:r>
                      <a:r>
                        <a:rPr lang="en-GB" sz="2400" dirty="0">
                          <a:solidFill>
                            <a:schemeClr val="bg1"/>
                          </a:solidFill>
                          <a:effectLst/>
                          <a:latin typeface="Times New Roman" panose="02020603050405020304" pitchFamily="18" charset="0"/>
                          <a:cs typeface="Times New Roman" panose="02020603050405020304" pitchFamily="18" charset="0"/>
                        </a:rPr>
                        <a:t> dung </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a:txBody>
                    <a:bodyPr/>
                    <a:lstStyle/>
                    <a:p>
                      <a:pPr algn="ct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Địa</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danh</a:t>
                      </a:r>
                      <a:r>
                        <a:rPr lang="en-GB" sz="2400" dirty="0">
                          <a:solidFill>
                            <a:schemeClr val="bg1"/>
                          </a:solidFill>
                          <a:effectLst/>
                          <a:latin typeface="Times New Roman" panose="02020603050405020304" pitchFamily="18" charset="0"/>
                          <a:cs typeface="Times New Roman" panose="02020603050405020304" pitchFamily="18" charset="0"/>
                        </a:rPr>
                        <a:t> ( </a:t>
                      </a:r>
                      <a:r>
                        <a:rPr lang="en-GB" sz="2400" dirty="0" err="1">
                          <a:solidFill>
                            <a:schemeClr val="bg1"/>
                          </a:solidFill>
                          <a:effectLst/>
                          <a:latin typeface="Times New Roman" panose="02020603050405020304" pitchFamily="18" charset="0"/>
                          <a:cs typeface="Times New Roman" panose="02020603050405020304" pitchFamily="18" charset="0"/>
                        </a:rPr>
                        <a:t>quận</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huyện</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được</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nhắc</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tới</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trong</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câu</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tục</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ngữ</a:t>
                      </a:r>
                      <a:r>
                        <a:rPr lang="en-GB" sz="2400" dirty="0">
                          <a:solidFill>
                            <a:schemeClr val="bg1"/>
                          </a:solidFill>
                          <a:effectLst/>
                          <a:latin typeface="Times New Roman" panose="02020603050405020304" pitchFamily="18" charset="0"/>
                          <a:cs typeface="Times New Roman" panose="02020603050405020304" pitchFamily="18" charset="0"/>
                        </a:rPr>
                        <a:t> )</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a:txBody>
                    <a:bodyPr/>
                    <a:lstStyle/>
                    <a:p>
                      <a:pPr algn="ct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Câu</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tục</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ngữ</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a:txBody>
                    <a:bodyPr/>
                    <a:lstStyle/>
                    <a:p>
                      <a:pPr algn="ct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Nghệ</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thuật</a:t>
                      </a:r>
                      <a:endParaRPr lang="en-US" sz="24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50"/>
                        </a:spcAft>
                      </a:pPr>
                      <a:r>
                        <a:rPr lang="en-GB" sz="2400" dirty="0">
                          <a:solidFill>
                            <a:schemeClr val="bg1"/>
                          </a:solidFill>
                          <a:effectLst/>
                          <a:latin typeface="Times New Roman" panose="02020603050405020304" pitchFamily="18" charset="0"/>
                          <a:cs typeface="Times New Roman" panose="02020603050405020304" pitchFamily="18" charset="0"/>
                        </a:rPr>
                        <a:t> </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extLst>
                  <a:ext uri="{0D108BD9-81ED-4DB2-BD59-A6C34878D82A}">
                    <a16:rowId xmlns:a16="http://schemas.microsoft.com/office/drawing/2014/main" val="10000"/>
                  </a:ext>
                </a:extLst>
              </a:tr>
              <a:tr h="2561628">
                <a:tc>
                  <a:txBody>
                    <a:bodyPr/>
                    <a:lstStyle/>
                    <a:p>
                      <a:pPr algn="just">
                        <a:lnSpc>
                          <a:spcPct val="115000"/>
                        </a:lnSpc>
                        <a:spcAft>
                          <a:spcPts val="50"/>
                        </a:spcAft>
                      </a:pPr>
                      <a:r>
                        <a:rPr lang="en-GB" sz="2400">
                          <a:solidFill>
                            <a:schemeClr val="bg1"/>
                          </a:solidFill>
                          <a:effectLst/>
                          <a:latin typeface="Times New Roman" panose="02020603050405020304" pitchFamily="18" charset="0"/>
                          <a:cs typeface="Times New Roman" panose="02020603050405020304" pitchFamily="18" charset="0"/>
                        </a:rPr>
                        <a:t>1</a:t>
                      </a:r>
                      <a:endParaRPr lang="en-US" sz="24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a:txBody>
                    <a:bodyPr/>
                    <a:lstStyle/>
                    <a:p>
                      <a:pPr algn="just">
                        <a:lnSpc>
                          <a:spcPct val="115000"/>
                        </a:lnSpc>
                        <a:spcAft>
                          <a:spcPts val="0"/>
                        </a:spcAft>
                      </a:pPr>
                      <a:r>
                        <a:rPr lang="en-US" sz="2400" dirty="0" err="1">
                          <a:solidFill>
                            <a:schemeClr val="bg1"/>
                          </a:solidFill>
                          <a:effectLst/>
                          <a:latin typeface="Times New Roman" panose="02020603050405020304" pitchFamily="18" charset="0"/>
                          <a:cs typeface="Times New Roman" panose="02020603050405020304" pitchFamily="18" charset="0"/>
                        </a:rPr>
                        <a:t>Tục</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ngữ</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về</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thiên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nhiên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và</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lao</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động</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sản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xuất</a:t>
                      </a:r>
                      <a:r>
                        <a:rPr lang="en-US" sz="2400" dirty="0">
                          <a:solidFill>
                            <a:schemeClr val="bg1"/>
                          </a:solidFill>
                          <a:effectLst/>
                          <a:latin typeface="Times New Roman" panose="02020603050405020304" pitchFamily="18" charset="0"/>
                          <a:cs typeface="Times New Roman" panose="02020603050405020304" pitchFamily="18" charset="0"/>
                        </a:rPr>
                        <a:t>.</a:t>
                      </a:r>
                    </a:p>
                    <a:p>
                      <a:pPr>
                        <a:lnSpc>
                          <a:spcPct val="115000"/>
                        </a:lnSpc>
                        <a:spcAft>
                          <a:spcPts val="50"/>
                        </a:spcAft>
                      </a:pPr>
                      <a:r>
                        <a:rPr lang="en-GB" sz="2400" dirty="0">
                          <a:solidFill>
                            <a:schemeClr val="bg1"/>
                          </a:solidFill>
                          <a:effectLst/>
                          <a:latin typeface="Times New Roman" panose="02020603050405020304" pitchFamily="18" charset="0"/>
                          <a:cs typeface="Times New Roman" panose="02020603050405020304" pitchFamily="18" charset="0"/>
                        </a:rPr>
                        <a:t> </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a:txBody>
                    <a:bodyPr/>
                    <a:lstStyle/>
                    <a:p>
                      <a:pPr>
                        <a:lnSpc>
                          <a:spcPct val="115000"/>
                        </a:lnSpc>
                        <a:spcAft>
                          <a:spcPts val="50"/>
                        </a:spcAft>
                      </a:pPr>
                      <a:r>
                        <a:rPr lang="en-GB" sz="2400" dirty="0">
                          <a:solidFill>
                            <a:schemeClr val="bg1"/>
                          </a:solidFill>
                          <a:effectLst/>
                          <a:latin typeface="Times New Roman" panose="02020603050405020304" pitchFamily="18" charset="0"/>
                          <a:cs typeface="Times New Roman" panose="02020603050405020304" pitchFamily="18" charset="0"/>
                        </a:rPr>
                        <a:t>An </a:t>
                      </a:r>
                      <a:r>
                        <a:rPr lang="en-GB" sz="2400" dirty="0" err="1">
                          <a:solidFill>
                            <a:schemeClr val="bg1"/>
                          </a:solidFill>
                          <a:effectLst/>
                          <a:latin typeface="Times New Roman" panose="02020603050405020304" pitchFamily="18" charset="0"/>
                          <a:cs typeface="Times New Roman" panose="02020603050405020304" pitchFamily="18" charset="0"/>
                        </a:rPr>
                        <a:t>Lão</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Tiên</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Lãng</a:t>
                      </a:r>
                      <a:endParaRPr lang="en-US" sz="2400" dirty="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Vĩnh</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Bảo</a:t>
                      </a:r>
                      <a:endParaRPr lang="en-US" sz="2400" dirty="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50"/>
                        </a:spcAft>
                      </a:pPr>
                      <a:r>
                        <a:rPr lang="en-GB" sz="2400" dirty="0">
                          <a:solidFill>
                            <a:schemeClr val="bg1"/>
                          </a:solidFill>
                          <a:effectLst/>
                          <a:latin typeface="Times New Roman" panose="02020603050405020304" pitchFamily="18" charset="0"/>
                          <a:cs typeface="Times New Roman" panose="02020603050405020304" pitchFamily="18" charset="0"/>
                        </a:rPr>
                        <a:t> </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a:txBody>
                    <a:bodyPr/>
                    <a:lstStyle/>
                    <a:p>
                      <a:pP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Tháng</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chín</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đôi</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mươi</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tháng</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mười</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mùng</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năm</a:t>
                      </a:r>
                      <a:endParaRPr lang="en-US" sz="2400" dirty="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Diêm</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Quả</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Đào</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thuốc</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lào</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Vĩnh</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Bảo</a:t>
                      </a:r>
                      <a:endParaRPr lang="en-US" sz="2400" dirty="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Mắm</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tôm</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làng</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Đợn</a:t>
                      </a:r>
                      <a:endParaRPr lang="en-US" sz="2400" dirty="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Lòng</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lợn</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chợ</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Cầu</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rowSpan="2">
                  <a:txBody>
                    <a:bodyPr/>
                    <a:lstStyle/>
                    <a:p>
                      <a:pPr>
                        <a:lnSpc>
                          <a:spcPct val="115000"/>
                        </a:lnSpc>
                        <a:spcAft>
                          <a:spcPts val="50"/>
                        </a:spcAft>
                      </a:pPr>
                      <a:r>
                        <a:rPr lang="en-GB" sz="2400">
                          <a:solidFill>
                            <a:schemeClr val="bg1"/>
                          </a:solidFill>
                          <a:effectLst/>
                          <a:latin typeface="Times New Roman" panose="02020603050405020304" pitchFamily="18" charset="0"/>
                          <a:cs typeface="Times New Roman" panose="02020603050405020304" pitchFamily="18" charset="0"/>
                        </a:rPr>
                        <a:t>Vần lưng</a:t>
                      </a:r>
                      <a:endParaRPr lang="en-US" sz="24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extLst>
                  <a:ext uri="{0D108BD9-81ED-4DB2-BD59-A6C34878D82A}">
                    <a16:rowId xmlns:a16="http://schemas.microsoft.com/office/drawing/2014/main" val="10001"/>
                  </a:ext>
                </a:extLst>
              </a:tr>
              <a:tr h="1695053">
                <a:tc>
                  <a:txBody>
                    <a:bodyPr/>
                    <a:lstStyle/>
                    <a:p>
                      <a:pPr algn="just">
                        <a:lnSpc>
                          <a:spcPct val="115000"/>
                        </a:lnSpc>
                        <a:spcAft>
                          <a:spcPts val="50"/>
                        </a:spcAft>
                      </a:pPr>
                      <a:r>
                        <a:rPr lang="en-GB" sz="2400">
                          <a:solidFill>
                            <a:schemeClr val="bg1"/>
                          </a:solidFill>
                          <a:effectLst/>
                          <a:latin typeface="Times New Roman" panose="02020603050405020304" pitchFamily="18" charset="0"/>
                          <a:cs typeface="Times New Roman" panose="02020603050405020304" pitchFamily="18" charset="0"/>
                        </a:rPr>
                        <a:t>2</a:t>
                      </a:r>
                      <a:endParaRPr lang="en-US" sz="24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Tục ngữ về con người và xã hội.</a:t>
                      </a:r>
                    </a:p>
                    <a:p>
                      <a:pPr>
                        <a:lnSpc>
                          <a:spcPct val="115000"/>
                        </a:lnSpc>
                        <a:spcAft>
                          <a:spcPts val="50"/>
                        </a:spcAft>
                      </a:pPr>
                      <a:r>
                        <a:rPr lang="en-GB" sz="2400">
                          <a:solidFill>
                            <a:schemeClr val="bg1"/>
                          </a:solidFill>
                          <a:effectLst/>
                          <a:latin typeface="Times New Roman" panose="02020603050405020304" pitchFamily="18" charset="0"/>
                          <a:cs typeface="Times New Roman" panose="02020603050405020304" pitchFamily="18" charset="0"/>
                        </a:rPr>
                        <a:t> </a:t>
                      </a:r>
                      <a:endParaRPr lang="en-US" sz="24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a:txBody>
                    <a:bodyPr/>
                    <a:lstStyle/>
                    <a:p>
                      <a:pP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Đồ</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Sơn</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Kiến</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Thụy</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a:txBody>
                    <a:bodyPr/>
                    <a:lstStyle/>
                    <a:p>
                      <a:pP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Gái</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lấy</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chồng</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Đồ</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Sơn</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Bát</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Vạn</a:t>
                      </a:r>
                      <a:endParaRPr lang="en-US" sz="2400" dirty="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50"/>
                        </a:spcAft>
                      </a:pPr>
                      <a:r>
                        <a:rPr lang="en-GB" sz="2400" dirty="0" err="1">
                          <a:solidFill>
                            <a:schemeClr val="bg1"/>
                          </a:solidFill>
                          <a:effectLst/>
                          <a:latin typeface="Times New Roman" panose="02020603050405020304" pitchFamily="18" charset="0"/>
                          <a:cs typeface="Times New Roman" panose="02020603050405020304" pitchFamily="18" charset="0"/>
                        </a:rPr>
                        <a:t>Trai</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lấy</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vợ</a:t>
                      </a:r>
                      <a:r>
                        <a:rPr lang="en-GB" sz="2400" dirty="0">
                          <a:solidFill>
                            <a:schemeClr val="bg1"/>
                          </a:solidFill>
                          <a:effectLst/>
                          <a:latin typeface="Times New Roman" panose="02020603050405020304" pitchFamily="18" charset="0"/>
                          <a:cs typeface="Times New Roman" panose="02020603050405020304" pitchFamily="18" charset="0"/>
                        </a:rPr>
                        <a:t> sang </a:t>
                      </a:r>
                      <a:r>
                        <a:rPr lang="en-GB" sz="2400" dirty="0" err="1">
                          <a:solidFill>
                            <a:schemeClr val="bg1"/>
                          </a:solidFill>
                          <a:effectLst/>
                          <a:latin typeface="Times New Roman" panose="02020603050405020304" pitchFamily="18" charset="0"/>
                          <a:cs typeface="Times New Roman" panose="02020603050405020304" pitchFamily="18" charset="0"/>
                        </a:rPr>
                        <a:t>huyện</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Hoa</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Phong</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vMerge="1">
                  <a:txBody>
                    <a:bodyPr/>
                    <a:lstStyle/>
                    <a:p>
                      <a:endParaRPr lang="en-US"/>
                    </a:p>
                  </a:txBody>
                  <a:tcPr/>
                </a:tc>
                <a:extLst>
                  <a:ext uri="{0D108BD9-81ED-4DB2-BD59-A6C34878D82A}">
                    <a16:rowId xmlns:a16="http://schemas.microsoft.com/office/drawing/2014/main" val="10002"/>
                  </a:ext>
                </a:extLst>
              </a:tr>
              <a:tr h="841177">
                <a:tc gridSpan="2">
                  <a:txBody>
                    <a:bodyPr/>
                    <a:lstStyle/>
                    <a:p>
                      <a:pPr algn="just">
                        <a:lnSpc>
                          <a:spcPct val="115000"/>
                        </a:lnSpc>
                        <a:spcAft>
                          <a:spcPts val="0"/>
                        </a:spcAft>
                      </a:pPr>
                      <a:r>
                        <a:rPr lang="en-GB" sz="2400" dirty="0" err="1">
                          <a:solidFill>
                            <a:schemeClr val="bg1"/>
                          </a:solidFill>
                          <a:effectLst/>
                          <a:latin typeface="Times New Roman" panose="02020603050405020304" pitchFamily="18" charset="0"/>
                          <a:cs typeface="Times New Roman" panose="02020603050405020304" pitchFamily="18" charset="0"/>
                        </a:rPr>
                        <a:t>Nhận</a:t>
                      </a:r>
                      <a:r>
                        <a:rPr lang="en-GB" sz="2400" dirty="0">
                          <a:solidFill>
                            <a:schemeClr val="bg1"/>
                          </a:solidFill>
                          <a:effectLst/>
                          <a:latin typeface="Times New Roman" panose="02020603050405020304" pitchFamily="18" charset="0"/>
                          <a:cs typeface="Times New Roman" panose="02020603050405020304" pitchFamily="18" charset="0"/>
                        </a:rPr>
                        <a:t> </a:t>
                      </a:r>
                      <a:r>
                        <a:rPr lang="en-GB" sz="2400" dirty="0" err="1">
                          <a:solidFill>
                            <a:schemeClr val="bg1"/>
                          </a:solidFill>
                          <a:effectLst/>
                          <a:latin typeface="Times New Roman" panose="02020603050405020304" pitchFamily="18" charset="0"/>
                          <a:cs typeface="Times New Roman" panose="02020603050405020304" pitchFamily="18" charset="0"/>
                        </a:rPr>
                        <a:t>xét</a:t>
                      </a:r>
                      <a:r>
                        <a:rPr lang="en-GB" sz="2400" dirty="0">
                          <a:solidFill>
                            <a:schemeClr val="bg1"/>
                          </a:solidFill>
                          <a:effectLst/>
                          <a:latin typeface="Times New Roman" panose="02020603050405020304" pitchFamily="18" charset="0"/>
                          <a:cs typeface="Times New Roman" panose="02020603050405020304" pitchFamily="18" charset="0"/>
                        </a:rPr>
                        <a:t>: </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hMerge="1">
                  <a:txBody>
                    <a:bodyPr/>
                    <a:lstStyle/>
                    <a:p>
                      <a:endParaRPr lang="en-US"/>
                    </a:p>
                  </a:txBody>
                  <a:tcPr/>
                </a:tc>
                <a:tc gridSpan="3">
                  <a:txBody>
                    <a:bodyPr/>
                    <a:lstStyle/>
                    <a:p>
                      <a:pPr>
                        <a:lnSpc>
                          <a:spcPct val="115000"/>
                        </a:lnSpc>
                        <a:spcAft>
                          <a:spcPts val="50"/>
                        </a:spcAft>
                      </a:pPr>
                      <a:r>
                        <a:rPr lang="vi-VN" sz="2400" dirty="0">
                          <a:solidFill>
                            <a:schemeClr val="bg1"/>
                          </a:solidFill>
                          <a:effectLst/>
                          <a:latin typeface="Times New Roman" panose="02020603050405020304" pitchFamily="18" charset="0"/>
                          <a:cs typeface="Times New Roman" panose="02020603050405020304" pitchFamily="18" charset="0"/>
                        </a:rPr>
                        <a:t>-  </a:t>
                      </a:r>
                      <a:r>
                        <a:rPr lang="en-US" sz="2400" dirty="0">
                          <a:solidFill>
                            <a:schemeClr val="bg1"/>
                          </a:solidFill>
                          <a:effectLst/>
                          <a:latin typeface="Times New Roman" panose="02020603050405020304" pitchFamily="18" charset="0"/>
                          <a:cs typeface="Times New Roman" panose="02020603050405020304" pitchFamily="18" charset="0"/>
                        </a:rPr>
                        <a:t>T</a:t>
                      </a:r>
                      <a:r>
                        <a:rPr lang="vi-VN" sz="2400" dirty="0">
                          <a:solidFill>
                            <a:schemeClr val="bg1"/>
                          </a:solidFill>
                          <a:effectLst/>
                          <a:latin typeface="Times New Roman" panose="02020603050405020304" pitchFamily="18" charset="0"/>
                          <a:cs typeface="Times New Roman" panose="02020603050405020304" pitchFamily="18" charset="0"/>
                        </a:rPr>
                        <a:t>ục ngữ Hải Phòng </a:t>
                      </a:r>
                      <a:r>
                        <a:rPr lang="en-US" sz="2400" dirty="0" err="1">
                          <a:solidFill>
                            <a:schemeClr val="bg1"/>
                          </a:solidFill>
                          <a:effectLst/>
                          <a:latin typeface="Times New Roman" panose="02020603050405020304" pitchFamily="18" charset="0"/>
                          <a:cs typeface="Times New Roman" panose="02020603050405020304" pitchFamily="18" charset="0"/>
                        </a:rPr>
                        <a:t>mang</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đậm</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tính</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cách</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của</a:t>
                      </a:r>
                      <a:r>
                        <a:rPr lang="en-US" sz="2400" dirty="0">
                          <a:solidFill>
                            <a:schemeClr val="bg1"/>
                          </a:solidFill>
                          <a:effectLst/>
                          <a:latin typeface="Times New Roman" panose="02020603050405020304" pitchFamily="18" charset="0"/>
                          <a:cs typeface="Times New Roman" panose="02020603050405020304" pitchFamily="18" charset="0"/>
                        </a:rPr>
                        <a:t> con </a:t>
                      </a:r>
                      <a:r>
                        <a:rPr lang="en-US" sz="2400" dirty="0" err="1">
                          <a:solidFill>
                            <a:schemeClr val="bg1"/>
                          </a:solidFill>
                          <a:effectLst/>
                          <a:latin typeface="Times New Roman" panose="02020603050405020304" pitchFamily="18" charset="0"/>
                          <a:cs typeface="Times New Roman" panose="02020603050405020304" pitchFamily="18" charset="0"/>
                        </a:rPr>
                        <a:t>người</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miền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biển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mạnh</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mẽ</a:t>
                      </a:r>
                      <a:r>
                        <a:rPr lang="en-US" sz="2400" dirty="0">
                          <a:solidFill>
                            <a:schemeClr val="bg1"/>
                          </a:solidFill>
                          <a:effectLst/>
                          <a:latin typeface="Times New Roman" panose="02020603050405020304" pitchFamily="18" charset="0"/>
                          <a:cs typeface="Times New Roman" panose="02020603050405020304" pitchFamily="18" charset="0"/>
                        </a:rPr>
                        <a:t> , </a:t>
                      </a:r>
                      <a:r>
                        <a:rPr lang="en-US" sz="2400" dirty="0" err="1">
                          <a:solidFill>
                            <a:schemeClr val="bg1"/>
                          </a:solidFill>
                          <a:effectLst/>
                          <a:latin typeface="Times New Roman" panose="02020603050405020304" pitchFamily="18" charset="0"/>
                          <a:cs typeface="Times New Roman" panose="02020603050405020304" pitchFamily="18" charset="0"/>
                        </a:rPr>
                        <a:t>khảng</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khái</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và</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lạc</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quan</a:t>
                      </a:r>
                      <a:r>
                        <a:rPr lang="en-US" sz="2400" dirty="0">
                          <a:solidFill>
                            <a:schemeClr val="bg1"/>
                          </a:solidFill>
                          <a:effectLst/>
                          <a:latin typeface="Times New Roman" panose="02020603050405020304" pitchFamily="18" charset="0"/>
                          <a:cs typeface="Times New Roman" panose="02020603050405020304" pitchFamily="18" charset="0"/>
                        </a:rPr>
                        <a:t>.</a:t>
                      </a:r>
                      <a:endParaRPr lang="en-US" sz="24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1" marR="68581" marT="0" marB="0">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908A445B-A939-47A1-81FE-594A34D248BD}"/>
              </a:ext>
            </a:extLst>
          </p:cNvPr>
          <p:cNvSpPr>
            <a:spLocks noChangeArrowheads="1"/>
          </p:cNvSpPr>
          <p:nvPr/>
        </p:nvSpPr>
        <p:spPr bwMode="auto">
          <a:xfrm>
            <a:off x="228600" y="990600"/>
            <a:ext cx="116586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Tx/>
              <a:buNone/>
            </a:pPr>
            <a:r>
              <a:rPr lang="fr-FR" altLang="en-US" sz="3600" b="1">
                <a:latin typeface="Times New Roman" panose="02020603050405020304" pitchFamily="18" charset="0"/>
                <a:ea typeface="Calibri" panose="020F0502020204030204" pitchFamily="34" charset="0"/>
                <a:cs typeface="Times New Roman" panose="02020603050405020304" pitchFamily="18" charset="0"/>
              </a:rPr>
              <a:t>1. Tục ngữ Hải Phòng- kho báu về kinh nghiệm đời sống của cư dân miền đất Cảng</a:t>
            </a:r>
            <a:endParaRPr lang="en-US" altLang="en-US" sz="3600">
              <a:ea typeface="Arial" panose="020B0604020202020204" pitchFamily="34" charset="0"/>
              <a:cs typeface="Times New Roman" panose="02020603050405020304" pitchFamily="18" charset="0"/>
            </a:endParaRPr>
          </a:p>
          <a:p>
            <a:pPr>
              <a:lnSpc>
                <a:spcPct val="115000"/>
              </a:lnSpc>
              <a:spcBef>
                <a:spcPct val="0"/>
              </a:spcBef>
              <a:spcAft>
                <a:spcPts val="1000"/>
              </a:spcAft>
              <a:buFontTx/>
              <a:buNone/>
            </a:pPr>
            <a:r>
              <a:rPr lang="en-GB" altLang="en-US" sz="3600">
                <a:latin typeface="Times New Roman" panose="02020603050405020304" pitchFamily="18" charset="0"/>
                <a:cs typeface="Times New Roman" panose="02020603050405020304" pitchFamily="18" charset="0"/>
              </a:rPr>
              <a:t>a. Nội dung chính của tục ngữ Hải Phòng:</a:t>
            </a:r>
            <a:endParaRPr lang="en-US" altLang="en-US" sz="3600"/>
          </a:p>
          <a:p>
            <a:pPr>
              <a:lnSpc>
                <a:spcPct val="115000"/>
              </a:lnSpc>
              <a:spcBef>
                <a:spcPct val="0"/>
              </a:spcBef>
              <a:spcAft>
                <a:spcPts val="1000"/>
              </a:spcAft>
              <a:buFontTx/>
              <a:buNone/>
            </a:pPr>
            <a:r>
              <a:rPr lang="en-GB" altLang="en-US" sz="3600">
                <a:latin typeface="Times New Roman" panose="02020603050405020304" pitchFamily="18" charset="0"/>
                <a:cs typeface="Times New Roman" panose="02020603050405020304" pitchFamily="18" charset="0"/>
              </a:rPr>
              <a:t>- Khái quát các địa danh, sản vật</a:t>
            </a:r>
            <a:endParaRPr lang="en-US" altLang="en-US" sz="3600"/>
          </a:p>
          <a:p>
            <a:pPr>
              <a:lnSpc>
                <a:spcPct val="115000"/>
              </a:lnSpc>
              <a:spcBef>
                <a:spcPct val="0"/>
              </a:spcBef>
              <a:spcAft>
                <a:spcPts val="1000"/>
              </a:spcAft>
              <a:buFontTx/>
              <a:buNone/>
            </a:pPr>
            <a:r>
              <a:rPr lang="en-GB" altLang="en-US" sz="3600">
                <a:latin typeface="Times New Roman" panose="02020603050405020304" pitchFamily="18" charset="0"/>
                <a:cs typeface="Times New Roman" panose="02020603050405020304" pitchFamily="18" charset="0"/>
              </a:rPr>
              <a:t>- Những nét đặc trưng trong lao động</a:t>
            </a:r>
            <a:endParaRPr lang="en-US" altLang="en-US" sz="3600"/>
          </a:p>
          <a:p>
            <a:pPr>
              <a:lnSpc>
                <a:spcPct val="115000"/>
              </a:lnSpc>
              <a:spcBef>
                <a:spcPct val="0"/>
              </a:spcBef>
              <a:spcAft>
                <a:spcPts val="1000"/>
              </a:spcAft>
              <a:buFontTx/>
              <a:buNone/>
            </a:pPr>
            <a:r>
              <a:rPr lang="en-GB" altLang="en-US" sz="3600">
                <a:latin typeface="Times New Roman" panose="02020603050405020304" pitchFamily="18" charset="0"/>
                <a:cs typeface="Times New Roman" panose="02020603050405020304" pitchFamily="18" charset="0"/>
              </a:rPr>
              <a:t>- Những nét đẹp văn hóa đặc sắc của người Hải Phòng.</a:t>
            </a:r>
            <a:endParaRPr lang="en-US" altLang="en-US" sz="3600"/>
          </a:p>
        </p:txBody>
      </p:sp>
      <p:pic>
        <p:nvPicPr>
          <p:cNvPr id="43011" name="Picture 2">
            <a:extLst>
              <a:ext uri="{FF2B5EF4-FFF2-40B4-BE49-F238E27FC236}">
                <a16:creationId xmlns:a16="http://schemas.microsoft.com/office/drawing/2014/main" id="{B9730D6A-4179-4F53-B214-C987FDBB31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91675" y="3124200"/>
            <a:ext cx="2857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3">
            <a:extLst>
              <a:ext uri="{FF2B5EF4-FFF2-40B4-BE49-F238E27FC236}">
                <a16:creationId xmlns:a16="http://schemas.microsoft.com/office/drawing/2014/main" id="{47083193-FC63-45D6-B70C-DE5ACD81F787}"/>
              </a:ext>
            </a:extLst>
          </p:cNvPr>
          <p:cNvSpPr>
            <a:spLocks noChangeArrowheads="1"/>
          </p:cNvSpPr>
          <p:nvPr/>
        </p:nvSpPr>
        <p:spPr bwMode="auto">
          <a:xfrm>
            <a:off x="1447800" y="228600"/>
            <a:ext cx="81438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50"/>
              </a:spcAft>
              <a:buFontTx/>
              <a:buNone/>
            </a:pPr>
            <a:r>
              <a:rPr lang="en-GB" altLang="en-US" sz="28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vi-VN" altLang="en-US" sz="28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 VÀI NÉT VỀ </a:t>
            </a:r>
            <a:r>
              <a:rPr lang="en-GB" altLang="en-US" sz="28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TỤC NGỮ, CA DAO HẢI PHÒNG</a:t>
            </a:r>
            <a:r>
              <a:rPr lang="en-GB" altLang="en-US" sz="2800" b="1">
                <a:latin typeface="Times New Roman" panose="02020603050405020304" pitchFamily="18" charset="0"/>
                <a:ea typeface="Arial" panose="020B0604020202020204" pitchFamily="34" charset="0"/>
                <a:cs typeface="Times New Roman" panose="02020603050405020304" pitchFamily="18" charset="0"/>
              </a:rPr>
              <a:t> </a:t>
            </a:r>
            <a:endParaRPr lang="en-US" altLang="en-US" sz="2800">
              <a:ea typeface="Arial" panose="020B060402020202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DA2F83F3-E848-41E0-B22C-ED5B7F04EE9F}"/>
              </a:ext>
            </a:extLst>
          </p:cNvPr>
          <p:cNvSpPr>
            <a:spLocks noChangeArrowheads="1"/>
          </p:cNvSpPr>
          <p:nvPr/>
        </p:nvSpPr>
        <p:spPr bwMode="auto">
          <a:xfrm>
            <a:off x="228600" y="304800"/>
            <a:ext cx="118110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5000"/>
              </a:lnSpc>
              <a:spcBef>
                <a:spcPct val="0"/>
              </a:spcBef>
              <a:spcAft>
                <a:spcPts val="1000"/>
              </a:spcAft>
              <a:buFontTx/>
              <a:buNone/>
            </a:pPr>
            <a:r>
              <a:rPr lang="en-GB" altLang="en-US" sz="4800" b="1">
                <a:latin typeface="Times New Roman" panose="02020603050405020304" pitchFamily="18" charset="0"/>
                <a:cs typeface="Times New Roman" panose="02020603050405020304" pitchFamily="18" charset="0"/>
              </a:rPr>
              <a:t>b. Về nghệ thuật:</a:t>
            </a:r>
            <a:endParaRPr lang="en-US" altLang="en-US" sz="4800" b="1">
              <a:ea typeface="Arial" panose="020B0604020202020204" pitchFamily="34" charset="0"/>
              <a:cs typeface="Times New Roman" panose="02020603050405020304" pitchFamily="18" charset="0"/>
            </a:endParaRPr>
          </a:p>
          <a:p>
            <a:pPr>
              <a:lnSpc>
                <a:spcPct val="115000"/>
              </a:lnSpc>
              <a:spcBef>
                <a:spcPct val="0"/>
              </a:spcBef>
              <a:spcAft>
                <a:spcPts val="1000"/>
              </a:spcAft>
              <a:buFontTx/>
              <a:buNone/>
            </a:pPr>
            <a:r>
              <a:rPr lang="en-GB" altLang="en-US" sz="4800">
                <a:latin typeface="Times New Roman" panose="02020603050405020304" pitchFamily="18" charset="0"/>
                <a:cs typeface="Times New Roman" panose="02020603050405020304" pitchFamily="18" charset="0"/>
              </a:rPr>
              <a:t>- Tục ngữ Hải Phòng được thể hiện bằng nhiều biện pháp nghệ thuật như: so sánh, nhân hóa, ẩn dụ..</a:t>
            </a:r>
            <a:endParaRPr lang="en-US" altLang="en-US" sz="4800"/>
          </a:p>
          <a:p>
            <a:pPr>
              <a:lnSpc>
                <a:spcPct val="115000"/>
              </a:lnSpc>
              <a:spcBef>
                <a:spcPct val="0"/>
              </a:spcBef>
              <a:spcAft>
                <a:spcPts val="1000"/>
              </a:spcAft>
              <a:buFontTx/>
              <a:buNone/>
            </a:pPr>
            <a:r>
              <a:rPr lang="en-GB" altLang="en-US" sz="4800">
                <a:latin typeface="Times New Roman" panose="02020603050405020304" pitchFamily="18" charset="0"/>
                <a:cs typeface="Times New Roman" panose="02020603050405020304" pitchFamily="18" charset="0"/>
              </a:rPr>
              <a:t>- Tục ngữ Hải Phòng có vần điệu dễ thuộc dễ nhớ, gắn liền với địa danh.</a:t>
            </a:r>
            <a:endParaRPr lang="en-US" altLang="en-US" sz="4800"/>
          </a:p>
        </p:txBody>
      </p:sp>
      <p:pic>
        <p:nvPicPr>
          <p:cNvPr id="44035" name="Picture 3">
            <a:extLst>
              <a:ext uri="{FF2B5EF4-FFF2-40B4-BE49-F238E27FC236}">
                <a16:creationId xmlns:a16="http://schemas.microsoft.com/office/drawing/2014/main" id="{6A03F9B0-ED4A-4AE2-A0BE-8BAC76297C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4648200"/>
            <a:ext cx="23812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9FF315E5-9BCE-4DC6-BB9E-7FDBEB6825C8}"/>
              </a:ext>
            </a:extLst>
          </p:cNvPr>
          <p:cNvSpPr>
            <a:spLocks noChangeArrowheads="1"/>
          </p:cNvSpPr>
          <p:nvPr/>
        </p:nvSpPr>
        <p:spPr bwMode="auto">
          <a:xfrm>
            <a:off x="2820988" y="685800"/>
            <a:ext cx="9296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4800">
                <a:latin typeface="Times New Roman" panose="02020603050405020304" pitchFamily="18" charset="0"/>
                <a:cs typeface="Times New Roman" panose="02020603050405020304" pitchFamily="18" charset="0"/>
              </a:rPr>
              <a:t>     Qua những câu tục ngữ  Hải Phòng ta thấy người dân Hải Phòng là những con người mang đậm </a:t>
            </a:r>
            <a:r>
              <a:rPr lang="en-GB" altLang="en-US" sz="4800">
                <a:solidFill>
                  <a:srgbClr val="FF0000"/>
                </a:solidFill>
                <a:latin typeface="Times New Roman" panose="02020603050405020304" pitchFamily="18" charset="0"/>
                <a:cs typeface="Times New Roman" panose="02020603050405020304" pitchFamily="18" charset="0"/>
              </a:rPr>
              <a:t>cá tính </a:t>
            </a:r>
            <a:r>
              <a:rPr lang="en-GB" altLang="en-US" sz="4800">
                <a:latin typeface="Times New Roman" panose="02020603050405020304" pitchFamily="18" charset="0"/>
                <a:cs typeface="Times New Roman" panose="02020603050405020304" pitchFamily="18" charset="0"/>
              </a:rPr>
              <a:t>của người miền biển: mạnh mẽ, khảng khái và lạc quan.</a:t>
            </a:r>
            <a:endParaRPr lang="en-US" altLang="en-US" sz="4800">
              <a:latin typeface="Calibri" panose="020F0502020204030204" pitchFamily="34" charset="0"/>
            </a:endParaRPr>
          </a:p>
        </p:txBody>
      </p:sp>
      <p:pic>
        <p:nvPicPr>
          <p:cNvPr id="45059" name="Picture 2">
            <a:extLst>
              <a:ext uri="{FF2B5EF4-FFF2-40B4-BE49-F238E27FC236}">
                <a16:creationId xmlns:a16="http://schemas.microsoft.com/office/drawing/2014/main" id="{1A9A4A77-83E2-4941-B713-EAEF8AE658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305117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DD5F3A-31A1-4BFC-A426-01ED03FD5CCA}"/>
              </a:ext>
            </a:extLst>
          </p:cNvPr>
          <p:cNvGraphicFramePr>
            <a:graphicFrameLocks noGrp="1"/>
          </p:cNvGraphicFramePr>
          <p:nvPr>
            <p:extLst>
              <p:ext uri="{D42A27DB-BD31-4B8C-83A1-F6EECF244321}">
                <p14:modId xmlns:p14="http://schemas.microsoft.com/office/powerpoint/2010/main" val="1762997017"/>
              </p:ext>
            </p:extLst>
          </p:nvPr>
        </p:nvGraphicFramePr>
        <p:xfrm>
          <a:off x="0" y="152400"/>
          <a:ext cx="12192001" cy="6751638"/>
        </p:xfrm>
        <a:graphic>
          <a:graphicData uri="http://schemas.openxmlformats.org/drawingml/2006/table">
            <a:tbl>
              <a:tblPr firstRow="1" firstCol="1" bandRow="1">
                <a:tableStyleId>{5C22544A-7EE6-4342-B048-85BDC9FD1C3A}</a:tableStyleId>
              </a:tblPr>
              <a:tblGrid>
                <a:gridCol w="777811">
                  <a:extLst>
                    <a:ext uri="{9D8B030D-6E8A-4147-A177-3AD203B41FA5}">
                      <a16:colId xmlns:a16="http://schemas.microsoft.com/office/drawing/2014/main" val="20000"/>
                    </a:ext>
                  </a:extLst>
                </a:gridCol>
                <a:gridCol w="287979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5818704">
                  <a:extLst>
                    <a:ext uri="{9D8B030D-6E8A-4147-A177-3AD203B41FA5}">
                      <a16:colId xmlns:a16="http://schemas.microsoft.com/office/drawing/2014/main" val="20003"/>
                    </a:ext>
                  </a:extLst>
                </a:gridCol>
                <a:gridCol w="124896">
                  <a:extLst>
                    <a:ext uri="{9D8B030D-6E8A-4147-A177-3AD203B41FA5}">
                      <a16:colId xmlns:a16="http://schemas.microsoft.com/office/drawing/2014/main" val="20004"/>
                    </a:ext>
                  </a:extLst>
                </a:gridCol>
              </a:tblGrid>
              <a:tr h="793227">
                <a:tc>
                  <a:txBody>
                    <a:bodyPr/>
                    <a:lstStyle/>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Stt</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algn="ctr">
                        <a:lnSpc>
                          <a:spcPct val="115000"/>
                        </a:lnSpc>
                        <a:spcAft>
                          <a:spcPts val="50"/>
                        </a:spcAft>
                      </a:pPr>
                      <a:r>
                        <a:rPr lang="en-GB" sz="2000">
                          <a:solidFill>
                            <a:schemeClr val="tx1"/>
                          </a:solidFill>
                          <a:effectLst/>
                          <a:latin typeface="Times New Roman" panose="02020603050405020304" pitchFamily="18" charset="0"/>
                          <a:cs typeface="Times New Roman" panose="02020603050405020304" pitchFamily="18" charset="0"/>
                        </a:rPr>
                        <a:t>Nội dung </a:t>
                      </a:r>
                      <a:endParaRPr lang="en-US" sz="20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Địa</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danh</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algn="ctr">
                        <a:lnSpc>
                          <a:spcPct val="115000"/>
                        </a:lnSpc>
                        <a:spcAft>
                          <a:spcPts val="50"/>
                        </a:spcAft>
                      </a:pPr>
                      <a:r>
                        <a:rPr lang="en-GB" sz="2000">
                          <a:solidFill>
                            <a:schemeClr val="tx1"/>
                          </a:solidFill>
                          <a:effectLst/>
                          <a:latin typeface="Times New Roman" panose="02020603050405020304" pitchFamily="18" charset="0"/>
                          <a:cs typeface="Times New Roman" panose="02020603050405020304" pitchFamily="18" charset="0"/>
                        </a:rPr>
                        <a:t>Câu ca dao</a:t>
                      </a:r>
                      <a:endParaRPr lang="en-US" sz="20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endParaRPr lang="en-US" sz="2000" dirty="0"/>
                    </a:p>
                  </a:txBody>
                  <a:tcPr marL="49748" marR="49748" marT="0" marB="0"/>
                </a:tc>
                <a:extLst>
                  <a:ext uri="{0D108BD9-81ED-4DB2-BD59-A6C34878D82A}">
                    <a16:rowId xmlns:a16="http://schemas.microsoft.com/office/drawing/2014/main" val="10000"/>
                  </a:ext>
                </a:extLst>
              </a:tr>
              <a:tr h="1752474">
                <a:tc>
                  <a:txBody>
                    <a:bodyPr/>
                    <a:lstStyle/>
                    <a:p>
                      <a:pPr algn="just">
                        <a:lnSpc>
                          <a:spcPct val="115000"/>
                        </a:lnSpc>
                        <a:spcAft>
                          <a:spcPts val="50"/>
                        </a:spcAft>
                      </a:pPr>
                      <a:r>
                        <a:rPr lang="en-GB"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indent="21590" algn="just">
                        <a:lnSpc>
                          <a:spcPct val="115000"/>
                        </a:lnSpc>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khúc</a:t>
                      </a:r>
                      <a:r>
                        <a:rPr lang="en-US" sz="2000" dirty="0">
                          <a:solidFill>
                            <a:schemeClr val="tx1"/>
                          </a:solidFill>
                          <a:effectLst/>
                          <a:latin typeface="Times New Roman" panose="02020603050405020304" pitchFamily="18" charset="0"/>
                          <a:cs typeface="Times New Roman" panose="02020603050405020304" pitchFamily="18" charset="0"/>
                        </a:rPr>
                        <a:t> ca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sắc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nhiên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tươi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đẹp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sầm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uất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trù</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phú</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viễn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cổ</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50"/>
                        </a:spcAft>
                      </a:pPr>
                      <a:r>
                        <a:rPr lang="en-GB"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algn="ctr">
                        <a:lnSpc>
                          <a:spcPct val="115000"/>
                        </a:lnSpc>
                        <a:spcAft>
                          <a:spcPts val="50"/>
                        </a:spcAft>
                      </a:pP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Thủy</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Nguyên</a:t>
                      </a:r>
                      <a:r>
                        <a:rPr lang="en-GB" sz="2000" dirty="0">
                          <a:solidFill>
                            <a:schemeClr val="tx1"/>
                          </a:solidFill>
                          <a:effectLst/>
                          <a:latin typeface="Times New Roman" panose="02020603050405020304" pitchFamily="18" charset="0"/>
                          <a:cs typeface="Times New Roman" panose="02020603050405020304" pitchFamily="18" charset="0"/>
                        </a:rPr>
                        <a:t>, An </a:t>
                      </a:r>
                      <a:r>
                        <a:rPr lang="en-GB" sz="2000" dirty="0" err="1">
                          <a:solidFill>
                            <a:schemeClr val="tx1"/>
                          </a:solidFill>
                          <a:effectLst/>
                          <a:latin typeface="Times New Roman" panose="02020603050405020304" pitchFamily="18" charset="0"/>
                          <a:cs typeface="Times New Roman" panose="02020603050405020304" pitchFamily="18" charset="0"/>
                        </a:rPr>
                        <a:t>Lão</a:t>
                      </a:r>
                      <a:r>
                        <a:rPr lang="en-GB"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Vĩnh</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Bảo</a:t>
                      </a:r>
                      <a:endParaRPr lang="en-US"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50"/>
                        </a:spcAft>
                      </a:pPr>
                      <a:r>
                        <a:rPr lang="en-GB"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Nhất</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cao</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là</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núi</a:t>
                      </a:r>
                      <a:r>
                        <a:rPr lang="en-GB" sz="2000" dirty="0">
                          <a:solidFill>
                            <a:schemeClr val="tx1"/>
                          </a:solidFill>
                          <a:effectLst/>
                          <a:latin typeface="Times New Roman" panose="02020603050405020304" pitchFamily="18" charset="0"/>
                          <a:cs typeface="Times New Roman" panose="02020603050405020304" pitchFamily="18" charset="0"/>
                        </a:rPr>
                        <a:t> U </a:t>
                      </a:r>
                      <a:r>
                        <a:rPr lang="en-GB" sz="2000" dirty="0" err="1">
                          <a:solidFill>
                            <a:schemeClr val="tx1"/>
                          </a:solidFill>
                          <a:effectLst/>
                          <a:latin typeface="Times New Roman" panose="02020603050405020304" pitchFamily="18" charset="0"/>
                          <a:cs typeface="Times New Roman" panose="02020603050405020304" pitchFamily="18" charset="0"/>
                        </a:rPr>
                        <a:t>Bò</a:t>
                      </a:r>
                      <a:endParaRPr lang="en-US"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Nhất</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đông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chợ</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Giá</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nhất</a:t>
                      </a:r>
                      <a:r>
                        <a:rPr lang="en-GB" sz="2000" dirty="0">
                          <a:solidFill>
                            <a:schemeClr val="tx1"/>
                          </a:solidFill>
                          <a:effectLst/>
                          <a:latin typeface="Times New Roman" panose="02020603050405020304" pitchFamily="18" charset="0"/>
                          <a:cs typeface="Times New Roman" panose="02020603050405020304" pitchFamily="18" charset="0"/>
                        </a:rPr>
                        <a:t> to </a:t>
                      </a:r>
                      <a:r>
                        <a:rPr lang="en-GB" sz="2000" dirty="0" err="1">
                          <a:solidFill>
                            <a:schemeClr val="tx1"/>
                          </a:solidFill>
                          <a:effectLst/>
                          <a:latin typeface="Times New Roman" panose="02020603050405020304" pitchFamily="18" charset="0"/>
                          <a:cs typeface="Times New Roman" panose="02020603050405020304" pitchFamily="18" charset="0"/>
                        </a:rPr>
                        <a:t>sông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rừng</a:t>
                      </a:r>
                      <a:endParaRPr lang="en-US"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Đứng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trên</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đỉnh</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núi</a:t>
                      </a:r>
                      <a:r>
                        <a:rPr lang="en-GB" sz="2000" dirty="0">
                          <a:solidFill>
                            <a:schemeClr val="tx1"/>
                          </a:solidFill>
                          <a:effectLst/>
                          <a:latin typeface="Times New Roman" panose="02020603050405020304" pitchFamily="18" charset="0"/>
                          <a:cs typeface="Times New Roman" panose="02020603050405020304" pitchFamily="18" charset="0"/>
                        </a:rPr>
                        <a:t> ta </a:t>
                      </a:r>
                      <a:r>
                        <a:rPr lang="en-GB" sz="2000" dirty="0" err="1">
                          <a:solidFill>
                            <a:schemeClr val="tx1"/>
                          </a:solidFill>
                          <a:effectLst/>
                          <a:latin typeface="Times New Roman" panose="02020603050405020304" pitchFamily="18" charset="0"/>
                          <a:cs typeface="Times New Roman" panose="02020603050405020304" pitchFamily="18" charset="0"/>
                        </a:rPr>
                        <a:t>thề</a:t>
                      </a:r>
                      <a:endParaRPr lang="en-US"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Không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giết</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được</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giặc</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không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về</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núi</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Voi</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rowSpan="3">
                  <a:txBody>
                    <a:bodyPr/>
                    <a:lstStyle/>
                    <a:p>
                      <a:endParaRPr lang="en-US" sz="2000" dirty="0"/>
                    </a:p>
                  </a:txBody>
                  <a:tcPr marL="49748" marR="49748" marT="0" marB="0"/>
                </a:tc>
                <a:extLst>
                  <a:ext uri="{0D108BD9-81ED-4DB2-BD59-A6C34878D82A}">
                    <a16:rowId xmlns:a16="http://schemas.microsoft.com/office/drawing/2014/main" val="10001"/>
                  </a:ext>
                </a:extLst>
              </a:tr>
              <a:tr h="1752474">
                <a:tc>
                  <a:txBody>
                    <a:bodyPr/>
                    <a:lstStyle/>
                    <a:p>
                      <a:pPr algn="just">
                        <a:lnSpc>
                          <a:spcPct val="115000"/>
                        </a:lnSpc>
                        <a:spcAft>
                          <a:spcPts val="50"/>
                        </a:spcAft>
                      </a:pPr>
                      <a:r>
                        <a:rPr lang="en-GB"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marL="21590">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Những khúc ca về cuộc sống tươi đẹp, những khúc hát giao duyên.</a:t>
                      </a:r>
                    </a:p>
                    <a:p>
                      <a:pPr>
                        <a:lnSpc>
                          <a:spcPct val="115000"/>
                        </a:lnSpc>
                        <a:spcAft>
                          <a:spcPts val="50"/>
                        </a:spcAft>
                      </a:pPr>
                      <a:r>
                        <a:rPr lang="en-GB"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Đồ</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Sơn</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Kiến</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Thụy,Tiên</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Lãng</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Bao</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giờ</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cho</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đến</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tháng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Mười</a:t>
                      </a:r>
                      <a:endParaRPr lang="en-US"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Bát</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cơm</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thì</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trắng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bát</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rươi</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thì</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đầy</a:t>
                      </a:r>
                      <a:endParaRPr lang="en-US"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Hỡi</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cô</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thắt</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dải</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lưng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xanh</a:t>
                      </a:r>
                      <a:endParaRPr lang="en-US"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Có</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về</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Tiên</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Lãng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với</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anh</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thì</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về</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vMerge="1">
                  <a:txBody>
                    <a:bodyPr/>
                    <a:lstStyle/>
                    <a:p>
                      <a:endParaRPr lang="en-US"/>
                    </a:p>
                  </a:txBody>
                  <a:tcPr/>
                </a:tc>
                <a:extLst>
                  <a:ext uri="{0D108BD9-81ED-4DB2-BD59-A6C34878D82A}">
                    <a16:rowId xmlns:a16="http://schemas.microsoft.com/office/drawing/2014/main" val="10002"/>
                  </a:ext>
                </a:extLst>
              </a:tr>
              <a:tr h="1401979">
                <a:tc>
                  <a:txBody>
                    <a:bodyPr/>
                    <a:lstStyle/>
                    <a:p>
                      <a:pPr algn="just">
                        <a:lnSpc>
                          <a:spcPct val="115000"/>
                        </a:lnSpc>
                        <a:spcAft>
                          <a:spcPts val="50"/>
                        </a:spcAft>
                      </a:pPr>
                      <a:r>
                        <a:rPr lang="en-GB"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marL="21590">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Những khúc ca về cuộc sống vất vả cần lao của người lao động.</a:t>
                      </a:r>
                    </a:p>
                    <a:p>
                      <a:pPr algn="just">
                        <a:lnSpc>
                          <a:spcPct val="115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a:lnSpc>
                          <a:spcPct val="115000"/>
                        </a:lnSpc>
                        <a:spcAft>
                          <a:spcPts val="50"/>
                        </a:spcAft>
                      </a:pPr>
                      <a:r>
                        <a:rPr lang="en-GB"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a:txBody>
                    <a:bodyPr/>
                    <a:lstStyle/>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Đời</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ông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cho</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chí</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đời</a:t>
                      </a:r>
                      <a:r>
                        <a:rPr lang="en-GB" sz="2000" dirty="0">
                          <a:solidFill>
                            <a:schemeClr val="tx1"/>
                          </a:solidFill>
                          <a:effectLst/>
                          <a:latin typeface="Times New Roman" panose="02020603050405020304" pitchFamily="18" charset="0"/>
                          <a:cs typeface="Times New Roman" panose="02020603050405020304" pitchFamily="18" charset="0"/>
                        </a:rPr>
                        <a:t> cha</a:t>
                      </a:r>
                      <a:endParaRPr lang="en-US" sz="20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50"/>
                        </a:spcAft>
                      </a:pPr>
                      <a:r>
                        <a:rPr lang="en-GB" sz="2000" dirty="0" err="1">
                          <a:solidFill>
                            <a:schemeClr val="tx1"/>
                          </a:solidFill>
                          <a:effectLst/>
                          <a:latin typeface="Times New Roman" panose="02020603050405020304" pitchFamily="18" charset="0"/>
                          <a:cs typeface="Times New Roman" panose="02020603050405020304" pitchFamily="18" charset="0"/>
                        </a:rPr>
                        <a:t>Có</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một</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đống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cát</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xe</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ra</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xe</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vào</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vMerge="1">
                  <a:txBody>
                    <a:bodyPr/>
                    <a:lstStyle/>
                    <a:p>
                      <a:endParaRPr lang="en-US"/>
                    </a:p>
                  </a:txBody>
                  <a:tcPr/>
                </a:tc>
                <a:extLst>
                  <a:ext uri="{0D108BD9-81ED-4DB2-BD59-A6C34878D82A}">
                    <a16:rowId xmlns:a16="http://schemas.microsoft.com/office/drawing/2014/main" val="10003"/>
                  </a:ext>
                </a:extLst>
              </a:tr>
              <a:tr h="1051484">
                <a:tc gridSpan="2">
                  <a:txBody>
                    <a:bodyPr/>
                    <a:lstStyle/>
                    <a:p>
                      <a:pPr algn="just">
                        <a:lnSpc>
                          <a:spcPct val="115000"/>
                        </a:lnSpc>
                        <a:spcAft>
                          <a:spcPts val="0"/>
                        </a:spcAft>
                      </a:pPr>
                      <a:r>
                        <a:rPr lang="en-GB" sz="2000">
                          <a:solidFill>
                            <a:schemeClr val="tx1"/>
                          </a:solidFill>
                          <a:effectLst/>
                          <a:latin typeface="Times New Roman" panose="02020603050405020304" pitchFamily="18" charset="0"/>
                          <a:cs typeface="Times New Roman" panose="02020603050405020304" pitchFamily="18" charset="0"/>
                        </a:rPr>
                        <a:t>Nhận xét: </a:t>
                      </a:r>
                      <a:endParaRPr lang="en-US" sz="20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hMerge="1">
                  <a:txBody>
                    <a:bodyPr/>
                    <a:lstStyle/>
                    <a:p>
                      <a:endParaRPr lang="en-US"/>
                    </a:p>
                  </a:txBody>
                  <a:tcPr/>
                </a:tc>
                <a:tc gridSpan="3">
                  <a:txBody>
                    <a:bodyPr/>
                    <a:lstStyle/>
                    <a:p>
                      <a:pPr algn="just">
                        <a:lnSpc>
                          <a:spcPct val="115000"/>
                        </a:lnSpc>
                        <a:spcAft>
                          <a:spcPts val="0"/>
                        </a:spcAft>
                      </a:pP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Ca</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dao</a:t>
                      </a:r>
                      <a:r>
                        <a:rPr lang="en-GB" sz="2000" dirty="0">
                          <a:solidFill>
                            <a:schemeClr val="tx1"/>
                          </a:solidFill>
                          <a:effectLst/>
                          <a:latin typeface="Times New Roman" panose="02020603050405020304" pitchFamily="18" charset="0"/>
                          <a:cs typeface="Times New Roman" panose="02020603050405020304" pitchFamily="18" charset="0"/>
                        </a:rPr>
                        <a:t> HP </a:t>
                      </a:r>
                      <a:r>
                        <a:rPr lang="en-GB" sz="2000" dirty="0" err="1">
                          <a:solidFill>
                            <a:schemeClr val="tx1"/>
                          </a:solidFill>
                          <a:effectLst/>
                          <a:latin typeface="Times New Roman" panose="02020603050405020304" pitchFamily="18" charset="0"/>
                          <a:cs typeface="Times New Roman" panose="02020603050405020304" pitchFamily="18" charset="0"/>
                        </a:rPr>
                        <a:t>có</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những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sáng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tạo</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độc</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đáo</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riêng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mang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dáng</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dấp</a:t>
                      </a:r>
                      <a:r>
                        <a:rPr lang="en-GB" sz="2000" dirty="0">
                          <a:solidFill>
                            <a:schemeClr val="tx1"/>
                          </a:solidFill>
                          <a:effectLst/>
                          <a:latin typeface="Times New Roman" panose="02020603050405020304" pitchFamily="18" charset="0"/>
                          <a:cs typeface="Times New Roman" panose="02020603050405020304" pitchFamily="18" charset="0"/>
                        </a:rPr>
                        <a:t> , </a:t>
                      </a:r>
                      <a:r>
                        <a:rPr lang="en-GB" sz="2000" dirty="0" err="1">
                          <a:solidFill>
                            <a:schemeClr val="tx1"/>
                          </a:solidFill>
                          <a:effectLst/>
                          <a:latin typeface="Times New Roman" panose="02020603050405020304" pitchFamily="18" charset="0"/>
                          <a:cs typeface="Times New Roman" panose="02020603050405020304" pitchFamily="18" charset="0"/>
                        </a:rPr>
                        <a:t>cốt</a:t>
                      </a:r>
                      <a:r>
                        <a:rPr lang="en-GB" sz="2000" dirty="0">
                          <a:solidFill>
                            <a:schemeClr val="tx1"/>
                          </a:solidFill>
                          <a:effectLst/>
                          <a:latin typeface="Times New Roman" panose="02020603050405020304" pitchFamily="18" charset="0"/>
                          <a:cs typeface="Times New Roman" panose="02020603050405020304" pitchFamily="18" charset="0"/>
                        </a:rPr>
                        <a:t> </a:t>
                      </a:r>
                      <a:r>
                        <a:rPr lang="en-GB" sz="2000" dirty="0" err="1">
                          <a:solidFill>
                            <a:schemeClr val="tx1"/>
                          </a:solidFill>
                          <a:effectLst/>
                          <a:latin typeface="Times New Roman" panose="02020603050405020304" pitchFamily="18" charset="0"/>
                          <a:cs typeface="Times New Roman" panose="02020603050405020304" pitchFamily="18" charset="0"/>
                        </a:rPr>
                        <a:t>cách</a:t>
                      </a:r>
                      <a:r>
                        <a:rPr lang="en-GB" sz="2000" dirty="0">
                          <a:solidFill>
                            <a:schemeClr val="tx1"/>
                          </a:solidFill>
                          <a:effectLst/>
                          <a:latin typeface="Times New Roman" panose="02020603050405020304" pitchFamily="18" charset="0"/>
                          <a:cs typeface="Times New Roman" panose="02020603050405020304" pitchFamily="18" charset="0"/>
                        </a:rPr>
                        <a:t>  </a:t>
                      </a:r>
                      <a:r>
                        <a:rPr lang="fr-FR" sz="2000" dirty="0" err="1">
                          <a:solidFill>
                            <a:schemeClr val="tx1"/>
                          </a:solidFill>
                          <a:effectLst/>
                          <a:latin typeface="Times New Roman" panose="02020603050405020304" pitchFamily="18" charset="0"/>
                          <a:cs typeface="Times New Roman" panose="02020603050405020304" pitchFamily="18" charset="0"/>
                        </a:rPr>
                        <a:t>tâm</a:t>
                      </a:r>
                      <a:r>
                        <a:rPr lang="fr-FR" sz="2000" dirty="0">
                          <a:solidFill>
                            <a:schemeClr val="tx1"/>
                          </a:solidFill>
                          <a:effectLst/>
                          <a:latin typeface="Times New Roman" panose="02020603050405020304" pitchFamily="18" charset="0"/>
                          <a:cs typeface="Times New Roman" panose="02020603050405020304" pitchFamily="18" charset="0"/>
                        </a:rPr>
                        <a:t> </a:t>
                      </a:r>
                      <a:r>
                        <a:rPr lang="fr-FR" sz="2000" dirty="0" err="1">
                          <a:solidFill>
                            <a:schemeClr val="tx1"/>
                          </a:solidFill>
                          <a:effectLst/>
                          <a:latin typeface="Times New Roman" panose="02020603050405020304" pitchFamily="18" charset="0"/>
                          <a:cs typeface="Times New Roman" panose="02020603050405020304" pitchFamily="18" charset="0"/>
                        </a:rPr>
                        <a:t>hồn</a:t>
                      </a:r>
                      <a:r>
                        <a:rPr lang="fr-FR" sz="2000" dirty="0">
                          <a:solidFill>
                            <a:schemeClr val="tx1"/>
                          </a:solidFill>
                          <a:effectLst/>
                          <a:latin typeface="Times New Roman" panose="02020603050405020304" pitchFamily="18" charset="0"/>
                          <a:cs typeface="Times New Roman" panose="02020603050405020304" pitchFamily="18" charset="0"/>
                        </a:rPr>
                        <a:t> </a:t>
                      </a:r>
                      <a:r>
                        <a:rPr lang="fr-FR" sz="2000" dirty="0" err="1">
                          <a:solidFill>
                            <a:schemeClr val="tx1"/>
                          </a:solidFill>
                          <a:effectLst/>
                          <a:latin typeface="Times New Roman" panose="02020603050405020304" pitchFamily="18" charset="0"/>
                          <a:cs typeface="Times New Roman" panose="02020603050405020304" pitchFamily="18" charset="0"/>
                        </a:rPr>
                        <a:t>của</a:t>
                      </a:r>
                      <a:r>
                        <a:rPr lang="fr-FR" sz="2000" dirty="0">
                          <a:solidFill>
                            <a:schemeClr val="tx1"/>
                          </a:solidFill>
                          <a:effectLst/>
                          <a:latin typeface="Times New Roman" panose="02020603050405020304" pitchFamily="18" charset="0"/>
                          <a:cs typeface="Times New Roman" panose="02020603050405020304" pitchFamily="18" charset="0"/>
                        </a:rPr>
                        <a:t> </a:t>
                      </a:r>
                      <a:r>
                        <a:rPr lang="fr-FR" sz="2000" dirty="0" err="1">
                          <a:solidFill>
                            <a:schemeClr val="tx1"/>
                          </a:solidFill>
                          <a:effectLst/>
                          <a:latin typeface="Times New Roman" panose="02020603050405020304" pitchFamily="18" charset="0"/>
                          <a:cs typeface="Times New Roman" panose="02020603050405020304" pitchFamily="18" charset="0"/>
                        </a:rPr>
                        <a:t>người</a:t>
                      </a:r>
                      <a:r>
                        <a:rPr lang="fr-FR" sz="2000" dirty="0">
                          <a:solidFill>
                            <a:schemeClr val="tx1"/>
                          </a:solidFill>
                          <a:effectLst/>
                          <a:latin typeface="Times New Roman" panose="02020603050405020304" pitchFamily="18" charset="0"/>
                          <a:cs typeface="Times New Roman" panose="02020603050405020304" pitchFamily="18" charset="0"/>
                        </a:rPr>
                        <a:t> </a:t>
                      </a:r>
                      <a:r>
                        <a:rPr lang="fr-FR" sz="2000" dirty="0" err="1">
                          <a:solidFill>
                            <a:schemeClr val="tx1"/>
                          </a:solidFill>
                          <a:effectLst/>
                          <a:latin typeface="Times New Roman" panose="02020603050405020304" pitchFamily="18" charset="0"/>
                          <a:cs typeface="Times New Roman" panose="02020603050405020304" pitchFamily="18" charset="0"/>
                        </a:rPr>
                        <a:t>dân</a:t>
                      </a:r>
                      <a:r>
                        <a:rPr lang="fr-FR" sz="2000" dirty="0">
                          <a:solidFill>
                            <a:schemeClr val="tx1"/>
                          </a:solidFill>
                          <a:effectLst/>
                          <a:latin typeface="Times New Roman" panose="02020603050405020304" pitchFamily="18" charset="0"/>
                          <a:cs typeface="Times New Roman" panose="02020603050405020304" pitchFamily="18" charset="0"/>
                        </a:rPr>
                        <a:t> </a:t>
                      </a:r>
                      <a:r>
                        <a:rPr lang="fr-FR" sz="2000" dirty="0" err="1">
                          <a:solidFill>
                            <a:schemeClr val="tx1"/>
                          </a:solidFill>
                          <a:effectLst/>
                          <a:latin typeface="Times New Roman" panose="02020603050405020304" pitchFamily="18" charset="0"/>
                          <a:cs typeface="Times New Roman" panose="02020603050405020304" pitchFamily="18" charset="0"/>
                        </a:rPr>
                        <a:t>đất</a:t>
                      </a:r>
                      <a:r>
                        <a:rPr lang="fr-FR" sz="2000" dirty="0">
                          <a:solidFill>
                            <a:schemeClr val="tx1"/>
                          </a:solidFill>
                          <a:effectLst/>
                          <a:latin typeface="Times New Roman" panose="02020603050405020304" pitchFamily="18" charset="0"/>
                          <a:cs typeface="Times New Roman" panose="02020603050405020304" pitchFamily="18" charset="0"/>
                        </a:rPr>
                        <a:t> </a:t>
                      </a:r>
                      <a:r>
                        <a:rPr lang="fr-FR" sz="2000" dirty="0" err="1">
                          <a:solidFill>
                            <a:schemeClr val="tx1"/>
                          </a:solidFill>
                          <a:effectLst/>
                          <a:latin typeface="Times New Roman" panose="02020603050405020304" pitchFamily="18" charset="0"/>
                          <a:cs typeface="Times New Roman" panose="02020603050405020304" pitchFamily="18" charset="0"/>
                        </a:rPr>
                        <a:t>Cảng</a:t>
                      </a:r>
                      <a:r>
                        <a:rPr lang="fr-FR"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50"/>
                        </a:spcAft>
                      </a:pPr>
                      <a:r>
                        <a:rPr lang="en-GB"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9748" marR="4974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3A7DE574-775F-43FF-A5CC-A9E77894B076}"/>
              </a:ext>
            </a:extLst>
          </p:cNvPr>
          <p:cNvSpPr txBox="1">
            <a:spLocks noChangeArrowheads="1"/>
          </p:cNvSpPr>
          <p:nvPr/>
        </p:nvSpPr>
        <p:spPr bwMode="auto">
          <a:xfrm>
            <a:off x="457200" y="671513"/>
            <a:ext cx="11506200" cy="1200150"/>
          </a:xfrm>
          <a:prstGeom prst="rect">
            <a:avLst/>
          </a:prstGeom>
          <a:noFill/>
          <a:ln w="9525">
            <a:noFill/>
            <a:miter lim="800000"/>
            <a:headEnd/>
            <a:tailEnd/>
          </a:ln>
          <a:effectLst/>
        </p:spPr>
        <p:txBody>
          <a:bodyPr>
            <a:spAutoFit/>
          </a:bodyPr>
          <a:lstStyle/>
          <a:p>
            <a:pPr algn="ctr">
              <a:spcBef>
                <a:spcPct val="50000"/>
              </a:spcBef>
              <a:defRPr/>
            </a:pPr>
            <a:r>
              <a:rPr lang="en-US" sz="7200" dirty="0">
                <a:solidFill>
                  <a:srgbClr val="00A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ĐOÁN Ô CHỮ</a:t>
            </a:r>
          </a:p>
        </p:txBody>
      </p:sp>
      <p:sp>
        <p:nvSpPr>
          <p:cNvPr id="4" name="TextBox 3">
            <a:extLst>
              <a:ext uri="{FF2B5EF4-FFF2-40B4-BE49-F238E27FC236}">
                <a16:creationId xmlns:a16="http://schemas.microsoft.com/office/drawing/2014/main" id="{AB3DE42E-7A19-442D-9D38-B64CB3013333}"/>
              </a:ext>
            </a:extLst>
          </p:cNvPr>
          <p:cNvSpPr txBox="1"/>
          <p:nvPr/>
        </p:nvSpPr>
        <p:spPr>
          <a:xfrm>
            <a:off x="228600" y="1709738"/>
            <a:ext cx="11807825" cy="1754326"/>
          </a:xfrm>
          <a:prstGeom prst="rect">
            <a:avLst/>
          </a:prstGeom>
          <a:noFill/>
        </p:spPr>
        <p:txBody>
          <a:bodyPr wrap="square">
            <a:spAutoFit/>
          </a:bodyPr>
          <a:lstStyle/>
          <a:p>
            <a:pPr eaLnBrk="1" fontAlgn="auto" hangingPunct="1">
              <a:spcBef>
                <a:spcPts val="0"/>
              </a:spcBef>
              <a:spcAft>
                <a:spcPts val="0"/>
              </a:spcAft>
              <a:defRPr/>
            </a:pPr>
            <a:r>
              <a:rPr lang="en-US" sz="3600" kern="0" dirty="0" err="1">
                <a:solidFill>
                  <a:prstClr val="black"/>
                </a:solidFill>
                <a:latin typeface="Times New Roman" panose="02020603050405020304" pitchFamily="18" charset="0"/>
                <a:cs typeface="Times New Roman" panose="02020603050405020304" pitchFamily="18" charset="0"/>
              </a:rPr>
              <a:t>Luật</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chơi</a:t>
            </a:r>
            <a:endParaRPr lang="en-US" sz="3600" kern="0" dirty="0">
              <a:solidFill>
                <a:prstClr val="black"/>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Đọc</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các</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khái</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niệm</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và</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dựa</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vào</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số</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lượng</a:t>
            </a:r>
            <a:r>
              <a:rPr lang="en-US" sz="3600" kern="0" dirty="0">
                <a:solidFill>
                  <a:prstClr val="black"/>
                </a:solidFill>
                <a:latin typeface="Times New Roman" panose="02020603050405020304" pitchFamily="18" charset="0"/>
                <a:cs typeface="Times New Roman" panose="02020603050405020304" pitchFamily="18" charset="0"/>
              </a:rPr>
              <a:t> ô </a:t>
            </a:r>
            <a:r>
              <a:rPr lang="en-US" sz="3600" kern="0" dirty="0" err="1">
                <a:solidFill>
                  <a:prstClr val="black"/>
                </a:solidFill>
                <a:latin typeface="Times New Roman" panose="02020603050405020304" pitchFamily="18" charset="0"/>
                <a:cs typeface="Times New Roman" panose="02020603050405020304" pitchFamily="18" charset="0"/>
              </a:rPr>
              <a:t>chữ</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hãy</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cho</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biết</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đó</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là</a:t>
            </a:r>
            <a:r>
              <a:rPr lang="en-US" sz="3600" kern="0" dirty="0">
                <a:solidFill>
                  <a:prstClr val="black"/>
                </a:solidFill>
                <a:latin typeface="Times New Roman" panose="02020603050405020304" pitchFamily="18" charset="0"/>
                <a:cs typeface="Times New Roman" panose="02020603050405020304" pitchFamily="18" charset="0"/>
              </a:rPr>
              <a:t> ô </a:t>
            </a:r>
            <a:r>
              <a:rPr lang="en-US" sz="3600" kern="0" dirty="0" err="1">
                <a:solidFill>
                  <a:prstClr val="black"/>
                </a:solidFill>
                <a:latin typeface="Times New Roman" panose="02020603050405020304" pitchFamily="18" charset="0"/>
                <a:cs typeface="Times New Roman" panose="02020603050405020304" pitchFamily="18" charset="0"/>
              </a:rPr>
              <a:t>chữ</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gì</a:t>
            </a:r>
            <a:r>
              <a:rPr lang="en-US" sz="3600" kern="0" dirty="0">
                <a:solidFill>
                  <a:prstClr val="black"/>
                </a:solidFill>
                <a:latin typeface="Times New Roman" panose="02020603050405020304" pitchFamily="18" charset="0"/>
                <a:cs typeface="Times New Roman" panose="02020603050405020304" pitchFamily="18" charset="0"/>
              </a:rPr>
              <a:t>?</a:t>
            </a:r>
          </a:p>
        </p:txBody>
      </p:sp>
      <p:sp>
        <p:nvSpPr>
          <p:cNvPr id="26628" name="Title 1">
            <a:extLst>
              <a:ext uri="{FF2B5EF4-FFF2-40B4-BE49-F238E27FC236}">
                <a16:creationId xmlns:a16="http://schemas.microsoft.com/office/drawing/2014/main" id="{0B94BDE9-763F-4226-97F8-023BD816B238}"/>
              </a:ext>
            </a:extLst>
          </p:cNvPr>
          <p:cNvSpPr txBox="1">
            <a:spLocks/>
          </p:cNvSpPr>
          <p:nvPr/>
        </p:nvSpPr>
        <p:spPr bwMode="auto">
          <a:xfrm>
            <a:off x="4232275" y="152400"/>
            <a:ext cx="3956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3600">
                <a:solidFill>
                  <a:srgbClr val="FF0000"/>
                </a:solidFill>
                <a:latin typeface="Times New Roman" panose="02020603050405020304" pitchFamily="18" charset="0"/>
                <a:cs typeface="Times New Roman" panose="02020603050405020304" pitchFamily="18" charset="0"/>
              </a:rPr>
              <a:t>	</a:t>
            </a:r>
            <a:r>
              <a:rPr lang="en-GB" altLang="en-US" sz="3600">
                <a:solidFill>
                  <a:srgbClr val="FF0000"/>
                </a:solidFill>
                <a:latin typeface="Times New Roman" panose="02020603050405020304" pitchFamily="18" charset="0"/>
                <a:cs typeface="Times New Roman" panose="02020603050405020304" pitchFamily="18" charset="0"/>
              </a:rPr>
              <a:t>TRÒ CHƠI</a:t>
            </a:r>
            <a:endParaRPr lang="en-US" altLang="en-US" sz="360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F94EE91-C2AA-4425-A7BB-A8E0F5ABA401}"/>
              </a:ext>
            </a:extLst>
          </p:cNvPr>
          <p:cNvSpPr txBox="1"/>
          <p:nvPr/>
        </p:nvSpPr>
        <p:spPr>
          <a:xfrm>
            <a:off x="155574" y="3233530"/>
            <a:ext cx="11903075" cy="2308324"/>
          </a:xfrm>
          <a:prstGeom prst="rect">
            <a:avLst/>
          </a:prstGeom>
          <a:noFill/>
        </p:spPr>
        <p:txBody>
          <a:bodyPr wrap="square">
            <a:spAutoFit/>
          </a:bodyPr>
          <a:lstStyle/>
          <a:p>
            <a:pPr marL="457200" indent="-457200" eaLnBrk="1" fontAlgn="auto" hangingPunct="1">
              <a:spcBef>
                <a:spcPts val="0"/>
              </a:spcBef>
              <a:spcAft>
                <a:spcPts val="0"/>
              </a:spcAft>
              <a:buFontTx/>
              <a:buChar char="-"/>
              <a:defRPr/>
            </a:pPr>
            <a:r>
              <a:rPr lang="en-US" sz="3600" kern="0" dirty="0" err="1">
                <a:solidFill>
                  <a:prstClr val="black"/>
                </a:solidFill>
                <a:latin typeface="Times New Roman" panose="02020603050405020304" pitchFamily="18" charset="0"/>
                <a:cs typeface="Times New Roman" panose="02020603050405020304" pitchFamily="18" charset="0"/>
              </a:rPr>
              <a:t>Khi</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thông</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được</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giới</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thiệu</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học</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sinh</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nào</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giơ</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tay</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nhanh</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nhất</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sẽ</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được</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trả</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lời</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trước</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Nếu</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câu</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trả</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lời</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không</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chính</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xác</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cơ</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hội</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sẽ</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nhường</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cho</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những</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bạn</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còn</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lại</a:t>
            </a:r>
            <a:r>
              <a:rPr lang="en-US" sz="3600" kern="0" dirty="0">
                <a:solidFill>
                  <a:prstClr val="black"/>
                </a:solidFill>
                <a:latin typeface="Times New Roman" panose="02020603050405020304" pitchFamily="18" charset="0"/>
                <a:cs typeface="Times New Roman" panose="02020603050405020304" pitchFamily="18" charset="0"/>
              </a:rPr>
              <a:t>.</a:t>
            </a:r>
          </a:p>
          <a:p>
            <a:pPr marL="457200" indent="-457200" eaLnBrk="1" fontAlgn="auto" hangingPunct="1">
              <a:spcBef>
                <a:spcPts val="0"/>
              </a:spcBef>
              <a:spcAft>
                <a:spcPts val="0"/>
              </a:spcAft>
              <a:buFontTx/>
              <a:buChar char="-"/>
              <a:defRPr/>
            </a:pPr>
            <a:r>
              <a:rPr lang="en-US" sz="3600" kern="0" dirty="0" err="1">
                <a:solidFill>
                  <a:prstClr val="black"/>
                </a:solidFill>
                <a:latin typeface="Times New Roman" panose="02020603050405020304" pitchFamily="18" charset="0"/>
                <a:cs typeface="Times New Roman" panose="02020603050405020304" pitchFamily="18" charset="0"/>
              </a:rPr>
              <a:t>Mỗi</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câu</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trả</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lời</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đúng</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người</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chơi</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sẽ</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được</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nhận</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một</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phần</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quà</a:t>
            </a:r>
            <a:r>
              <a:rPr lang="en-US" sz="3600" kern="0" dirty="0">
                <a:solidFill>
                  <a:prstClr val="black"/>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1000" fill="hold"/>
                                        <p:tgtEl>
                                          <p:spTgt spid="92162"/>
                                        </p:tgtEl>
                                        <p:attrNameLst>
                                          <p:attrName>ppt_w</p:attrName>
                                        </p:attrNameLst>
                                      </p:cBhvr>
                                      <p:tavLst>
                                        <p:tav tm="0">
                                          <p:val>
                                            <p:strVal val="#ppt_w*0.70"/>
                                          </p:val>
                                        </p:tav>
                                        <p:tav tm="100000">
                                          <p:val>
                                            <p:strVal val="#ppt_w"/>
                                          </p:val>
                                        </p:tav>
                                      </p:tavLst>
                                    </p:anim>
                                    <p:anim calcmode="lin" valueType="num">
                                      <p:cBhvr>
                                        <p:cTn id="8" dur="1000" fill="hold"/>
                                        <p:tgtEl>
                                          <p:spTgt spid="92162"/>
                                        </p:tgtEl>
                                        <p:attrNameLst>
                                          <p:attrName>ppt_h</p:attrName>
                                        </p:attrNameLst>
                                      </p:cBhvr>
                                      <p:tavLst>
                                        <p:tav tm="0">
                                          <p:val>
                                            <p:strVal val="#ppt_h"/>
                                          </p:val>
                                        </p:tav>
                                        <p:tav tm="100000">
                                          <p:val>
                                            <p:strVal val="#ppt_h"/>
                                          </p:val>
                                        </p:tav>
                                      </p:tavLst>
                                    </p:anim>
                                    <p:animEffect transition="in" filter="fade">
                                      <p:cBhvr>
                                        <p:cTn id="9" dur="1000"/>
                                        <p:tgtEl>
                                          <p:spTgt spid="92162"/>
                                        </p:tgtEl>
                                      </p:cBhvr>
                                    </p:animEffect>
                                  </p:childTnLst>
                                </p:cTn>
                              </p:par>
                            </p:childTnLst>
                          </p:cTn>
                        </p:par>
                        <p:par>
                          <p:cTn id="10" fill="hold" nodeType="afterGroup">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500"/>
                                        <p:tgtEl>
                                          <p:spTgt spid="4"/>
                                        </p:tgtEl>
                                      </p:cBhvr>
                                    </p:animEffect>
                                  </p:childTnLst>
                                </p:cTn>
                              </p:par>
                            </p:childTnLst>
                          </p:cTn>
                        </p:par>
                        <p:par>
                          <p:cTn id="14" fill="hold" nodeType="afterGroup">
                            <p:stCondLst>
                              <p:cond delay="2500"/>
                            </p:stCondLst>
                            <p:childTnLst>
                              <p:par>
                                <p:cTn id="15" presetID="6"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6A7E6910-3AFF-4FAF-AD94-D97C7824D554}"/>
              </a:ext>
            </a:extLst>
          </p:cNvPr>
          <p:cNvSpPr>
            <a:spLocks noChangeArrowheads="1"/>
          </p:cNvSpPr>
          <p:nvPr/>
        </p:nvSpPr>
        <p:spPr bwMode="auto">
          <a:xfrm>
            <a:off x="152400" y="0"/>
            <a:ext cx="11125200" cy="737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Tx/>
              <a:buNone/>
            </a:pPr>
            <a:r>
              <a:rPr lang="fr-FR" altLang="en-US" sz="4000" b="1">
                <a:latin typeface="Times New Roman" panose="02020603050405020304" pitchFamily="18" charset="0"/>
                <a:ea typeface="Arial" panose="020B0604020202020204" pitchFamily="34" charset="0"/>
                <a:cs typeface="Times New Roman" panose="02020603050405020304" pitchFamily="18" charset="0"/>
              </a:rPr>
              <a:t>2</a:t>
            </a:r>
            <a:r>
              <a:rPr lang="fr-FR" altLang="en-US" sz="4000" b="1">
                <a:latin typeface="Times New Roman" panose="02020603050405020304" pitchFamily="18" charset="0"/>
                <a:ea typeface="Calibri" panose="020F0502020204030204" pitchFamily="34" charset="0"/>
                <a:cs typeface="Times New Roman" panose="02020603050405020304" pitchFamily="18" charset="0"/>
              </a:rPr>
              <a:t>. Ca dao Hải Phòng- tiếng nói tâm hồn của cư dân miền biển</a:t>
            </a:r>
            <a:endParaRPr lang="en-US" altLang="en-US" sz="4000">
              <a:ea typeface="Arial" panose="020B0604020202020204" pitchFamily="34" charset="0"/>
              <a:cs typeface="Times New Roman" panose="02020603050405020304" pitchFamily="18" charset="0"/>
            </a:endParaRPr>
          </a:p>
          <a:p>
            <a:pPr>
              <a:lnSpc>
                <a:spcPct val="115000"/>
              </a:lnSpc>
              <a:spcBef>
                <a:spcPct val="0"/>
              </a:spcBef>
              <a:spcAft>
                <a:spcPts val="1000"/>
              </a:spcAft>
              <a:buFontTx/>
              <a:buNone/>
            </a:pPr>
            <a:r>
              <a:rPr lang="en-GB" altLang="en-US" sz="4000">
                <a:latin typeface="Times New Roman" panose="02020603050405020304" pitchFamily="18" charset="0"/>
                <a:cs typeface="Times New Roman" panose="02020603050405020304" pitchFamily="18" charset="0"/>
              </a:rPr>
              <a:t>a</a:t>
            </a:r>
            <a:r>
              <a:rPr lang="en-GB" altLang="en-US" sz="4000" b="1">
                <a:latin typeface="Times New Roman" panose="02020603050405020304" pitchFamily="18" charset="0"/>
                <a:cs typeface="Times New Roman" panose="02020603050405020304" pitchFamily="18" charset="0"/>
              </a:rPr>
              <a:t>. Nội dung chính của ca dao Hải Phòng:</a:t>
            </a:r>
            <a:endParaRPr lang="en-US" altLang="en-US" sz="4000" b="1"/>
          </a:p>
          <a:p>
            <a:pPr algn="just">
              <a:lnSpc>
                <a:spcPct val="115000"/>
              </a:lnSpc>
              <a:spcBef>
                <a:spcPct val="0"/>
              </a:spcBef>
              <a:buFontTx/>
              <a:buNone/>
            </a:pPr>
            <a:r>
              <a:rPr lang="en-US" altLang="en-US" sz="4000">
                <a:solidFill>
                  <a:srgbClr val="000000"/>
                </a:solidFill>
                <a:latin typeface="Times New Roman" panose="02020603050405020304" pitchFamily="18" charset="0"/>
              </a:rPr>
              <a:t>+ Những khúc ca về cảnh sắc thiên nhiên tươi đẹp, sầm uất, trù phú thời viễn cổ</a:t>
            </a:r>
            <a:endParaRPr lang="en-US" altLang="en-US" sz="4000"/>
          </a:p>
          <a:p>
            <a:pPr>
              <a:lnSpc>
                <a:spcPct val="115000"/>
              </a:lnSpc>
              <a:spcBef>
                <a:spcPct val="0"/>
              </a:spcBef>
              <a:buFontTx/>
              <a:buNone/>
            </a:pPr>
            <a:r>
              <a:rPr lang="en-US" altLang="en-US" sz="4000">
                <a:solidFill>
                  <a:srgbClr val="000000"/>
                </a:solidFill>
                <a:latin typeface="Times New Roman" panose="02020603050405020304" pitchFamily="18" charset="0"/>
              </a:rPr>
              <a:t>+ Những khúc ca về cuộc sống tươi đẹp, những khúc hát giao duyên.</a:t>
            </a:r>
            <a:endParaRPr lang="en-US" altLang="en-US" sz="4000"/>
          </a:p>
          <a:p>
            <a:pPr>
              <a:lnSpc>
                <a:spcPct val="115000"/>
              </a:lnSpc>
              <a:spcBef>
                <a:spcPct val="0"/>
              </a:spcBef>
              <a:buFontTx/>
              <a:buNone/>
            </a:pPr>
            <a:r>
              <a:rPr lang="en-US" altLang="en-US" sz="4000">
                <a:solidFill>
                  <a:srgbClr val="000000"/>
                </a:solidFill>
                <a:latin typeface="Times New Roman" panose="02020603050405020304" pitchFamily="18" charset="0"/>
              </a:rPr>
              <a:t>+ Những khúc ca về cuộc sống vất vả cần lao của người lao động.</a:t>
            </a:r>
            <a:endParaRPr lang="en-US" altLang="en-US" sz="4000"/>
          </a:p>
          <a:p>
            <a:pPr>
              <a:lnSpc>
                <a:spcPct val="115000"/>
              </a:lnSpc>
              <a:spcBef>
                <a:spcPct val="0"/>
              </a:spcBef>
              <a:spcAft>
                <a:spcPts val="1000"/>
              </a:spcAft>
              <a:buFontTx/>
              <a:buNone/>
            </a:pPr>
            <a:r>
              <a:rPr lang="en-GB" altLang="en-US" sz="4000">
                <a:latin typeface="Times New Roman" panose="02020603050405020304" pitchFamily="18" charset="0"/>
                <a:cs typeface="Times New Roman" panose="02020603050405020304" pitchFamily="18" charset="0"/>
              </a:rPr>
              <a:t> </a:t>
            </a:r>
            <a:endParaRPr lang="en-US" altLang="en-US" sz="4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0E36B69F-C7CA-4AD0-84B3-339C7DCDB180}"/>
              </a:ext>
            </a:extLst>
          </p:cNvPr>
          <p:cNvSpPr>
            <a:spLocks noChangeArrowheads="1"/>
          </p:cNvSpPr>
          <p:nvPr/>
        </p:nvSpPr>
        <p:spPr bwMode="auto">
          <a:xfrm>
            <a:off x="152400" y="381000"/>
            <a:ext cx="11963400" cy="5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15000"/>
              </a:lnSpc>
              <a:spcBef>
                <a:spcPct val="0"/>
              </a:spcBef>
              <a:spcAft>
                <a:spcPts val="1000"/>
              </a:spcAft>
              <a:buFontTx/>
              <a:buNone/>
            </a:pPr>
            <a:r>
              <a:rPr lang="en-GB" altLang="en-US" sz="3600">
                <a:latin typeface="Times New Roman" panose="02020603050405020304" pitchFamily="18" charset="0"/>
                <a:cs typeface="Times New Roman" panose="02020603050405020304" pitchFamily="18" charset="0"/>
              </a:rPr>
              <a:t>b. Về nghệ thuật:</a:t>
            </a:r>
            <a:endParaRPr lang="en-US" altLang="en-US" sz="3600">
              <a:ea typeface="Arial" panose="020B0604020202020204" pitchFamily="34" charset="0"/>
              <a:cs typeface="Times New Roman" panose="02020603050405020304" pitchFamily="18" charset="0"/>
            </a:endParaRPr>
          </a:p>
          <a:p>
            <a:pPr>
              <a:lnSpc>
                <a:spcPct val="115000"/>
              </a:lnSpc>
              <a:spcBef>
                <a:spcPct val="0"/>
              </a:spcBef>
              <a:spcAft>
                <a:spcPts val="1000"/>
              </a:spcAft>
              <a:buFontTx/>
              <a:buNone/>
            </a:pPr>
            <a:r>
              <a:rPr lang="en-GB" altLang="en-US" sz="3600">
                <a:latin typeface="Times New Roman" panose="02020603050405020304" pitchFamily="18" charset="0"/>
                <a:cs typeface="Times New Roman" panose="02020603050405020304" pitchFamily="18" charset="0"/>
              </a:rPr>
              <a:t>- Ca dao Hải Phòng được thể hiện bằng nhiều biện pháp NT như: so sánh, nhân hóa, ẩn dụ..</a:t>
            </a:r>
            <a:endParaRPr lang="en-US" altLang="en-US" sz="3600"/>
          </a:p>
          <a:p>
            <a:pPr>
              <a:lnSpc>
                <a:spcPct val="115000"/>
              </a:lnSpc>
              <a:spcBef>
                <a:spcPct val="0"/>
              </a:spcBef>
              <a:spcAft>
                <a:spcPts val="1000"/>
              </a:spcAft>
              <a:buFontTx/>
              <a:buNone/>
            </a:pPr>
            <a:r>
              <a:rPr lang="en-GB" altLang="en-US" sz="3600">
                <a:latin typeface="Times New Roman" panose="02020603050405020304" pitchFamily="18" charset="0"/>
                <a:cs typeface="Times New Roman" panose="02020603050405020304" pitchFamily="18" charset="0"/>
              </a:rPr>
              <a:t>- Thể thơ lục bát  có vần điệu dễ thuộc dễ nhớ, gắn liền với địa danh.</a:t>
            </a:r>
            <a:endParaRPr lang="en-US" altLang="en-US" sz="3600"/>
          </a:p>
          <a:p>
            <a:pPr>
              <a:lnSpc>
                <a:spcPct val="115000"/>
              </a:lnSpc>
              <a:spcBef>
                <a:spcPct val="0"/>
              </a:spcBef>
              <a:spcAft>
                <a:spcPts val="1000"/>
              </a:spcAft>
              <a:buFontTx/>
              <a:buNone/>
            </a:pPr>
            <a:r>
              <a:rPr lang="en-GB" altLang="en-US" sz="3600" i="1">
                <a:solidFill>
                  <a:srgbClr val="0070C0"/>
                </a:solidFill>
                <a:latin typeface="Times New Roman" panose="02020603050405020304" pitchFamily="18" charset="0"/>
                <a:cs typeface="Times New Roman" panose="02020603050405020304" pitchFamily="18" charset="0"/>
              </a:rPr>
              <a:t>=&gt;Nhận xét:</a:t>
            </a:r>
            <a:endParaRPr lang="en-US" altLang="en-US" sz="3600" i="1">
              <a:solidFill>
                <a:srgbClr val="0070C0"/>
              </a:solidFill>
            </a:endParaRPr>
          </a:p>
          <a:p>
            <a:pPr>
              <a:spcBef>
                <a:spcPct val="0"/>
              </a:spcBef>
              <a:buFontTx/>
              <a:buNone/>
            </a:pPr>
            <a:r>
              <a:rPr lang="en-GB" altLang="en-US" sz="3600" i="1">
                <a:solidFill>
                  <a:srgbClr val="0070C0"/>
                </a:solidFill>
                <a:latin typeface="Times New Roman" panose="02020603050405020304" pitchFamily="18" charset="0"/>
                <a:cs typeface="Times New Roman" panose="02020603050405020304" pitchFamily="18" charset="0"/>
              </a:rPr>
              <a:t>Ca dao HP có những sáng tạo độc đáo riêng, mang dáng dấp , cốt cách  </a:t>
            </a:r>
            <a:r>
              <a:rPr lang="fr-FR" altLang="en-US" sz="3600" i="1">
                <a:solidFill>
                  <a:srgbClr val="0070C0"/>
                </a:solidFill>
                <a:latin typeface="Times New Roman" panose="02020603050405020304" pitchFamily="18" charset="0"/>
                <a:cs typeface="Calibri" panose="020F0502020204030204" pitchFamily="34" charset="0"/>
              </a:rPr>
              <a:t>tâm hồn của người dân đất Cảng</a:t>
            </a:r>
            <a:endParaRPr lang="en-US" altLang="en-US" sz="3600" i="1">
              <a:solidFill>
                <a:srgbClr val="0070C0"/>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组合 41">
            <a:extLst>
              <a:ext uri="{FF2B5EF4-FFF2-40B4-BE49-F238E27FC236}">
                <a16:creationId xmlns:a16="http://schemas.microsoft.com/office/drawing/2014/main" id="{B2111BB2-E6F6-4ABE-A42E-82867C088ACD}"/>
              </a:ext>
            </a:extLst>
          </p:cNvPr>
          <p:cNvGrpSpPr>
            <a:grpSpLocks/>
          </p:cNvGrpSpPr>
          <p:nvPr/>
        </p:nvGrpSpPr>
        <p:grpSpPr bwMode="auto">
          <a:xfrm>
            <a:off x="1524000" y="228600"/>
            <a:ext cx="9601200" cy="6096000"/>
            <a:chOff x="2516470" y="548138"/>
            <a:chExt cx="7443321" cy="4759928"/>
          </a:xfrm>
        </p:grpSpPr>
        <p:sp>
          <p:nvSpPr>
            <p:cNvPr id="4" name="云形 42">
              <a:extLst>
                <a:ext uri="{FF2B5EF4-FFF2-40B4-BE49-F238E27FC236}">
                  <a16:creationId xmlns:a16="http://schemas.microsoft.com/office/drawing/2014/main" id="{3B23E6C7-3054-4BFA-9294-B86231C514CC}"/>
                </a:ext>
              </a:extLst>
            </p:cNvPr>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云形 43">
              <a:extLst>
                <a:ext uri="{FF2B5EF4-FFF2-40B4-BE49-F238E27FC236}">
                  <a16:creationId xmlns:a16="http://schemas.microsoft.com/office/drawing/2014/main" id="{7E1901C6-7F16-4865-9F85-DE568C45B5EA}"/>
                </a:ext>
              </a:extLst>
            </p:cNvPr>
            <p:cNvSpPr/>
            <p:nvPr/>
          </p:nvSpPr>
          <p:spPr>
            <a:xfrm>
              <a:off x="2922604" y="818363"/>
              <a:ext cx="6659360" cy="4257905"/>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50179" name="图片 45">
            <a:extLst>
              <a:ext uri="{FF2B5EF4-FFF2-40B4-BE49-F238E27FC236}">
                <a16:creationId xmlns:a16="http://schemas.microsoft.com/office/drawing/2014/main" id="{E778C071-4975-4103-B26E-EACF1F9B8C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75" y="912813"/>
            <a:ext cx="1944688"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E07C61A-1CA8-46ED-8096-BF13496D6C35}"/>
              </a:ext>
            </a:extLst>
          </p:cNvPr>
          <p:cNvSpPr txBox="1"/>
          <p:nvPr/>
        </p:nvSpPr>
        <p:spPr>
          <a:xfrm>
            <a:off x="2146300" y="2044700"/>
            <a:ext cx="7581900" cy="2514600"/>
          </a:xfrm>
          <a:prstGeom prst="rect">
            <a:avLst/>
          </a:prstGeom>
        </p:spPr>
        <p:txBody>
          <a:bodyPr anchor="ctr">
            <a:normAutofit/>
          </a:bodyPr>
          <a:lstStyle/>
          <a:p>
            <a:pPr algn="ctr">
              <a:lnSpc>
                <a:spcPct val="90000"/>
              </a:lnSpc>
              <a:spcAft>
                <a:spcPts val="600"/>
              </a:spcAft>
              <a:defRPr/>
            </a:pPr>
            <a:r>
              <a:rPr lang="en-US" sz="8800" dirty="0">
                <a:latin typeface="Times New Roman" panose="02020603050405020304" pitchFamily="18" charset="0"/>
                <a:ea typeface="+mj-ea"/>
                <a:cs typeface="Times New Roman" panose="02020603050405020304" pitchFamily="18" charset="0"/>
              </a:rPr>
              <a:t>LUYỆN TẬP</a:t>
            </a:r>
          </a:p>
        </p:txBody>
      </p:sp>
      <p:pic>
        <p:nvPicPr>
          <p:cNvPr id="50181" name="图片 79">
            <a:extLst>
              <a:ext uri="{FF2B5EF4-FFF2-40B4-BE49-F238E27FC236}">
                <a16:creationId xmlns:a16="http://schemas.microsoft.com/office/drawing/2014/main" id="{68013A30-7C8A-4E8E-9FC1-B567E1B61B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4013" y="458788"/>
            <a:ext cx="2551112"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FBACA78-6197-4745-BD60-B261B02C6BFA}"/>
              </a:ext>
            </a:extLst>
          </p:cNvPr>
          <p:cNvGraphicFramePr>
            <a:graphicFrameLocks noGrp="1"/>
          </p:cNvGraphicFramePr>
          <p:nvPr/>
        </p:nvGraphicFramePr>
        <p:xfrm>
          <a:off x="152400" y="431800"/>
          <a:ext cx="11430000" cy="6527799"/>
        </p:xfrm>
        <a:graphic>
          <a:graphicData uri="http://schemas.openxmlformats.org/drawingml/2006/table">
            <a:tbl>
              <a:tblPr firstRow="1" firstCol="1" bandRow="1">
                <a:tableStyleId>{ED083AE6-46FA-4A59-8FB0-9F97EB10719F}</a:tableStyleId>
              </a:tblPr>
              <a:tblGrid>
                <a:gridCol w="8382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50513">
                <a:tc>
                  <a:txBody>
                    <a:bodyPr/>
                    <a:lstStyle/>
                    <a:p>
                      <a:pPr algn="just">
                        <a:lnSpc>
                          <a:spcPct val="115000"/>
                        </a:lnSpc>
                        <a:spcAft>
                          <a:spcPts val="0"/>
                        </a:spcAft>
                      </a:pPr>
                      <a:r>
                        <a:rPr lang="nl-NL" sz="2000" dirty="0">
                          <a:effectLst/>
                        </a:rPr>
                        <a:t>STT</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Nội dung</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Ca dao</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Tục ngữ</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0"/>
                  </a:ext>
                </a:extLst>
              </a:tr>
              <a:tr h="468726">
                <a:tc>
                  <a:txBody>
                    <a:bodyPr/>
                    <a:lstStyle/>
                    <a:p>
                      <a:pPr algn="just">
                        <a:lnSpc>
                          <a:spcPct val="115000"/>
                        </a:lnSpc>
                        <a:spcAft>
                          <a:spcPts val="0"/>
                        </a:spcAft>
                      </a:pPr>
                      <a:r>
                        <a:rPr lang="nl-NL" sz="2000" dirty="0">
                          <a:effectLst/>
                        </a:rPr>
                        <a:t>1</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Trâu vào rừng Mét, sét không ra</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1"/>
                  </a:ext>
                </a:extLst>
              </a:tr>
              <a:tr h="468726">
                <a:tc>
                  <a:txBody>
                    <a:bodyPr/>
                    <a:lstStyle/>
                    <a:p>
                      <a:pPr algn="just">
                        <a:lnSpc>
                          <a:spcPct val="115000"/>
                        </a:lnSpc>
                        <a:spcAft>
                          <a:spcPts val="0"/>
                        </a:spcAft>
                      </a:pPr>
                      <a:r>
                        <a:rPr lang="nl-NL" sz="2000">
                          <a:effectLst/>
                        </a:rPr>
                        <a:t>2</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Chém nhau đằng mũi, hòa nhau đằng lái</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2"/>
                  </a:ext>
                </a:extLst>
              </a:tr>
              <a:tr h="937453">
                <a:tc>
                  <a:txBody>
                    <a:bodyPr/>
                    <a:lstStyle/>
                    <a:p>
                      <a:pPr algn="just">
                        <a:lnSpc>
                          <a:spcPct val="115000"/>
                        </a:lnSpc>
                        <a:spcAft>
                          <a:spcPts val="0"/>
                        </a:spcAft>
                      </a:pPr>
                      <a:r>
                        <a:rPr lang="nl-NL" sz="2000">
                          <a:effectLst/>
                        </a:rPr>
                        <a:t>3</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Sâu nhất là sông Bạch Đằng</a:t>
                      </a:r>
                      <a:endParaRPr lang="en-US" sz="2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Ba lần giặc đến, ba lần giặc tan</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3"/>
                  </a:ext>
                </a:extLst>
              </a:tr>
              <a:tr h="841232">
                <a:tc>
                  <a:txBody>
                    <a:bodyPr/>
                    <a:lstStyle/>
                    <a:p>
                      <a:pPr algn="just">
                        <a:lnSpc>
                          <a:spcPct val="115000"/>
                        </a:lnSpc>
                        <a:spcAft>
                          <a:spcPts val="0"/>
                        </a:spcAft>
                      </a:pPr>
                      <a:r>
                        <a:rPr lang="nl-NL" sz="2000">
                          <a:effectLst/>
                        </a:rPr>
                        <a:t>4</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Đầu mè đuôi Úc</a:t>
                      </a:r>
                      <a:endParaRPr lang="en-US" sz="2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Giữa khúc Nụ Đăng</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4"/>
                  </a:ext>
                </a:extLst>
              </a:tr>
              <a:tr h="841232">
                <a:tc>
                  <a:txBody>
                    <a:bodyPr/>
                    <a:lstStyle/>
                    <a:p>
                      <a:pPr algn="just">
                        <a:lnSpc>
                          <a:spcPct val="115000"/>
                        </a:lnSpc>
                        <a:spcAft>
                          <a:spcPts val="0"/>
                        </a:spcAft>
                      </a:pPr>
                      <a:r>
                        <a:rPr lang="nl-NL" sz="2000">
                          <a:effectLst/>
                        </a:rPr>
                        <a:t>5</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Dù ai buôn đâu bán đâu</a:t>
                      </a:r>
                      <a:endParaRPr lang="en-US" sz="2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Mùng chín tháng tám chọi trâu thì về</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dirty="0">
                          <a:effectLst/>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5"/>
                  </a:ext>
                </a:extLst>
              </a:tr>
              <a:tr h="1682464">
                <a:tc>
                  <a:txBody>
                    <a:bodyPr/>
                    <a:lstStyle/>
                    <a:p>
                      <a:pPr algn="just">
                        <a:lnSpc>
                          <a:spcPct val="115000"/>
                        </a:lnSpc>
                        <a:spcAft>
                          <a:spcPts val="0"/>
                        </a:spcAft>
                      </a:pPr>
                      <a:r>
                        <a:rPr lang="nl-NL" sz="2000">
                          <a:effectLst/>
                        </a:rPr>
                        <a:t>6</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Thuốc lào Vĩnh Bảo</a:t>
                      </a:r>
                      <a:endParaRPr lang="en-US" sz="2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Chồng hút vợ say</a:t>
                      </a:r>
                      <a:endParaRPr lang="en-US" sz="2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Thằng con châm đóm</a:t>
                      </a:r>
                      <a:endParaRPr lang="en-US" sz="2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Lăn quay ra giường</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dirty="0">
                          <a:effectLst/>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dirty="0">
                          <a:effectLst/>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6"/>
                  </a:ext>
                </a:extLst>
              </a:tr>
              <a:tr h="937453">
                <a:tc>
                  <a:txBody>
                    <a:bodyPr/>
                    <a:lstStyle/>
                    <a:p>
                      <a:pPr algn="just">
                        <a:lnSpc>
                          <a:spcPct val="115000"/>
                        </a:lnSpc>
                        <a:spcAft>
                          <a:spcPts val="0"/>
                        </a:spcAft>
                      </a:pPr>
                      <a:r>
                        <a:rPr lang="nl-NL" sz="2000">
                          <a:effectLst/>
                        </a:rPr>
                        <a:t>7</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Đứng trên đỉnh núi ta thề</a:t>
                      </a:r>
                      <a:endParaRPr lang="en-US" sz="2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400" dirty="0">
                          <a:effectLst/>
                          <a:latin typeface="Times New Roman" panose="02020603050405020304" pitchFamily="18" charset="0"/>
                          <a:cs typeface="Times New Roman" panose="02020603050405020304" pitchFamily="18" charset="0"/>
                        </a:rPr>
                        <a:t>Không giết hết giặc, không về núi Voi</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a:effectLst/>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just">
                        <a:lnSpc>
                          <a:spcPct val="115000"/>
                        </a:lnSpc>
                        <a:spcAft>
                          <a:spcPts val="0"/>
                        </a:spcAft>
                      </a:pPr>
                      <a:r>
                        <a:rPr lang="nl-NL" sz="2000" dirty="0">
                          <a:effectLst/>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7"/>
                  </a:ext>
                </a:extLst>
              </a:tr>
            </a:tbl>
          </a:graphicData>
        </a:graphic>
      </p:graphicFrame>
      <p:sp>
        <p:nvSpPr>
          <p:cNvPr id="51249" name="Rectangle 2">
            <a:extLst>
              <a:ext uri="{FF2B5EF4-FFF2-40B4-BE49-F238E27FC236}">
                <a16:creationId xmlns:a16="http://schemas.microsoft.com/office/drawing/2014/main" id="{BD143E02-4055-46DE-813C-71D45EC173DF}"/>
              </a:ext>
            </a:extLst>
          </p:cNvPr>
          <p:cNvSpPr>
            <a:spLocks noChangeArrowheads="1"/>
          </p:cNvSpPr>
          <p:nvPr/>
        </p:nvSpPr>
        <p:spPr bwMode="auto">
          <a:xfrm>
            <a:off x="1066800" y="-33338"/>
            <a:ext cx="9826625" cy="6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Tx/>
              <a:buNone/>
            </a:pPr>
            <a:r>
              <a:rPr lang="nl-NL" altLang="en-US">
                <a:solidFill>
                  <a:srgbClr val="FF0000"/>
                </a:solidFill>
                <a:latin typeface="Times New Roman" panose="02020603050405020304" pitchFamily="18" charset="0"/>
                <a:cs typeface="Times New Roman" panose="02020603050405020304" pitchFamily="18" charset="0"/>
              </a:rPr>
              <a:t>Bài tập: Đánh dấu X vào cột ca dao, tục ngữ cho phù hợp. </a:t>
            </a:r>
            <a:endParaRPr lang="en-US" altLang="en-US">
              <a:solidFill>
                <a:srgbClr val="FF0000"/>
              </a:solidFill>
              <a:ea typeface="Arial" panose="020B060402020202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F846FC-FB42-4BC3-A710-79521145961B}"/>
              </a:ext>
            </a:extLst>
          </p:cNvPr>
          <p:cNvGraphicFramePr>
            <a:graphicFrameLocks noGrp="1"/>
          </p:cNvGraphicFramePr>
          <p:nvPr/>
        </p:nvGraphicFramePr>
        <p:xfrm>
          <a:off x="268288" y="527050"/>
          <a:ext cx="11734800" cy="6308725"/>
        </p:xfrm>
        <a:graphic>
          <a:graphicData uri="http://schemas.openxmlformats.org/drawingml/2006/table">
            <a:tbl>
              <a:tblPr firstRow="1" firstCol="1" bandRow="1">
                <a:tableStyleId>{5940675A-B579-460E-94D1-54222C63F5DA}</a:tableStyleId>
              </a:tblPr>
              <a:tblGrid>
                <a:gridCol w="838200">
                  <a:extLst>
                    <a:ext uri="{9D8B030D-6E8A-4147-A177-3AD203B41FA5}">
                      <a16:colId xmlns:a16="http://schemas.microsoft.com/office/drawing/2014/main" val="20000"/>
                    </a:ext>
                  </a:extLst>
                </a:gridCol>
                <a:gridCol w="6059147">
                  <a:extLst>
                    <a:ext uri="{9D8B030D-6E8A-4147-A177-3AD203B41FA5}">
                      <a16:colId xmlns:a16="http://schemas.microsoft.com/office/drawing/2014/main" val="20001"/>
                    </a:ext>
                  </a:extLst>
                </a:gridCol>
                <a:gridCol w="2330159">
                  <a:extLst>
                    <a:ext uri="{9D8B030D-6E8A-4147-A177-3AD203B41FA5}">
                      <a16:colId xmlns:a16="http://schemas.microsoft.com/office/drawing/2014/main" val="20002"/>
                    </a:ext>
                  </a:extLst>
                </a:gridCol>
                <a:gridCol w="2507294">
                  <a:extLst>
                    <a:ext uri="{9D8B030D-6E8A-4147-A177-3AD203B41FA5}">
                      <a16:colId xmlns:a16="http://schemas.microsoft.com/office/drawing/2014/main" val="20003"/>
                    </a:ext>
                  </a:extLst>
                </a:gridCol>
              </a:tblGrid>
              <a:tr h="420582">
                <a:tc>
                  <a:txBody>
                    <a:bodyPr/>
                    <a:lstStyle/>
                    <a:p>
                      <a:pPr algn="ctr">
                        <a:lnSpc>
                          <a:spcPct val="115000"/>
                        </a:lnSpc>
                        <a:spcAft>
                          <a:spcPts val="0"/>
                        </a:spcAft>
                      </a:pPr>
                      <a:r>
                        <a:rPr lang="nl-NL" sz="2400" dirty="0">
                          <a:effectLst/>
                        </a:rPr>
                        <a:t>STT</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Nội dung</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Ca dao</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Tục ngữ</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0"/>
                  </a:ext>
                </a:extLst>
              </a:tr>
              <a:tr h="420582">
                <a:tc>
                  <a:txBody>
                    <a:bodyPr/>
                    <a:lstStyle/>
                    <a:p>
                      <a:pPr algn="ctr">
                        <a:lnSpc>
                          <a:spcPct val="115000"/>
                        </a:lnSpc>
                        <a:spcAft>
                          <a:spcPts val="0"/>
                        </a:spcAft>
                      </a:pPr>
                      <a:r>
                        <a:rPr lang="nl-NL" sz="2400">
                          <a:effectLst/>
                        </a:rPr>
                        <a:t>1</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Trâu vào rừng Mét, sét không ra</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 </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1"/>
                  </a:ext>
                </a:extLst>
              </a:tr>
              <a:tr h="420582">
                <a:tc>
                  <a:txBody>
                    <a:bodyPr/>
                    <a:lstStyle/>
                    <a:p>
                      <a:pPr algn="ctr">
                        <a:lnSpc>
                          <a:spcPct val="115000"/>
                        </a:lnSpc>
                        <a:spcAft>
                          <a:spcPts val="0"/>
                        </a:spcAft>
                      </a:pPr>
                      <a:r>
                        <a:rPr lang="nl-NL" sz="2400" dirty="0">
                          <a:effectLst/>
                        </a:rPr>
                        <a:t>2</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Chém nhau đằng mũi, hòa nhau đằng lái</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 </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2"/>
                  </a:ext>
                </a:extLst>
              </a:tr>
              <a:tr h="841163">
                <a:tc>
                  <a:txBody>
                    <a:bodyPr/>
                    <a:lstStyle/>
                    <a:p>
                      <a:pPr algn="ctr">
                        <a:lnSpc>
                          <a:spcPct val="115000"/>
                        </a:lnSpc>
                        <a:spcAft>
                          <a:spcPts val="0"/>
                        </a:spcAft>
                      </a:pPr>
                      <a:r>
                        <a:rPr lang="nl-NL" sz="2400">
                          <a:effectLst/>
                        </a:rPr>
                        <a:t>3</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rPr>
                        <a:t>Sâu nhất là sông Bạch Đằng</a:t>
                      </a:r>
                      <a:endParaRPr lang="en-US" sz="2400" dirty="0">
                        <a:effectLst/>
                      </a:endParaRPr>
                    </a:p>
                    <a:p>
                      <a:pPr algn="ctr">
                        <a:lnSpc>
                          <a:spcPct val="115000"/>
                        </a:lnSpc>
                        <a:spcAft>
                          <a:spcPts val="0"/>
                        </a:spcAft>
                      </a:pPr>
                      <a:r>
                        <a:rPr lang="nl-NL" sz="2400" dirty="0">
                          <a:effectLst/>
                        </a:rPr>
                        <a:t>Ba lần giặc đến, ba lần giặc tan</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rPr>
                        <a:t> </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3"/>
                  </a:ext>
                </a:extLst>
              </a:tr>
              <a:tr h="841163">
                <a:tc>
                  <a:txBody>
                    <a:bodyPr/>
                    <a:lstStyle/>
                    <a:p>
                      <a:pPr algn="ctr">
                        <a:lnSpc>
                          <a:spcPct val="115000"/>
                        </a:lnSpc>
                        <a:spcAft>
                          <a:spcPts val="0"/>
                        </a:spcAft>
                      </a:pPr>
                      <a:r>
                        <a:rPr lang="nl-NL" sz="2400">
                          <a:effectLst/>
                        </a:rPr>
                        <a:t>4</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rPr>
                        <a:t>Đầu mè đuôi Úc</a:t>
                      </a:r>
                      <a:endParaRPr lang="en-US" sz="2400" dirty="0">
                        <a:effectLst/>
                      </a:endParaRPr>
                    </a:p>
                    <a:p>
                      <a:pPr algn="ctr">
                        <a:lnSpc>
                          <a:spcPct val="115000"/>
                        </a:lnSpc>
                        <a:spcAft>
                          <a:spcPts val="0"/>
                        </a:spcAft>
                      </a:pPr>
                      <a:r>
                        <a:rPr lang="nl-NL" sz="2400" dirty="0">
                          <a:effectLst/>
                        </a:rPr>
                        <a:t>Giữa khúc Nụ Đăng</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 </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4"/>
                  </a:ext>
                </a:extLst>
              </a:tr>
              <a:tr h="841163">
                <a:tc>
                  <a:txBody>
                    <a:bodyPr/>
                    <a:lstStyle/>
                    <a:p>
                      <a:pPr algn="ctr">
                        <a:lnSpc>
                          <a:spcPct val="115000"/>
                        </a:lnSpc>
                        <a:spcAft>
                          <a:spcPts val="0"/>
                        </a:spcAft>
                      </a:pPr>
                      <a:r>
                        <a:rPr lang="nl-NL" sz="2400">
                          <a:effectLst/>
                        </a:rPr>
                        <a:t>5</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rPr>
                        <a:t>Dù ai buôn đâu bán đâu</a:t>
                      </a:r>
                      <a:endParaRPr lang="en-US" sz="2400" dirty="0">
                        <a:effectLst/>
                      </a:endParaRPr>
                    </a:p>
                    <a:p>
                      <a:pPr algn="ctr">
                        <a:lnSpc>
                          <a:spcPct val="115000"/>
                        </a:lnSpc>
                        <a:spcAft>
                          <a:spcPts val="0"/>
                        </a:spcAft>
                      </a:pPr>
                      <a:r>
                        <a:rPr lang="nl-NL" sz="2400" dirty="0">
                          <a:effectLst/>
                        </a:rPr>
                        <a:t>Mùng chín tháng tám chọi trâu thì về</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 </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5"/>
                  </a:ext>
                </a:extLst>
              </a:tr>
              <a:tr h="1682327">
                <a:tc>
                  <a:txBody>
                    <a:bodyPr/>
                    <a:lstStyle/>
                    <a:p>
                      <a:pPr algn="ctr">
                        <a:lnSpc>
                          <a:spcPct val="115000"/>
                        </a:lnSpc>
                        <a:spcAft>
                          <a:spcPts val="0"/>
                        </a:spcAft>
                      </a:pPr>
                      <a:r>
                        <a:rPr lang="nl-NL" sz="2400">
                          <a:effectLst/>
                        </a:rPr>
                        <a:t>6</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rPr>
                        <a:t>Thuốc lào Vĩnh Bảo</a:t>
                      </a:r>
                      <a:endParaRPr lang="en-US" sz="2400" dirty="0">
                        <a:effectLst/>
                      </a:endParaRPr>
                    </a:p>
                    <a:p>
                      <a:pPr algn="ctr">
                        <a:lnSpc>
                          <a:spcPct val="115000"/>
                        </a:lnSpc>
                        <a:spcAft>
                          <a:spcPts val="0"/>
                        </a:spcAft>
                      </a:pPr>
                      <a:r>
                        <a:rPr lang="nl-NL" sz="2400" dirty="0">
                          <a:effectLst/>
                        </a:rPr>
                        <a:t>Chồng hút vợ say</a:t>
                      </a:r>
                      <a:endParaRPr lang="en-US" sz="2400" dirty="0">
                        <a:effectLst/>
                      </a:endParaRPr>
                    </a:p>
                    <a:p>
                      <a:pPr algn="ctr">
                        <a:lnSpc>
                          <a:spcPct val="115000"/>
                        </a:lnSpc>
                        <a:spcAft>
                          <a:spcPts val="0"/>
                        </a:spcAft>
                      </a:pPr>
                      <a:r>
                        <a:rPr lang="nl-NL" sz="2400" dirty="0">
                          <a:effectLst/>
                        </a:rPr>
                        <a:t>Thằng con châm đóm</a:t>
                      </a:r>
                      <a:endParaRPr lang="en-US" sz="2400" dirty="0">
                        <a:effectLst/>
                      </a:endParaRPr>
                    </a:p>
                    <a:p>
                      <a:pPr algn="ctr">
                        <a:lnSpc>
                          <a:spcPct val="115000"/>
                        </a:lnSpc>
                        <a:spcAft>
                          <a:spcPts val="0"/>
                        </a:spcAft>
                      </a:pPr>
                      <a:r>
                        <a:rPr lang="nl-NL" sz="2400" dirty="0">
                          <a:effectLst/>
                        </a:rPr>
                        <a:t>Lăn quay ra giường</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rPr>
                        <a:t> </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6"/>
                  </a:ext>
                </a:extLst>
              </a:tr>
              <a:tr h="841163">
                <a:tc>
                  <a:txBody>
                    <a:bodyPr/>
                    <a:lstStyle/>
                    <a:p>
                      <a:pPr algn="ctr">
                        <a:lnSpc>
                          <a:spcPct val="115000"/>
                        </a:lnSpc>
                        <a:spcAft>
                          <a:spcPts val="0"/>
                        </a:spcAft>
                      </a:pPr>
                      <a:r>
                        <a:rPr lang="nl-NL" sz="2400">
                          <a:effectLst/>
                        </a:rPr>
                        <a:t>7</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Đứng trên đỉnh núi ta thề</a:t>
                      </a:r>
                      <a:endParaRPr lang="en-US" sz="2400">
                        <a:effectLst/>
                      </a:endParaRPr>
                    </a:p>
                    <a:p>
                      <a:pPr algn="ctr">
                        <a:lnSpc>
                          <a:spcPct val="115000"/>
                        </a:lnSpc>
                        <a:spcAft>
                          <a:spcPts val="0"/>
                        </a:spcAft>
                      </a:pPr>
                      <a:r>
                        <a:rPr lang="nl-NL" sz="2400">
                          <a:effectLst/>
                        </a:rPr>
                        <a:t>Không giết hết giặc, không về núi Voi</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rPr>
                        <a:t> </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7"/>
                  </a:ext>
                </a:extLst>
              </a:tr>
            </a:tbl>
          </a:graphicData>
        </a:graphic>
      </p:graphicFrame>
      <p:sp>
        <p:nvSpPr>
          <p:cNvPr id="53297" name="Rectangle 2">
            <a:extLst>
              <a:ext uri="{FF2B5EF4-FFF2-40B4-BE49-F238E27FC236}">
                <a16:creationId xmlns:a16="http://schemas.microsoft.com/office/drawing/2014/main" id="{E5AC3158-CDCF-40D2-84CD-C3D48650E489}"/>
              </a:ext>
            </a:extLst>
          </p:cNvPr>
          <p:cNvSpPr>
            <a:spLocks noChangeArrowheads="1"/>
          </p:cNvSpPr>
          <p:nvPr/>
        </p:nvSpPr>
        <p:spPr bwMode="auto">
          <a:xfrm>
            <a:off x="1227138" y="-79375"/>
            <a:ext cx="981551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Tx/>
              <a:buNone/>
            </a:pPr>
            <a:r>
              <a:rPr lang="nl-NL" altLang="en-US">
                <a:solidFill>
                  <a:srgbClr val="FF0000"/>
                </a:solidFill>
                <a:latin typeface="Times New Roman" panose="02020603050405020304" pitchFamily="18" charset="0"/>
                <a:cs typeface="Times New Roman" panose="02020603050405020304" pitchFamily="18" charset="0"/>
              </a:rPr>
              <a:t>Bài tập: Đánh dấu X vào cột ca dao, tục ngữ cho phù hợp. </a:t>
            </a:r>
            <a:endParaRPr lang="en-US" altLang="en-US">
              <a:solidFill>
                <a:srgbClr val="FF0000"/>
              </a:solidFill>
              <a:ea typeface="Arial" panose="020B0604020202020204" pitchFamily="34" charset="0"/>
              <a:cs typeface="Times New Roman" panose="02020603050405020304" pitchFamily="18" charset="0"/>
            </a:endParaRPr>
          </a:p>
        </p:txBody>
      </p:sp>
      <p:sp>
        <p:nvSpPr>
          <p:cNvPr id="3" name="Multiply 2">
            <a:extLst>
              <a:ext uri="{FF2B5EF4-FFF2-40B4-BE49-F238E27FC236}">
                <a16:creationId xmlns:a16="http://schemas.microsoft.com/office/drawing/2014/main" id="{1B5F745E-1C00-4C0D-9509-8A08AE10BE6D}"/>
              </a:ext>
            </a:extLst>
          </p:cNvPr>
          <p:cNvSpPr/>
          <p:nvPr/>
        </p:nvSpPr>
        <p:spPr>
          <a:xfrm>
            <a:off x="10515600" y="914400"/>
            <a:ext cx="52705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Multiply 4">
            <a:extLst>
              <a:ext uri="{FF2B5EF4-FFF2-40B4-BE49-F238E27FC236}">
                <a16:creationId xmlns:a16="http://schemas.microsoft.com/office/drawing/2014/main" id="{B33E16D0-B5D5-41B6-8848-767C1E96D572}"/>
              </a:ext>
            </a:extLst>
          </p:cNvPr>
          <p:cNvSpPr/>
          <p:nvPr/>
        </p:nvSpPr>
        <p:spPr>
          <a:xfrm>
            <a:off x="10515600" y="1371600"/>
            <a:ext cx="52705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Multiply 5">
            <a:extLst>
              <a:ext uri="{FF2B5EF4-FFF2-40B4-BE49-F238E27FC236}">
                <a16:creationId xmlns:a16="http://schemas.microsoft.com/office/drawing/2014/main" id="{B7EE81A8-6AAF-4F8D-BE14-2E75E16959EE}"/>
              </a:ext>
            </a:extLst>
          </p:cNvPr>
          <p:cNvSpPr/>
          <p:nvPr/>
        </p:nvSpPr>
        <p:spPr>
          <a:xfrm>
            <a:off x="8001000" y="1981200"/>
            <a:ext cx="52705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Multiply 6">
            <a:extLst>
              <a:ext uri="{FF2B5EF4-FFF2-40B4-BE49-F238E27FC236}">
                <a16:creationId xmlns:a16="http://schemas.microsoft.com/office/drawing/2014/main" id="{8121EE5C-F35B-4C37-880A-F2D1066F8A24}"/>
              </a:ext>
            </a:extLst>
          </p:cNvPr>
          <p:cNvSpPr/>
          <p:nvPr/>
        </p:nvSpPr>
        <p:spPr>
          <a:xfrm>
            <a:off x="10515600" y="2743200"/>
            <a:ext cx="52705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Multiply 7">
            <a:extLst>
              <a:ext uri="{FF2B5EF4-FFF2-40B4-BE49-F238E27FC236}">
                <a16:creationId xmlns:a16="http://schemas.microsoft.com/office/drawing/2014/main" id="{B8A88879-4A36-47CD-9083-0EC892452E4A}"/>
              </a:ext>
            </a:extLst>
          </p:cNvPr>
          <p:cNvSpPr/>
          <p:nvPr/>
        </p:nvSpPr>
        <p:spPr>
          <a:xfrm>
            <a:off x="8059738" y="3611563"/>
            <a:ext cx="52705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Multiply 8">
            <a:extLst>
              <a:ext uri="{FF2B5EF4-FFF2-40B4-BE49-F238E27FC236}">
                <a16:creationId xmlns:a16="http://schemas.microsoft.com/office/drawing/2014/main" id="{8CC9D1B2-3CCA-4876-A73C-6D734CE7963D}"/>
              </a:ext>
            </a:extLst>
          </p:cNvPr>
          <p:cNvSpPr/>
          <p:nvPr/>
        </p:nvSpPr>
        <p:spPr>
          <a:xfrm>
            <a:off x="10439400" y="4560888"/>
            <a:ext cx="52705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Multiply 9">
            <a:extLst>
              <a:ext uri="{FF2B5EF4-FFF2-40B4-BE49-F238E27FC236}">
                <a16:creationId xmlns:a16="http://schemas.microsoft.com/office/drawing/2014/main" id="{33A25FC5-62B1-4A0A-AB87-412B6D419B5B}"/>
              </a:ext>
            </a:extLst>
          </p:cNvPr>
          <p:cNvSpPr/>
          <p:nvPr/>
        </p:nvSpPr>
        <p:spPr>
          <a:xfrm>
            <a:off x="8059738" y="6096000"/>
            <a:ext cx="52705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F952FE-7C6F-4E6D-84C3-707AACE1F33A}"/>
              </a:ext>
            </a:extLst>
          </p:cNvPr>
          <p:cNvGraphicFramePr>
            <a:graphicFrameLocks noGrp="1"/>
          </p:cNvGraphicFramePr>
          <p:nvPr/>
        </p:nvGraphicFramePr>
        <p:xfrm>
          <a:off x="268288" y="455613"/>
          <a:ext cx="11734800" cy="6450013"/>
        </p:xfrm>
        <a:graphic>
          <a:graphicData uri="http://schemas.openxmlformats.org/drawingml/2006/table">
            <a:tbl>
              <a:tblPr firstRow="1" firstCol="1" bandRow="1">
                <a:tableStyleId>{5940675A-B579-460E-94D1-54222C63F5DA}</a:tableStyleId>
              </a:tblPr>
              <a:tblGrid>
                <a:gridCol w="838200">
                  <a:extLst>
                    <a:ext uri="{9D8B030D-6E8A-4147-A177-3AD203B41FA5}">
                      <a16:colId xmlns:a16="http://schemas.microsoft.com/office/drawing/2014/main" val="20000"/>
                    </a:ext>
                  </a:extLst>
                </a:gridCol>
                <a:gridCol w="6059147">
                  <a:extLst>
                    <a:ext uri="{9D8B030D-6E8A-4147-A177-3AD203B41FA5}">
                      <a16:colId xmlns:a16="http://schemas.microsoft.com/office/drawing/2014/main" val="20001"/>
                    </a:ext>
                  </a:extLst>
                </a:gridCol>
                <a:gridCol w="2330159">
                  <a:extLst>
                    <a:ext uri="{9D8B030D-6E8A-4147-A177-3AD203B41FA5}">
                      <a16:colId xmlns:a16="http://schemas.microsoft.com/office/drawing/2014/main" val="20002"/>
                    </a:ext>
                  </a:extLst>
                </a:gridCol>
                <a:gridCol w="2507294">
                  <a:extLst>
                    <a:ext uri="{9D8B030D-6E8A-4147-A177-3AD203B41FA5}">
                      <a16:colId xmlns:a16="http://schemas.microsoft.com/office/drawing/2014/main" val="20003"/>
                    </a:ext>
                  </a:extLst>
                </a:gridCol>
              </a:tblGrid>
              <a:tr h="420653">
                <a:tc>
                  <a:txBody>
                    <a:bodyPr/>
                    <a:lstStyle/>
                    <a:p>
                      <a:pPr algn="ctr">
                        <a:lnSpc>
                          <a:spcPct val="115000"/>
                        </a:lnSpc>
                        <a:spcAft>
                          <a:spcPts val="0"/>
                        </a:spcAft>
                      </a:pPr>
                      <a:r>
                        <a:rPr lang="nl-NL" sz="2400" dirty="0">
                          <a:effectLst/>
                        </a:rPr>
                        <a:t>STT</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Nội dung</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Ca dao</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Tục ngữ</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0"/>
                  </a:ext>
                </a:extLst>
              </a:tr>
              <a:tr h="560871">
                <a:tc>
                  <a:txBody>
                    <a:bodyPr/>
                    <a:lstStyle/>
                    <a:p>
                      <a:pPr algn="ctr">
                        <a:lnSpc>
                          <a:spcPct val="115000"/>
                        </a:lnSpc>
                        <a:spcAft>
                          <a:spcPts val="0"/>
                        </a:spcAft>
                      </a:pPr>
                      <a:r>
                        <a:rPr lang="nl-NL" sz="2400">
                          <a:effectLst/>
                        </a:rPr>
                        <a:t>1</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Trâu vào rừng Mét, sét không ra</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dirty="0">
                          <a:solidFill>
                            <a:srgbClr val="FF0000"/>
                          </a:solidFill>
                          <a:effectLst/>
                        </a:rPr>
                        <a:t> </a:t>
                      </a:r>
                      <a:endParaRPr lang="en-US" sz="24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en-US" sz="32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x</a:t>
                      </a:r>
                    </a:p>
                  </a:txBody>
                  <a:tcPr marL="57501" marR="57501" marT="0" marB="0"/>
                </a:tc>
                <a:extLst>
                  <a:ext uri="{0D108BD9-81ED-4DB2-BD59-A6C34878D82A}">
                    <a16:rowId xmlns:a16="http://schemas.microsoft.com/office/drawing/2014/main" val="10001"/>
                  </a:ext>
                </a:extLst>
              </a:tr>
              <a:tr h="420653">
                <a:tc>
                  <a:txBody>
                    <a:bodyPr/>
                    <a:lstStyle/>
                    <a:p>
                      <a:pPr algn="ctr">
                        <a:lnSpc>
                          <a:spcPct val="115000"/>
                        </a:lnSpc>
                        <a:spcAft>
                          <a:spcPts val="0"/>
                        </a:spcAft>
                      </a:pPr>
                      <a:r>
                        <a:rPr lang="nl-NL" sz="2400" dirty="0">
                          <a:effectLst/>
                        </a:rPr>
                        <a:t>2</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Chém nhau đằng mũi, hòa nhau đằng lái</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a:solidFill>
                            <a:srgbClr val="FF0000"/>
                          </a:solidFill>
                          <a:effectLst/>
                        </a:rPr>
                        <a:t> </a:t>
                      </a:r>
                      <a:endParaRPr lang="en-US" sz="2400" b="1">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dirty="0">
                          <a:solidFill>
                            <a:srgbClr val="FF0000"/>
                          </a:solidFill>
                          <a:effectLst/>
                        </a:rPr>
                        <a:t>X</a:t>
                      </a:r>
                      <a:endParaRPr lang="en-US" sz="24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2"/>
                  </a:ext>
                </a:extLst>
              </a:tr>
              <a:tr h="841306">
                <a:tc>
                  <a:txBody>
                    <a:bodyPr/>
                    <a:lstStyle/>
                    <a:p>
                      <a:pPr algn="ctr">
                        <a:lnSpc>
                          <a:spcPct val="115000"/>
                        </a:lnSpc>
                        <a:spcAft>
                          <a:spcPts val="0"/>
                        </a:spcAft>
                      </a:pPr>
                      <a:r>
                        <a:rPr lang="nl-NL" sz="2400">
                          <a:effectLst/>
                        </a:rPr>
                        <a:t>3</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rPr>
                        <a:t>Sâu nhất là sông Bạch Đằng</a:t>
                      </a:r>
                      <a:endParaRPr lang="en-US" sz="2400" dirty="0">
                        <a:effectLst/>
                      </a:endParaRPr>
                    </a:p>
                    <a:p>
                      <a:pPr algn="ctr">
                        <a:lnSpc>
                          <a:spcPct val="115000"/>
                        </a:lnSpc>
                        <a:spcAft>
                          <a:spcPts val="0"/>
                        </a:spcAft>
                      </a:pPr>
                      <a:r>
                        <a:rPr lang="nl-NL" sz="2400" dirty="0">
                          <a:effectLst/>
                        </a:rPr>
                        <a:t>Ba lần giặc đến, ba lần giặc tan</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a:solidFill>
                            <a:srgbClr val="FF0000"/>
                          </a:solidFill>
                          <a:effectLst/>
                        </a:rPr>
                        <a:t>X</a:t>
                      </a:r>
                      <a:endParaRPr lang="en-US" sz="2400" b="1">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dirty="0">
                          <a:solidFill>
                            <a:srgbClr val="FF0000"/>
                          </a:solidFill>
                          <a:effectLst/>
                        </a:rPr>
                        <a:t> </a:t>
                      </a:r>
                      <a:endParaRPr lang="en-US" sz="24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3"/>
                  </a:ext>
                </a:extLst>
              </a:tr>
              <a:tr h="841306">
                <a:tc>
                  <a:txBody>
                    <a:bodyPr/>
                    <a:lstStyle/>
                    <a:p>
                      <a:pPr algn="ctr">
                        <a:lnSpc>
                          <a:spcPct val="115000"/>
                        </a:lnSpc>
                        <a:spcAft>
                          <a:spcPts val="0"/>
                        </a:spcAft>
                      </a:pPr>
                      <a:r>
                        <a:rPr lang="nl-NL" sz="2400">
                          <a:effectLst/>
                        </a:rPr>
                        <a:t>4</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rPr>
                        <a:t>Đầu mè đuôi Úc</a:t>
                      </a:r>
                      <a:endParaRPr lang="en-US" sz="2400" dirty="0">
                        <a:effectLst/>
                      </a:endParaRPr>
                    </a:p>
                    <a:p>
                      <a:pPr algn="ctr">
                        <a:lnSpc>
                          <a:spcPct val="115000"/>
                        </a:lnSpc>
                        <a:spcAft>
                          <a:spcPts val="0"/>
                        </a:spcAft>
                      </a:pPr>
                      <a:r>
                        <a:rPr lang="nl-NL" sz="2400" dirty="0">
                          <a:effectLst/>
                        </a:rPr>
                        <a:t>Giữa khúc Nụ Đăng</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dirty="0">
                          <a:solidFill>
                            <a:srgbClr val="FF0000"/>
                          </a:solidFill>
                          <a:effectLst/>
                        </a:rPr>
                        <a:t> </a:t>
                      </a:r>
                      <a:endParaRPr lang="en-US" sz="24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dirty="0">
                          <a:solidFill>
                            <a:srgbClr val="FF0000"/>
                          </a:solidFill>
                          <a:effectLst/>
                        </a:rPr>
                        <a:t>X</a:t>
                      </a:r>
                      <a:endParaRPr lang="en-US" sz="24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4"/>
                  </a:ext>
                </a:extLst>
              </a:tr>
              <a:tr h="841306">
                <a:tc>
                  <a:txBody>
                    <a:bodyPr/>
                    <a:lstStyle/>
                    <a:p>
                      <a:pPr algn="ctr">
                        <a:lnSpc>
                          <a:spcPct val="115000"/>
                        </a:lnSpc>
                        <a:spcAft>
                          <a:spcPts val="0"/>
                        </a:spcAft>
                      </a:pPr>
                      <a:r>
                        <a:rPr lang="nl-NL" sz="2400">
                          <a:effectLst/>
                        </a:rPr>
                        <a:t>5</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rPr>
                        <a:t>Dù ai buôn đâu bán đâu</a:t>
                      </a:r>
                      <a:endParaRPr lang="en-US" sz="2400" dirty="0">
                        <a:effectLst/>
                      </a:endParaRPr>
                    </a:p>
                    <a:p>
                      <a:pPr algn="ctr">
                        <a:lnSpc>
                          <a:spcPct val="115000"/>
                        </a:lnSpc>
                        <a:spcAft>
                          <a:spcPts val="0"/>
                        </a:spcAft>
                      </a:pPr>
                      <a:r>
                        <a:rPr lang="nl-NL" sz="2400" dirty="0">
                          <a:effectLst/>
                        </a:rPr>
                        <a:t>Mùng chín tháng tám chọi trâu thì về</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a:solidFill>
                            <a:srgbClr val="FF0000"/>
                          </a:solidFill>
                          <a:effectLst/>
                        </a:rPr>
                        <a:t>X</a:t>
                      </a:r>
                      <a:endParaRPr lang="en-US" sz="2400" b="1">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dirty="0">
                          <a:solidFill>
                            <a:srgbClr val="FF0000"/>
                          </a:solidFill>
                          <a:effectLst/>
                        </a:rPr>
                        <a:t> </a:t>
                      </a:r>
                      <a:endParaRPr lang="en-US" sz="24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5"/>
                  </a:ext>
                </a:extLst>
              </a:tr>
              <a:tr h="1682612">
                <a:tc>
                  <a:txBody>
                    <a:bodyPr/>
                    <a:lstStyle/>
                    <a:p>
                      <a:pPr algn="ctr">
                        <a:lnSpc>
                          <a:spcPct val="115000"/>
                        </a:lnSpc>
                        <a:spcAft>
                          <a:spcPts val="0"/>
                        </a:spcAft>
                      </a:pPr>
                      <a:r>
                        <a:rPr lang="nl-NL" sz="2400">
                          <a:effectLst/>
                        </a:rPr>
                        <a:t>6</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dirty="0">
                          <a:effectLst/>
                        </a:rPr>
                        <a:t>Thuốc lào Vĩnh Bảo</a:t>
                      </a:r>
                      <a:endParaRPr lang="en-US" sz="2400" dirty="0">
                        <a:effectLst/>
                      </a:endParaRPr>
                    </a:p>
                    <a:p>
                      <a:pPr algn="ctr">
                        <a:lnSpc>
                          <a:spcPct val="115000"/>
                        </a:lnSpc>
                        <a:spcAft>
                          <a:spcPts val="0"/>
                        </a:spcAft>
                      </a:pPr>
                      <a:r>
                        <a:rPr lang="nl-NL" sz="2400" dirty="0">
                          <a:effectLst/>
                        </a:rPr>
                        <a:t>Chồng hút vợ say</a:t>
                      </a:r>
                      <a:endParaRPr lang="en-US" sz="2400" dirty="0">
                        <a:effectLst/>
                      </a:endParaRPr>
                    </a:p>
                    <a:p>
                      <a:pPr algn="ctr">
                        <a:lnSpc>
                          <a:spcPct val="115000"/>
                        </a:lnSpc>
                        <a:spcAft>
                          <a:spcPts val="0"/>
                        </a:spcAft>
                      </a:pPr>
                      <a:r>
                        <a:rPr lang="nl-NL" sz="2400" dirty="0">
                          <a:effectLst/>
                        </a:rPr>
                        <a:t>Thằng con châm đóm</a:t>
                      </a:r>
                      <a:endParaRPr lang="en-US" sz="2400" dirty="0">
                        <a:effectLst/>
                      </a:endParaRPr>
                    </a:p>
                    <a:p>
                      <a:pPr algn="ctr">
                        <a:lnSpc>
                          <a:spcPct val="115000"/>
                        </a:lnSpc>
                        <a:spcAft>
                          <a:spcPts val="0"/>
                        </a:spcAft>
                      </a:pPr>
                      <a:r>
                        <a:rPr lang="nl-NL" sz="2400" dirty="0">
                          <a:effectLst/>
                        </a:rPr>
                        <a:t>Lăn quay ra giường</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dirty="0">
                          <a:solidFill>
                            <a:srgbClr val="FF0000"/>
                          </a:solidFill>
                          <a:effectLst/>
                        </a:rPr>
                        <a:t> </a:t>
                      </a:r>
                      <a:endParaRPr lang="en-US" sz="24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dirty="0">
                          <a:solidFill>
                            <a:srgbClr val="FF0000"/>
                          </a:solidFill>
                          <a:effectLst/>
                        </a:rPr>
                        <a:t>X</a:t>
                      </a:r>
                      <a:endParaRPr lang="en-US" sz="24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6"/>
                  </a:ext>
                </a:extLst>
              </a:tr>
              <a:tr h="841306">
                <a:tc>
                  <a:txBody>
                    <a:bodyPr/>
                    <a:lstStyle/>
                    <a:p>
                      <a:pPr algn="ctr">
                        <a:lnSpc>
                          <a:spcPct val="115000"/>
                        </a:lnSpc>
                        <a:spcAft>
                          <a:spcPts val="0"/>
                        </a:spcAft>
                      </a:pPr>
                      <a:r>
                        <a:rPr lang="nl-NL" sz="2400">
                          <a:effectLst/>
                        </a:rPr>
                        <a:t>7</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a:effectLst/>
                        </a:rPr>
                        <a:t>Đứng trên đỉnh núi ta thề</a:t>
                      </a:r>
                      <a:endParaRPr lang="en-US" sz="2400">
                        <a:effectLst/>
                      </a:endParaRPr>
                    </a:p>
                    <a:p>
                      <a:pPr algn="ctr">
                        <a:lnSpc>
                          <a:spcPct val="115000"/>
                        </a:lnSpc>
                        <a:spcAft>
                          <a:spcPts val="0"/>
                        </a:spcAft>
                      </a:pPr>
                      <a:r>
                        <a:rPr lang="nl-NL" sz="2400">
                          <a:effectLst/>
                        </a:rPr>
                        <a:t>Không giết hết giặc, không về núi Voi</a:t>
                      </a:r>
                      <a:endParaRPr lang="en-US" sz="2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dirty="0">
                          <a:solidFill>
                            <a:srgbClr val="FF0000"/>
                          </a:solidFill>
                          <a:effectLst/>
                        </a:rPr>
                        <a:t>X</a:t>
                      </a:r>
                      <a:endParaRPr lang="en-US" sz="24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tc>
                  <a:txBody>
                    <a:bodyPr/>
                    <a:lstStyle/>
                    <a:p>
                      <a:pPr algn="ctr">
                        <a:lnSpc>
                          <a:spcPct val="115000"/>
                        </a:lnSpc>
                        <a:spcAft>
                          <a:spcPts val="0"/>
                        </a:spcAft>
                      </a:pPr>
                      <a:r>
                        <a:rPr lang="nl-NL" sz="2400" b="1" dirty="0">
                          <a:solidFill>
                            <a:srgbClr val="FF0000"/>
                          </a:solidFill>
                          <a:effectLst/>
                        </a:rPr>
                        <a:t> </a:t>
                      </a:r>
                      <a:endParaRPr lang="en-US" sz="24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57501" marR="57501" marT="0" marB="0"/>
                </a:tc>
                <a:extLst>
                  <a:ext uri="{0D108BD9-81ED-4DB2-BD59-A6C34878D82A}">
                    <a16:rowId xmlns:a16="http://schemas.microsoft.com/office/drawing/2014/main" val="10007"/>
                  </a:ext>
                </a:extLst>
              </a:tr>
            </a:tbl>
          </a:graphicData>
        </a:graphic>
      </p:graphicFrame>
      <p:sp>
        <p:nvSpPr>
          <p:cNvPr id="55345" name="Rectangle 2">
            <a:extLst>
              <a:ext uri="{FF2B5EF4-FFF2-40B4-BE49-F238E27FC236}">
                <a16:creationId xmlns:a16="http://schemas.microsoft.com/office/drawing/2014/main" id="{545FD153-E6DF-4C17-8236-F0A40D2DBA0E}"/>
              </a:ext>
            </a:extLst>
          </p:cNvPr>
          <p:cNvSpPr>
            <a:spLocks noChangeArrowheads="1"/>
          </p:cNvSpPr>
          <p:nvPr/>
        </p:nvSpPr>
        <p:spPr bwMode="auto">
          <a:xfrm>
            <a:off x="1227138" y="-79375"/>
            <a:ext cx="981551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Tx/>
              <a:buNone/>
            </a:pPr>
            <a:r>
              <a:rPr lang="nl-NL" altLang="en-US">
                <a:solidFill>
                  <a:srgbClr val="FF0000"/>
                </a:solidFill>
                <a:latin typeface="Times New Roman" panose="02020603050405020304" pitchFamily="18" charset="0"/>
                <a:cs typeface="Times New Roman" panose="02020603050405020304" pitchFamily="18" charset="0"/>
              </a:rPr>
              <a:t>Bài tập: Đánh dấu X vào cột ca dao, tục ngữ cho phù hợp. </a:t>
            </a:r>
            <a:endParaRPr lang="en-US" altLang="en-US">
              <a:solidFill>
                <a:srgbClr val="FF0000"/>
              </a:solidFill>
              <a:ea typeface="Arial" panose="020B060402020202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F2CE602-2C7E-4FBE-B648-5DE35214D549}"/>
              </a:ext>
            </a:extLst>
          </p:cNvPr>
          <p:cNvSpPr txBox="1">
            <a:spLocks noChangeArrowheads="1"/>
          </p:cNvSpPr>
          <p:nvPr/>
        </p:nvSpPr>
        <p:spPr bwMode="auto">
          <a:xfrm>
            <a:off x="1563688" y="1428750"/>
            <a:ext cx="9432925" cy="507841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en-US" altLang="en-US" sz="5400" b="1">
                <a:solidFill>
                  <a:srgbClr val="002060"/>
                </a:solidFill>
                <a:latin typeface="Times New Roman" panose="02020603050405020304" pitchFamily="18" charset="0"/>
                <a:cs typeface="Times New Roman" panose="02020603050405020304" pitchFamily="18" charset="0"/>
              </a:rPr>
              <a:t>        Sấm động biển Đồ Sơn,</a:t>
            </a:r>
          </a:p>
          <a:p>
            <a:pPr algn="ctr" eaLnBrk="1" hangingPunct="1">
              <a:lnSpc>
                <a:spcPct val="150000"/>
              </a:lnSpc>
              <a:spcBef>
                <a:spcPct val="0"/>
              </a:spcBef>
              <a:buFontTx/>
              <a:buNone/>
            </a:pPr>
            <a:r>
              <a:rPr lang="en-US" altLang="en-US" sz="5400" b="1">
                <a:solidFill>
                  <a:srgbClr val="002060"/>
                </a:solidFill>
                <a:latin typeface="Times New Roman" panose="02020603050405020304" pitchFamily="18" charset="0"/>
                <a:cs typeface="Times New Roman" panose="02020603050405020304" pitchFamily="18" charset="0"/>
              </a:rPr>
              <a:t> Vác nồi rang thóc.</a:t>
            </a:r>
          </a:p>
          <a:p>
            <a:pPr algn="ctr" eaLnBrk="1" hangingPunct="1">
              <a:lnSpc>
                <a:spcPct val="150000"/>
              </a:lnSpc>
              <a:spcBef>
                <a:spcPct val="0"/>
              </a:spcBef>
              <a:buFontTx/>
              <a:buNone/>
            </a:pPr>
            <a:r>
              <a:rPr lang="en-US" altLang="en-US" sz="5400" b="1">
                <a:solidFill>
                  <a:srgbClr val="002060"/>
                </a:solidFill>
                <a:latin typeface="Times New Roman" panose="02020603050405020304" pitchFamily="18" charset="0"/>
                <a:cs typeface="Times New Roman" panose="02020603050405020304" pitchFamily="18" charset="0"/>
              </a:rPr>
              <a:t>  Sấm động bên Sóc,  </a:t>
            </a:r>
          </a:p>
          <a:p>
            <a:pPr algn="ctr" eaLnBrk="1" hangingPunct="1">
              <a:lnSpc>
                <a:spcPct val="150000"/>
              </a:lnSpc>
              <a:spcBef>
                <a:spcPct val="0"/>
              </a:spcBef>
              <a:buFontTx/>
              <a:buNone/>
            </a:pPr>
            <a:r>
              <a:rPr lang="en-US" altLang="en-US" sz="5400" b="1">
                <a:solidFill>
                  <a:srgbClr val="002060"/>
                </a:solidFill>
                <a:latin typeface="Times New Roman" panose="02020603050405020304" pitchFamily="18" charset="0"/>
                <a:cs typeface="Times New Roman" panose="02020603050405020304" pitchFamily="18" charset="0"/>
              </a:rPr>
              <a:t>Đổ thóc ra phơi.</a:t>
            </a:r>
          </a:p>
        </p:txBody>
      </p:sp>
      <p:sp>
        <p:nvSpPr>
          <p:cNvPr id="3" name="Oval 2">
            <a:extLst>
              <a:ext uri="{FF2B5EF4-FFF2-40B4-BE49-F238E27FC236}">
                <a16:creationId xmlns:a16="http://schemas.microsoft.com/office/drawing/2014/main" id="{99567B2A-E055-41B5-B2C7-BE879BF708FB}"/>
              </a:ext>
            </a:extLst>
          </p:cNvPr>
          <p:cNvSpPr/>
          <p:nvPr/>
        </p:nvSpPr>
        <p:spPr>
          <a:xfrm>
            <a:off x="1350963" y="82550"/>
            <a:ext cx="10169525" cy="1255713"/>
          </a:xfrm>
          <a:prstGeom prst="ellipse">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dirty="0" err="1">
                <a:solidFill>
                  <a:srgbClr val="002060"/>
                </a:solidFill>
                <a:latin typeface="Times New Roman" panose="02020603050405020304" pitchFamily="18" charset="0"/>
                <a:cs typeface="Times New Roman" panose="02020603050405020304" pitchFamily="18" charset="0"/>
              </a:rPr>
              <a:t>Câu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tục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ngữ</a:t>
            </a:r>
            <a:r>
              <a:rPr lang="en-US" sz="4000" b="1" dirty="0">
                <a:solidFill>
                  <a:srgbClr val="002060"/>
                </a:solidFill>
                <a:latin typeface="Times New Roman" panose="02020603050405020304" pitchFamily="18" charset="0"/>
                <a:cs typeface="Times New Roman" panose="02020603050405020304" pitchFamily="18" charset="0"/>
              </a:rPr>
              <a: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2000"/>
                                        <p:tgtEl>
                                          <p:spTgt spid="29"/>
                                        </p:tgtEl>
                                      </p:cBhvr>
                                    </p:animEffect>
                                    <p:anim calcmode="lin" valueType="num">
                                      <p:cBhvr>
                                        <p:cTn id="15" dur="2000" fill="hold"/>
                                        <p:tgtEl>
                                          <p:spTgt spid="29"/>
                                        </p:tgtEl>
                                        <p:attrNameLst>
                                          <p:attrName>ppt_x</p:attrName>
                                        </p:attrNameLst>
                                      </p:cBhvr>
                                      <p:tavLst>
                                        <p:tav tm="0">
                                          <p:val>
                                            <p:strVal val="#ppt_x"/>
                                          </p:val>
                                        </p:tav>
                                        <p:tav tm="100000">
                                          <p:val>
                                            <p:strVal val="#ppt_x"/>
                                          </p:val>
                                        </p:tav>
                                      </p:tavLst>
                                    </p:anim>
                                    <p:anim calcmode="lin" valueType="num">
                                      <p:cBhvr>
                                        <p:cTn id="16" dur="2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752B5A04-4596-4066-8BBB-F3CABC968A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550" y="153988"/>
            <a:ext cx="10515600"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217A082-4F2F-40F3-9BB2-323C3B8AB9B3}"/>
              </a:ext>
            </a:extLst>
          </p:cNvPr>
          <p:cNvSpPr/>
          <p:nvPr/>
        </p:nvSpPr>
        <p:spPr>
          <a:xfrm>
            <a:off x="8891588" y="5605463"/>
            <a:ext cx="3300412" cy="1252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grpSp>
        <p:nvGrpSpPr>
          <p:cNvPr id="6" name="Group 5">
            <a:extLst>
              <a:ext uri="{FF2B5EF4-FFF2-40B4-BE49-F238E27FC236}">
                <a16:creationId xmlns:a16="http://schemas.microsoft.com/office/drawing/2014/main" id="{8FBE983D-3C9F-49E6-B89E-4C99A1C07004}"/>
              </a:ext>
            </a:extLst>
          </p:cNvPr>
          <p:cNvGrpSpPr/>
          <p:nvPr/>
        </p:nvGrpSpPr>
        <p:grpSpPr>
          <a:xfrm>
            <a:off x="4521738" y="3281181"/>
            <a:ext cx="543470" cy="543470"/>
            <a:chOff x="4809587" y="1186613"/>
            <a:chExt cx="543470" cy="543470"/>
          </a:xfrm>
          <a:effectLst>
            <a:glow rad="228600">
              <a:schemeClr val="accent4">
                <a:satMod val="175000"/>
                <a:alpha val="40000"/>
              </a:schemeClr>
            </a:glow>
          </a:effectLst>
        </p:grpSpPr>
        <p:sp>
          <p:nvSpPr>
            <p:cNvPr id="7" name="Teardrop 6">
              <a:extLst>
                <a:ext uri="{FF2B5EF4-FFF2-40B4-BE49-F238E27FC236}">
                  <a16:creationId xmlns:a16="http://schemas.microsoft.com/office/drawing/2014/main" id="{A51893E8-B96F-414C-A1E3-B56F15C7F79A}"/>
                </a:ext>
              </a:extLst>
            </p:cNvPr>
            <p:cNvSpPr/>
            <p:nvPr/>
          </p:nvSpPr>
          <p:spPr>
            <a:xfrm rot="8100000">
              <a:off x="4809587" y="1186613"/>
              <a:ext cx="543470" cy="543470"/>
            </a:xfrm>
            <a:prstGeom prst="teardrop">
              <a:avLst>
                <a:gd name="adj" fmla="val 136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7">
              <a:extLst>
                <a:ext uri="{FF2B5EF4-FFF2-40B4-BE49-F238E27FC236}">
                  <a16:creationId xmlns:a16="http://schemas.microsoft.com/office/drawing/2014/main" id="{D17E959B-1161-4899-BEB8-E1BCA76A5D43}"/>
                </a:ext>
              </a:extLst>
            </p:cNvPr>
            <p:cNvSpPr/>
            <p:nvPr/>
          </p:nvSpPr>
          <p:spPr>
            <a:xfrm>
              <a:off x="4935272" y="1321707"/>
              <a:ext cx="292100" cy="292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
        <p:nvSpPr>
          <p:cNvPr id="15" name="Rectangle 14">
            <a:extLst>
              <a:ext uri="{FF2B5EF4-FFF2-40B4-BE49-F238E27FC236}">
                <a16:creationId xmlns:a16="http://schemas.microsoft.com/office/drawing/2014/main" id="{6A62B21C-3A96-4E74-BE5B-1000B18320DB}"/>
              </a:ext>
            </a:extLst>
          </p:cNvPr>
          <p:cNvSpPr/>
          <p:nvPr/>
        </p:nvSpPr>
        <p:spPr>
          <a:xfrm>
            <a:off x="8386763" y="153988"/>
            <a:ext cx="3300412" cy="1506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58374" name="TextBox 15">
            <a:extLst>
              <a:ext uri="{FF2B5EF4-FFF2-40B4-BE49-F238E27FC236}">
                <a16:creationId xmlns:a16="http://schemas.microsoft.com/office/drawing/2014/main" id="{9FCA443B-52FF-412E-B03F-44DC01C4793A}"/>
              </a:ext>
            </a:extLst>
          </p:cNvPr>
          <p:cNvSpPr txBox="1">
            <a:spLocks noChangeArrowheads="1"/>
          </p:cNvSpPr>
          <p:nvPr/>
        </p:nvSpPr>
        <p:spPr bwMode="auto">
          <a:xfrm>
            <a:off x="6704013" y="452438"/>
            <a:ext cx="4894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solidFill>
                  <a:srgbClr val="00B050"/>
                </a:solidFill>
                <a:latin typeface="UTM Futura Extra"/>
              </a:rPr>
              <a:t>BẢN ĐỒ HẢI PHÒNG</a:t>
            </a:r>
            <a:endParaRPr lang="vi-VN" altLang="en-US">
              <a:solidFill>
                <a:srgbClr val="00B050"/>
              </a:solidFill>
              <a:latin typeface="#9Slide03 Bebas Neue Bold" charset="0"/>
            </a:endParaRPr>
          </a:p>
        </p:txBody>
      </p:sp>
      <p:grpSp>
        <p:nvGrpSpPr>
          <p:cNvPr id="17" name="Group 16">
            <a:extLst>
              <a:ext uri="{FF2B5EF4-FFF2-40B4-BE49-F238E27FC236}">
                <a16:creationId xmlns:a16="http://schemas.microsoft.com/office/drawing/2014/main" id="{B92678D4-20E0-4649-BF26-AFAA0C726C6B}"/>
              </a:ext>
            </a:extLst>
          </p:cNvPr>
          <p:cNvGrpSpPr/>
          <p:nvPr/>
        </p:nvGrpSpPr>
        <p:grpSpPr>
          <a:xfrm>
            <a:off x="5830890" y="3552916"/>
            <a:ext cx="543470" cy="543470"/>
            <a:chOff x="4809587" y="1186613"/>
            <a:chExt cx="543470" cy="543470"/>
          </a:xfrm>
          <a:effectLst>
            <a:glow rad="228600">
              <a:schemeClr val="accent4">
                <a:satMod val="175000"/>
                <a:alpha val="40000"/>
              </a:schemeClr>
            </a:glow>
          </a:effectLst>
        </p:grpSpPr>
        <p:sp>
          <p:nvSpPr>
            <p:cNvPr id="18" name="Teardrop 17">
              <a:extLst>
                <a:ext uri="{FF2B5EF4-FFF2-40B4-BE49-F238E27FC236}">
                  <a16:creationId xmlns:a16="http://schemas.microsoft.com/office/drawing/2014/main" id="{B7FEB96F-581C-47A2-B8B0-A1C086101977}"/>
                </a:ext>
              </a:extLst>
            </p:cNvPr>
            <p:cNvSpPr/>
            <p:nvPr/>
          </p:nvSpPr>
          <p:spPr>
            <a:xfrm rot="8100000">
              <a:off x="4809587" y="1186613"/>
              <a:ext cx="543470" cy="543470"/>
            </a:xfrm>
            <a:prstGeom prst="teardrop">
              <a:avLst>
                <a:gd name="adj" fmla="val 136782"/>
              </a:avLst>
            </a:prstGeom>
            <a:solidFill>
              <a:srgbClr val="FF0000"/>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9" name="Oval 18">
              <a:extLst>
                <a:ext uri="{FF2B5EF4-FFF2-40B4-BE49-F238E27FC236}">
                  <a16:creationId xmlns:a16="http://schemas.microsoft.com/office/drawing/2014/main" id="{4587A38D-792F-4669-8BA8-FD2CED9A1DC8}"/>
                </a:ext>
              </a:extLst>
            </p:cNvPr>
            <p:cNvSpPr/>
            <p:nvPr/>
          </p:nvSpPr>
          <p:spPr>
            <a:xfrm>
              <a:off x="4935272" y="1321707"/>
              <a:ext cx="292100" cy="292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
        <p:nvSpPr>
          <p:cNvPr id="20" name="Rectangle: Rounded Corners 19">
            <a:extLst>
              <a:ext uri="{FF2B5EF4-FFF2-40B4-BE49-F238E27FC236}">
                <a16:creationId xmlns:a16="http://schemas.microsoft.com/office/drawing/2014/main" id="{D789D331-883B-486C-91FC-26A1AD545B6B}"/>
              </a:ext>
            </a:extLst>
          </p:cNvPr>
          <p:cNvSpPr/>
          <p:nvPr/>
        </p:nvSpPr>
        <p:spPr>
          <a:xfrm>
            <a:off x="338138" y="153988"/>
            <a:ext cx="11499850" cy="658336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remove" nodeType="clickEffect">
                                  <p:stCondLst>
                                    <p:cond delay="0"/>
                                  </p:stCondLst>
                                  <p:endCondLst>
                                    <p:cond evt="onNext" delay="0">
                                      <p:tgtEl>
                                        <p:sldTgt/>
                                      </p:tgtEl>
                                    </p:cond>
                                  </p:endCondLst>
                                  <p:childTnLst>
                                    <p:animScale>
                                      <p:cBhvr>
                                        <p:cTn id="6" dur="2000" fill="hold"/>
                                        <p:tgtEl>
                                          <p:spTgt spid="17"/>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repeatCount="indefinite" fill="remove" nodeType="clickEffect">
                                  <p:stCondLst>
                                    <p:cond delay="0"/>
                                  </p:stCondLst>
                                  <p:endCondLst>
                                    <p:cond evt="onNext" delay="0">
                                      <p:tgtEl>
                                        <p:sldTgt/>
                                      </p:tgtEl>
                                    </p:cond>
                                  </p:end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0F0FDE5-5C4E-4CA6-A5C2-787EF4735C60}"/>
              </a:ext>
            </a:extLst>
          </p:cNvPr>
          <p:cNvSpPr txBox="1">
            <a:spLocks noChangeArrowheads="1"/>
          </p:cNvSpPr>
          <p:nvPr/>
        </p:nvSpPr>
        <p:spPr bwMode="auto">
          <a:xfrm>
            <a:off x="142875" y="2879725"/>
            <a:ext cx="12049125"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002060"/>
                </a:solidFill>
                <a:latin typeface="Times New Roman" panose="02020603050405020304" pitchFamily="18" charset="0"/>
                <a:cs typeface="Times New Roman" panose="02020603050405020304" pitchFamily="18" charset="0"/>
              </a:rPr>
              <a:t>T</a:t>
            </a:r>
            <a:r>
              <a:rPr lang="vi-VN" altLang="en-US" sz="3600" b="1">
                <a:solidFill>
                  <a:srgbClr val="002060"/>
                </a:solidFill>
                <a:latin typeface="Times New Roman" panose="02020603050405020304" pitchFamily="18" charset="0"/>
                <a:cs typeface="Times New Roman" panose="02020603050405020304" pitchFamily="18" charset="0"/>
              </a:rPr>
              <a:t>hảo luận cặp đôi</a:t>
            </a:r>
            <a:r>
              <a:rPr lang="en-US" altLang="en-US" sz="3600" b="1">
                <a:solidFill>
                  <a:srgbClr val="002060"/>
                </a:solidFill>
                <a:latin typeface="Times New Roman" panose="02020603050405020304" pitchFamily="18" charset="0"/>
                <a:cs typeface="Times New Roman" panose="02020603050405020304" pitchFamily="18" charset="0"/>
              </a:rPr>
              <a:t> </a:t>
            </a:r>
            <a:r>
              <a:rPr lang="vi-VN" altLang="en-US" sz="3600" b="1">
                <a:solidFill>
                  <a:srgbClr val="002060"/>
                </a:solidFill>
                <a:latin typeface="Times New Roman" panose="02020603050405020304" pitchFamily="18" charset="0"/>
                <a:cs typeface="Times New Roman" panose="02020603050405020304" pitchFamily="18" charset="0"/>
              </a:rPr>
              <a:t>(</a:t>
            </a:r>
            <a:r>
              <a:rPr lang="en-US" altLang="en-US" sz="3600" b="1">
                <a:solidFill>
                  <a:srgbClr val="002060"/>
                </a:solidFill>
                <a:latin typeface="Times New Roman" panose="02020603050405020304" pitchFamily="18" charset="0"/>
                <a:cs typeface="Times New Roman" panose="02020603050405020304" pitchFamily="18" charset="0"/>
              </a:rPr>
              <a:t>3</a:t>
            </a:r>
            <a:r>
              <a:rPr lang="vi-VN" altLang="en-US" sz="3600" b="1">
                <a:solidFill>
                  <a:srgbClr val="002060"/>
                </a:solidFill>
                <a:latin typeface="Times New Roman" panose="02020603050405020304" pitchFamily="18" charset="0"/>
                <a:cs typeface="Times New Roman" panose="02020603050405020304" pitchFamily="18" charset="0"/>
              </a:rPr>
              <a:t> phút) </a:t>
            </a:r>
            <a:r>
              <a:rPr lang="en-US" altLang="en-US" sz="3600" b="1">
                <a:solidFill>
                  <a:srgbClr val="00206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vi-VN" altLang="en-US" sz="4000">
                <a:solidFill>
                  <a:srgbClr val="002060"/>
                </a:solidFill>
                <a:latin typeface="Times New Roman" panose="02020603050405020304" pitchFamily="18" charset="0"/>
                <a:cs typeface="Times New Roman" panose="02020603050405020304" pitchFamily="18" charset="0"/>
              </a:rPr>
              <a:t>+ </a:t>
            </a:r>
            <a:r>
              <a:rPr lang="en-US" altLang="en-US" sz="4000">
                <a:solidFill>
                  <a:srgbClr val="002060"/>
                </a:solidFill>
                <a:latin typeface="Times New Roman" panose="02020603050405020304" pitchFamily="18" charset="0"/>
                <a:cs typeface="Times New Roman" panose="02020603050405020304" pitchFamily="18" charset="0"/>
              </a:rPr>
              <a:t>Hiệu quả nghệ thuật </a:t>
            </a:r>
            <a:r>
              <a:rPr lang="vi-VN" altLang="en-US" sz="4000">
                <a:solidFill>
                  <a:srgbClr val="002060"/>
                </a:solidFill>
                <a:latin typeface="Times New Roman" panose="02020603050405020304" pitchFamily="18" charset="0"/>
                <a:cs typeface="Times New Roman" panose="02020603050405020304" pitchFamily="18" charset="0"/>
              </a:rPr>
              <a:t>của cách gieo vần và biện pháp tu</a:t>
            </a:r>
            <a:r>
              <a:rPr lang="en-US" altLang="en-US" sz="4000">
                <a:solidFill>
                  <a:srgbClr val="002060"/>
                </a:solidFill>
                <a:latin typeface="Times New Roman" panose="02020603050405020304" pitchFamily="18" charset="0"/>
                <a:cs typeface="Times New Roman" panose="02020603050405020304" pitchFamily="18" charset="0"/>
              </a:rPr>
              <a:t> từ</a:t>
            </a:r>
            <a:r>
              <a:rPr lang="vi-VN" altLang="en-US" sz="4000">
                <a:solidFill>
                  <a:srgbClr val="002060"/>
                </a:solidFill>
                <a:latin typeface="Times New Roman" panose="02020603050405020304" pitchFamily="18" charset="0"/>
                <a:cs typeface="Times New Roman" panose="02020603050405020304" pitchFamily="18" charset="0"/>
              </a:rPr>
              <a:t> được sử dụng trong câu tục ngữ trên. </a:t>
            </a:r>
            <a:endParaRPr lang="en-US" altLang="en-US" sz="400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vi-VN" altLang="en-US" sz="4000">
                <a:solidFill>
                  <a:srgbClr val="002060"/>
                </a:solidFill>
                <a:latin typeface="Times New Roman" panose="02020603050405020304" pitchFamily="18" charset="0"/>
                <a:cs typeface="Times New Roman" panose="02020603050405020304" pitchFamily="18" charset="0"/>
              </a:rPr>
              <a:t>+ </a:t>
            </a:r>
            <a:r>
              <a:rPr lang="en-US" altLang="en-US" sz="4000">
                <a:solidFill>
                  <a:srgbClr val="002060"/>
                </a:solidFill>
                <a:latin typeface="Times New Roman" panose="02020603050405020304" pitchFamily="18" charset="0"/>
                <a:cs typeface="Times New Roman" panose="02020603050405020304" pitchFamily="18" charset="0"/>
              </a:rPr>
              <a:t>C</a:t>
            </a:r>
            <a:r>
              <a:rPr lang="vi-VN" altLang="en-US" sz="4000">
                <a:solidFill>
                  <a:srgbClr val="002060"/>
                </a:solidFill>
                <a:latin typeface="Times New Roman" panose="02020603050405020304" pitchFamily="18" charset="0"/>
                <a:cs typeface="Times New Roman" panose="02020603050405020304" pitchFamily="18" charset="0"/>
              </a:rPr>
              <a:t>âu tục ngữ </a:t>
            </a:r>
            <a:r>
              <a:rPr lang="en-US" altLang="en-US" sz="4000">
                <a:solidFill>
                  <a:srgbClr val="002060"/>
                </a:solidFill>
                <a:latin typeface="Times New Roman" panose="02020603050405020304" pitchFamily="18" charset="0"/>
                <a:cs typeface="Times New Roman" panose="02020603050405020304" pitchFamily="18" charset="0"/>
              </a:rPr>
              <a:t>đã đúc kết kinh nghiệm gì?</a:t>
            </a:r>
          </a:p>
        </p:txBody>
      </p:sp>
      <p:sp>
        <p:nvSpPr>
          <p:cNvPr id="13" name="AutoShape 13">
            <a:extLst>
              <a:ext uri="{FF2B5EF4-FFF2-40B4-BE49-F238E27FC236}">
                <a16:creationId xmlns:a16="http://schemas.microsoft.com/office/drawing/2014/main" id="{DC872B45-19C4-4584-913C-58E3BE6012C4}"/>
              </a:ext>
            </a:extLst>
          </p:cNvPr>
          <p:cNvSpPr>
            <a:spLocks noChangeArrowheads="1"/>
          </p:cNvSpPr>
          <p:nvPr/>
        </p:nvSpPr>
        <p:spPr bwMode="auto">
          <a:xfrm>
            <a:off x="10544175" y="455613"/>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1</a:t>
            </a:r>
          </a:p>
        </p:txBody>
      </p:sp>
      <p:sp>
        <p:nvSpPr>
          <p:cNvPr id="14" name="AutoShape 13">
            <a:extLst>
              <a:ext uri="{FF2B5EF4-FFF2-40B4-BE49-F238E27FC236}">
                <a16:creationId xmlns:a16="http://schemas.microsoft.com/office/drawing/2014/main" id="{39F8D248-AB80-4368-B154-B3C4CB79C433}"/>
              </a:ext>
            </a:extLst>
          </p:cNvPr>
          <p:cNvSpPr>
            <a:spLocks noChangeArrowheads="1"/>
          </p:cNvSpPr>
          <p:nvPr/>
        </p:nvSpPr>
        <p:spPr bwMode="auto">
          <a:xfrm>
            <a:off x="10536238" y="455613"/>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2</a:t>
            </a:r>
          </a:p>
        </p:txBody>
      </p:sp>
      <p:sp>
        <p:nvSpPr>
          <p:cNvPr id="15" name="AutoShape 13">
            <a:extLst>
              <a:ext uri="{FF2B5EF4-FFF2-40B4-BE49-F238E27FC236}">
                <a16:creationId xmlns:a16="http://schemas.microsoft.com/office/drawing/2014/main" id="{2A78A8B9-88E1-488A-A07F-8840ED7FCF73}"/>
              </a:ext>
            </a:extLst>
          </p:cNvPr>
          <p:cNvSpPr>
            <a:spLocks noChangeArrowheads="1"/>
          </p:cNvSpPr>
          <p:nvPr/>
        </p:nvSpPr>
        <p:spPr bwMode="auto">
          <a:xfrm>
            <a:off x="10528300" y="455613"/>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3</a:t>
            </a:r>
          </a:p>
        </p:txBody>
      </p:sp>
      <p:sp>
        <p:nvSpPr>
          <p:cNvPr id="16" name="AutoShape 13">
            <a:extLst>
              <a:ext uri="{FF2B5EF4-FFF2-40B4-BE49-F238E27FC236}">
                <a16:creationId xmlns:a16="http://schemas.microsoft.com/office/drawing/2014/main" id="{88F80403-83C5-48FD-986B-736D97951744}"/>
              </a:ext>
            </a:extLst>
          </p:cNvPr>
          <p:cNvSpPr>
            <a:spLocks noChangeArrowheads="1"/>
          </p:cNvSpPr>
          <p:nvPr/>
        </p:nvSpPr>
        <p:spPr bwMode="auto">
          <a:xfrm>
            <a:off x="10515600" y="455613"/>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4</a:t>
            </a:r>
          </a:p>
        </p:txBody>
      </p:sp>
      <p:sp>
        <p:nvSpPr>
          <p:cNvPr id="17" name="AutoShape 13">
            <a:extLst>
              <a:ext uri="{FF2B5EF4-FFF2-40B4-BE49-F238E27FC236}">
                <a16:creationId xmlns:a16="http://schemas.microsoft.com/office/drawing/2014/main" id="{08E7D3CF-F27F-4652-87D7-F3AC5553CBC8}"/>
              </a:ext>
            </a:extLst>
          </p:cNvPr>
          <p:cNvSpPr>
            <a:spLocks noChangeArrowheads="1"/>
          </p:cNvSpPr>
          <p:nvPr/>
        </p:nvSpPr>
        <p:spPr bwMode="auto">
          <a:xfrm>
            <a:off x="10528300" y="458788"/>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5</a:t>
            </a:r>
          </a:p>
        </p:txBody>
      </p:sp>
      <p:sp>
        <p:nvSpPr>
          <p:cNvPr id="18" name="AutoShape 13">
            <a:extLst>
              <a:ext uri="{FF2B5EF4-FFF2-40B4-BE49-F238E27FC236}">
                <a16:creationId xmlns:a16="http://schemas.microsoft.com/office/drawing/2014/main" id="{E1708E75-B59D-4A67-966A-D5EDAF12D1CD}"/>
              </a:ext>
            </a:extLst>
          </p:cNvPr>
          <p:cNvSpPr>
            <a:spLocks noChangeArrowheads="1"/>
          </p:cNvSpPr>
          <p:nvPr/>
        </p:nvSpPr>
        <p:spPr bwMode="auto">
          <a:xfrm>
            <a:off x="10544175" y="458788"/>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6</a:t>
            </a:r>
          </a:p>
        </p:txBody>
      </p:sp>
      <p:sp>
        <p:nvSpPr>
          <p:cNvPr id="19" name="AutoShape 13">
            <a:extLst>
              <a:ext uri="{FF2B5EF4-FFF2-40B4-BE49-F238E27FC236}">
                <a16:creationId xmlns:a16="http://schemas.microsoft.com/office/drawing/2014/main" id="{C3A28517-7FF0-4140-A4A9-02871B2D258E}"/>
              </a:ext>
            </a:extLst>
          </p:cNvPr>
          <p:cNvSpPr>
            <a:spLocks noChangeArrowheads="1"/>
          </p:cNvSpPr>
          <p:nvPr/>
        </p:nvSpPr>
        <p:spPr bwMode="auto">
          <a:xfrm>
            <a:off x="10531475" y="446088"/>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7</a:t>
            </a:r>
          </a:p>
        </p:txBody>
      </p:sp>
      <p:sp>
        <p:nvSpPr>
          <p:cNvPr id="20" name="AutoShape 13">
            <a:extLst>
              <a:ext uri="{FF2B5EF4-FFF2-40B4-BE49-F238E27FC236}">
                <a16:creationId xmlns:a16="http://schemas.microsoft.com/office/drawing/2014/main" id="{16632C0E-63DD-40DF-BB9F-88DD155D57A2}"/>
              </a:ext>
            </a:extLst>
          </p:cNvPr>
          <p:cNvSpPr>
            <a:spLocks noChangeArrowheads="1"/>
          </p:cNvSpPr>
          <p:nvPr/>
        </p:nvSpPr>
        <p:spPr bwMode="auto">
          <a:xfrm>
            <a:off x="10529888" y="446088"/>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8</a:t>
            </a:r>
          </a:p>
        </p:txBody>
      </p:sp>
      <p:sp>
        <p:nvSpPr>
          <p:cNvPr id="21" name="AutoShape 13">
            <a:extLst>
              <a:ext uri="{FF2B5EF4-FFF2-40B4-BE49-F238E27FC236}">
                <a16:creationId xmlns:a16="http://schemas.microsoft.com/office/drawing/2014/main" id="{8B7DA5A1-AB39-4C86-B4E4-72577F8136D3}"/>
              </a:ext>
            </a:extLst>
          </p:cNvPr>
          <p:cNvSpPr>
            <a:spLocks noChangeArrowheads="1"/>
          </p:cNvSpPr>
          <p:nvPr/>
        </p:nvSpPr>
        <p:spPr bwMode="auto">
          <a:xfrm>
            <a:off x="10525125" y="446088"/>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9</a:t>
            </a:r>
          </a:p>
        </p:txBody>
      </p:sp>
      <p:sp>
        <p:nvSpPr>
          <p:cNvPr id="22" name="AutoShape 13">
            <a:extLst>
              <a:ext uri="{FF2B5EF4-FFF2-40B4-BE49-F238E27FC236}">
                <a16:creationId xmlns:a16="http://schemas.microsoft.com/office/drawing/2014/main" id="{9AF48910-CB06-4229-B867-B645B065CCF1}"/>
              </a:ext>
            </a:extLst>
          </p:cNvPr>
          <p:cNvSpPr>
            <a:spLocks noChangeArrowheads="1"/>
          </p:cNvSpPr>
          <p:nvPr/>
        </p:nvSpPr>
        <p:spPr bwMode="auto">
          <a:xfrm>
            <a:off x="10544175" y="446088"/>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10</a:t>
            </a:r>
          </a:p>
        </p:txBody>
      </p:sp>
      <p:sp>
        <p:nvSpPr>
          <p:cNvPr id="23" name="AutoShape 13">
            <a:extLst>
              <a:ext uri="{FF2B5EF4-FFF2-40B4-BE49-F238E27FC236}">
                <a16:creationId xmlns:a16="http://schemas.microsoft.com/office/drawing/2014/main" id="{DDE1078B-B91D-4C7E-99DA-103F438C08CF}"/>
              </a:ext>
            </a:extLst>
          </p:cNvPr>
          <p:cNvSpPr>
            <a:spLocks noChangeArrowheads="1"/>
          </p:cNvSpPr>
          <p:nvPr/>
        </p:nvSpPr>
        <p:spPr bwMode="auto">
          <a:xfrm>
            <a:off x="10531475" y="458788"/>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1</a:t>
            </a:r>
          </a:p>
        </p:txBody>
      </p:sp>
      <p:sp>
        <p:nvSpPr>
          <p:cNvPr id="24" name="AutoShape 13">
            <a:extLst>
              <a:ext uri="{FF2B5EF4-FFF2-40B4-BE49-F238E27FC236}">
                <a16:creationId xmlns:a16="http://schemas.microsoft.com/office/drawing/2014/main" id="{8A1D8D02-2955-48D7-8897-E1D7A6FF35A8}"/>
              </a:ext>
            </a:extLst>
          </p:cNvPr>
          <p:cNvSpPr>
            <a:spLocks noChangeArrowheads="1"/>
          </p:cNvSpPr>
          <p:nvPr/>
        </p:nvSpPr>
        <p:spPr bwMode="auto">
          <a:xfrm>
            <a:off x="10526713" y="446088"/>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2</a:t>
            </a:r>
          </a:p>
        </p:txBody>
      </p:sp>
      <p:sp>
        <p:nvSpPr>
          <p:cNvPr id="25" name="AutoShape 13">
            <a:extLst>
              <a:ext uri="{FF2B5EF4-FFF2-40B4-BE49-F238E27FC236}">
                <a16:creationId xmlns:a16="http://schemas.microsoft.com/office/drawing/2014/main" id="{A882F553-79DB-4BF0-A670-9E52CF04FD04}"/>
              </a:ext>
            </a:extLst>
          </p:cNvPr>
          <p:cNvSpPr>
            <a:spLocks noChangeArrowheads="1"/>
          </p:cNvSpPr>
          <p:nvPr/>
        </p:nvSpPr>
        <p:spPr bwMode="auto">
          <a:xfrm>
            <a:off x="10515600" y="458788"/>
            <a:ext cx="1371600" cy="1219200"/>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5400" b="1">
                <a:solidFill>
                  <a:srgbClr val="002060"/>
                </a:solidFill>
                <a:latin typeface=".VnTime" panose="020B7200000000000000" pitchFamily="34" charset="0"/>
              </a:rPr>
              <a:t>3</a:t>
            </a:r>
          </a:p>
        </p:txBody>
      </p:sp>
      <p:sp>
        <p:nvSpPr>
          <p:cNvPr id="28" name="AutoShape 13">
            <a:extLst>
              <a:ext uri="{FF2B5EF4-FFF2-40B4-BE49-F238E27FC236}">
                <a16:creationId xmlns:a16="http://schemas.microsoft.com/office/drawing/2014/main" id="{42A0C392-6A1A-40F2-9CE0-30CFFE955943}"/>
              </a:ext>
            </a:extLst>
          </p:cNvPr>
          <p:cNvSpPr>
            <a:spLocks noChangeArrowheads="1"/>
          </p:cNvSpPr>
          <p:nvPr/>
        </p:nvSpPr>
        <p:spPr bwMode="auto">
          <a:xfrm>
            <a:off x="10382250" y="309563"/>
            <a:ext cx="1638300" cy="1519237"/>
          </a:xfrm>
          <a:prstGeom prst="star16">
            <a:avLst>
              <a:gd name="adj" fmla="val 37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2060"/>
                </a:solidFill>
                <a:latin typeface="Times New Roman" panose="02020603050405020304" pitchFamily="18" charset="0"/>
                <a:cs typeface="Times New Roman" panose="02020603050405020304" pitchFamily="18" charset="0"/>
              </a:rPr>
              <a:t>Bắt đầu</a:t>
            </a:r>
          </a:p>
        </p:txBody>
      </p:sp>
      <p:sp>
        <p:nvSpPr>
          <p:cNvPr id="29" name="TextBox 28">
            <a:extLst>
              <a:ext uri="{FF2B5EF4-FFF2-40B4-BE49-F238E27FC236}">
                <a16:creationId xmlns:a16="http://schemas.microsoft.com/office/drawing/2014/main" id="{127DAE6F-5E13-4500-BD24-3A177FB8C6BD}"/>
              </a:ext>
            </a:extLst>
          </p:cNvPr>
          <p:cNvSpPr txBox="1">
            <a:spLocks noChangeArrowheads="1"/>
          </p:cNvSpPr>
          <p:nvPr/>
        </p:nvSpPr>
        <p:spPr bwMode="auto">
          <a:xfrm>
            <a:off x="3733800" y="171450"/>
            <a:ext cx="5700713" cy="26574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ts val="5000"/>
              </a:lnSpc>
              <a:spcBef>
                <a:spcPct val="0"/>
              </a:spcBef>
              <a:buFontTx/>
              <a:buNone/>
            </a:pPr>
            <a:r>
              <a:rPr lang="en-US" altLang="en-US" sz="4000">
                <a:solidFill>
                  <a:srgbClr val="002060"/>
                </a:solidFill>
                <a:latin typeface="Times New Roman" panose="02020603050405020304" pitchFamily="18" charset="0"/>
                <a:cs typeface="Times New Roman" panose="02020603050405020304" pitchFamily="18" charset="0"/>
              </a:rPr>
              <a:t>- Sấm động biển Đồ Sơn,</a:t>
            </a:r>
          </a:p>
          <a:p>
            <a:pPr algn="just" eaLnBrk="1" hangingPunct="1">
              <a:lnSpc>
                <a:spcPts val="5000"/>
              </a:lnSpc>
              <a:spcBef>
                <a:spcPct val="0"/>
              </a:spcBef>
              <a:buFontTx/>
              <a:buNone/>
            </a:pPr>
            <a:r>
              <a:rPr lang="en-US" altLang="en-US" sz="4000">
                <a:solidFill>
                  <a:srgbClr val="002060"/>
                </a:solidFill>
                <a:latin typeface="Times New Roman" panose="02020603050405020304" pitchFamily="18" charset="0"/>
                <a:cs typeface="Times New Roman" panose="02020603050405020304" pitchFamily="18" charset="0"/>
              </a:rPr>
              <a:t>  Vác nồi rang thóc.</a:t>
            </a:r>
          </a:p>
          <a:p>
            <a:pPr algn="just" eaLnBrk="1" hangingPunct="1">
              <a:lnSpc>
                <a:spcPts val="5000"/>
              </a:lnSpc>
              <a:spcBef>
                <a:spcPct val="0"/>
              </a:spcBef>
              <a:buFontTx/>
              <a:buNone/>
            </a:pPr>
            <a:r>
              <a:rPr lang="en-US" altLang="en-US" sz="4000">
                <a:solidFill>
                  <a:srgbClr val="002060"/>
                </a:solidFill>
                <a:latin typeface="Times New Roman" panose="02020603050405020304" pitchFamily="18" charset="0"/>
                <a:cs typeface="Times New Roman" panose="02020603050405020304" pitchFamily="18" charset="0"/>
              </a:rPr>
              <a:t>  Sấm động bên Sóc,</a:t>
            </a:r>
          </a:p>
          <a:p>
            <a:pPr algn="just" eaLnBrk="1" hangingPunct="1">
              <a:lnSpc>
                <a:spcPts val="5000"/>
              </a:lnSpc>
              <a:spcBef>
                <a:spcPct val="0"/>
              </a:spcBef>
              <a:buFontTx/>
              <a:buNone/>
            </a:pPr>
            <a:r>
              <a:rPr lang="en-US" altLang="en-US" sz="4000">
                <a:solidFill>
                  <a:srgbClr val="002060"/>
                </a:solidFill>
                <a:latin typeface="Times New Roman" panose="02020603050405020304" pitchFamily="18" charset="0"/>
                <a:cs typeface="Times New Roman" panose="02020603050405020304" pitchFamily="18" charset="0"/>
              </a:rPr>
              <a:t>  Đổ thóc ra phơi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anim calcmode="lin" valueType="num">
                                      <p:cBhvr>
                                        <p:cTn id="8" dur="2000" fill="hold"/>
                                        <p:tgtEl>
                                          <p:spTgt spid="29"/>
                                        </p:tgtEl>
                                        <p:attrNameLst>
                                          <p:attrName>ppt_x</p:attrName>
                                        </p:attrNameLst>
                                      </p:cBhvr>
                                      <p:tavLst>
                                        <p:tav tm="0">
                                          <p:val>
                                            <p:strVal val="#ppt_x"/>
                                          </p:val>
                                        </p:tav>
                                        <p:tav tm="100000">
                                          <p:val>
                                            <p:strVal val="#ppt_x"/>
                                          </p:val>
                                        </p:tav>
                                      </p:tavLst>
                                    </p:anim>
                                    <p:anim calcmode="lin" valueType="num">
                                      <p:cBhvr>
                                        <p:cTn id="9" dur="2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xit" presetSubtype="32" fill="hold" grpId="0" nodeType="clickEffect">
                                  <p:stCondLst>
                                    <p:cond delay="0"/>
                                  </p:stCondLst>
                                  <p:childTnLst>
                                    <p:anim calcmode="lin" valueType="num">
                                      <p:cBhvr>
                                        <p:cTn id="20" dur="2000"/>
                                        <p:tgtEl>
                                          <p:spTgt spid="28"/>
                                        </p:tgtEl>
                                        <p:attrNameLst>
                                          <p:attrName>ppt_w</p:attrName>
                                        </p:attrNameLst>
                                      </p:cBhvr>
                                      <p:tavLst>
                                        <p:tav tm="0">
                                          <p:val>
                                            <p:strVal val="ppt_w"/>
                                          </p:val>
                                        </p:tav>
                                        <p:tav tm="100000">
                                          <p:val>
                                            <p:fltVal val="0"/>
                                          </p:val>
                                        </p:tav>
                                      </p:tavLst>
                                    </p:anim>
                                    <p:anim calcmode="lin" valueType="num">
                                      <p:cBhvr>
                                        <p:cTn id="21" dur="2000"/>
                                        <p:tgtEl>
                                          <p:spTgt spid="28"/>
                                        </p:tgtEl>
                                        <p:attrNameLst>
                                          <p:attrName>ppt_h</p:attrName>
                                        </p:attrNameLst>
                                      </p:cBhvr>
                                      <p:tavLst>
                                        <p:tav tm="0">
                                          <p:val>
                                            <p:strVal val="ppt_h"/>
                                          </p:val>
                                        </p:tav>
                                        <p:tav tm="100000">
                                          <p:val>
                                            <p:fltVal val="0"/>
                                          </p:val>
                                        </p:tav>
                                      </p:tavLst>
                                    </p:anim>
                                    <p:set>
                                      <p:cBhvr>
                                        <p:cTn id="22" dur="1" fill="hold">
                                          <p:stCondLst>
                                            <p:cond delay="1999"/>
                                          </p:stCondLst>
                                        </p:cTn>
                                        <p:tgtEl>
                                          <p:spTgt spid="28"/>
                                        </p:tgtEl>
                                        <p:attrNameLst>
                                          <p:attrName>style.visibility</p:attrName>
                                        </p:attrNameLst>
                                      </p:cBhvr>
                                      <p:to>
                                        <p:strVal val="hidden"/>
                                      </p:to>
                                    </p:set>
                                  </p:childTnLst>
                                  <p:subTnLst>
                                    <p:audio>
                                      <p:cMediaNode vol="100000">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par>
                          <p:cTn id="23" fill="hold" nodeType="afterGroup">
                            <p:stCondLst>
                              <p:cond delay="2000"/>
                            </p:stCondLst>
                            <p:childTnLst>
                              <p:par>
                                <p:cTn id="24" presetID="23" presetClass="exit" presetSubtype="32" fill="hold" grpId="0" nodeType="afterEffect">
                                  <p:stCondLst>
                                    <p:cond delay="60000"/>
                                  </p:stCondLst>
                                  <p:childTnLst>
                                    <p:anim calcmode="lin" valueType="num">
                                      <p:cBhvr>
                                        <p:cTn id="25" dur="5000"/>
                                        <p:tgtEl>
                                          <p:spTgt spid="25"/>
                                        </p:tgtEl>
                                        <p:attrNameLst>
                                          <p:attrName>ppt_w</p:attrName>
                                        </p:attrNameLst>
                                      </p:cBhvr>
                                      <p:tavLst>
                                        <p:tav tm="0">
                                          <p:val>
                                            <p:strVal val="ppt_w"/>
                                          </p:val>
                                        </p:tav>
                                        <p:tav tm="100000">
                                          <p:val>
                                            <p:fltVal val="0"/>
                                          </p:val>
                                        </p:tav>
                                      </p:tavLst>
                                    </p:anim>
                                    <p:anim calcmode="lin" valueType="num">
                                      <p:cBhvr>
                                        <p:cTn id="26" dur="5000"/>
                                        <p:tgtEl>
                                          <p:spTgt spid="25"/>
                                        </p:tgtEl>
                                        <p:attrNameLst>
                                          <p:attrName>ppt_h</p:attrName>
                                        </p:attrNameLst>
                                      </p:cBhvr>
                                      <p:tavLst>
                                        <p:tav tm="0">
                                          <p:val>
                                            <p:strVal val="ppt_h"/>
                                          </p:val>
                                        </p:tav>
                                        <p:tav tm="100000">
                                          <p:val>
                                            <p:fltVal val="0"/>
                                          </p:val>
                                        </p:tav>
                                      </p:tavLst>
                                    </p:anim>
                                    <p:set>
                                      <p:cBhvr>
                                        <p:cTn id="27" dur="1" fill="hold">
                                          <p:stCondLst>
                                            <p:cond delay="4999"/>
                                          </p:stCondLst>
                                        </p:cTn>
                                        <p:tgtEl>
                                          <p:spTgt spid="25"/>
                                        </p:tgtEl>
                                        <p:attrNameLst>
                                          <p:attrName>style.visibility</p:attrName>
                                        </p:attrNameLst>
                                      </p:cBhvr>
                                      <p:to>
                                        <p:strVal val="hidden"/>
                                      </p:to>
                                    </p:set>
                                  </p:childTnLst>
                                  <p:subTnLst>
                                    <p:audio>
                                      <p:cMediaNode vol="100000">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8" fill="hold" nodeType="afterGroup">
                            <p:stCondLst>
                              <p:cond delay="67000"/>
                            </p:stCondLst>
                            <p:childTnLst>
                              <p:par>
                                <p:cTn id="29" presetID="23" presetClass="exit" presetSubtype="32" fill="hold" grpId="0" nodeType="afterEffect">
                                  <p:stCondLst>
                                    <p:cond delay="60000"/>
                                  </p:stCondLst>
                                  <p:childTnLst>
                                    <p:anim calcmode="lin" valueType="num">
                                      <p:cBhvr>
                                        <p:cTn id="30" dur="5000"/>
                                        <p:tgtEl>
                                          <p:spTgt spid="24"/>
                                        </p:tgtEl>
                                        <p:attrNameLst>
                                          <p:attrName>ppt_w</p:attrName>
                                        </p:attrNameLst>
                                      </p:cBhvr>
                                      <p:tavLst>
                                        <p:tav tm="0">
                                          <p:val>
                                            <p:strVal val="ppt_w"/>
                                          </p:val>
                                        </p:tav>
                                        <p:tav tm="100000">
                                          <p:val>
                                            <p:fltVal val="0"/>
                                          </p:val>
                                        </p:tav>
                                      </p:tavLst>
                                    </p:anim>
                                    <p:anim calcmode="lin" valueType="num">
                                      <p:cBhvr>
                                        <p:cTn id="31" dur="5000"/>
                                        <p:tgtEl>
                                          <p:spTgt spid="24"/>
                                        </p:tgtEl>
                                        <p:attrNameLst>
                                          <p:attrName>ppt_h</p:attrName>
                                        </p:attrNameLst>
                                      </p:cBhvr>
                                      <p:tavLst>
                                        <p:tav tm="0">
                                          <p:val>
                                            <p:strVal val="ppt_h"/>
                                          </p:val>
                                        </p:tav>
                                        <p:tav tm="100000">
                                          <p:val>
                                            <p:fltVal val="0"/>
                                          </p:val>
                                        </p:tav>
                                      </p:tavLst>
                                    </p:anim>
                                    <p:set>
                                      <p:cBhvr>
                                        <p:cTn id="32" dur="1" fill="hold">
                                          <p:stCondLst>
                                            <p:cond delay="4999"/>
                                          </p:stCondLst>
                                        </p:cTn>
                                        <p:tgtEl>
                                          <p:spTgt spid="24"/>
                                        </p:tgtEl>
                                        <p:attrNameLst>
                                          <p:attrName>style.visibility</p:attrName>
                                        </p:attrNameLst>
                                      </p:cBhvr>
                                      <p:to>
                                        <p:strVal val="hidden"/>
                                      </p:to>
                                    </p:set>
                                  </p:childTnLst>
                                  <p:subTnLst>
                                    <p:audio>
                                      <p:cMediaNode vol="100000">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3" fill="hold" nodeType="afterGroup">
                            <p:stCondLst>
                              <p:cond delay="132000"/>
                            </p:stCondLst>
                            <p:childTnLst>
                              <p:par>
                                <p:cTn id="34" presetID="23" presetClass="exit" presetSubtype="32" fill="hold" grpId="0" nodeType="afterEffect">
                                  <p:stCondLst>
                                    <p:cond delay="60000"/>
                                  </p:stCondLst>
                                  <p:childTnLst>
                                    <p:anim calcmode="lin" valueType="num">
                                      <p:cBhvr>
                                        <p:cTn id="35" dur="500"/>
                                        <p:tgtEl>
                                          <p:spTgt spid="23"/>
                                        </p:tgtEl>
                                        <p:attrNameLst>
                                          <p:attrName>ppt_w</p:attrName>
                                        </p:attrNameLst>
                                      </p:cBhvr>
                                      <p:tavLst>
                                        <p:tav tm="0">
                                          <p:val>
                                            <p:strVal val="ppt_w"/>
                                          </p:val>
                                        </p:tav>
                                        <p:tav tm="100000">
                                          <p:val>
                                            <p:fltVal val="0"/>
                                          </p:val>
                                        </p:tav>
                                      </p:tavLst>
                                    </p:anim>
                                    <p:anim calcmode="lin" valueType="num">
                                      <p:cBhvr>
                                        <p:cTn id="36" dur="500"/>
                                        <p:tgtEl>
                                          <p:spTgt spid="23"/>
                                        </p:tgtEl>
                                        <p:attrNameLst>
                                          <p:attrName>ppt_h</p:attrName>
                                        </p:attrNameLst>
                                      </p:cBhvr>
                                      <p:tavLst>
                                        <p:tav tm="0">
                                          <p:val>
                                            <p:strVal val="ppt_h"/>
                                          </p:val>
                                        </p:tav>
                                        <p:tav tm="100000">
                                          <p:val>
                                            <p:fltVal val="0"/>
                                          </p:val>
                                        </p:tav>
                                      </p:tavLst>
                                    </p:anim>
                                    <p:set>
                                      <p:cBhvr>
                                        <p:cTn id="37" dur="1" fill="hold">
                                          <p:stCondLst>
                                            <p:cond delay="499"/>
                                          </p:stCondLst>
                                        </p:cTn>
                                        <p:tgtEl>
                                          <p:spTgt spid="23"/>
                                        </p:tgtEl>
                                        <p:attrNameLst>
                                          <p:attrName>style.visibility</p:attrName>
                                        </p:attrNameLst>
                                      </p:cBhvr>
                                      <p:to>
                                        <p:strVal val="hidden"/>
                                      </p:to>
                                    </p:set>
                                  </p:childTnLst>
                                  <p:subTnLst>
                                    <p:audio>
                                      <p:cMediaNode vol="100000">
                                        <p:cTn display="0" masterRel="sameClick">
                                          <p:stCondLst>
                                            <p:cond evt="begin" delay="0">
                                              <p:tn val="34"/>
                                            </p:cond>
                                          </p:stCondLst>
                                          <p:endCondLst>
                                            <p:cond evt="onStopAudio" delay="0">
                                              <p:tgtEl>
                                                <p:sldTgt/>
                                              </p:tgtEl>
                                            </p:cond>
                                          </p:endCondLst>
                                        </p:cTn>
                                        <p:tgtEl>
                                          <p:sndTgt r:embed="rId3" name="click.wav"/>
                                        </p:tgtEl>
                                      </p:cMediaNode>
                                    </p:audio>
                                  </p:subTnLst>
                                </p:cTn>
                              </p:par>
                            </p:childTnLst>
                          </p:cTn>
                        </p:par>
                        <p:par>
                          <p:cTn id="38" fill="hold" nodeType="afterGroup">
                            <p:stCondLst>
                              <p:cond delay="192500"/>
                            </p:stCondLst>
                            <p:childTnLst>
                              <p:par>
                                <p:cTn id="39" presetID="23" presetClass="exit" presetSubtype="32" fill="hold" grpId="0" nodeType="afterEffect">
                                  <p:stCondLst>
                                    <p:cond delay="0"/>
                                  </p:stCondLst>
                                  <p:childTnLst>
                                    <p:anim calcmode="lin" valueType="num">
                                      <p:cBhvr>
                                        <p:cTn id="40" dur="500"/>
                                        <p:tgtEl>
                                          <p:spTgt spid="22"/>
                                        </p:tgtEl>
                                        <p:attrNameLst>
                                          <p:attrName>ppt_w</p:attrName>
                                        </p:attrNameLst>
                                      </p:cBhvr>
                                      <p:tavLst>
                                        <p:tav tm="0">
                                          <p:val>
                                            <p:strVal val="ppt_w"/>
                                          </p:val>
                                        </p:tav>
                                        <p:tav tm="100000">
                                          <p:val>
                                            <p:fltVal val="0"/>
                                          </p:val>
                                        </p:tav>
                                      </p:tavLst>
                                    </p:anim>
                                    <p:anim calcmode="lin" valueType="num">
                                      <p:cBhvr>
                                        <p:cTn id="41" dur="500"/>
                                        <p:tgtEl>
                                          <p:spTgt spid="22"/>
                                        </p:tgtEl>
                                        <p:attrNameLst>
                                          <p:attrName>ppt_h</p:attrName>
                                        </p:attrNameLst>
                                      </p:cBhvr>
                                      <p:tavLst>
                                        <p:tav tm="0">
                                          <p:val>
                                            <p:strVal val="ppt_h"/>
                                          </p:val>
                                        </p:tav>
                                        <p:tav tm="100000">
                                          <p:val>
                                            <p:fltVal val="0"/>
                                          </p:val>
                                        </p:tav>
                                      </p:tavLst>
                                    </p:anim>
                                    <p:set>
                                      <p:cBhvr>
                                        <p:cTn id="42" dur="1" fill="hold">
                                          <p:stCondLst>
                                            <p:cond delay="499"/>
                                          </p:stCondLst>
                                        </p:cTn>
                                        <p:tgtEl>
                                          <p:spTgt spid="22"/>
                                        </p:tgtEl>
                                        <p:attrNameLst>
                                          <p:attrName>style.visibility</p:attrName>
                                        </p:attrNameLst>
                                      </p:cBhvr>
                                      <p:to>
                                        <p:strVal val="hidden"/>
                                      </p:to>
                                    </p:set>
                                  </p:childTnLst>
                                  <p:subTnLst>
                                    <p:audio>
                                      <p:cMediaNode vol="100000">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3" fill="hold" nodeType="afterGroup">
                            <p:stCondLst>
                              <p:cond delay="193000"/>
                            </p:stCondLst>
                            <p:childTnLst>
                              <p:par>
                                <p:cTn id="44" presetID="23" presetClass="exit" presetSubtype="32" fill="hold" grpId="0" nodeType="afterEffect">
                                  <p:stCondLst>
                                    <p:cond delay="0"/>
                                  </p:stCondLst>
                                  <p:childTnLst>
                                    <p:anim calcmode="lin" valueType="num">
                                      <p:cBhvr>
                                        <p:cTn id="45" dur="500"/>
                                        <p:tgtEl>
                                          <p:spTgt spid="21"/>
                                        </p:tgtEl>
                                        <p:attrNameLst>
                                          <p:attrName>ppt_w</p:attrName>
                                        </p:attrNameLst>
                                      </p:cBhvr>
                                      <p:tavLst>
                                        <p:tav tm="0">
                                          <p:val>
                                            <p:strVal val="ppt_w"/>
                                          </p:val>
                                        </p:tav>
                                        <p:tav tm="100000">
                                          <p:val>
                                            <p:fltVal val="0"/>
                                          </p:val>
                                        </p:tav>
                                      </p:tavLst>
                                    </p:anim>
                                    <p:anim calcmode="lin" valueType="num">
                                      <p:cBhvr>
                                        <p:cTn id="46" dur="500"/>
                                        <p:tgtEl>
                                          <p:spTgt spid="21"/>
                                        </p:tgtEl>
                                        <p:attrNameLst>
                                          <p:attrName>ppt_h</p:attrName>
                                        </p:attrNameLst>
                                      </p:cBhvr>
                                      <p:tavLst>
                                        <p:tav tm="0">
                                          <p:val>
                                            <p:strVal val="ppt_h"/>
                                          </p:val>
                                        </p:tav>
                                        <p:tav tm="100000">
                                          <p:val>
                                            <p:fltVal val="0"/>
                                          </p:val>
                                        </p:tav>
                                      </p:tavLst>
                                    </p:anim>
                                    <p:set>
                                      <p:cBhvr>
                                        <p:cTn id="47" dur="1" fill="hold">
                                          <p:stCondLst>
                                            <p:cond delay="499"/>
                                          </p:stCondLst>
                                        </p:cTn>
                                        <p:tgtEl>
                                          <p:spTgt spid="21"/>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8" fill="hold" nodeType="afterGroup">
                            <p:stCondLst>
                              <p:cond delay="193500"/>
                            </p:stCondLst>
                            <p:childTnLst>
                              <p:par>
                                <p:cTn id="49" presetID="23" presetClass="exit" presetSubtype="32" fill="hold" grpId="0" nodeType="afterEffect">
                                  <p:stCondLst>
                                    <p:cond delay="0"/>
                                  </p:stCondLst>
                                  <p:childTnLst>
                                    <p:anim calcmode="lin" valueType="num">
                                      <p:cBhvr>
                                        <p:cTn id="50" dur="500"/>
                                        <p:tgtEl>
                                          <p:spTgt spid="20"/>
                                        </p:tgtEl>
                                        <p:attrNameLst>
                                          <p:attrName>ppt_w</p:attrName>
                                        </p:attrNameLst>
                                      </p:cBhvr>
                                      <p:tavLst>
                                        <p:tav tm="0">
                                          <p:val>
                                            <p:strVal val="ppt_w"/>
                                          </p:val>
                                        </p:tav>
                                        <p:tav tm="100000">
                                          <p:val>
                                            <p:fltVal val="0"/>
                                          </p:val>
                                        </p:tav>
                                      </p:tavLst>
                                    </p:anim>
                                    <p:anim calcmode="lin" valueType="num">
                                      <p:cBhvr>
                                        <p:cTn id="51" dur="500"/>
                                        <p:tgtEl>
                                          <p:spTgt spid="20"/>
                                        </p:tgtEl>
                                        <p:attrNameLst>
                                          <p:attrName>ppt_h</p:attrName>
                                        </p:attrNameLst>
                                      </p:cBhvr>
                                      <p:tavLst>
                                        <p:tav tm="0">
                                          <p:val>
                                            <p:strVal val="ppt_h"/>
                                          </p:val>
                                        </p:tav>
                                        <p:tav tm="100000">
                                          <p:val>
                                            <p:fltVal val="0"/>
                                          </p:val>
                                        </p:tav>
                                      </p:tavLst>
                                    </p:anim>
                                    <p:set>
                                      <p:cBhvr>
                                        <p:cTn id="52" dur="1" fill="hold">
                                          <p:stCondLst>
                                            <p:cond delay="499"/>
                                          </p:stCondLst>
                                        </p:cTn>
                                        <p:tgtEl>
                                          <p:spTgt spid="20"/>
                                        </p:tgtEl>
                                        <p:attrNameLst>
                                          <p:attrName>style.visibility</p:attrName>
                                        </p:attrNameLst>
                                      </p:cBhvr>
                                      <p:to>
                                        <p:strVal val="hidden"/>
                                      </p:to>
                                    </p:set>
                                  </p:childTnLst>
                                  <p:subTnLst>
                                    <p:audio>
                                      <p:cMediaNode vol="100000">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3" fill="hold" nodeType="afterGroup">
                            <p:stCondLst>
                              <p:cond delay="194000"/>
                            </p:stCondLst>
                            <p:childTnLst>
                              <p:par>
                                <p:cTn id="54" presetID="23" presetClass="exit" presetSubtype="32" fill="hold" grpId="0" nodeType="afterEffect">
                                  <p:stCondLst>
                                    <p:cond delay="0"/>
                                  </p:stCondLst>
                                  <p:childTnLst>
                                    <p:anim calcmode="lin" valueType="num">
                                      <p:cBhvr>
                                        <p:cTn id="55" dur="500"/>
                                        <p:tgtEl>
                                          <p:spTgt spid="19"/>
                                        </p:tgtEl>
                                        <p:attrNameLst>
                                          <p:attrName>ppt_w</p:attrName>
                                        </p:attrNameLst>
                                      </p:cBhvr>
                                      <p:tavLst>
                                        <p:tav tm="0">
                                          <p:val>
                                            <p:strVal val="ppt_w"/>
                                          </p:val>
                                        </p:tav>
                                        <p:tav tm="100000">
                                          <p:val>
                                            <p:fltVal val="0"/>
                                          </p:val>
                                        </p:tav>
                                      </p:tavLst>
                                    </p:anim>
                                    <p:anim calcmode="lin" valueType="num">
                                      <p:cBhvr>
                                        <p:cTn id="56" dur="500"/>
                                        <p:tgtEl>
                                          <p:spTgt spid="19"/>
                                        </p:tgtEl>
                                        <p:attrNameLst>
                                          <p:attrName>ppt_h</p:attrName>
                                        </p:attrNameLst>
                                      </p:cBhvr>
                                      <p:tavLst>
                                        <p:tav tm="0">
                                          <p:val>
                                            <p:strVal val="ppt_h"/>
                                          </p:val>
                                        </p:tav>
                                        <p:tav tm="100000">
                                          <p:val>
                                            <p:fltVal val="0"/>
                                          </p:val>
                                        </p:tav>
                                      </p:tavLst>
                                    </p:anim>
                                    <p:set>
                                      <p:cBhvr>
                                        <p:cTn id="57" dur="1" fill="hold">
                                          <p:stCondLst>
                                            <p:cond delay="499"/>
                                          </p:stCondLst>
                                        </p:cTn>
                                        <p:tgtEl>
                                          <p:spTgt spid="19"/>
                                        </p:tgtEl>
                                        <p:attrNameLst>
                                          <p:attrName>style.visibility</p:attrName>
                                        </p:attrNameLst>
                                      </p:cBhvr>
                                      <p:to>
                                        <p:strVal val="hidden"/>
                                      </p:to>
                                    </p:set>
                                  </p:childTnLst>
                                  <p:subTnLst>
                                    <p:audio>
                                      <p:cMediaNode vol="100000">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par>
                          <p:cTn id="58" fill="hold" nodeType="afterGroup">
                            <p:stCondLst>
                              <p:cond delay="194500"/>
                            </p:stCondLst>
                            <p:childTnLst>
                              <p:par>
                                <p:cTn id="59" presetID="23" presetClass="exit" presetSubtype="32" fill="hold" grpId="0" nodeType="afterEffect">
                                  <p:stCondLst>
                                    <p:cond delay="0"/>
                                  </p:stCondLst>
                                  <p:childTnLst>
                                    <p:anim calcmode="lin" valueType="num">
                                      <p:cBhvr>
                                        <p:cTn id="60" dur="500"/>
                                        <p:tgtEl>
                                          <p:spTgt spid="18"/>
                                        </p:tgtEl>
                                        <p:attrNameLst>
                                          <p:attrName>ppt_w</p:attrName>
                                        </p:attrNameLst>
                                      </p:cBhvr>
                                      <p:tavLst>
                                        <p:tav tm="0">
                                          <p:val>
                                            <p:strVal val="ppt_w"/>
                                          </p:val>
                                        </p:tav>
                                        <p:tav tm="100000">
                                          <p:val>
                                            <p:fltVal val="0"/>
                                          </p:val>
                                        </p:tav>
                                      </p:tavLst>
                                    </p:anim>
                                    <p:anim calcmode="lin" valueType="num">
                                      <p:cBhvr>
                                        <p:cTn id="61" dur="500"/>
                                        <p:tgtEl>
                                          <p:spTgt spid="18"/>
                                        </p:tgtEl>
                                        <p:attrNameLst>
                                          <p:attrName>ppt_h</p:attrName>
                                        </p:attrNameLst>
                                      </p:cBhvr>
                                      <p:tavLst>
                                        <p:tav tm="0">
                                          <p:val>
                                            <p:strVal val="ppt_h"/>
                                          </p:val>
                                        </p:tav>
                                        <p:tav tm="100000">
                                          <p:val>
                                            <p:fltVal val="0"/>
                                          </p:val>
                                        </p:tav>
                                      </p:tavLst>
                                    </p:anim>
                                    <p:set>
                                      <p:cBhvr>
                                        <p:cTn id="62" dur="1" fill="hold">
                                          <p:stCondLst>
                                            <p:cond delay="499"/>
                                          </p:stCondLst>
                                        </p:cTn>
                                        <p:tgtEl>
                                          <p:spTgt spid="18"/>
                                        </p:tgtEl>
                                        <p:attrNameLst>
                                          <p:attrName>style.visibility</p:attrName>
                                        </p:attrNameLst>
                                      </p:cBhvr>
                                      <p:to>
                                        <p:strVal val="hidden"/>
                                      </p:to>
                                    </p:set>
                                  </p:childTnLst>
                                  <p:subTnLst>
                                    <p:audio>
                                      <p:cMediaNode vol="100000">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3" fill="hold" nodeType="afterGroup">
                            <p:stCondLst>
                              <p:cond delay="195000"/>
                            </p:stCondLst>
                            <p:childTnLst>
                              <p:par>
                                <p:cTn id="64" presetID="23" presetClass="exit" presetSubtype="32" fill="hold" grpId="0" nodeType="afterEffect">
                                  <p:stCondLst>
                                    <p:cond delay="0"/>
                                  </p:stCondLst>
                                  <p:childTnLst>
                                    <p:anim calcmode="lin" valueType="num">
                                      <p:cBhvr>
                                        <p:cTn id="65" dur="500"/>
                                        <p:tgtEl>
                                          <p:spTgt spid="17"/>
                                        </p:tgtEl>
                                        <p:attrNameLst>
                                          <p:attrName>ppt_w</p:attrName>
                                        </p:attrNameLst>
                                      </p:cBhvr>
                                      <p:tavLst>
                                        <p:tav tm="0">
                                          <p:val>
                                            <p:strVal val="ppt_w"/>
                                          </p:val>
                                        </p:tav>
                                        <p:tav tm="100000">
                                          <p:val>
                                            <p:fltVal val="0"/>
                                          </p:val>
                                        </p:tav>
                                      </p:tavLst>
                                    </p:anim>
                                    <p:anim calcmode="lin" valueType="num">
                                      <p:cBhvr>
                                        <p:cTn id="66" dur="500"/>
                                        <p:tgtEl>
                                          <p:spTgt spid="17"/>
                                        </p:tgtEl>
                                        <p:attrNameLst>
                                          <p:attrName>ppt_h</p:attrName>
                                        </p:attrNameLst>
                                      </p:cBhvr>
                                      <p:tavLst>
                                        <p:tav tm="0">
                                          <p:val>
                                            <p:strVal val="ppt_h"/>
                                          </p:val>
                                        </p:tav>
                                        <p:tav tm="100000">
                                          <p:val>
                                            <p:fltVal val="0"/>
                                          </p:val>
                                        </p:tav>
                                      </p:tavLst>
                                    </p:anim>
                                    <p:set>
                                      <p:cBhvr>
                                        <p:cTn id="67" dur="1" fill="hold">
                                          <p:stCondLst>
                                            <p:cond delay="499"/>
                                          </p:stCondLst>
                                        </p:cTn>
                                        <p:tgtEl>
                                          <p:spTgt spid="17"/>
                                        </p:tgtEl>
                                        <p:attrNameLst>
                                          <p:attrName>style.visibility</p:attrName>
                                        </p:attrNameLst>
                                      </p:cBhvr>
                                      <p:to>
                                        <p:strVal val="hidden"/>
                                      </p:to>
                                    </p:set>
                                  </p:childTnLst>
                                  <p:subTnLst>
                                    <p:audio>
                                      <p:cMediaNode vol="100000">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68" fill="hold" nodeType="afterGroup">
                            <p:stCondLst>
                              <p:cond delay="195500"/>
                            </p:stCondLst>
                            <p:childTnLst>
                              <p:par>
                                <p:cTn id="69" presetID="23" presetClass="exit" presetSubtype="32" fill="hold" grpId="0" nodeType="afterEffect">
                                  <p:stCondLst>
                                    <p:cond delay="0"/>
                                  </p:stCondLst>
                                  <p:childTnLst>
                                    <p:anim calcmode="lin" valueType="num">
                                      <p:cBhvr>
                                        <p:cTn id="70" dur="500"/>
                                        <p:tgtEl>
                                          <p:spTgt spid="16"/>
                                        </p:tgtEl>
                                        <p:attrNameLst>
                                          <p:attrName>ppt_w</p:attrName>
                                        </p:attrNameLst>
                                      </p:cBhvr>
                                      <p:tavLst>
                                        <p:tav tm="0">
                                          <p:val>
                                            <p:strVal val="ppt_w"/>
                                          </p:val>
                                        </p:tav>
                                        <p:tav tm="100000">
                                          <p:val>
                                            <p:fltVal val="0"/>
                                          </p:val>
                                        </p:tav>
                                      </p:tavLst>
                                    </p:anim>
                                    <p:anim calcmode="lin" valueType="num">
                                      <p:cBhvr>
                                        <p:cTn id="71" dur="500"/>
                                        <p:tgtEl>
                                          <p:spTgt spid="16"/>
                                        </p:tgtEl>
                                        <p:attrNameLst>
                                          <p:attrName>ppt_h</p:attrName>
                                        </p:attrNameLst>
                                      </p:cBhvr>
                                      <p:tavLst>
                                        <p:tav tm="0">
                                          <p:val>
                                            <p:strVal val="ppt_h"/>
                                          </p:val>
                                        </p:tav>
                                        <p:tav tm="100000">
                                          <p:val>
                                            <p:fltVal val="0"/>
                                          </p:val>
                                        </p:tav>
                                      </p:tavLst>
                                    </p:anim>
                                    <p:set>
                                      <p:cBhvr>
                                        <p:cTn id="72" dur="1" fill="hold">
                                          <p:stCondLst>
                                            <p:cond delay="499"/>
                                          </p:stCondLst>
                                        </p:cTn>
                                        <p:tgtEl>
                                          <p:spTgt spid="16"/>
                                        </p:tgtEl>
                                        <p:attrNameLst>
                                          <p:attrName>style.visibility</p:attrName>
                                        </p:attrNameLst>
                                      </p:cBhvr>
                                      <p:to>
                                        <p:strVal val="hidden"/>
                                      </p:to>
                                    </p:set>
                                  </p:childTnLst>
                                  <p:subTnLst>
                                    <p:audio>
                                      <p:cMediaNode vol="100000">
                                        <p:cTn display="0" masterRel="sameClick">
                                          <p:stCondLst>
                                            <p:cond evt="begin" delay="0">
                                              <p:tn val="69"/>
                                            </p:cond>
                                          </p:stCondLst>
                                          <p:endCondLst>
                                            <p:cond evt="onStopAudio" delay="0">
                                              <p:tgtEl>
                                                <p:sldTgt/>
                                              </p:tgtEl>
                                            </p:cond>
                                          </p:endCondLst>
                                        </p:cTn>
                                        <p:tgtEl>
                                          <p:sndTgt r:embed="rId3" name="click.wav"/>
                                        </p:tgtEl>
                                      </p:cMediaNode>
                                    </p:audio>
                                  </p:subTnLst>
                                </p:cTn>
                              </p:par>
                            </p:childTnLst>
                          </p:cTn>
                        </p:par>
                        <p:par>
                          <p:cTn id="73" fill="hold" nodeType="afterGroup">
                            <p:stCondLst>
                              <p:cond delay="196000"/>
                            </p:stCondLst>
                            <p:childTnLst>
                              <p:par>
                                <p:cTn id="74" presetID="23" presetClass="exit" presetSubtype="32" fill="hold" grpId="0" nodeType="afterEffect">
                                  <p:stCondLst>
                                    <p:cond delay="0"/>
                                  </p:stCondLst>
                                  <p:childTnLst>
                                    <p:anim calcmode="lin" valueType="num">
                                      <p:cBhvr>
                                        <p:cTn id="75" dur="500"/>
                                        <p:tgtEl>
                                          <p:spTgt spid="15"/>
                                        </p:tgtEl>
                                        <p:attrNameLst>
                                          <p:attrName>ppt_w</p:attrName>
                                        </p:attrNameLst>
                                      </p:cBhvr>
                                      <p:tavLst>
                                        <p:tav tm="0">
                                          <p:val>
                                            <p:strVal val="ppt_w"/>
                                          </p:val>
                                        </p:tav>
                                        <p:tav tm="100000">
                                          <p:val>
                                            <p:fltVal val="0"/>
                                          </p:val>
                                        </p:tav>
                                      </p:tavLst>
                                    </p:anim>
                                    <p:anim calcmode="lin" valueType="num">
                                      <p:cBhvr>
                                        <p:cTn id="76" dur="500"/>
                                        <p:tgtEl>
                                          <p:spTgt spid="15"/>
                                        </p:tgtEl>
                                        <p:attrNameLst>
                                          <p:attrName>ppt_h</p:attrName>
                                        </p:attrNameLst>
                                      </p:cBhvr>
                                      <p:tavLst>
                                        <p:tav tm="0">
                                          <p:val>
                                            <p:strVal val="ppt_h"/>
                                          </p:val>
                                        </p:tav>
                                        <p:tav tm="100000">
                                          <p:val>
                                            <p:fltVal val="0"/>
                                          </p:val>
                                        </p:tav>
                                      </p:tavLst>
                                    </p:anim>
                                    <p:set>
                                      <p:cBhvr>
                                        <p:cTn id="77" dur="1" fill="hold">
                                          <p:stCondLst>
                                            <p:cond delay="499"/>
                                          </p:stCondLst>
                                        </p:cTn>
                                        <p:tgtEl>
                                          <p:spTgt spid="15"/>
                                        </p:tgtEl>
                                        <p:attrNameLst>
                                          <p:attrName>style.visibility</p:attrName>
                                        </p:attrNameLst>
                                      </p:cBhvr>
                                      <p:to>
                                        <p:strVal val="hidden"/>
                                      </p:to>
                                    </p:set>
                                  </p:childTnLst>
                                  <p:subTnLst>
                                    <p:audio>
                                      <p:cMediaNode vol="100000">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par>
                          <p:cTn id="78" fill="hold" nodeType="afterGroup">
                            <p:stCondLst>
                              <p:cond delay="196500"/>
                            </p:stCondLst>
                            <p:childTnLst>
                              <p:par>
                                <p:cTn id="79" presetID="23" presetClass="exit" presetSubtype="32" fill="hold" grpId="0" nodeType="afterEffect">
                                  <p:stCondLst>
                                    <p:cond delay="0"/>
                                  </p:stCondLst>
                                  <p:childTnLst>
                                    <p:anim calcmode="lin" valueType="num">
                                      <p:cBhvr>
                                        <p:cTn id="80" dur="500"/>
                                        <p:tgtEl>
                                          <p:spTgt spid="14"/>
                                        </p:tgtEl>
                                        <p:attrNameLst>
                                          <p:attrName>ppt_w</p:attrName>
                                        </p:attrNameLst>
                                      </p:cBhvr>
                                      <p:tavLst>
                                        <p:tav tm="0">
                                          <p:val>
                                            <p:strVal val="ppt_w"/>
                                          </p:val>
                                        </p:tav>
                                        <p:tav tm="100000">
                                          <p:val>
                                            <p:fltVal val="0"/>
                                          </p:val>
                                        </p:tav>
                                      </p:tavLst>
                                    </p:anim>
                                    <p:anim calcmode="lin" valueType="num">
                                      <p:cBhvr>
                                        <p:cTn id="81" dur="500"/>
                                        <p:tgtEl>
                                          <p:spTgt spid="14"/>
                                        </p:tgtEl>
                                        <p:attrNameLst>
                                          <p:attrName>ppt_h</p:attrName>
                                        </p:attrNameLst>
                                      </p:cBhvr>
                                      <p:tavLst>
                                        <p:tav tm="0">
                                          <p:val>
                                            <p:strVal val="ppt_h"/>
                                          </p:val>
                                        </p:tav>
                                        <p:tav tm="100000">
                                          <p:val>
                                            <p:fltVal val="0"/>
                                          </p:val>
                                        </p:tav>
                                      </p:tavLst>
                                    </p:anim>
                                    <p:set>
                                      <p:cBhvr>
                                        <p:cTn id="82" dur="1" fill="hold">
                                          <p:stCondLst>
                                            <p:cond delay="499"/>
                                          </p:stCondLst>
                                        </p:cTn>
                                        <p:tgtEl>
                                          <p:spTgt spid="14"/>
                                        </p:tgtEl>
                                        <p:attrNameLst>
                                          <p:attrName>style.visibility</p:attrName>
                                        </p:attrNameLst>
                                      </p:cBhvr>
                                      <p:to>
                                        <p:strVal val="hidden"/>
                                      </p:to>
                                    </p:set>
                                  </p:childTnLst>
                                  <p:subTnLst>
                                    <p:audio>
                                      <p:cMediaNode vol="100000">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3" fill="hold" nodeType="afterGroup">
                            <p:stCondLst>
                              <p:cond delay="197000"/>
                            </p:stCondLst>
                            <p:childTnLst>
                              <p:par>
                                <p:cTn id="84" presetID="23" presetClass="exit" presetSubtype="32" fill="hold" grpId="0" nodeType="afterEffect">
                                  <p:stCondLst>
                                    <p:cond delay="0"/>
                                  </p:stCondLst>
                                  <p:childTnLst>
                                    <p:anim calcmode="lin" valueType="num">
                                      <p:cBhvr>
                                        <p:cTn id="85" dur="500"/>
                                        <p:tgtEl>
                                          <p:spTgt spid="13"/>
                                        </p:tgtEl>
                                        <p:attrNameLst>
                                          <p:attrName>ppt_w</p:attrName>
                                        </p:attrNameLst>
                                      </p:cBhvr>
                                      <p:tavLst>
                                        <p:tav tm="0">
                                          <p:val>
                                            <p:strVal val="ppt_w"/>
                                          </p:val>
                                        </p:tav>
                                        <p:tav tm="100000">
                                          <p:val>
                                            <p:fltVal val="0"/>
                                          </p:val>
                                        </p:tav>
                                      </p:tavLst>
                                    </p:anim>
                                    <p:anim calcmode="lin" valueType="num">
                                      <p:cBhvr>
                                        <p:cTn id="86" dur="500"/>
                                        <p:tgtEl>
                                          <p:spTgt spid="13"/>
                                        </p:tgtEl>
                                        <p:attrNameLst>
                                          <p:attrName>ppt_h</p:attrName>
                                        </p:attrNameLst>
                                      </p:cBhvr>
                                      <p:tavLst>
                                        <p:tav tm="0">
                                          <p:val>
                                            <p:strVal val="ppt_h"/>
                                          </p:val>
                                        </p:tav>
                                        <p:tav tm="100000">
                                          <p:val>
                                            <p:fltVal val="0"/>
                                          </p:val>
                                        </p:tav>
                                      </p:tavLst>
                                    </p:anim>
                                    <p:set>
                                      <p:cBhvr>
                                        <p:cTn id="87" dur="1" fill="hold">
                                          <p:stCondLst>
                                            <p:cond delay="499"/>
                                          </p:stCondLst>
                                        </p:cTn>
                                        <p:tgtEl>
                                          <p:spTgt spid="13"/>
                                        </p:tgtEl>
                                        <p:attrNameLst>
                                          <p:attrName>style.visibility</p:attrName>
                                        </p:attrNameLst>
                                      </p:cBhvr>
                                      <p:to>
                                        <p:strVal val="hidden"/>
                                      </p:to>
                                    </p:set>
                                  </p:childTnLst>
                                  <p:subTnLst>
                                    <p:audio>
                                      <p:cMediaNode vol="100000">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0BEAA835-DF1C-49EC-8023-1A9751D9FE21}"/>
              </a:ext>
            </a:extLst>
          </p:cNvPr>
          <p:cNvSpPr>
            <a:spLocks noChangeArrowheads="1"/>
          </p:cNvSpPr>
          <p:nvPr/>
        </p:nvSpPr>
        <p:spPr bwMode="auto">
          <a:xfrm>
            <a:off x="331788" y="574675"/>
            <a:ext cx="4591050" cy="64611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002060"/>
                </a:solidFill>
                <a:latin typeface="Times New Roman" panose="02020603050405020304" pitchFamily="18" charset="0"/>
                <a:cs typeface="Times New Roman" panose="02020603050405020304" pitchFamily="18" charset="0"/>
              </a:rPr>
              <a:t>Nghệ thuật</a:t>
            </a:r>
          </a:p>
        </p:txBody>
      </p:sp>
      <p:cxnSp>
        <p:nvCxnSpPr>
          <p:cNvPr id="31" name="Straight Arrow Connector 30">
            <a:extLst>
              <a:ext uri="{FF2B5EF4-FFF2-40B4-BE49-F238E27FC236}">
                <a16:creationId xmlns:a16="http://schemas.microsoft.com/office/drawing/2014/main" id="{1B4BF66E-61B8-452C-835E-B61D45D9B8F8}"/>
              </a:ext>
            </a:extLst>
          </p:cNvPr>
          <p:cNvCxnSpPr/>
          <p:nvPr/>
        </p:nvCxnSpPr>
        <p:spPr>
          <a:xfrm flipV="1">
            <a:off x="4462463" y="1558925"/>
            <a:ext cx="1035050" cy="15478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410CF89-462E-42D4-9304-0D1CCC1D005C}"/>
              </a:ext>
            </a:extLst>
          </p:cNvPr>
          <p:cNvCxnSpPr/>
          <p:nvPr/>
        </p:nvCxnSpPr>
        <p:spPr>
          <a:xfrm>
            <a:off x="4541838" y="3695700"/>
            <a:ext cx="1046162" cy="1184275"/>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0421" name="iMac_placeholder_front.png">
            <a:extLst>
              <a:ext uri="{FF2B5EF4-FFF2-40B4-BE49-F238E27FC236}">
                <a16:creationId xmlns:a16="http://schemas.microsoft.com/office/drawing/2014/main" id="{85CE404E-7674-47B7-9E2A-738351417B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50" y="1412875"/>
            <a:ext cx="4483100"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0422" name="TextBox 29">
            <a:extLst>
              <a:ext uri="{FF2B5EF4-FFF2-40B4-BE49-F238E27FC236}">
                <a16:creationId xmlns:a16="http://schemas.microsoft.com/office/drawing/2014/main" id="{F4809115-ED76-4BB6-9BFB-CF836C42E0F9}"/>
              </a:ext>
            </a:extLst>
          </p:cNvPr>
          <p:cNvSpPr txBox="1">
            <a:spLocks noChangeArrowheads="1"/>
          </p:cNvSpPr>
          <p:nvPr/>
        </p:nvSpPr>
        <p:spPr bwMode="auto">
          <a:xfrm>
            <a:off x="180975" y="2014538"/>
            <a:ext cx="43719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Sấm động biển Đồ Sơn,</a:t>
            </a:r>
          </a:p>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Vác nồi rang thóc.</a:t>
            </a:r>
          </a:p>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Sấm động bên Sóc,</a:t>
            </a:r>
          </a:p>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Đổ thóc ra phơi,</a:t>
            </a:r>
          </a:p>
        </p:txBody>
      </p:sp>
      <p:sp>
        <p:nvSpPr>
          <p:cNvPr id="3" name="Rounded Rectangle 2">
            <a:extLst>
              <a:ext uri="{FF2B5EF4-FFF2-40B4-BE49-F238E27FC236}">
                <a16:creationId xmlns:a16="http://schemas.microsoft.com/office/drawing/2014/main" id="{72BAB118-242E-44FA-9347-69B012A216B3}"/>
              </a:ext>
            </a:extLst>
          </p:cNvPr>
          <p:cNvSpPr/>
          <p:nvPr/>
        </p:nvSpPr>
        <p:spPr>
          <a:xfrm>
            <a:off x="5497513" y="153988"/>
            <a:ext cx="5894387" cy="25161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gieo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vần</a:t>
            </a:r>
            <a:r>
              <a:rPr lang="en-US" sz="3600" dirty="0">
                <a:solidFill>
                  <a:srgbClr val="002060"/>
                </a:solidFill>
                <a:latin typeface="Times New Roman" panose="02020603050405020304" pitchFamily="18" charset="0"/>
                <a:cs typeface="Times New Roman" panose="02020603050405020304" pitchFamily="18" charset="0"/>
              </a:rPr>
              <a:t>:</a:t>
            </a:r>
          </a:p>
          <a:p>
            <a:pPr algn="just" eaLnBrk="1" hangingPunct="1">
              <a:defRPr/>
            </a:pP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Vần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chân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vần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lưng</a:t>
            </a:r>
            <a:r>
              <a:rPr lang="en-US" sz="3600" dirty="0">
                <a:solidFill>
                  <a:srgbClr val="002060"/>
                </a:solidFill>
                <a:latin typeface="Times New Roman" panose="02020603050405020304" pitchFamily="18" charset="0"/>
                <a:cs typeface="Times New Roman" panose="02020603050405020304" pitchFamily="18" charset="0"/>
              </a:rPr>
              <a:t> </a:t>
            </a:r>
          </a:p>
          <a:p>
            <a:pPr algn="just" eaLnBrk="1" hangingPunct="1">
              <a:defRPr/>
            </a:pPr>
            <a:r>
              <a:rPr lang="en-US" sz="3600" dirty="0">
                <a:solidFill>
                  <a:srgbClr val="002060"/>
                </a:solidFill>
                <a:latin typeface="Times New Roman" panose="02020603050405020304" pitchFamily="18" charset="0"/>
                <a:cs typeface="Times New Roman" panose="02020603050405020304" pitchFamily="18" charset="0"/>
              </a:rPr>
              <a:t>=&gt; </a:t>
            </a:r>
            <a:r>
              <a:rPr lang="en-US" sz="3600" dirty="0" err="1">
                <a:solidFill>
                  <a:srgbClr val="002060"/>
                </a:solidFill>
                <a:latin typeface="Times New Roman" panose="02020603050405020304" pitchFamily="18" charset="0"/>
                <a:cs typeface="Times New Roman" panose="02020603050405020304" pitchFamily="18" charset="0"/>
              </a:rPr>
              <a:t>Tạo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vần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điệu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làm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câu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tục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ngữ</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dễ</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thuộc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dễ</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nhớ</a:t>
            </a:r>
            <a:r>
              <a:rPr lang="en-US" sz="3600" dirty="0">
                <a:solidFill>
                  <a:srgbClr val="002060"/>
                </a:solidFill>
                <a:latin typeface="Times New Roman" panose="02020603050405020304" pitchFamily="18" charset="0"/>
                <a:cs typeface="Times New Roman" panose="02020603050405020304" pitchFamily="18" charset="0"/>
              </a:rPr>
              <a:t>.</a:t>
            </a:r>
          </a:p>
          <a:p>
            <a:pPr algn="ctr" eaLnBrk="1" hangingPunct="1">
              <a:defRPr/>
            </a:pPr>
            <a:endParaRPr lang="en-US" sz="2400" dirty="0"/>
          </a:p>
        </p:txBody>
      </p:sp>
      <p:sp>
        <p:nvSpPr>
          <p:cNvPr id="4" name="Rounded Rectangle 3">
            <a:extLst>
              <a:ext uri="{FF2B5EF4-FFF2-40B4-BE49-F238E27FC236}">
                <a16:creationId xmlns:a16="http://schemas.microsoft.com/office/drawing/2014/main" id="{C3F3A173-5E84-47FD-816C-0222FD2F8DC1}"/>
              </a:ext>
            </a:extLst>
          </p:cNvPr>
          <p:cNvSpPr/>
          <p:nvPr/>
        </p:nvSpPr>
        <p:spPr>
          <a:xfrm>
            <a:off x="5321300" y="2816225"/>
            <a:ext cx="6599238" cy="381317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3200" dirty="0">
                <a:solidFill>
                  <a:srgbClr val="FFFF00"/>
                </a:solidFill>
                <a:latin typeface="SVN-Avo" panose="02040603050506020204" pitchFamily="18" charset="0"/>
              </a:rPr>
              <a:t>- </a:t>
            </a:r>
            <a:r>
              <a:rPr lang="en-US" sz="3200" dirty="0" err="1">
                <a:solidFill>
                  <a:srgbClr val="FFFF00"/>
                </a:solidFill>
                <a:latin typeface="SVN-Avo" panose="02040603050506020204" pitchFamily="18" charset="0"/>
              </a:rPr>
              <a:t>Biện</a:t>
            </a:r>
            <a:r>
              <a:rPr lang="en-US" sz="3200" dirty="0">
                <a:solidFill>
                  <a:srgbClr val="FFFF00"/>
                </a:solidFill>
                <a:latin typeface="SVN-Avo" panose="02040603050506020204" pitchFamily="18" charset="0"/>
              </a:rPr>
              <a:t> </a:t>
            </a:r>
            <a:r>
              <a:rPr lang="en-US" sz="3200" dirty="0" err="1">
                <a:solidFill>
                  <a:srgbClr val="FFFF00"/>
                </a:solidFill>
                <a:latin typeface="SVN-Avo" panose="02040603050506020204" pitchFamily="18" charset="0"/>
              </a:rPr>
              <a:t>pháp</a:t>
            </a:r>
            <a:r>
              <a:rPr lang="en-US" sz="3200" dirty="0">
                <a:solidFill>
                  <a:srgbClr val="FFFF00"/>
                </a:solidFill>
                <a:latin typeface="SVN-Avo" panose="02040603050506020204" pitchFamily="18" charset="0"/>
              </a:rPr>
              <a:t> </a:t>
            </a:r>
            <a:r>
              <a:rPr lang="en-US" sz="3200" dirty="0" err="1">
                <a:solidFill>
                  <a:srgbClr val="FFFF00"/>
                </a:solidFill>
                <a:latin typeface="SVN-Avo" panose="02040603050506020204" pitchFamily="18" charset="0"/>
              </a:rPr>
              <a:t>tu</a:t>
            </a:r>
            <a:r>
              <a:rPr lang="en-US" sz="3200" dirty="0">
                <a:solidFill>
                  <a:srgbClr val="FFFF00"/>
                </a:solidFill>
                <a:latin typeface="SVN-Avo" panose="02040603050506020204" pitchFamily="18" charset="0"/>
              </a:rPr>
              <a:t> </a:t>
            </a:r>
            <a:r>
              <a:rPr lang="en-US" sz="3200" dirty="0" err="1">
                <a:solidFill>
                  <a:srgbClr val="FFFF00"/>
                </a:solidFill>
                <a:latin typeface="SVN-Avo" panose="02040603050506020204" pitchFamily="18" charset="0"/>
              </a:rPr>
              <a:t>từ</a:t>
            </a:r>
            <a:r>
              <a:rPr lang="en-US" sz="3200" dirty="0">
                <a:solidFill>
                  <a:srgbClr val="FFFF00"/>
                </a:solidFill>
                <a:latin typeface="SVN-Avo" panose="02040603050506020204" pitchFamily="18" charset="0"/>
              </a:rPr>
              <a:t>: </a:t>
            </a:r>
            <a:r>
              <a:rPr lang="en-US" sz="3200" dirty="0" err="1">
                <a:latin typeface="SVN-Avo" panose="02040603050506020204" pitchFamily="18" charset="0"/>
              </a:rPr>
              <a:t>Điệp</a:t>
            </a:r>
            <a:r>
              <a:rPr lang="en-US" sz="3200" dirty="0">
                <a:latin typeface="SVN-Avo" panose="02040603050506020204" pitchFamily="18" charset="0"/>
              </a:rPr>
              <a:t> </a:t>
            </a:r>
            <a:r>
              <a:rPr lang="en-US" sz="3200" dirty="0" err="1">
                <a:latin typeface="SVN-Avo" panose="02040603050506020204" pitchFamily="18" charset="0"/>
              </a:rPr>
              <a:t>ngữ</a:t>
            </a:r>
            <a:r>
              <a:rPr lang="en-US" sz="3200" dirty="0">
                <a:latin typeface="SVN-Avo" panose="02040603050506020204" pitchFamily="18" charset="0"/>
              </a:rPr>
              <a:t> (</a:t>
            </a:r>
            <a:r>
              <a:rPr lang="en-US" sz="3200" dirty="0" err="1">
                <a:latin typeface="SVN-Avo" panose="02040603050506020204" pitchFamily="18" charset="0"/>
              </a:rPr>
              <a:t>cụm</a:t>
            </a:r>
            <a:r>
              <a:rPr lang="en-US" sz="3200" dirty="0">
                <a:latin typeface="SVN-Avo" panose="02040603050506020204" pitchFamily="18" charset="0"/>
              </a:rPr>
              <a:t> </a:t>
            </a:r>
            <a:r>
              <a:rPr lang="en-US" sz="3200" dirty="0" err="1">
                <a:latin typeface="SVN-Avo" panose="02040603050506020204" pitchFamily="18" charset="0"/>
              </a:rPr>
              <a:t>từ</a:t>
            </a:r>
            <a:r>
              <a:rPr lang="en-US" sz="3200" dirty="0">
                <a:latin typeface="SVN-Avo" panose="02040603050506020204" pitchFamily="18" charset="0"/>
              </a:rPr>
              <a:t> </a:t>
            </a:r>
          </a:p>
          <a:p>
            <a:pPr algn="just" eaLnBrk="1" hangingPunct="1">
              <a:defRPr/>
            </a:pPr>
            <a:r>
              <a:rPr lang="en-US" sz="3200" i="1" dirty="0" err="1">
                <a:latin typeface="SVN-Avo" panose="02040603050506020204" pitchFamily="18" charset="0"/>
              </a:rPr>
              <a:t>sấm</a:t>
            </a:r>
            <a:r>
              <a:rPr lang="en-US" sz="3200" i="1" dirty="0">
                <a:latin typeface="SVN-Avo" panose="02040603050506020204" pitchFamily="18" charset="0"/>
              </a:rPr>
              <a:t> </a:t>
            </a:r>
            <a:r>
              <a:rPr lang="en-US" sz="3200" i="1" dirty="0" err="1">
                <a:latin typeface="SVN-Avo" panose="02040603050506020204" pitchFamily="18" charset="0"/>
              </a:rPr>
              <a:t>động</a:t>
            </a:r>
            <a:r>
              <a:rPr lang="en-US" sz="3200" dirty="0">
                <a:latin typeface="SVN-Avo" panose="02040603050506020204" pitchFamily="18" charset="0"/>
              </a:rPr>
              <a:t> </a:t>
            </a:r>
            <a:r>
              <a:rPr lang="en-US" sz="3200" dirty="0" err="1">
                <a:latin typeface="SVN-Avo" panose="02040603050506020204" pitchFamily="18" charset="0"/>
              </a:rPr>
              <a:t>nhắc</a:t>
            </a:r>
            <a:r>
              <a:rPr lang="en-US" sz="3200" dirty="0">
                <a:latin typeface="SVN-Avo" panose="02040603050506020204" pitchFamily="18" charset="0"/>
              </a:rPr>
              <a:t> </a:t>
            </a:r>
            <a:r>
              <a:rPr lang="en-US" sz="3200" dirty="0" err="1">
                <a:latin typeface="SVN-Avo" panose="02040603050506020204" pitchFamily="18" charset="0"/>
              </a:rPr>
              <a:t>lại</a:t>
            </a:r>
            <a:r>
              <a:rPr lang="en-US" sz="3200" dirty="0">
                <a:latin typeface="SVN-Avo" panose="02040603050506020204" pitchFamily="18" charset="0"/>
              </a:rPr>
              <a:t> </a:t>
            </a:r>
            <a:r>
              <a:rPr lang="en-US" sz="3200" dirty="0" err="1">
                <a:latin typeface="SVN-Avo" panose="02040603050506020204" pitchFamily="18" charset="0"/>
              </a:rPr>
              <a:t>hai</a:t>
            </a:r>
            <a:r>
              <a:rPr lang="en-US" sz="3200" dirty="0">
                <a:latin typeface="SVN-Avo" panose="02040603050506020204" pitchFamily="18" charset="0"/>
              </a:rPr>
              <a:t> </a:t>
            </a:r>
            <a:r>
              <a:rPr lang="en-US" sz="3200" dirty="0" err="1">
                <a:latin typeface="SVN-Avo" panose="02040603050506020204" pitchFamily="18" charset="0"/>
              </a:rPr>
              <a:t>lần</a:t>
            </a:r>
            <a:r>
              <a:rPr lang="en-US" sz="3200" dirty="0">
                <a:latin typeface="SVN-Avo" panose="02040603050506020204" pitchFamily="18" charset="0"/>
              </a:rPr>
              <a:t>)</a:t>
            </a:r>
          </a:p>
          <a:p>
            <a:pPr algn="just" eaLnBrk="1" hangingPunct="1">
              <a:defRPr/>
            </a:pPr>
            <a:r>
              <a:rPr lang="en-US" sz="3200" dirty="0">
                <a:latin typeface="SVN-Avo" panose="02040603050506020204" pitchFamily="18" charset="0"/>
              </a:rPr>
              <a:t>=&gt; </a:t>
            </a:r>
            <a:r>
              <a:rPr lang="en-US" sz="3200" dirty="0" err="1">
                <a:latin typeface="SVN-Avo" panose="02040603050506020204" pitchFamily="18" charset="0"/>
              </a:rPr>
              <a:t>Nhấn</a:t>
            </a:r>
            <a:r>
              <a:rPr lang="en-US" sz="3200" dirty="0">
                <a:latin typeface="SVN-Avo" panose="02040603050506020204" pitchFamily="18" charset="0"/>
              </a:rPr>
              <a:t> </a:t>
            </a:r>
            <a:r>
              <a:rPr lang="en-US" sz="3200" dirty="0" err="1">
                <a:latin typeface="SVN-Avo" panose="02040603050506020204" pitchFamily="18" charset="0"/>
              </a:rPr>
              <a:t>mạnh</a:t>
            </a:r>
            <a:r>
              <a:rPr lang="en-US" sz="3200" dirty="0">
                <a:latin typeface="SVN-Avo" panose="02040603050506020204" pitchFamily="18" charset="0"/>
              </a:rPr>
              <a:t> </a:t>
            </a:r>
            <a:r>
              <a:rPr lang="en-US" sz="3200" dirty="0" err="1">
                <a:latin typeface="SVN-Avo" panose="02040603050506020204" pitchFamily="18" charset="0"/>
              </a:rPr>
              <a:t>hiện</a:t>
            </a:r>
            <a:r>
              <a:rPr lang="en-US" sz="3200" dirty="0">
                <a:latin typeface="SVN-Avo" panose="02040603050506020204" pitchFamily="18" charset="0"/>
              </a:rPr>
              <a:t> </a:t>
            </a:r>
            <a:r>
              <a:rPr lang="en-US" sz="3200" dirty="0" err="1">
                <a:latin typeface="SVN-Avo" panose="02040603050506020204" pitchFamily="18" charset="0"/>
              </a:rPr>
              <a:t>tượng</a:t>
            </a:r>
            <a:r>
              <a:rPr lang="en-US" sz="3200" dirty="0">
                <a:latin typeface="SVN-Avo" panose="02040603050506020204" pitchFamily="18" charset="0"/>
              </a:rPr>
              <a:t> </a:t>
            </a:r>
            <a:r>
              <a:rPr lang="en-US" sz="3200" dirty="0" err="1">
                <a:latin typeface="SVN-Avo" panose="02040603050506020204" pitchFamily="18" charset="0"/>
              </a:rPr>
              <a:t>tự</a:t>
            </a:r>
            <a:r>
              <a:rPr lang="en-US" sz="3200" dirty="0">
                <a:latin typeface="SVN-Avo" panose="02040603050506020204" pitchFamily="18" charset="0"/>
              </a:rPr>
              <a:t> </a:t>
            </a:r>
            <a:r>
              <a:rPr lang="en-US" sz="3200" dirty="0" err="1">
                <a:latin typeface="SVN-Avo" panose="02040603050506020204" pitchFamily="18" charset="0"/>
              </a:rPr>
              <a:t>nhiên</a:t>
            </a:r>
            <a:r>
              <a:rPr lang="en-US" sz="3200" dirty="0">
                <a:latin typeface="SVN-Avo" panose="02040603050506020204" pitchFamily="18" charset="0"/>
              </a:rPr>
              <a:t> </a:t>
            </a:r>
            <a:r>
              <a:rPr lang="en-US" sz="3200" dirty="0" err="1">
                <a:latin typeface="SVN-Avo" panose="02040603050506020204" pitchFamily="18" charset="0"/>
              </a:rPr>
              <a:t>được</a:t>
            </a:r>
            <a:r>
              <a:rPr lang="en-US" sz="3200" dirty="0">
                <a:latin typeface="SVN-Avo" panose="02040603050506020204" pitchFamily="18" charset="0"/>
              </a:rPr>
              <a:t> </a:t>
            </a:r>
            <a:r>
              <a:rPr lang="en-US" sz="3200" dirty="0" err="1">
                <a:latin typeface="SVN-Avo" panose="02040603050506020204" pitchFamily="18" charset="0"/>
              </a:rPr>
              <a:t>lấy</a:t>
            </a:r>
            <a:r>
              <a:rPr lang="en-US" sz="3200" dirty="0">
                <a:latin typeface="SVN-Avo" panose="02040603050506020204" pitchFamily="18" charset="0"/>
              </a:rPr>
              <a:t> </a:t>
            </a:r>
            <a:r>
              <a:rPr lang="en-US" sz="3200" dirty="0" err="1">
                <a:latin typeface="SVN-Avo" panose="02040603050506020204" pitchFamily="18" charset="0"/>
              </a:rPr>
              <a:t>làm</a:t>
            </a:r>
            <a:r>
              <a:rPr lang="en-US" sz="3200" dirty="0">
                <a:latin typeface="SVN-Avo" panose="02040603050506020204" pitchFamily="18" charset="0"/>
              </a:rPr>
              <a:t> </a:t>
            </a:r>
            <a:r>
              <a:rPr lang="en-US" sz="3200" dirty="0" err="1">
                <a:latin typeface="SVN-Avo" panose="02040603050506020204" pitchFamily="18" charset="0"/>
              </a:rPr>
              <a:t>cơ</a:t>
            </a:r>
            <a:r>
              <a:rPr lang="en-US" sz="3200" dirty="0">
                <a:latin typeface="SVN-Avo" panose="02040603050506020204" pitchFamily="18" charset="0"/>
              </a:rPr>
              <a:t> </a:t>
            </a:r>
            <a:r>
              <a:rPr lang="en-US" sz="3200" dirty="0" err="1">
                <a:latin typeface="SVN-Avo" panose="02040603050506020204" pitchFamily="18" charset="0"/>
              </a:rPr>
              <a:t>sở</a:t>
            </a:r>
            <a:r>
              <a:rPr lang="en-US" sz="3200" dirty="0">
                <a:latin typeface="SVN-Avo" panose="02040603050506020204" pitchFamily="18" charset="0"/>
              </a:rPr>
              <a:t> </a:t>
            </a:r>
            <a:r>
              <a:rPr lang="en-US" sz="3200" dirty="0" err="1">
                <a:latin typeface="SVN-Avo" panose="02040603050506020204" pitchFamily="18" charset="0"/>
              </a:rPr>
              <a:t>đúc</a:t>
            </a:r>
            <a:r>
              <a:rPr lang="en-US" sz="3200" dirty="0">
                <a:latin typeface="SVN-Avo" panose="02040603050506020204" pitchFamily="18" charset="0"/>
              </a:rPr>
              <a:t> </a:t>
            </a:r>
            <a:r>
              <a:rPr lang="en-US" sz="3200" dirty="0" err="1">
                <a:latin typeface="SVN-Avo" panose="02040603050506020204" pitchFamily="18" charset="0"/>
              </a:rPr>
              <a:t>rút</a:t>
            </a:r>
            <a:r>
              <a:rPr lang="en-US" sz="3200" dirty="0">
                <a:latin typeface="SVN-Avo" panose="02040603050506020204" pitchFamily="18" charset="0"/>
              </a:rPr>
              <a:t> </a:t>
            </a:r>
            <a:r>
              <a:rPr lang="en-US" sz="3200" dirty="0" err="1">
                <a:latin typeface="SVN-Avo" panose="02040603050506020204" pitchFamily="18" charset="0"/>
              </a:rPr>
              <a:t>kinh</a:t>
            </a:r>
            <a:r>
              <a:rPr lang="en-US" sz="3200" dirty="0">
                <a:latin typeface="SVN-Avo" panose="02040603050506020204" pitchFamily="18" charset="0"/>
              </a:rPr>
              <a:t> </a:t>
            </a:r>
            <a:r>
              <a:rPr lang="en-US" sz="3200" dirty="0" err="1">
                <a:latin typeface="SVN-Avo" panose="02040603050506020204" pitchFamily="18" charset="0"/>
              </a:rPr>
              <a:t>nghiệm</a:t>
            </a:r>
            <a:r>
              <a:rPr lang="en-US" sz="3200" dirty="0">
                <a:latin typeface="SVN-Avo" panose="02040603050506020204" pitchFamily="18" charset="0"/>
              </a:rPr>
              <a:t> </a:t>
            </a:r>
            <a:r>
              <a:rPr lang="en-US" sz="3200" dirty="0" err="1">
                <a:latin typeface="SVN-Avo" panose="02040603050506020204" pitchFamily="18" charset="0"/>
              </a:rPr>
              <a:t>trong</a:t>
            </a:r>
            <a:r>
              <a:rPr lang="en-US" sz="3200" dirty="0">
                <a:latin typeface="SVN-Avo" panose="02040603050506020204" pitchFamily="18" charset="0"/>
              </a:rPr>
              <a:t> </a:t>
            </a:r>
            <a:r>
              <a:rPr lang="en-US" sz="3200" dirty="0" err="1">
                <a:latin typeface="SVN-Avo" panose="02040603050506020204" pitchFamily="18" charset="0"/>
              </a:rPr>
              <a:t>câu</a:t>
            </a:r>
            <a:r>
              <a:rPr lang="en-US" sz="3200" dirty="0">
                <a:latin typeface="SVN-Avo" panose="02040603050506020204" pitchFamily="18" charset="0"/>
              </a:rPr>
              <a:t> </a:t>
            </a:r>
            <a:r>
              <a:rPr lang="en-US" sz="3200" dirty="0" err="1">
                <a:latin typeface="SVN-Avo" panose="02040603050506020204" pitchFamily="18" charset="0"/>
              </a:rPr>
              <a:t>tục</a:t>
            </a:r>
            <a:r>
              <a:rPr lang="en-US" sz="3200" dirty="0">
                <a:latin typeface="SVN-Avo" panose="02040603050506020204" pitchFamily="18" charset="0"/>
              </a:rPr>
              <a:t> </a:t>
            </a:r>
            <a:r>
              <a:rPr lang="en-US" sz="3200" dirty="0" err="1">
                <a:latin typeface="SVN-Avo" panose="02040603050506020204" pitchFamily="18" charset="0"/>
              </a:rPr>
              <a:t>ngữ</a:t>
            </a:r>
            <a:r>
              <a:rPr lang="en-US" sz="3200" dirty="0">
                <a:latin typeface="SVN-Avo" panose="02040603050506020204" pitchFamily="18" charset="0"/>
              </a:rPr>
              <a:t>.</a:t>
            </a:r>
          </a:p>
          <a:p>
            <a:pPr algn="ctr" eaLnBrk="1" hangingPunct="1">
              <a:defRPr/>
            </a:pPr>
            <a:endParaRPr lang="en-US" dirty="0"/>
          </a:p>
        </p:txBody>
      </p:sp>
      <p:sp>
        <p:nvSpPr>
          <p:cNvPr id="7" name="Rectangle 6">
            <a:extLst>
              <a:ext uri="{FF2B5EF4-FFF2-40B4-BE49-F238E27FC236}">
                <a16:creationId xmlns:a16="http://schemas.microsoft.com/office/drawing/2014/main" id="{D5DDF9B2-1F65-44ED-A1B5-2F05EE97A934}"/>
              </a:ext>
            </a:extLst>
          </p:cNvPr>
          <p:cNvSpPr/>
          <p:nvPr/>
        </p:nvSpPr>
        <p:spPr>
          <a:xfrm>
            <a:off x="2686050" y="3208338"/>
            <a:ext cx="735013"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6EB1E9C0-6745-4E28-9CE3-2FFC5169C1F3}"/>
              </a:ext>
            </a:extLst>
          </p:cNvPr>
          <p:cNvSpPr/>
          <p:nvPr/>
        </p:nvSpPr>
        <p:spPr>
          <a:xfrm>
            <a:off x="2895600" y="3843338"/>
            <a:ext cx="735013"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734204DA-3EF1-4E26-B469-25AF8F5AC443}"/>
              </a:ext>
            </a:extLst>
          </p:cNvPr>
          <p:cNvSpPr/>
          <p:nvPr/>
        </p:nvSpPr>
        <p:spPr>
          <a:xfrm>
            <a:off x="1090613" y="4487863"/>
            <a:ext cx="673100"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23">
            <a:extLst>
              <a:ext uri="{FF2B5EF4-FFF2-40B4-BE49-F238E27FC236}">
                <a16:creationId xmlns:a16="http://schemas.microsoft.com/office/drawing/2014/main" id="{76A4983E-CEDC-48AA-869D-893E172524B4}"/>
              </a:ext>
            </a:extLst>
          </p:cNvPr>
          <p:cNvSpPr/>
          <p:nvPr/>
        </p:nvSpPr>
        <p:spPr>
          <a:xfrm>
            <a:off x="476250" y="3887788"/>
            <a:ext cx="1651000" cy="460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Rectangle 24">
            <a:extLst>
              <a:ext uri="{FF2B5EF4-FFF2-40B4-BE49-F238E27FC236}">
                <a16:creationId xmlns:a16="http://schemas.microsoft.com/office/drawing/2014/main" id="{6C4F7574-CFCB-4653-9B4A-D66C94A90EC7}"/>
              </a:ext>
            </a:extLst>
          </p:cNvPr>
          <p:cNvSpPr/>
          <p:nvPr/>
        </p:nvSpPr>
        <p:spPr>
          <a:xfrm>
            <a:off x="476250" y="2617788"/>
            <a:ext cx="1584325" cy="44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ustDataLst>
      <p:tags r:id="rId1"/>
    </p:custDataLst>
  </p:cSld>
  <p:clrMapOvr>
    <a:masterClrMapping/>
  </p:clrMapOvr>
  <p:transition spd="slow" advTm="183187">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circle(in)">
                                      <p:cBhvr>
                                        <p:cTn id="47" dur="2000"/>
                                        <p:tgtEl>
                                          <p:spTgt spid="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4" grpId="0" animBg="1"/>
      <p:bldP spid="7" grpId="0" animBg="1"/>
      <p:bldP spid="21"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3328B5-F272-4D58-AA3E-12AF45E938A8}"/>
              </a:ext>
            </a:extLst>
          </p:cNvPr>
          <p:cNvSpPr txBox="1">
            <a:spLocks/>
          </p:cNvSpPr>
          <p:nvPr/>
        </p:nvSpPr>
        <p:spPr>
          <a:xfrm>
            <a:off x="3054350" y="112713"/>
            <a:ext cx="8594725" cy="10382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600" dirty="0">
                <a:solidFill>
                  <a:schemeClr val="tx1">
                    <a:lumMod val="95000"/>
                    <a:lumOff val="5000"/>
                  </a:schemeClr>
                </a:solidFill>
                <a:latin typeface="Times New Roman" pitchFamily="18" charset="0"/>
                <a:cs typeface="Times New Roman" pitchFamily="18" charset="0"/>
              </a:rPr>
              <a:t>	Ô </a:t>
            </a:r>
            <a:r>
              <a:rPr lang="en-US" sz="3600" dirty="0" err="1">
                <a:solidFill>
                  <a:schemeClr val="tx1">
                    <a:lumMod val="95000"/>
                    <a:lumOff val="5000"/>
                  </a:schemeClr>
                </a:solidFill>
                <a:latin typeface="Times New Roman" pitchFamily="18" charset="0"/>
                <a:cs typeface="Times New Roman" pitchFamily="18" charset="0"/>
              </a:rPr>
              <a:t>chữ</a:t>
            </a:r>
            <a:r>
              <a:rPr lang="vi-VN"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gồm</a:t>
            </a:r>
            <a:r>
              <a:rPr lang="en-US" sz="3600" dirty="0">
                <a:solidFill>
                  <a:schemeClr val="tx1">
                    <a:lumMod val="95000"/>
                    <a:lumOff val="5000"/>
                  </a:schemeClr>
                </a:solidFill>
                <a:latin typeface="Times New Roman" pitchFamily="18" charset="0"/>
                <a:cs typeface="Times New Roman" pitchFamily="18" charset="0"/>
              </a:rPr>
              <a:t> 13 </a:t>
            </a:r>
            <a:r>
              <a:rPr lang="en-US" sz="3600" dirty="0" err="1">
                <a:solidFill>
                  <a:schemeClr val="tx1">
                    <a:lumMod val="95000"/>
                    <a:lumOff val="5000"/>
                  </a:schemeClr>
                </a:solidFill>
                <a:latin typeface="Times New Roman" pitchFamily="18" charset="0"/>
                <a:cs typeface="Times New Roman" pitchFamily="18" charset="0"/>
              </a:rPr>
              <a:t>chữ</a:t>
            </a:r>
            <a:r>
              <a:rPr lang="en-US"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cái</a:t>
            </a:r>
            <a:endParaRPr lang="en-US" sz="3600" dirty="0">
              <a:solidFill>
                <a:schemeClr val="tx1">
                  <a:lumMod val="95000"/>
                  <a:lumOff val="5000"/>
                </a:schemeClr>
              </a:solidFill>
              <a:latin typeface="Times New Roman" pitchFamily="18" charset="0"/>
              <a:cs typeface="Times New Roman" pitchFamily="18" charset="0"/>
            </a:endParaRPr>
          </a:p>
        </p:txBody>
      </p:sp>
      <p:grpSp>
        <p:nvGrpSpPr>
          <p:cNvPr id="18" name="Group 25">
            <a:extLst>
              <a:ext uri="{FF2B5EF4-FFF2-40B4-BE49-F238E27FC236}">
                <a16:creationId xmlns:a16="http://schemas.microsoft.com/office/drawing/2014/main" id="{E3B21C3E-800A-401D-A14E-B25A89253451}"/>
              </a:ext>
            </a:extLst>
          </p:cNvPr>
          <p:cNvGrpSpPr>
            <a:grpSpLocks/>
          </p:cNvGrpSpPr>
          <p:nvPr/>
        </p:nvGrpSpPr>
        <p:grpSpPr bwMode="auto">
          <a:xfrm>
            <a:off x="3276600" y="2514601"/>
            <a:ext cx="5814334" cy="1162049"/>
            <a:chOff x="1248" y="912"/>
            <a:chExt cx="3456" cy="384"/>
          </a:xfrm>
          <a:solidFill>
            <a:schemeClr val="accent6">
              <a:lumMod val="20000"/>
              <a:lumOff val="80000"/>
            </a:schemeClr>
          </a:solidFill>
        </p:grpSpPr>
        <p:sp>
          <p:nvSpPr>
            <p:cNvPr id="19" name="Rectangle 26">
              <a:extLst>
                <a:ext uri="{FF2B5EF4-FFF2-40B4-BE49-F238E27FC236}">
                  <a16:creationId xmlns:a16="http://schemas.microsoft.com/office/drawing/2014/main" id="{EBB37D0B-0D07-4607-8F7E-23F9DF1252E1}"/>
                </a:ext>
              </a:extLst>
            </p:cNvPr>
            <p:cNvSpPr>
              <a:spLocks noChangeArrowheads="1"/>
            </p:cNvSpPr>
            <p:nvPr/>
          </p:nvSpPr>
          <p:spPr bwMode="auto">
            <a:xfrm>
              <a:off x="3216"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grpSp>
          <p:nvGrpSpPr>
            <p:cNvPr id="20" name="Group 27">
              <a:extLst>
                <a:ext uri="{FF2B5EF4-FFF2-40B4-BE49-F238E27FC236}">
                  <a16:creationId xmlns:a16="http://schemas.microsoft.com/office/drawing/2014/main" id="{76A5C1A0-1D86-45A1-9977-321F0C6CA200}"/>
                </a:ext>
              </a:extLst>
            </p:cNvPr>
            <p:cNvGrpSpPr>
              <a:grpSpLocks/>
            </p:cNvGrpSpPr>
            <p:nvPr/>
          </p:nvGrpSpPr>
          <p:grpSpPr bwMode="auto">
            <a:xfrm>
              <a:off x="1248" y="912"/>
              <a:ext cx="3456" cy="384"/>
              <a:chOff x="1248" y="912"/>
              <a:chExt cx="3456" cy="384"/>
            </a:xfrm>
            <a:grpFill/>
          </p:grpSpPr>
          <p:sp>
            <p:nvSpPr>
              <p:cNvPr id="21" name="Rectangle 28">
                <a:extLst>
                  <a:ext uri="{FF2B5EF4-FFF2-40B4-BE49-F238E27FC236}">
                    <a16:creationId xmlns:a16="http://schemas.microsoft.com/office/drawing/2014/main" id="{51016FEE-0C0A-42C2-93E3-43AF6C56C0D2}"/>
                  </a:ext>
                </a:extLst>
              </p:cNvPr>
              <p:cNvSpPr>
                <a:spLocks noChangeArrowheads="1"/>
              </p:cNvSpPr>
              <p:nvPr/>
            </p:nvSpPr>
            <p:spPr bwMode="auto">
              <a:xfrm>
                <a:off x="4272"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22" name="Rectangle 29">
                <a:extLst>
                  <a:ext uri="{FF2B5EF4-FFF2-40B4-BE49-F238E27FC236}">
                    <a16:creationId xmlns:a16="http://schemas.microsoft.com/office/drawing/2014/main" id="{BF6D44A9-09C7-4CE1-983F-3141F6D9F6B4}"/>
                  </a:ext>
                </a:extLst>
              </p:cNvPr>
              <p:cNvSpPr>
                <a:spLocks noChangeArrowheads="1"/>
              </p:cNvSpPr>
              <p:nvPr/>
            </p:nvSpPr>
            <p:spPr bwMode="auto">
              <a:xfrm>
                <a:off x="3744"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23" name="Rectangle 30">
                <a:extLst>
                  <a:ext uri="{FF2B5EF4-FFF2-40B4-BE49-F238E27FC236}">
                    <a16:creationId xmlns:a16="http://schemas.microsoft.com/office/drawing/2014/main" id="{B2D0816D-E4A4-4899-B52B-99D1A5B890AD}"/>
                  </a:ext>
                </a:extLst>
              </p:cNvPr>
              <p:cNvSpPr>
                <a:spLocks noChangeArrowheads="1"/>
              </p:cNvSpPr>
              <p:nvPr/>
            </p:nvSpPr>
            <p:spPr bwMode="auto">
              <a:xfrm>
                <a:off x="124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24" name="Rectangle 31">
                <a:extLst>
                  <a:ext uri="{FF2B5EF4-FFF2-40B4-BE49-F238E27FC236}">
                    <a16:creationId xmlns:a16="http://schemas.microsoft.com/office/drawing/2014/main" id="{B41DCDBC-CCBF-4C20-B028-D093091BBDC2}"/>
                  </a:ext>
                </a:extLst>
              </p:cNvPr>
              <p:cNvSpPr>
                <a:spLocks noChangeArrowheads="1"/>
              </p:cNvSpPr>
              <p:nvPr/>
            </p:nvSpPr>
            <p:spPr bwMode="auto">
              <a:xfrm>
                <a:off x="172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25" name="Rectangle 32">
                <a:extLst>
                  <a:ext uri="{FF2B5EF4-FFF2-40B4-BE49-F238E27FC236}">
                    <a16:creationId xmlns:a16="http://schemas.microsoft.com/office/drawing/2014/main" id="{D0D80330-ABD5-41D6-83E8-C55FD07020BE}"/>
                  </a:ext>
                </a:extLst>
              </p:cNvPr>
              <p:cNvSpPr>
                <a:spLocks noChangeArrowheads="1"/>
              </p:cNvSpPr>
              <p:nvPr/>
            </p:nvSpPr>
            <p:spPr bwMode="auto">
              <a:xfrm>
                <a:off x="220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26" name="Rectangle 33">
                <a:extLst>
                  <a:ext uri="{FF2B5EF4-FFF2-40B4-BE49-F238E27FC236}">
                    <a16:creationId xmlns:a16="http://schemas.microsoft.com/office/drawing/2014/main" id="{9D4CCE51-9D57-4093-BB0F-83D1AB772936}"/>
                  </a:ext>
                </a:extLst>
              </p:cNvPr>
              <p:cNvSpPr>
                <a:spLocks noChangeArrowheads="1"/>
              </p:cNvSpPr>
              <p:nvPr/>
            </p:nvSpPr>
            <p:spPr bwMode="auto">
              <a:xfrm>
                <a:off x="2688"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grpSp>
      </p:grpSp>
      <p:grpSp>
        <p:nvGrpSpPr>
          <p:cNvPr id="36" name="Group 25">
            <a:extLst>
              <a:ext uri="{FF2B5EF4-FFF2-40B4-BE49-F238E27FC236}">
                <a16:creationId xmlns:a16="http://schemas.microsoft.com/office/drawing/2014/main" id="{C8D5A5A3-DD49-4FA6-9F1F-2C012D7E25D2}"/>
              </a:ext>
            </a:extLst>
          </p:cNvPr>
          <p:cNvGrpSpPr>
            <a:grpSpLocks/>
          </p:cNvGrpSpPr>
          <p:nvPr/>
        </p:nvGrpSpPr>
        <p:grpSpPr bwMode="auto">
          <a:xfrm>
            <a:off x="3712993" y="914401"/>
            <a:ext cx="4926033" cy="1162049"/>
            <a:chOff x="1248" y="912"/>
            <a:chExt cx="2928" cy="384"/>
          </a:xfrm>
          <a:solidFill>
            <a:schemeClr val="accent6">
              <a:lumMod val="20000"/>
              <a:lumOff val="80000"/>
            </a:schemeClr>
          </a:solidFill>
        </p:grpSpPr>
        <p:sp>
          <p:nvSpPr>
            <p:cNvPr id="37" name="Rectangle 26">
              <a:extLst>
                <a:ext uri="{FF2B5EF4-FFF2-40B4-BE49-F238E27FC236}">
                  <a16:creationId xmlns:a16="http://schemas.microsoft.com/office/drawing/2014/main" id="{555F5DFE-B6F1-446B-8965-B6CF84569504}"/>
                </a:ext>
              </a:extLst>
            </p:cNvPr>
            <p:cNvSpPr>
              <a:spLocks noChangeArrowheads="1"/>
            </p:cNvSpPr>
            <p:nvPr/>
          </p:nvSpPr>
          <p:spPr bwMode="auto">
            <a:xfrm>
              <a:off x="3216"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grpSp>
          <p:nvGrpSpPr>
            <p:cNvPr id="38" name="Group 27">
              <a:extLst>
                <a:ext uri="{FF2B5EF4-FFF2-40B4-BE49-F238E27FC236}">
                  <a16:creationId xmlns:a16="http://schemas.microsoft.com/office/drawing/2014/main" id="{92AA4193-444A-4424-BD96-849D0F875E74}"/>
                </a:ext>
              </a:extLst>
            </p:cNvPr>
            <p:cNvGrpSpPr>
              <a:grpSpLocks/>
            </p:cNvGrpSpPr>
            <p:nvPr/>
          </p:nvGrpSpPr>
          <p:grpSpPr bwMode="auto">
            <a:xfrm>
              <a:off x="1248" y="912"/>
              <a:ext cx="2928" cy="384"/>
              <a:chOff x="1248" y="912"/>
              <a:chExt cx="2928" cy="384"/>
            </a:xfrm>
            <a:grpFill/>
          </p:grpSpPr>
          <p:sp>
            <p:nvSpPr>
              <p:cNvPr id="40" name="Rectangle 29">
                <a:extLst>
                  <a:ext uri="{FF2B5EF4-FFF2-40B4-BE49-F238E27FC236}">
                    <a16:creationId xmlns:a16="http://schemas.microsoft.com/office/drawing/2014/main" id="{92B93040-CDF0-4D5B-A5B2-C61DA26BCC1A}"/>
                  </a:ext>
                </a:extLst>
              </p:cNvPr>
              <p:cNvSpPr>
                <a:spLocks noChangeArrowheads="1"/>
              </p:cNvSpPr>
              <p:nvPr/>
            </p:nvSpPr>
            <p:spPr bwMode="auto">
              <a:xfrm>
                <a:off x="3744"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1" name="Rectangle 30">
                <a:extLst>
                  <a:ext uri="{FF2B5EF4-FFF2-40B4-BE49-F238E27FC236}">
                    <a16:creationId xmlns:a16="http://schemas.microsoft.com/office/drawing/2014/main" id="{332A22F6-9E6F-4E3E-8346-E77599EB59F5}"/>
                  </a:ext>
                </a:extLst>
              </p:cNvPr>
              <p:cNvSpPr>
                <a:spLocks noChangeArrowheads="1"/>
              </p:cNvSpPr>
              <p:nvPr/>
            </p:nvSpPr>
            <p:spPr bwMode="auto">
              <a:xfrm>
                <a:off x="124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2" name="Rectangle 31">
                <a:extLst>
                  <a:ext uri="{FF2B5EF4-FFF2-40B4-BE49-F238E27FC236}">
                    <a16:creationId xmlns:a16="http://schemas.microsoft.com/office/drawing/2014/main" id="{7DDAFB59-257B-414E-895B-BBBEE894EF27}"/>
                  </a:ext>
                </a:extLst>
              </p:cNvPr>
              <p:cNvSpPr>
                <a:spLocks noChangeArrowheads="1"/>
              </p:cNvSpPr>
              <p:nvPr/>
            </p:nvSpPr>
            <p:spPr bwMode="auto">
              <a:xfrm>
                <a:off x="172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3" name="Rectangle 32">
                <a:extLst>
                  <a:ext uri="{FF2B5EF4-FFF2-40B4-BE49-F238E27FC236}">
                    <a16:creationId xmlns:a16="http://schemas.microsoft.com/office/drawing/2014/main" id="{EEA577B0-A630-4310-AE8A-79E6B505246B}"/>
                  </a:ext>
                </a:extLst>
              </p:cNvPr>
              <p:cNvSpPr>
                <a:spLocks noChangeArrowheads="1"/>
              </p:cNvSpPr>
              <p:nvPr/>
            </p:nvSpPr>
            <p:spPr bwMode="auto">
              <a:xfrm>
                <a:off x="220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4" name="Rectangle 33">
                <a:extLst>
                  <a:ext uri="{FF2B5EF4-FFF2-40B4-BE49-F238E27FC236}">
                    <a16:creationId xmlns:a16="http://schemas.microsoft.com/office/drawing/2014/main" id="{53E4D965-B67F-4BB9-98CF-228F4B11D130}"/>
                  </a:ext>
                </a:extLst>
              </p:cNvPr>
              <p:cNvSpPr>
                <a:spLocks noChangeArrowheads="1"/>
              </p:cNvSpPr>
              <p:nvPr/>
            </p:nvSpPr>
            <p:spPr bwMode="auto">
              <a:xfrm>
                <a:off x="2688"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grpSp>
      </p:grpSp>
      <p:sp>
        <p:nvSpPr>
          <p:cNvPr id="27653" name="Rectangle 1">
            <a:extLst>
              <a:ext uri="{FF2B5EF4-FFF2-40B4-BE49-F238E27FC236}">
                <a16:creationId xmlns:a16="http://schemas.microsoft.com/office/drawing/2014/main" id="{8E2F1469-1751-4EFE-B3B2-84C2FA157623}"/>
              </a:ext>
            </a:extLst>
          </p:cNvPr>
          <p:cNvSpPr>
            <a:spLocks noChangeArrowheads="1"/>
          </p:cNvSpPr>
          <p:nvPr/>
        </p:nvSpPr>
        <p:spPr bwMode="auto">
          <a:xfrm>
            <a:off x="347663" y="4114800"/>
            <a:ext cx="11430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solidFill>
                  <a:srgbClr val="2806BA"/>
                </a:solidFill>
                <a:latin typeface="Times New Roman" panose="02020603050405020304" pitchFamily="18" charset="0"/>
                <a:cs typeface="Times New Roman" panose="02020603050405020304" pitchFamily="18" charset="0"/>
              </a:rPr>
              <a:t>	L</a:t>
            </a:r>
            <a:r>
              <a:rPr lang="vi-VN" altLang="en-US" sz="4400">
                <a:solidFill>
                  <a:srgbClr val="2806BA"/>
                </a:solidFill>
                <a:latin typeface="Times New Roman" panose="02020603050405020304" pitchFamily="18" charset="0"/>
                <a:cs typeface="Times New Roman" panose="02020603050405020304" pitchFamily="18" charset="0"/>
              </a:rPr>
              <a:t>à </a:t>
            </a:r>
            <a:r>
              <a:rPr lang="en-GB" altLang="en-US" sz="4400">
                <a:solidFill>
                  <a:srgbClr val="2806BA"/>
                </a:solidFill>
                <a:latin typeface="Times New Roman" panose="02020603050405020304" pitchFamily="18" charset="0"/>
                <a:cs typeface="Times New Roman" panose="02020603050405020304" pitchFamily="18" charset="0"/>
              </a:rPr>
              <a:t>những</a:t>
            </a:r>
            <a:r>
              <a:rPr lang="vi-VN" altLang="en-US" sz="4400">
                <a:solidFill>
                  <a:srgbClr val="2806BA"/>
                </a:solidFill>
                <a:latin typeface="Times New Roman" panose="02020603050405020304" pitchFamily="18" charset="0"/>
                <a:cs typeface="Times New Roman" panose="02020603050405020304" pitchFamily="18" charset="0"/>
              </a:rPr>
              <a:t> sáng tác nghệ thuật của </a:t>
            </a:r>
            <a:r>
              <a:rPr lang="en-GB" altLang="en-US" sz="4400">
                <a:solidFill>
                  <a:srgbClr val="2806BA"/>
                </a:solidFill>
                <a:latin typeface="Times New Roman" panose="02020603050405020304" pitchFamily="18" charset="0"/>
                <a:cs typeface="Times New Roman" panose="02020603050405020304" pitchFamily="18" charset="0"/>
              </a:rPr>
              <a:t>nhân dân lao động</a:t>
            </a:r>
            <a:r>
              <a:rPr lang="vi-VN" altLang="en-US" sz="4400">
                <a:solidFill>
                  <a:srgbClr val="2806BA"/>
                </a:solidFill>
                <a:latin typeface="Times New Roman" panose="02020603050405020304" pitchFamily="18" charset="0"/>
                <a:cs typeface="Times New Roman" panose="02020603050405020304" pitchFamily="18" charset="0"/>
              </a:rPr>
              <a:t> </a:t>
            </a:r>
            <a:r>
              <a:rPr lang="en-GB" altLang="en-US" sz="4400">
                <a:solidFill>
                  <a:srgbClr val="2806BA"/>
                </a:solidFill>
                <a:latin typeface="Times New Roman" panose="02020603050405020304" pitchFamily="18" charset="0"/>
                <a:cs typeface="Times New Roman" panose="02020603050405020304" pitchFamily="18" charset="0"/>
              </a:rPr>
              <a:t>, mang đặc trưng là truyền miệng…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F2170284-1B7E-4F31-AF2D-598ED21A6EF4}"/>
              </a:ext>
            </a:extLst>
          </p:cNvPr>
          <p:cNvSpPr>
            <a:spLocks noChangeArrowheads="1"/>
          </p:cNvSpPr>
          <p:nvPr/>
        </p:nvSpPr>
        <p:spPr bwMode="auto">
          <a:xfrm>
            <a:off x="69850" y="469900"/>
            <a:ext cx="12071350" cy="120015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002060"/>
                </a:solidFill>
                <a:latin typeface="Times New Roman" panose="02020603050405020304" pitchFamily="18" charset="0"/>
                <a:cs typeface="Times New Roman" panose="02020603050405020304" pitchFamily="18" charset="0"/>
              </a:rPr>
              <a:t>Nghĩa của câu tục ngữ: Đúc kết kinh nghiệm về thời tiết </a:t>
            </a:r>
          </a:p>
          <a:p>
            <a:pPr eaLnBrk="1" hangingPunct="1">
              <a:spcBef>
                <a:spcPct val="0"/>
              </a:spcBef>
              <a:buFontTx/>
              <a:buNone/>
            </a:pPr>
            <a:endParaRPr lang="en-US" altLang="en-US" sz="3600" b="1">
              <a:solidFill>
                <a:srgbClr val="002060"/>
              </a:solidFill>
              <a:latin typeface="Times New Roman" panose="02020603050405020304" pitchFamily="18" charset="0"/>
              <a:cs typeface="Times New Roman" panose="02020603050405020304" pitchFamily="18" charset="0"/>
            </a:endParaRPr>
          </a:p>
        </p:txBody>
      </p:sp>
      <p:sp>
        <p:nvSpPr>
          <p:cNvPr id="16" name="AutoShape 5">
            <a:extLst>
              <a:ext uri="{FF2B5EF4-FFF2-40B4-BE49-F238E27FC236}">
                <a16:creationId xmlns:a16="http://schemas.microsoft.com/office/drawing/2014/main" id="{8C08AB9C-5C2C-4A5B-B351-F15EC3F76D8D}"/>
              </a:ext>
            </a:extLst>
          </p:cNvPr>
          <p:cNvSpPr>
            <a:spLocks noChangeArrowheads="1"/>
          </p:cNvSpPr>
          <p:nvPr/>
        </p:nvSpPr>
        <p:spPr bwMode="gray">
          <a:xfrm>
            <a:off x="5588000" y="1670050"/>
            <a:ext cx="6554788" cy="2066925"/>
          </a:xfrm>
          <a:prstGeom prst="roundRect">
            <a:avLst>
              <a:gd name="adj" fmla="val 17509"/>
            </a:avLst>
          </a:prstGeom>
          <a:gradFill rotWithShape="1">
            <a:gsLst>
              <a:gs pos="0">
                <a:srgbClr val="4192DB"/>
              </a:gs>
              <a:gs pos="50000">
                <a:srgbClr val="4192DB">
                  <a:gamma/>
                  <a:shade val="92157"/>
                  <a:invGamma/>
                </a:srgbClr>
              </a:gs>
              <a:gs pos="100000">
                <a:srgbClr val="4192DB"/>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2400" kern="0">
              <a:solidFill>
                <a:srgbClr val="000000"/>
              </a:solidFill>
              <a:latin typeface="UVN Bach Tuyet" panose="02090503060705020403" pitchFamily="18" charset="0"/>
            </a:endParaRPr>
          </a:p>
        </p:txBody>
      </p:sp>
      <p:sp>
        <p:nvSpPr>
          <p:cNvPr id="20" name="AutoShape 10">
            <a:extLst>
              <a:ext uri="{FF2B5EF4-FFF2-40B4-BE49-F238E27FC236}">
                <a16:creationId xmlns:a16="http://schemas.microsoft.com/office/drawing/2014/main" id="{B69122DB-C7E8-4128-99D0-9620D03ECE35}"/>
              </a:ext>
            </a:extLst>
          </p:cNvPr>
          <p:cNvSpPr>
            <a:spLocks noChangeArrowheads="1"/>
          </p:cNvSpPr>
          <p:nvPr/>
        </p:nvSpPr>
        <p:spPr bwMode="gray">
          <a:xfrm>
            <a:off x="5613400" y="4108450"/>
            <a:ext cx="6527800" cy="2597150"/>
          </a:xfrm>
          <a:prstGeom prst="roundRect">
            <a:avLst>
              <a:gd name="adj" fmla="val 17509"/>
            </a:avLst>
          </a:prstGeom>
          <a:gradFill rotWithShape="1">
            <a:gsLst>
              <a:gs pos="0">
                <a:srgbClr val="EC7A24"/>
              </a:gs>
              <a:gs pos="50000">
                <a:srgbClr val="EC7A24">
                  <a:gamma/>
                  <a:shade val="92157"/>
                  <a:invGamma/>
                </a:srgbClr>
              </a:gs>
              <a:gs pos="100000">
                <a:srgbClr val="EC7A24"/>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2400" kern="0">
              <a:solidFill>
                <a:srgbClr val="000000"/>
              </a:solidFill>
              <a:latin typeface="UVN Bach Tuyet" panose="02090503060705020403" pitchFamily="18" charset="0"/>
            </a:endParaRPr>
          </a:p>
        </p:txBody>
      </p:sp>
      <p:sp>
        <p:nvSpPr>
          <p:cNvPr id="8" name="Rectangle 7">
            <a:extLst>
              <a:ext uri="{FF2B5EF4-FFF2-40B4-BE49-F238E27FC236}">
                <a16:creationId xmlns:a16="http://schemas.microsoft.com/office/drawing/2014/main" id="{F9E247B6-9288-46C8-A07E-A65F4C6772DD}"/>
              </a:ext>
            </a:extLst>
          </p:cNvPr>
          <p:cNvSpPr>
            <a:spLocks noChangeArrowheads="1"/>
          </p:cNvSpPr>
          <p:nvPr/>
        </p:nvSpPr>
        <p:spPr bwMode="auto">
          <a:xfrm>
            <a:off x="5818188" y="1852613"/>
            <a:ext cx="609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000">
                <a:latin typeface="Times New Roman" panose="02020603050405020304" pitchFamily="18" charset="0"/>
                <a:cs typeface="Times New Roman" panose="02020603050405020304" pitchFamily="18" charset="0"/>
              </a:rPr>
              <a:t>+ Sấm động phía Đồ Sơn thì trời mưa gió</a:t>
            </a:r>
          </a:p>
        </p:txBody>
      </p:sp>
      <p:sp>
        <p:nvSpPr>
          <p:cNvPr id="28" name="Rectangle 27">
            <a:extLst>
              <a:ext uri="{FF2B5EF4-FFF2-40B4-BE49-F238E27FC236}">
                <a16:creationId xmlns:a16="http://schemas.microsoft.com/office/drawing/2014/main" id="{FAA6AFFA-F2C4-4E06-BD12-F4380928178E}"/>
              </a:ext>
            </a:extLst>
          </p:cNvPr>
          <p:cNvSpPr>
            <a:spLocks noChangeArrowheads="1"/>
          </p:cNvSpPr>
          <p:nvPr/>
        </p:nvSpPr>
        <p:spPr bwMode="auto">
          <a:xfrm>
            <a:off x="5707063" y="4273550"/>
            <a:ext cx="609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000">
                <a:latin typeface="Times New Roman" panose="02020603050405020304" pitchFamily="18" charset="0"/>
                <a:cs typeface="Times New Roman" panose="02020603050405020304" pitchFamily="18" charset="0"/>
              </a:rPr>
              <a:t>+ Sấm động bên Sóc, trời sẽ ít có khả năng mưa</a:t>
            </a:r>
          </a:p>
        </p:txBody>
      </p:sp>
      <p:cxnSp>
        <p:nvCxnSpPr>
          <p:cNvPr id="31" name="Straight Arrow Connector 30">
            <a:extLst>
              <a:ext uri="{FF2B5EF4-FFF2-40B4-BE49-F238E27FC236}">
                <a16:creationId xmlns:a16="http://schemas.microsoft.com/office/drawing/2014/main" id="{5341C041-6518-410B-A2B7-22FB7E9BD73E}"/>
              </a:ext>
            </a:extLst>
          </p:cNvPr>
          <p:cNvCxnSpPr>
            <a:endCxn id="16" idx="1"/>
          </p:cNvCxnSpPr>
          <p:nvPr/>
        </p:nvCxnSpPr>
        <p:spPr>
          <a:xfrm flipV="1">
            <a:off x="4552950" y="2500313"/>
            <a:ext cx="1035050" cy="7175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606FCA1-3F8F-4124-8941-EF51BC8F393E}"/>
              </a:ext>
            </a:extLst>
          </p:cNvPr>
          <p:cNvCxnSpPr/>
          <p:nvPr/>
        </p:nvCxnSpPr>
        <p:spPr>
          <a:xfrm>
            <a:off x="4541838" y="3736975"/>
            <a:ext cx="1046162" cy="1184275"/>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2473" name="iMac_placeholder_front.png">
            <a:extLst>
              <a:ext uri="{FF2B5EF4-FFF2-40B4-BE49-F238E27FC236}">
                <a16:creationId xmlns:a16="http://schemas.microsoft.com/office/drawing/2014/main" id="{FC787FEE-20C7-421B-B843-C5869FF9FA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50" y="1412875"/>
            <a:ext cx="4483100"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2474" name="TextBox 29">
            <a:extLst>
              <a:ext uri="{FF2B5EF4-FFF2-40B4-BE49-F238E27FC236}">
                <a16:creationId xmlns:a16="http://schemas.microsoft.com/office/drawing/2014/main" id="{A4F881FF-0B9A-42E1-BBB4-8EA609D77A79}"/>
              </a:ext>
            </a:extLst>
          </p:cNvPr>
          <p:cNvSpPr txBox="1">
            <a:spLocks noChangeArrowheads="1"/>
          </p:cNvSpPr>
          <p:nvPr/>
        </p:nvSpPr>
        <p:spPr bwMode="auto">
          <a:xfrm>
            <a:off x="180975" y="2014538"/>
            <a:ext cx="43719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Sấm động biển Đồ Sơn,</a:t>
            </a:r>
          </a:p>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Vác nồi rang thóc.</a:t>
            </a:r>
          </a:p>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Sấm động bên Sóc,</a:t>
            </a:r>
          </a:p>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Đổ thóc ra phơi</a:t>
            </a:r>
          </a:p>
        </p:txBody>
      </p:sp>
    </p:spTree>
    <p:custDataLst>
      <p:tags r:id="rId1"/>
    </p:custDataLst>
  </p:cSld>
  <p:clrMapOvr>
    <a:masterClrMapping/>
  </p:clrMapOvr>
  <p:transition spd="slow" advTm="183187">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arn(inVertical)">
                                      <p:cBhvr>
                                        <p:cTn id="34" dur="500"/>
                                        <p:tgtEl>
                                          <p:spTgt spid="3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20" grpId="0" animBg="1"/>
      <p:bldP spid="8"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49093D09-3BAB-4BDB-9E3F-93753984BE15}"/>
              </a:ext>
            </a:extLst>
          </p:cNvPr>
          <p:cNvSpPr>
            <a:spLocks noChangeArrowheads="1"/>
          </p:cNvSpPr>
          <p:nvPr/>
        </p:nvSpPr>
        <p:spPr bwMode="auto">
          <a:xfrm>
            <a:off x="69850" y="469900"/>
            <a:ext cx="4483100" cy="64611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002060"/>
                </a:solidFill>
                <a:latin typeface="Times New Roman" panose="02020603050405020304" pitchFamily="18" charset="0"/>
                <a:cs typeface="Times New Roman" panose="02020603050405020304" pitchFamily="18" charset="0"/>
              </a:rPr>
              <a:t>Cơ sở thực tiễn</a:t>
            </a:r>
          </a:p>
        </p:txBody>
      </p:sp>
      <p:pic>
        <p:nvPicPr>
          <p:cNvPr id="64515" name="iMac_placeholder_front.png">
            <a:extLst>
              <a:ext uri="{FF2B5EF4-FFF2-40B4-BE49-F238E27FC236}">
                <a16:creationId xmlns:a16="http://schemas.microsoft.com/office/drawing/2014/main" id="{776CC7C7-EDBE-4394-B4EF-E8E92AEB62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50" y="1412875"/>
            <a:ext cx="4483100"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4516" name="TextBox 29">
            <a:extLst>
              <a:ext uri="{FF2B5EF4-FFF2-40B4-BE49-F238E27FC236}">
                <a16:creationId xmlns:a16="http://schemas.microsoft.com/office/drawing/2014/main" id="{7523938F-A264-4B8D-A65F-7FE9F1DDB759}"/>
              </a:ext>
            </a:extLst>
          </p:cNvPr>
          <p:cNvSpPr txBox="1">
            <a:spLocks noChangeArrowheads="1"/>
          </p:cNvSpPr>
          <p:nvPr/>
        </p:nvSpPr>
        <p:spPr bwMode="auto">
          <a:xfrm>
            <a:off x="180975" y="2014538"/>
            <a:ext cx="43719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Sấm động biển Đồ Sơn,</a:t>
            </a:r>
          </a:p>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Vác nồi rang thóc.</a:t>
            </a:r>
          </a:p>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Sấm động bên Sóc,</a:t>
            </a:r>
          </a:p>
          <a:p>
            <a:pPr algn="just" eaLnBrk="1" hangingPunct="1">
              <a:lnSpc>
                <a:spcPts val="5000"/>
              </a:lnSpc>
              <a:spcBef>
                <a:spcPct val="0"/>
              </a:spcBef>
              <a:buFontTx/>
              <a:buNone/>
            </a:pPr>
            <a:r>
              <a:rPr lang="en-US" altLang="en-US">
                <a:latin typeface="Times New Roman" panose="02020603050405020304" pitchFamily="18" charset="0"/>
                <a:cs typeface="Times New Roman" panose="02020603050405020304" pitchFamily="18" charset="0"/>
              </a:rPr>
              <a:t>  Đổ thóc ra phơi.</a:t>
            </a:r>
          </a:p>
        </p:txBody>
      </p:sp>
      <p:pic>
        <p:nvPicPr>
          <p:cNvPr id="17" name="Picture 2" descr="https://www.invert.vn/media/uploads/uploads/25210838-ban-do-tp-hai-phong.png">
            <a:extLst>
              <a:ext uri="{FF2B5EF4-FFF2-40B4-BE49-F238E27FC236}">
                <a16:creationId xmlns:a16="http://schemas.microsoft.com/office/drawing/2014/main" id="{888C6CAB-1D0D-4A00-A420-87FB1878BE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1613" y="107950"/>
            <a:ext cx="6300787" cy="3186113"/>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6" descr="Đồ Sơn- Vẻ Đẹp Nên Thơ">
            <a:extLst>
              <a:ext uri="{FF2B5EF4-FFF2-40B4-BE49-F238E27FC236}">
                <a16:creationId xmlns:a16="http://schemas.microsoft.com/office/drawing/2014/main" id="{430B9C43-F4D1-46CA-AC7D-4B7B83BC49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784600"/>
            <a:ext cx="6299200" cy="2906713"/>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79756AC-E63E-4A08-97FD-0B453BE7BB51}"/>
              </a:ext>
            </a:extLst>
          </p:cNvPr>
          <p:cNvGrpSpPr/>
          <p:nvPr/>
        </p:nvGrpSpPr>
        <p:grpSpPr>
          <a:xfrm>
            <a:off x="8211596" y="1666850"/>
            <a:ext cx="391193" cy="386638"/>
            <a:chOff x="4809587" y="1186613"/>
            <a:chExt cx="543470" cy="543470"/>
          </a:xfrm>
          <a:effectLst>
            <a:glow rad="228600">
              <a:schemeClr val="accent4">
                <a:satMod val="175000"/>
                <a:alpha val="40000"/>
              </a:schemeClr>
            </a:glow>
          </a:effectLst>
        </p:grpSpPr>
        <p:sp>
          <p:nvSpPr>
            <p:cNvPr id="9" name="Teardrop 8">
              <a:extLst>
                <a:ext uri="{FF2B5EF4-FFF2-40B4-BE49-F238E27FC236}">
                  <a16:creationId xmlns:a16="http://schemas.microsoft.com/office/drawing/2014/main" id="{548A11CE-FE99-47C7-A8D3-447F78975744}"/>
                </a:ext>
              </a:extLst>
            </p:cNvPr>
            <p:cNvSpPr/>
            <p:nvPr/>
          </p:nvSpPr>
          <p:spPr>
            <a:xfrm rot="8100000">
              <a:off x="4809587" y="1186613"/>
              <a:ext cx="543470" cy="543470"/>
            </a:xfrm>
            <a:prstGeom prst="teardrop">
              <a:avLst>
                <a:gd name="adj" fmla="val 136782"/>
              </a:avLst>
            </a:prstGeom>
            <a:solidFill>
              <a:srgbClr val="FF0000"/>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9">
              <a:extLst>
                <a:ext uri="{FF2B5EF4-FFF2-40B4-BE49-F238E27FC236}">
                  <a16:creationId xmlns:a16="http://schemas.microsoft.com/office/drawing/2014/main" id="{81DD8A80-AC5E-4C76-8524-743458AB1962}"/>
                </a:ext>
              </a:extLst>
            </p:cNvPr>
            <p:cNvSpPr/>
            <p:nvPr/>
          </p:nvSpPr>
          <p:spPr>
            <a:xfrm>
              <a:off x="4935272" y="1321707"/>
              <a:ext cx="292100" cy="292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grpSp>
        <p:nvGrpSpPr>
          <p:cNvPr id="11" name="Group 10">
            <a:extLst>
              <a:ext uri="{FF2B5EF4-FFF2-40B4-BE49-F238E27FC236}">
                <a16:creationId xmlns:a16="http://schemas.microsoft.com/office/drawing/2014/main" id="{092C9F26-62D2-4E58-B8A7-88089A812CBF}"/>
              </a:ext>
            </a:extLst>
          </p:cNvPr>
          <p:cNvGrpSpPr/>
          <p:nvPr/>
        </p:nvGrpSpPr>
        <p:grpSpPr>
          <a:xfrm>
            <a:off x="7267122" y="1475620"/>
            <a:ext cx="474761" cy="480361"/>
            <a:chOff x="4809587" y="1186613"/>
            <a:chExt cx="543470" cy="543470"/>
          </a:xfrm>
          <a:effectLst>
            <a:glow rad="228600">
              <a:schemeClr val="accent4">
                <a:satMod val="175000"/>
                <a:alpha val="40000"/>
              </a:schemeClr>
            </a:glow>
          </a:effectLst>
        </p:grpSpPr>
        <p:sp>
          <p:nvSpPr>
            <p:cNvPr id="12" name="Teardrop 11">
              <a:extLst>
                <a:ext uri="{FF2B5EF4-FFF2-40B4-BE49-F238E27FC236}">
                  <a16:creationId xmlns:a16="http://schemas.microsoft.com/office/drawing/2014/main" id="{52B78A75-2F60-4BFB-8C5A-FD9F7F4DF529}"/>
                </a:ext>
              </a:extLst>
            </p:cNvPr>
            <p:cNvSpPr/>
            <p:nvPr/>
          </p:nvSpPr>
          <p:spPr>
            <a:xfrm rot="8100000">
              <a:off x="4809587" y="1186613"/>
              <a:ext cx="543470" cy="543470"/>
            </a:xfrm>
            <a:prstGeom prst="teardrop">
              <a:avLst>
                <a:gd name="adj" fmla="val 1367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Oval 13">
              <a:extLst>
                <a:ext uri="{FF2B5EF4-FFF2-40B4-BE49-F238E27FC236}">
                  <a16:creationId xmlns:a16="http://schemas.microsoft.com/office/drawing/2014/main" id="{3DFD3461-DEF5-4245-8F15-63A3B4632403}"/>
                </a:ext>
              </a:extLst>
            </p:cNvPr>
            <p:cNvSpPr/>
            <p:nvPr/>
          </p:nvSpPr>
          <p:spPr>
            <a:xfrm>
              <a:off x="4935272" y="1321707"/>
              <a:ext cx="292100" cy="292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
        <p:nvSpPr>
          <p:cNvPr id="64521" name="TextBox 1">
            <a:extLst>
              <a:ext uri="{FF2B5EF4-FFF2-40B4-BE49-F238E27FC236}">
                <a16:creationId xmlns:a16="http://schemas.microsoft.com/office/drawing/2014/main" id="{0D7F4559-5FDF-4070-B167-9BA00F932B62}"/>
              </a:ext>
            </a:extLst>
          </p:cNvPr>
          <p:cNvSpPr txBox="1">
            <a:spLocks noChangeArrowheads="1"/>
          </p:cNvSpPr>
          <p:nvPr/>
        </p:nvSpPr>
        <p:spPr bwMode="auto">
          <a:xfrm>
            <a:off x="8132763" y="2873375"/>
            <a:ext cx="15414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FF0000"/>
                </a:solidFill>
                <a:latin typeface="Symbol" panose="05050102010706020507" pitchFamily="18" charset="2"/>
              </a:rPr>
              <a:t> </a:t>
            </a:r>
          </a:p>
        </p:txBody>
      </p:sp>
    </p:spTree>
    <p:custDataLst>
      <p:tags r:id="rId1"/>
    </p:custDataLst>
  </p:cSld>
  <p:clrMapOvr>
    <a:masterClrMapping/>
  </p:clrMapOvr>
  <p:transition spd="slow" advTm="183187">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mph" presetSubtype="0" repeatCount="indefinite" fill="remove" nodeType="clickEffect">
                                  <p:stCondLst>
                                    <p:cond delay="0"/>
                                  </p:stCondLst>
                                  <p:endCondLst>
                                    <p:cond evt="onNext" delay="0">
                                      <p:tgtEl>
                                        <p:sldTgt/>
                                      </p:tgtEl>
                                    </p:cond>
                                  </p:endCondLst>
                                  <p:childTnLst>
                                    <p:animScale>
                                      <p:cBhvr>
                                        <p:cTn id="29" dur="2000" fill="hold"/>
                                        <p:tgtEl>
                                          <p:spTgt spid="8"/>
                                        </p:tgtEl>
                                      </p:cBhvr>
                                      <p:by x="150000" y="150000"/>
                                    </p:animScale>
                                  </p:childTnLst>
                                </p:cTn>
                              </p:par>
                            </p:childTnLst>
                          </p:cTn>
                        </p:par>
                        <p:par>
                          <p:cTn id="30" fill="hold" nodeType="afterGroup">
                            <p:stCondLst>
                              <p:cond delay="2000"/>
                            </p:stCondLst>
                            <p:childTnLst>
                              <p:par>
                                <p:cTn id="31" presetID="6" presetClass="emph" presetSubtype="0" repeatCount="indefinite" fill="remove" nodeType="afterEffect">
                                  <p:stCondLst>
                                    <p:cond delay="0"/>
                                  </p:stCondLst>
                                  <p:endCondLst>
                                    <p:cond evt="onNext" delay="0">
                                      <p:tgtEl>
                                        <p:sldTgt/>
                                      </p:tgtEl>
                                    </p:cond>
                                  </p:endCondLst>
                                  <p:childTnLst>
                                    <p:animScale>
                                      <p:cBhvr>
                                        <p:cTn id="32" dur="2000" fill="hold"/>
                                        <p:tgtEl>
                                          <p:spTgt spid="11"/>
                                        </p:tgtEl>
                                      </p:cBhvr>
                                      <p:by x="150000" y="150000"/>
                                    </p:animScale>
                                  </p:childTnLst>
                                </p:cTn>
                              </p:par>
                              <p:par>
                                <p:cTn id="33" presetID="42"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D064B5AA-B064-479D-B1A7-EB30FEA3CAF4}"/>
              </a:ext>
            </a:extLst>
          </p:cNvPr>
          <p:cNvSpPr/>
          <p:nvPr/>
        </p:nvSpPr>
        <p:spPr>
          <a:xfrm>
            <a:off x="820738" y="944563"/>
            <a:ext cx="10571162" cy="4427537"/>
          </a:xfrm>
          <a:prstGeom prst="roundRect">
            <a:avLst/>
          </a:prstGeom>
          <a:solidFill>
            <a:srgbClr val="0033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7000"/>
              </a:lnSpc>
              <a:defRPr/>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Sâu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sông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Bạch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Đằng</a:t>
            </a:r>
            <a:endParaRPr lang="en-US" sz="4800" b="1" dirty="0">
              <a:latin typeface="Times New Roman" panose="02020603050405020304" pitchFamily="18" charset="0"/>
              <a:cs typeface="Times New Roman" panose="02020603050405020304" pitchFamily="18" charset="0"/>
            </a:endParaRPr>
          </a:p>
          <a:p>
            <a:pPr algn="ctr" eaLnBrk="1" hangingPunct="1">
              <a:lnSpc>
                <a:spcPct val="108000"/>
              </a:lnSpc>
              <a:defRPr/>
            </a:pPr>
            <a:r>
              <a:rPr lang="en-US" sz="4800" b="1" dirty="0">
                <a:latin typeface="Times New Roman" panose="02020603050405020304" pitchFamily="18" charset="0"/>
                <a:cs typeface="Times New Roman" panose="02020603050405020304" pitchFamily="18" charset="0"/>
              </a:rPr>
              <a:t>Ba </a:t>
            </a:r>
            <a:r>
              <a:rPr lang="en-US" sz="4800" b="1" dirty="0" err="1">
                <a:latin typeface="Times New Roman" panose="02020603050405020304" pitchFamily="18" charset="0"/>
                <a:cs typeface="Times New Roman" panose="02020603050405020304" pitchFamily="18" charset="0"/>
              </a:rPr>
              <a:t>lần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giặc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đến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lần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giặc</a:t>
            </a:r>
            <a:r>
              <a:rPr lang="en-US" sz="4800" b="1" dirty="0">
                <a:latin typeface="Times New Roman" panose="02020603050405020304" pitchFamily="18" charset="0"/>
                <a:cs typeface="Times New Roman" panose="02020603050405020304" pitchFamily="18" charset="0"/>
              </a:rPr>
              <a:t> tan.</a:t>
            </a:r>
          </a:p>
        </p:txBody>
      </p:sp>
      <p:sp>
        <p:nvSpPr>
          <p:cNvPr id="5" name="Oval 4">
            <a:extLst>
              <a:ext uri="{FF2B5EF4-FFF2-40B4-BE49-F238E27FC236}">
                <a16:creationId xmlns:a16="http://schemas.microsoft.com/office/drawing/2014/main" id="{D831B5DC-C47A-4F78-8E88-45A048054D36}"/>
              </a:ext>
            </a:extLst>
          </p:cNvPr>
          <p:cNvSpPr/>
          <p:nvPr/>
        </p:nvSpPr>
        <p:spPr>
          <a:xfrm>
            <a:off x="955675" y="358775"/>
            <a:ext cx="10301288" cy="1454150"/>
          </a:xfrm>
          <a:prstGeom prst="ellipse">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Câu</a:t>
            </a:r>
            <a:r>
              <a:rPr lang="en-US" sz="4400" b="1" dirty="0">
                <a:solidFill>
                  <a:srgbClr val="002060"/>
                </a:solidFill>
                <a:latin typeface="Times New Roman" panose="02020603050405020304" pitchFamily="18" charset="0"/>
                <a:cs typeface="Times New Roman" panose="02020603050405020304" pitchFamily="18" charset="0"/>
              </a:rPr>
              <a:t> ca </a:t>
            </a:r>
            <a:r>
              <a:rPr lang="en-US" sz="4400" b="1" dirty="0" err="1">
                <a:solidFill>
                  <a:srgbClr val="002060"/>
                </a:solidFill>
                <a:latin typeface="Times New Roman" panose="02020603050405020304" pitchFamily="18" charset="0"/>
                <a:cs typeface="Times New Roman" panose="02020603050405020304" pitchFamily="18" charset="0"/>
              </a:rPr>
              <a:t>dao</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CA685499-113A-4FFC-865C-EDE62E8A3F05}"/>
              </a:ext>
            </a:extLst>
          </p:cNvPr>
          <p:cNvSpPr/>
          <p:nvPr/>
        </p:nvSpPr>
        <p:spPr>
          <a:xfrm>
            <a:off x="820738" y="944563"/>
            <a:ext cx="10571162" cy="4427537"/>
          </a:xfrm>
          <a:prstGeom prst="roundRect">
            <a:avLst/>
          </a:prstGeom>
          <a:solidFill>
            <a:srgbClr val="0033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7000"/>
              </a:lnSpc>
              <a:defRPr/>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Sâu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sông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Bạch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Đằng</a:t>
            </a:r>
            <a:endParaRPr lang="en-US" sz="4800" b="1" dirty="0">
              <a:latin typeface="Times New Roman" panose="02020603050405020304" pitchFamily="18" charset="0"/>
              <a:cs typeface="Times New Roman" panose="02020603050405020304" pitchFamily="18" charset="0"/>
            </a:endParaRPr>
          </a:p>
          <a:p>
            <a:pPr algn="ctr" eaLnBrk="1" hangingPunct="1">
              <a:lnSpc>
                <a:spcPct val="108000"/>
              </a:lnSpc>
              <a:defRPr/>
            </a:pPr>
            <a:r>
              <a:rPr lang="en-US" sz="4800" b="1" dirty="0">
                <a:latin typeface="Times New Roman" panose="02020603050405020304" pitchFamily="18" charset="0"/>
                <a:cs typeface="Times New Roman" panose="02020603050405020304" pitchFamily="18" charset="0"/>
              </a:rPr>
              <a:t>Ba </a:t>
            </a:r>
            <a:r>
              <a:rPr lang="en-US" sz="4800" b="1" dirty="0" err="1">
                <a:latin typeface="Times New Roman" panose="02020603050405020304" pitchFamily="18" charset="0"/>
                <a:cs typeface="Times New Roman" panose="02020603050405020304" pitchFamily="18" charset="0"/>
              </a:rPr>
              <a:t>lần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giặc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đến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lần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giặc</a:t>
            </a:r>
            <a:r>
              <a:rPr lang="en-US" sz="4800" b="1" dirty="0">
                <a:latin typeface="Times New Roman" panose="02020603050405020304" pitchFamily="18" charset="0"/>
                <a:cs typeface="Times New Roman" panose="02020603050405020304" pitchFamily="18" charset="0"/>
              </a:rPr>
              <a:t> tan.</a:t>
            </a:r>
          </a:p>
        </p:txBody>
      </p:sp>
      <p:sp>
        <p:nvSpPr>
          <p:cNvPr id="5" name="Oval 4">
            <a:extLst>
              <a:ext uri="{FF2B5EF4-FFF2-40B4-BE49-F238E27FC236}">
                <a16:creationId xmlns:a16="http://schemas.microsoft.com/office/drawing/2014/main" id="{4BA07192-47BB-4F7C-9CA7-C78FF19D05B6}"/>
              </a:ext>
            </a:extLst>
          </p:cNvPr>
          <p:cNvSpPr/>
          <p:nvPr/>
        </p:nvSpPr>
        <p:spPr>
          <a:xfrm>
            <a:off x="955675" y="358775"/>
            <a:ext cx="10301288" cy="1454150"/>
          </a:xfrm>
          <a:prstGeom prst="ellipse">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a:solidFill>
                  <a:schemeClr val="accent5">
                    <a:lumMod val="75000"/>
                  </a:schemeClr>
                </a:solidFill>
                <a:latin typeface="Times New Roman" panose="02020603050405020304" pitchFamily="18" charset="0"/>
                <a:cs typeface="Times New Roman" panose="02020603050405020304" pitchFamily="18" charset="0"/>
              </a:rPr>
              <a:t>2.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Thực</a:t>
            </a:r>
            <a:r>
              <a:rPr lang="en-US" sz="4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hành</a:t>
            </a:r>
            <a:r>
              <a:rPr lang="en-US" sz="4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Đọc-hiểu</a:t>
            </a:r>
            <a:endParaRPr lang="en-US" sz="4400" b="1" dirty="0">
              <a:solidFill>
                <a:schemeClr val="accent5">
                  <a:lumMod val="75000"/>
                </a:schemeClr>
              </a:solidFill>
              <a:latin typeface="Times New Roman" panose="02020603050405020304" pitchFamily="18" charset="0"/>
              <a:cs typeface="Times New Roman" panose="02020603050405020304" pitchFamily="18" charset="0"/>
            </a:endParaRPr>
          </a:p>
          <a:p>
            <a:pPr algn="ctr" eaLnBrk="1" hangingPunct="1">
              <a:defRPr/>
            </a:pPr>
            <a:r>
              <a:rPr lang="en-US" sz="4400" b="1" dirty="0">
                <a:solidFill>
                  <a:schemeClr val="accent5">
                    <a:lumMod val="75000"/>
                  </a:schemeClr>
                </a:solidFill>
                <a:latin typeface="Times New Roman" panose="02020603050405020304" pitchFamily="18" charset="0"/>
                <a:cs typeface="Times New Roman" panose="02020603050405020304" pitchFamily="18" charset="0"/>
              </a:rPr>
              <a:t>b. Ca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dao</a:t>
            </a:r>
            <a:r>
              <a:rPr lang="en-US" sz="4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Hải</a:t>
            </a:r>
            <a:r>
              <a:rPr lang="en-US" sz="4400" b="1" dirty="0">
                <a:solidFill>
                  <a:schemeClr val="accent5">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5">
                    <a:lumMod val="75000"/>
                  </a:schemeClr>
                </a:solidFill>
                <a:latin typeface="Times New Roman" panose="02020603050405020304" pitchFamily="18" charset="0"/>
                <a:cs typeface="Times New Roman" panose="02020603050405020304" pitchFamily="18" charset="0"/>
              </a:rPr>
              <a:t>Phòng</a:t>
            </a:r>
            <a:endParaRPr lang="en-US" sz="44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23AC0A60-773D-4FB8-80AD-0F900FBFD294}"/>
              </a:ext>
            </a:extLst>
          </p:cNvPr>
          <p:cNvSpPr>
            <a:spLocks noChangeArrowheads="1"/>
          </p:cNvSpPr>
          <p:nvPr/>
        </p:nvSpPr>
        <p:spPr bwMode="auto">
          <a:xfrm>
            <a:off x="331788" y="574675"/>
            <a:ext cx="4591050" cy="64611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002060"/>
                </a:solidFill>
                <a:latin typeface="Times New Roman" panose="02020603050405020304" pitchFamily="18" charset="0"/>
                <a:cs typeface="Times New Roman" panose="02020603050405020304" pitchFamily="18" charset="0"/>
              </a:rPr>
              <a:t>Nghệ thuật</a:t>
            </a:r>
          </a:p>
        </p:txBody>
      </p:sp>
      <p:grpSp>
        <p:nvGrpSpPr>
          <p:cNvPr id="2" name="Group 1">
            <a:extLst>
              <a:ext uri="{FF2B5EF4-FFF2-40B4-BE49-F238E27FC236}">
                <a16:creationId xmlns:a16="http://schemas.microsoft.com/office/drawing/2014/main" id="{56E7AAB5-DC3D-469A-9EA4-FB14E757AB8C}"/>
              </a:ext>
            </a:extLst>
          </p:cNvPr>
          <p:cNvGrpSpPr>
            <a:grpSpLocks/>
          </p:cNvGrpSpPr>
          <p:nvPr/>
        </p:nvGrpSpPr>
        <p:grpSpPr bwMode="auto">
          <a:xfrm>
            <a:off x="5662613" y="574675"/>
            <a:ext cx="6389687" cy="5749925"/>
            <a:chOff x="5663001" y="1714538"/>
            <a:chExt cx="6528999" cy="2614771"/>
          </a:xfrm>
        </p:grpSpPr>
        <p:sp>
          <p:nvSpPr>
            <p:cNvPr id="20" name="AutoShape 10">
              <a:extLst>
                <a:ext uri="{FF2B5EF4-FFF2-40B4-BE49-F238E27FC236}">
                  <a16:creationId xmlns:a16="http://schemas.microsoft.com/office/drawing/2014/main" id="{38054A6C-A118-47FE-8B0F-CAE1E74AB450}"/>
                </a:ext>
              </a:extLst>
            </p:cNvPr>
            <p:cNvSpPr>
              <a:spLocks noChangeArrowheads="1"/>
            </p:cNvSpPr>
            <p:nvPr/>
          </p:nvSpPr>
          <p:spPr bwMode="gray">
            <a:xfrm>
              <a:off x="5663001" y="1714538"/>
              <a:ext cx="6528999" cy="2614771"/>
            </a:xfrm>
            <a:prstGeom prst="roundRect">
              <a:avLst>
                <a:gd name="adj" fmla="val 17509"/>
              </a:avLst>
            </a:prstGeom>
            <a:gradFill rotWithShape="1">
              <a:gsLst>
                <a:gs pos="0">
                  <a:srgbClr val="EC7A24"/>
                </a:gs>
                <a:gs pos="50000">
                  <a:srgbClr val="EC7A24">
                    <a:gamma/>
                    <a:shade val="92157"/>
                    <a:invGamma/>
                  </a:srgbClr>
                </a:gs>
                <a:gs pos="100000">
                  <a:srgbClr val="EC7A24"/>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2400" kern="0">
                <a:solidFill>
                  <a:srgbClr val="000000"/>
                </a:solidFill>
                <a:latin typeface="UVN Bach Tuyet" panose="02090503060705020403" pitchFamily="18" charset="0"/>
              </a:endParaRPr>
            </a:p>
          </p:txBody>
        </p:sp>
        <p:sp>
          <p:nvSpPr>
            <p:cNvPr id="68618" name="Rectangle 27">
              <a:extLst>
                <a:ext uri="{FF2B5EF4-FFF2-40B4-BE49-F238E27FC236}">
                  <a16:creationId xmlns:a16="http://schemas.microsoft.com/office/drawing/2014/main" id="{27BAD6FB-92AD-44EE-A921-DDDDC79E9AC5}"/>
                </a:ext>
              </a:extLst>
            </p:cNvPr>
            <p:cNvSpPr>
              <a:spLocks noChangeArrowheads="1"/>
            </p:cNvSpPr>
            <p:nvPr/>
          </p:nvSpPr>
          <p:spPr bwMode="auto">
            <a:xfrm>
              <a:off x="5898256" y="1714538"/>
              <a:ext cx="6048905" cy="111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000">
                  <a:solidFill>
                    <a:srgbClr val="FFFF00"/>
                  </a:solidFill>
                  <a:latin typeface="Times New Roman" panose="02020603050405020304" pitchFamily="18" charset="0"/>
                  <a:cs typeface="Times New Roman" panose="02020603050405020304" pitchFamily="18" charset="0"/>
                </a:rPr>
                <a:t>- Biện pháp tu từ: </a:t>
              </a:r>
              <a:r>
                <a:rPr lang="en-US" altLang="en-US" sz="4000">
                  <a:latin typeface="Times New Roman" panose="02020603050405020304" pitchFamily="18" charset="0"/>
                  <a:cs typeface="Times New Roman" panose="02020603050405020304" pitchFamily="18" charset="0"/>
                </a:rPr>
                <a:t>Điệp ngữ: cụm từ </a:t>
              </a:r>
              <a:r>
                <a:rPr lang="en-US" altLang="en-US" sz="4000" i="1">
                  <a:latin typeface="Times New Roman" panose="02020603050405020304" pitchFamily="18" charset="0"/>
                  <a:cs typeface="Times New Roman" panose="02020603050405020304" pitchFamily="18" charset="0"/>
                </a:rPr>
                <a:t>ba lần</a:t>
              </a:r>
              <a:r>
                <a:rPr lang="en-US" altLang="en-US" sz="4000">
                  <a:latin typeface="Times New Roman" panose="02020603050405020304" pitchFamily="18" charset="0"/>
                  <a:cs typeface="Times New Roman" panose="02020603050405020304" pitchFamily="18" charset="0"/>
                </a:rPr>
                <a:t>, từ </a:t>
              </a:r>
              <a:r>
                <a:rPr lang="en-US" altLang="en-US" sz="4000" i="1">
                  <a:latin typeface="Times New Roman" panose="02020603050405020304" pitchFamily="18" charset="0"/>
                  <a:cs typeface="Times New Roman" panose="02020603050405020304" pitchFamily="18" charset="0"/>
                </a:rPr>
                <a:t>giặc</a:t>
              </a:r>
              <a:r>
                <a:rPr lang="en-US" altLang="en-US" sz="4000">
                  <a:latin typeface="Times New Roman" panose="02020603050405020304" pitchFamily="18" charset="0"/>
                  <a:cs typeface="Times New Roman" panose="02020603050405020304" pitchFamily="18" charset="0"/>
                </a:rPr>
                <a:t> nhắc lại hai lần</a:t>
              </a:r>
              <a:r>
                <a:rPr lang="en-US" altLang="en-US" sz="3300">
                  <a:latin typeface="Times New Roman" panose="02020603050405020304" pitchFamily="18" charset="0"/>
                  <a:cs typeface="Times New Roman" panose="02020603050405020304" pitchFamily="18" charset="0"/>
                </a:rPr>
                <a:t> </a:t>
              </a:r>
            </a:p>
            <a:p>
              <a:pPr algn="just" eaLnBrk="1" hangingPunct="1">
                <a:spcBef>
                  <a:spcPct val="0"/>
                </a:spcBef>
                <a:buFontTx/>
                <a:buNone/>
              </a:pPr>
              <a:r>
                <a:rPr lang="en-US" altLang="en-US" sz="3300">
                  <a:latin typeface="Times New Roman" panose="02020603050405020304" pitchFamily="18" charset="0"/>
                  <a:cs typeface="Times New Roman" panose="02020603050405020304" pitchFamily="18" charset="0"/>
                </a:rPr>
                <a:t>    </a:t>
              </a:r>
            </a:p>
          </p:txBody>
        </p:sp>
      </p:grpSp>
      <p:cxnSp>
        <p:nvCxnSpPr>
          <p:cNvPr id="39" name="Straight Arrow Connector 38">
            <a:extLst>
              <a:ext uri="{FF2B5EF4-FFF2-40B4-BE49-F238E27FC236}">
                <a16:creationId xmlns:a16="http://schemas.microsoft.com/office/drawing/2014/main" id="{FA3E1840-0FE1-43F6-9610-23523C84DE98}"/>
              </a:ext>
            </a:extLst>
          </p:cNvPr>
          <p:cNvCxnSpPr/>
          <p:nvPr/>
        </p:nvCxnSpPr>
        <p:spPr>
          <a:xfrm>
            <a:off x="4621213" y="3171825"/>
            <a:ext cx="1041400" cy="33338"/>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8613" name="iMac_placeholder_front.png">
            <a:extLst>
              <a:ext uri="{FF2B5EF4-FFF2-40B4-BE49-F238E27FC236}">
                <a16:creationId xmlns:a16="http://schemas.microsoft.com/office/drawing/2014/main" id="{BC359141-770D-4313-83EC-0D57F48450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50" y="1412875"/>
            <a:ext cx="485298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8614" name="TextBox 29">
            <a:extLst>
              <a:ext uri="{FF2B5EF4-FFF2-40B4-BE49-F238E27FC236}">
                <a16:creationId xmlns:a16="http://schemas.microsoft.com/office/drawing/2014/main" id="{B41CC021-0CB9-42A9-BC56-7710EFEAE4DA}"/>
              </a:ext>
            </a:extLst>
          </p:cNvPr>
          <p:cNvSpPr txBox="1">
            <a:spLocks noChangeArrowheads="1"/>
          </p:cNvSpPr>
          <p:nvPr/>
        </p:nvSpPr>
        <p:spPr bwMode="auto">
          <a:xfrm>
            <a:off x="125413" y="2630488"/>
            <a:ext cx="46720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500" b="1" i="1">
                <a:latin typeface="Times New Roman" panose="02020603050405020304" pitchFamily="18" charset="0"/>
                <a:cs typeface="Times New Roman" panose="02020603050405020304" pitchFamily="18" charset="0"/>
              </a:rPr>
              <a:t>   </a:t>
            </a:r>
            <a:r>
              <a:rPr lang="en-US" altLang="en-US" sz="2500" b="1">
                <a:latin typeface="Times New Roman" panose="02020603050405020304" pitchFamily="18" charset="0"/>
                <a:cs typeface="Times New Roman" panose="02020603050405020304" pitchFamily="18" charset="0"/>
              </a:rPr>
              <a:t>Sâu nhất là sông Bạch Đằng</a:t>
            </a:r>
          </a:p>
          <a:p>
            <a:pPr algn="ctr" eaLnBrk="1" hangingPunct="1">
              <a:spcBef>
                <a:spcPct val="0"/>
              </a:spcBef>
              <a:buFontTx/>
              <a:buNone/>
            </a:pPr>
            <a:r>
              <a:rPr lang="en-US" altLang="en-US" sz="2500" b="1">
                <a:latin typeface="Times New Roman" panose="02020603050405020304" pitchFamily="18" charset="0"/>
                <a:cs typeface="Times New Roman" panose="02020603050405020304" pitchFamily="18" charset="0"/>
              </a:rPr>
              <a:t>Ba lần giặc đến, ba lần giặc tan.</a:t>
            </a:r>
          </a:p>
        </p:txBody>
      </p:sp>
      <p:sp>
        <p:nvSpPr>
          <p:cNvPr id="3" name="Right Arrow 2">
            <a:extLst>
              <a:ext uri="{FF2B5EF4-FFF2-40B4-BE49-F238E27FC236}">
                <a16:creationId xmlns:a16="http://schemas.microsoft.com/office/drawing/2014/main" id="{D842A06D-4761-4F2D-8FFC-910C48F7008A}"/>
              </a:ext>
            </a:extLst>
          </p:cNvPr>
          <p:cNvSpPr/>
          <p:nvPr/>
        </p:nvSpPr>
        <p:spPr>
          <a:xfrm>
            <a:off x="5856288" y="3160713"/>
            <a:ext cx="482600" cy="26352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a:extLst>
              <a:ext uri="{FF2B5EF4-FFF2-40B4-BE49-F238E27FC236}">
                <a16:creationId xmlns:a16="http://schemas.microsoft.com/office/drawing/2014/main" id="{32AAC1B1-F119-4724-94EE-8F979410191A}"/>
              </a:ext>
            </a:extLst>
          </p:cNvPr>
          <p:cNvSpPr txBox="1">
            <a:spLocks noChangeArrowheads="1"/>
          </p:cNvSpPr>
          <p:nvPr/>
        </p:nvSpPr>
        <p:spPr bwMode="auto">
          <a:xfrm>
            <a:off x="5824538" y="2960688"/>
            <a:ext cx="613092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300">
                <a:latin typeface="Times New Roman" panose="02020603050405020304" pitchFamily="18" charset="0"/>
                <a:cs typeface="Times New Roman" panose="02020603050405020304" pitchFamily="18" charset="0"/>
              </a:rPr>
              <a:t>     </a:t>
            </a:r>
            <a:r>
              <a:rPr lang="en-US" altLang="en-US" sz="4000">
                <a:latin typeface="Times New Roman" panose="02020603050405020304" pitchFamily="18" charset="0"/>
                <a:cs typeface="Times New Roman" panose="02020603050405020304" pitchFamily="18" charset="0"/>
              </a:rPr>
              <a:t>Nhấn mạnh những sự kiện và chiến công vẻ vang của dân tộc trong công cuộc chống giặc ngoại xâm.</a:t>
            </a:r>
          </a:p>
          <a:p>
            <a:pPr algn="just" eaLnBrk="1" hangingPunct="1">
              <a:spcBef>
                <a:spcPct val="0"/>
              </a:spcBef>
              <a:buFontTx/>
              <a:buNone/>
            </a:pPr>
            <a:endParaRPr lang="en-US" altLang="en-US" sz="3300">
              <a:latin typeface="Symbol" panose="05050102010706020507" pitchFamily="18" charset="2"/>
            </a:endParaRPr>
          </a:p>
        </p:txBody>
      </p:sp>
    </p:spTree>
    <p:custDataLst>
      <p:tags r:id="rId1"/>
    </p:custDataLst>
  </p:cSld>
  <p:clrMapOvr>
    <a:masterClrMapping/>
  </p:clrMapOvr>
  <p:transition spd="slow" advTm="183187">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C4BD45-CB6D-4CFD-A812-153B70956701}"/>
              </a:ext>
            </a:extLst>
          </p:cNvPr>
          <p:cNvGrpSpPr>
            <a:grpSpLocks/>
          </p:cNvGrpSpPr>
          <p:nvPr/>
        </p:nvGrpSpPr>
        <p:grpSpPr bwMode="auto">
          <a:xfrm>
            <a:off x="5588000" y="457200"/>
            <a:ext cx="6454775" cy="2692400"/>
            <a:chOff x="5587817" y="457200"/>
            <a:chExt cx="6555642" cy="2692592"/>
          </a:xfrm>
        </p:grpSpPr>
        <p:sp>
          <p:nvSpPr>
            <p:cNvPr id="16" name="AutoShape 5">
              <a:extLst>
                <a:ext uri="{FF2B5EF4-FFF2-40B4-BE49-F238E27FC236}">
                  <a16:creationId xmlns:a16="http://schemas.microsoft.com/office/drawing/2014/main" id="{5F753085-E6CC-4A2D-A1A6-917F8E025C85}"/>
                </a:ext>
              </a:extLst>
            </p:cNvPr>
            <p:cNvSpPr>
              <a:spLocks noChangeArrowheads="1"/>
            </p:cNvSpPr>
            <p:nvPr/>
          </p:nvSpPr>
          <p:spPr bwMode="gray">
            <a:xfrm>
              <a:off x="5587817" y="457200"/>
              <a:ext cx="6555642" cy="2692592"/>
            </a:xfrm>
            <a:prstGeom prst="roundRect">
              <a:avLst>
                <a:gd name="adj" fmla="val 17509"/>
              </a:avLst>
            </a:prstGeom>
            <a:gradFill rotWithShape="1">
              <a:gsLst>
                <a:gs pos="0">
                  <a:srgbClr val="4192DB"/>
                </a:gs>
                <a:gs pos="50000">
                  <a:srgbClr val="4192DB">
                    <a:gamma/>
                    <a:shade val="92157"/>
                    <a:invGamma/>
                  </a:srgbClr>
                </a:gs>
                <a:gs pos="100000">
                  <a:srgbClr val="4192DB"/>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2400" kern="0">
                <a:solidFill>
                  <a:srgbClr val="000000"/>
                </a:solidFill>
                <a:latin typeface="UVN Bach Tuyet" panose="02090503060705020403" pitchFamily="18" charset="0"/>
              </a:endParaRPr>
            </a:p>
          </p:txBody>
        </p:sp>
        <p:sp>
          <p:nvSpPr>
            <p:cNvPr id="70667" name="Rectangle 7">
              <a:extLst>
                <a:ext uri="{FF2B5EF4-FFF2-40B4-BE49-F238E27FC236}">
                  <a16:creationId xmlns:a16="http://schemas.microsoft.com/office/drawing/2014/main" id="{17720729-CA4E-41F0-A087-D7F0AD496AF9}"/>
                </a:ext>
              </a:extLst>
            </p:cNvPr>
            <p:cNvSpPr>
              <a:spLocks noChangeArrowheads="1"/>
            </p:cNvSpPr>
            <p:nvPr/>
          </p:nvSpPr>
          <p:spPr bwMode="auto">
            <a:xfrm>
              <a:off x="5748539" y="459470"/>
              <a:ext cx="609599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300" b="1">
                  <a:solidFill>
                    <a:schemeClr val="bg1"/>
                  </a:solidFill>
                  <a:latin typeface="Times New Roman" panose="02020603050405020304" pitchFamily="18" charset="0"/>
                  <a:cs typeface="Times New Roman" panose="02020603050405020304" pitchFamily="18" charset="0"/>
                </a:rPr>
                <a:t>- Nội dung: </a:t>
              </a:r>
              <a:r>
                <a:rPr lang="en-US" altLang="en-US" sz="3300">
                  <a:solidFill>
                    <a:schemeClr val="bg1"/>
                  </a:solidFill>
                  <a:latin typeface="Times New Roman" panose="02020603050405020304" pitchFamily="18" charset="0"/>
                  <a:cs typeface="Times New Roman" panose="02020603050405020304" pitchFamily="18" charset="0"/>
                </a:rPr>
                <a:t>Sông Bạch Đằng- địa danh gắn liền với những chiến công chống giặc ngoại xâm vẻ vang của dân tộc nói chung, Hải Phòng nói riêng.</a:t>
              </a:r>
            </a:p>
          </p:txBody>
        </p:sp>
      </p:grpSp>
      <p:grpSp>
        <p:nvGrpSpPr>
          <p:cNvPr id="3" name="Group 2">
            <a:extLst>
              <a:ext uri="{FF2B5EF4-FFF2-40B4-BE49-F238E27FC236}">
                <a16:creationId xmlns:a16="http://schemas.microsoft.com/office/drawing/2014/main" id="{EAE8F52F-EFC3-4704-84A1-6A70001FC9FC}"/>
              </a:ext>
            </a:extLst>
          </p:cNvPr>
          <p:cNvGrpSpPr>
            <a:grpSpLocks/>
          </p:cNvGrpSpPr>
          <p:nvPr/>
        </p:nvGrpSpPr>
        <p:grpSpPr bwMode="auto">
          <a:xfrm>
            <a:off x="5614988" y="3684588"/>
            <a:ext cx="6427787" cy="2844800"/>
            <a:chOff x="5612980" y="3726622"/>
            <a:chExt cx="6528999" cy="2845626"/>
          </a:xfrm>
        </p:grpSpPr>
        <p:sp>
          <p:nvSpPr>
            <p:cNvPr id="20" name="AutoShape 10">
              <a:extLst>
                <a:ext uri="{FF2B5EF4-FFF2-40B4-BE49-F238E27FC236}">
                  <a16:creationId xmlns:a16="http://schemas.microsoft.com/office/drawing/2014/main" id="{70F80E11-436C-4957-AA33-FD9BB1DD4DED}"/>
                </a:ext>
              </a:extLst>
            </p:cNvPr>
            <p:cNvSpPr>
              <a:spLocks noChangeArrowheads="1"/>
            </p:cNvSpPr>
            <p:nvPr/>
          </p:nvSpPr>
          <p:spPr bwMode="gray">
            <a:xfrm>
              <a:off x="5612980" y="3726622"/>
              <a:ext cx="6528999" cy="2845626"/>
            </a:xfrm>
            <a:prstGeom prst="roundRect">
              <a:avLst>
                <a:gd name="adj" fmla="val 17509"/>
              </a:avLst>
            </a:prstGeom>
            <a:gradFill rotWithShape="1">
              <a:gsLst>
                <a:gs pos="0">
                  <a:srgbClr val="EC7A24"/>
                </a:gs>
                <a:gs pos="50000">
                  <a:srgbClr val="EC7A24">
                    <a:gamma/>
                    <a:shade val="92157"/>
                    <a:invGamma/>
                  </a:srgbClr>
                </a:gs>
                <a:gs pos="100000">
                  <a:srgbClr val="EC7A24"/>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2400" kern="0">
                <a:solidFill>
                  <a:srgbClr val="000000"/>
                </a:solidFill>
                <a:latin typeface="UVN Bach Tuyet" panose="02090503060705020403" pitchFamily="18" charset="0"/>
              </a:endParaRPr>
            </a:p>
          </p:txBody>
        </p:sp>
        <p:sp>
          <p:nvSpPr>
            <p:cNvPr id="70665" name="Rectangle 27">
              <a:extLst>
                <a:ext uri="{FF2B5EF4-FFF2-40B4-BE49-F238E27FC236}">
                  <a16:creationId xmlns:a16="http://schemas.microsoft.com/office/drawing/2014/main" id="{71E31A7D-5F8E-46BA-A8E3-F46F772CE2E4}"/>
                </a:ext>
              </a:extLst>
            </p:cNvPr>
            <p:cNvSpPr>
              <a:spLocks noChangeArrowheads="1"/>
            </p:cNvSpPr>
            <p:nvPr/>
          </p:nvSpPr>
          <p:spPr bwMode="auto">
            <a:xfrm>
              <a:off x="5747057" y="3932868"/>
              <a:ext cx="629374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cs typeface="Times New Roman" panose="02020603050405020304" pitchFamily="18" charset="0"/>
                </a:rPr>
                <a:t>- Ý nghĩa: </a:t>
              </a:r>
              <a:r>
                <a:rPr lang="en-US" altLang="en-US">
                  <a:latin typeface="Times New Roman" panose="02020603050405020304" pitchFamily="18" charset="0"/>
                  <a:cs typeface="Times New Roman" panose="02020603050405020304" pitchFamily="18" charset="0"/>
                </a:rPr>
                <a:t>Ngợi ca, tự hào về truyền thống anh dũng, kiên cường, bất khuất của con người Hải Phòng trong công cuộc chống giặc ngoại xâm.</a:t>
              </a:r>
            </a:p>
          </p:txBody>
        </p:sp>
      </p:grpSp>
      <p:cxnSp>
        <p:nvCxnSpPr>
          <p:cNvPr id="31" name="Straight Arrow Connector 30">
            <a:extLst>
              <a:ext uri="{FF2B5EF4-FFF2-40B4-BE49-F238E27FC236}">
                <a16:creationId xmlns:a16="http://schemas.microsoft.com/office/drawing/2014/main" id="{B4760E70-29E9-4C31-BAB3-C7EF8204B329}"/>
              </a:ext>
            </a:extLst>
          </p:cNvPr>
          <p:cNvCxnSpPr>
            <a:endCxn id="16" idx="1"/>
          </p:cNvCxnSpPr>
          <p:nvPr/>
        </p:nvCxnSpPr>
        <p:spPr>
          <a:xfrm flipV="1">
            <a:off x="4552950" y="1803400"/>
            <a:ext cx="1035050" cy="14144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4ACC5D4-BE81-40D7-89E0-97255CACCAC8}"/>
              </a:ext>
            </a:extLst>
          </p:cNvPr>
          <p:cNvCxnSpPr/>
          <p:nvPr/>
        </p:nvCxnSpPr>
        <p:spPr>
          <a:xfrm>
            <a:off x="4541838" y="3736975"/>
            <a:ext cx="1046162" cy="1184275"/>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0662" name="iMac_placeholder_front.png">
            <a:extLst>
              <a:ext uri="{FF2B5EF4-FFF2-40B4-BE49-F238E27FC236}">
                <a16:creationId xmlns:a16="http://schemas.microsoft.com/office/drawing/2014/main" id="{FFF902B8-0A36-4F07-8805-DA64DAEF45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50" y="1412875"/>
            <a:ext cx="475456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0663" name="TextBox 29">
            <a:extLst>
              <a:ext uri="{FF2B5EF4-FFF2-40B4-BE49-F238E27FC236}">
                <a16:creationId xmlns:a16="http://schemas.microsoft.com/office/drawing/2014/main" id="{EBAF8D6B-1DA0-4CFC-8A51-1362250CB226}"/>
              </a:ext>
            </a:extLst>
          </p:cNvPr>
          <p:cNvSpPr txBox="1">
            <a:spLocks noChangeArrowheads="1"/>
          </p:cNvSpPr>
          <p:nvPr/>
        </p:nvSpPr>
        <p:spPr bwMode="auto">
          <a:xfrm>
            <a:off x="223838" y="2511425"/>
            <a:ext cx="45688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i="1">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Sâu nhất là sông Bạch Đằng</a:t>
            </a:r>
          </a:p>
          <a:p>
            <a:pP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Ba lần giặc đến, ba lần giặc tan.</a:t>
            </a:r>
          </a:p>
        </p:txBody>
      </p:sp>
    </p:spTree>
    <p:custDataLst>
      <p:tags r:id="rId1"/>
    </p:custDataLst>
  </p:cSld>
  <p:clrMapOvr>
    <a:masterClrMapping/>
  </p:clrMapOvr>
  <p:transition spd="slow" advTm="183187">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up)">
                                      <p:cBhvr>
                                        <p:cTn id="14" dur="500"/>
                                        <p:tgtEl>
                                          <p:spTgt spid="3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34D2F8-FDFC-4E19-9B0F-F68D3DC091D5}"/>
              </a:ext>
            </a:extLst>
          </p:cNvPr>
          <p:cNvSpPr>
            <a:spLocks noChangeArrowheads="1"/>
          </p:cNvSpPr>
          <p:nvPr/>
        </p:nvSpPr>
        <p:spPr bwMode="auto">
          <a:xfrm>
            <a:off x="285750" y="668338"/>
            <a:ext cx="11658600"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ts val="4200"/>
              </a:lnSpc>
              <a:spcBef>
                <a:spcPct val="0"/>
              </a:spcBef>
              <a:buFontTx/>
              <a:buNone/>
            </a:pPr>
            <a:r>
              <a:rPr lang="en-US" altLang="en-US" sz="4800" b="1">
                <a:solidFill>
                  <a:srgbClr val="002060"/>
                </a:solidFill>
                <a:latin typeface="Times New Roman" panose="02020603050405020304" pitchFamily="18" charset="0"/>
                <a:cs typeface="Times New Roman" panose="02020603050405020304" pitchFamily="18" charset="0"/>
              </a:rPr>
              <a:t>TỔNG KẾT</a:t>
            </a:r>
          </a:p>
          <a:p>
            <a:pPr eaLnBrk="1" hangingPunct="1">
              <a:lnSpc>
                <a:spcPts val="4200"/>
              </a:lnSpc>
              <a:spcBef>
                <a:spcPct val="0"/>
              </a:spcBef>
              <a:buFontTx/>
              <a:buNone/>
            </a:pPr>
            <a:r>
              <a:rPr lang="en-US" altLang="en-US" sz="4000" b="1">
                <a:solidFill>
                  <a:srgbClr val="002060"/>
                </a:solidFill>
                <a:latin typeface="Times New Roman" panose="02020603050405020304" pitchFamily="18" charset="0"/>
                <a:cs typeface="Times New Roman" panose="02020603050405020304" pitchFamily="18" charset="0"/>
              </a:rPr>
              <a:t>Câu 1.</a:t>
            </a:r>
            <a:r>
              <a:rPr lang="en-US" altLang="en-US" sz="2800" b="1">
                <a:solidFill>
                  <a:srgbClr val="002060"/>
                </a:solidFill>
                <a:latin typeface="Times New Roman" panose="02020603050405020304" pitchFamily="18" charset="0"/>
                <a:cs typeface="Times New Roman" panose="02020603050405020304" pitchFamily="18" charset="0"/>
              </a:rPr>
              <a:t> </a:t>
            </a:r>
            <a:r>
              <a:rPr lang="en-US" altLang="en-US" sz="4000" b="1">
                <a:solidFill>
                  <a:srgbClr val="002060"/>
                </a:solidFill>
                <a:latin typeface="Times New Roman" panose="02020603050405020304" pitchFamily="18" charset="0"/>
                <a:cs typeface="Times New Roman" panose="02020603050405020304" pitchFamily="18" charset="0"/>
              </a:rPr>
              <a:t>Nét đặc sắc về nghệ thuật của các câu tục ngữ trên là</a:t>
            </a:r>
          </a:p>
          <a:p>
            <a:pPr eaLnBrk="1" hangingPunct="1">
              <a:lnSpc>
                <a:spcPts val="4200"/>
              </a:lnSpc>
              <a:spcBef>
                <a:spcPct val="0"/>
              </a:spcBef>
              <a:buFontTx/>
              <a:buNone/>
            </a:pPr>
            <a:r>
              <a:rPr lang="en-US" altLang="en-US" sz="3600" b="1">
                <a:solidFill>
                  <a:srgbClr val="002060"/>
                </a:solidFill>
                <a:latin typeface="Times New Roman" panose="02020603050405020304" pitchFamily="18" charset="0"/>
                <a:cs typeface="Times New Roman" panose="02020603050405020304" pitchFamily="18" charset="0"/>
              </a:rPr>
              <a:t>A. cách ngắt nhịp, gieo vần linh hoạt, tự do.</a:t>
            </a:r>
          </a:p>
          <a:p>
            <a:pPr eaLnBrk="1" hangingPunct="1">
              <a:lnSpc>
                <a:spcPts val="4200"/>
              </a:lnSpc>
              <a:spcBef>
                <a:spcPct val="0"/>
              </a:spcBef>
              <a:buFontTx/>
              <a:buNone/>
            </a:pPr>
            <a:r>
              <a:rPr lang="en-US" altLang="en-US" sz="3600" b="1">
                <a:solidFill>
                  <a:srgbClr val="002060"/>
                </a:solidFill>
                <a:latin typeface="Times New Roman" panose="02020603050405020304" pitchFamily="18" charset="0"/>
                <a:cs typeface="Times New Roman" panose="02020603050405020304" pitchFamily="18" charset="0"/>
              </a:rPr>
              <a:t>B. sử dụng thành công nhiều biện pháp tu từ.</a:t>
            </a:r>
          </a:p>
          <a:p>
            <a:pPr eaLnBrk="1" hangingPunct="1">
              <a:lnSpc>
                <a:spcPts val="4200"/>
              </a:lnSpc>
              <a:spcBef>
                <a:spcPct val="0"/>
              </a:spcBef>
              <a:buFontTx/>
              <a:buNone/>
            </a:pPr>
            <a:r>
              <a:rPr lang="en-US" altLang="en-US" sz="3600" b="1">
                <a:solidFill>
                  <a:srgbClr val="002060"/>
                </a:solidFill>
                <a:latin typeface="Times New Roman" panose="02020603050405020304" pitchFamily="18" charset="0"/>
                <a:cs typeface="Times New Roman" panose="02020603050405020304" pitchFamily="18" charset="0"/>
              </a:rPr>
              <a:t>C. sử dụng nhiều thủ pháp nghệ thuật; có vần, có điệu; hình ảnh về sản vật, văn hóa...gắn liền với tên địa danh.</a:t>
            </a:r>
          </a:p>
          <a:p>
            <a:pPr eaLnBrk="1" hangingPunct="1">
              <a:lnSpc>
                <a:spcPts val="4200"/>
              </a:lnSpc>
              <a:spcBef>
                <a:spcPct val="0"/>
              </a:spcBef>
              <a:buFontTx/>
              <a:buNone/>
            </a:pPr>
            <a:r>
              <a:rPr lang="en-US" altLang="en-US" sz="3600" b="1">
                <a:solidFill>
                  <a:srgbClr val="002060"/>
                </a:solidFill>
                <a:latin typeface="Times New Roman" panose="02020603050405020304" pitchFamily="18" charset="0"/>
                <a:cs typeface="Times New Roman" panose="02020603050405020304" pitchFamily="18" charset="0"/>
              </a:rPr>
              <a:t>D. hình ảnh về sản vật, văn hóa...gắn liền với tên địa danh.</a:t>
            </a:r>
          </a:p>
          <a:p>
            <a:pPr eaLnBrk="1" hangingPunct="1">
              <a:lnSpc>
                <a:spcPts val="4200"/>
              </a:lnSpc>
              <a:spcBef>
                <a:spcPct val="0"/>
              </a:spcBef>
              <a:buFontTx/>
              <a:buNone/>
            </a:pPr>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B6CE213-CBF7-46C9-8AF1-495EA1DEE22E}"/>
              </a:ext>
            </a:extLst>
          </p:cNvPr>
          <p:cNvSpPr>
            <a:spLocks noChangeArrowheads="1"/>
          </p:cNvSpPr>
          <p:nvPr/>
        </p:nvSpPr>
        <p:spPr bwMode="auto">
          <a:xfrm>
            <a:off x="276225" y="3332163"/>
            <a:ext cx="116586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ts val="4200"/>
              </a:lnSpc>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C. sử dụng nhiều thủ pháp nghệ thuật; có vần, có điệu; hình ảnh về sản vật, văn hóa...gắn liền với tên địa danh.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596AF6-5990-4AB3-A56E-4E5A0AB001B7}"/>
              </a:ext>
            </a:extLst>
          </p:cNvPr>
          <p:cNvSpPr>
            <a:spLocks noChangeArrowheads="1"/>
          </p:cNvSpPr>
          <p:nvPr/>
        </p:nvSpPr>
        <p:spPr bwMode="auto">
          <a:xfrm>
            <a:off x="100013" y="479425"/>
            <a:ext cx="117871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Câu 2. Điền từ thích hợp vào chỗ trống sau để hoàn thành nhận định về nội dung chính của các câu tục ngữ trong bài:</a:t>
            </a:r>
          </a:p>
          <a:p>
            <a:pPr algn="just" eaLnBrk="1" hangingPunct="1">
              <a:lnSpc>
                <a:spcPct val="150000"/>
              </a:lnSpc>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i="1">
                <a:solidFill>
                  <a:srgbClr val="FF0000"/>
                </a:solidFill>
                <a:latin typeface="Times New Roman" panose="02020603050405020304" pitchFamily="18" charset="0"/>
                <a:cs typeface="Times New Roman" panose="02020603050405020304" pitchFamily="18" charset="0"/>
              </a:rPr>
              <a:t>Những câu tục ngữ trên đã đúc rút .........</a:t>
            </a:r>
          </a:p>
          <a:p>
            <a:pPr algn="just" eaLnBrk="1" hangingPunct="1">
              <a:lnSpc>
                <a:spcPct val="150000"/>
              </a:lnSpc>
              <a:spcBef>
                <a:spcPct val="0"/>
              </a:spcBef>
              <a:buFontTx/>
              <a:buNone/>
            </a:pPr>
            <a:r>
              <a:rPr lang="en-US" altLang="en-US" sz="4000" b="1" i="1">
                <a:solidFill>
                  <a:srgbClr val="FF0000"/>
                </a:solidFill>
                <a:latin typeface="Times New Roman" panose="02020603050405020304" pitchFamily="18" charset="0"/>
                <a:cs typeface="Times New Roman" panose="02020603050405020304" pitchFamily="18" charset="0"/>
              </a:rPr>
              <a:t>về lao động, sản xuất, sản vật địa phương Hải Phòng.</a:t>
            </a:r>
            <a:endParaRPr lang="en-US" altLang="en-US" sz="4000" b="1">
              <a:solidFill>
                <a:srgbClr val="FF0000"/>
              </a:solidFill>
              <a:latin typeface="Times New Roman" panose="02020603050405020304" pitchFamily="18" charset="0"/>
              <a:cs typeface="Times New Roman" panose="02020603050405020304" pitchFamily="18" charset="0"/>
            </a:endParaRPr>
          </a:p>
          <a:p>
            <a:pPr algn="just" eaLnBrk="1" hangingPunct="1">
              <a:lnSpc>
                <a:spcPct val="150000"/>
              </a:lnSpc>
              <a:spcBef>
                <a:spcPct val="0"/>
              </a:spcBef>
              <a:buFontTx/>
              <a:buNone/>
            </a:pPr>
            <a:endParaRPr lang="en-US" altLang="en-US" sz="400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17D4C0B-123B-4274-9BA7-EBB117D8B8F8}"/>
              </a:ext>
            </a:extLst>
          </p:cNvPr>
          <p:cNvSpPr txBox="1">
            <a:spLocks noChangeArrowheads="1"/>
          </p:cNvSpPr>
          <p:nvPr/>
        </p:nvSpPr>
        <p:spPr bwMode="auto">
          <a:xfrm>
            <a:off x="8166100" y="3352800"/>
            <a:ext cx="40020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400" b="1" i="1">
                <a:solidFill>
                  <a:srgbClr val="000000"/>
                </a:solidFill>
                <a:latin typeface="Times New Roman" panose="02020603050405020304" pitchFamily="18" charset="0"/>
                <a:cs typeface="Times New Roman" panose="02020603050405020304" pitchFamily="18" charset="0"/>
              </a:rPr>
              <a:t>kinh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6A3977-26E1-4594-860F-9CB244764511}"/>
              </a:ext>
            </a:extLst>
          </p:cNvPr>
          <p:cNvSpPr>
            <a:spLocks noChangeArrowheads="1"/>
          </p:cNvSpPr>
          <p:nvPr/>
        </p:nvSpPr>
        <p:spPr bwMode="auto">
          <a:xfrm>
            <a:off x="228600" y="376238"/>
            <a:ext cx="11434763"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8000"/>
              </a:lnSpc>
              <a:spcBef>
                <a:spcPct val="0"/>
              </a:spcBef>
              <a:buFontTx/>
              <a:buNone/>
            </a:pPr>
            <a:r>
              <a:rPr lang="en-US" altLang="en-US" sz="4000" b="1">
                <a:solidFill>
                  <a:srgbClr val="000000"/>
                </a:solidFill>
                <a:latin typeface="Times New Roman" panose="02020603050405020304" pitchFamily="18" charset="0"/>
                <a:cs typeface="Times New Roman" panose="02020603050405020304" pitchFamily="18" charset="0"/>
              </a:rPr>
              <a:t>Câu 3. Nét đặc sắc về nghệ thuật của các câu ca dao trên là:</a:t>
            </a:r>
          </a:p>
          <a:p>
            <a:pPr eaLnBrk="1" hangingPunct="1">
              <a:lnSpc>
                <a:spcPct val="108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A. cách ngắt nhịp, gieo vần linh hoạt, tự do.</a:t>
            </a:r>
          </a:p>
          <a:p>
            <a:pPr eaLnBrk="1" hangingPunct="1">
              <a:lnSpc>
                <a:spcPct val="108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B. sử dụng thành công nhiều biện pháp tu từ.</a:t>
            </a:r>
          </a:p>
          <a:p>
            <a:pPr eaLnBrk="1" hangingPunct="1">
              <a:lnSpc>
                <a:spcPct val="108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C. cách ngắt nhịp, gieo vần linh hoạt, tự do; sử dụng thành công nhiều biện pháp tu từ; các hình ảnh mộc mạc, bình dị, gắn với địa danh.</a:t>
            </a:r>
          </a:p>
          <a:p>
            <a:pPr eaLnBrk="1" hangingPunct="1">
              <a:lnSpc>
                <a:spcPct val="108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D. sử dụng thể thơ lục bát, cách ngắt nhịp linh hoạt, tự do; sử dụng thành công các biện pháp tu từ.</a:t>
            </a:r>
          </a:p>
        </p:txBody>
      </p:sp>
      <p:sp>
        <p:nvSpPr>
          <p:cNvPr id="6" name="Rectangle 5">
            <a:extLst>
              <a:ext uri="{FF2B5EF4-FFF2-40B4-BE49-F238E27FC236}">
                <a16:creationId xmlns:a16="http://schemas.microsoft.com/office/drawing/2014/main" id="{FEDBDEA2-FE2A-43F4-81FF-42FDA70E1CAF}"/>
              </a:ext>
            </a:extLst>
          </p:cNvPr>
          <p:cNvSpPr>
            <a:spLocks noChangeArrowheads="1"/>
          </p:cNvSpPr>
          <p:nvPr/>
        </p:nvSpPr>
        <p:spPr bwMode="auto">
          <a:xfrm>
            <a:off x="228600" y="4314825"/>
            <a:ext cx="114347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8000"/>
              </a:lnSpc>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D. sử dụng thể thơ lục bát, cách ngắt nhịp linh hoạt, tự do; sử dụng thành công các biện pháp tu từ.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B8496AE8-F840-4ED0-BDFF-78B42F5E3282}"/>
              </a:ext>
            </a:extLst>
          </p:cNvPr>
          <p:cNvSpPr>
            <a:spLocks noChangeArrowheads="1"/>
          </p:cNvSpPr>
          <p:nvPr/>
        </p:nvSpPr>
        <p:spPr bwMode="auto">
          <a:xfrm>
            <a:off x="238125" y="593725"/>
            <a:ext cx="117729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000" b="1">
                <a:latin typeface="Times New Roman" panose="02020603050405020304" pitchFamily="18" charset="0"/>
                <a:cs typeface="Times New Roman" panose="02020603050405020304" pitchFamily="18" charset="0"/>
              </a:rPr>
              <a:t>Câu 4. Nội dung chính của các bài ca dao trên là gì?</a:t>
            </a:r>
          </a:p>
          <a:p>
            <a:pPr algn="just" eaLnBrk="1" hangingPunct="1">
              <a:spcBef>
                <a:spcPct val="0"/>
              </a:spcBef>
              <a:buFontTx/>
              <a:buNone/>
            </a:pPr>
            <a:r>
              <a:rPr lang="en-US" altLang="en-US" sz="3600">
                <a:latin typeface="Times New Roman" panose="02020603050405020304" pitchFamily="18" charset="0"/>
                <a:cs typeface="Times New Roman" panose="02020603050405020304" pitchFamily="18" charset="0"/>
              </a:rPr>
              <a:t>A. Đúc rút những kinh nghiệm về các lĩnh vực lao động, sản xuất, con người và xã hội.</a:t>
            </a:r>
          </a:p>
          <a:p>
            <a:pPr algn="just" eaLnBrk="1" hangingPunct="1">
              <a:spcBef>
                <a:spcPct val="0"/>
              </a:spcBef>
              <a:buFontTx/>
              <a:buNone/>
            </a:pPr>
            <a:r>
              <a:rPr lang="en-US" altLang="en-US" sz="3600">
                <a:latin typeface="Times New Roman" panose="02020603050405020304" pitchFamily="18" charset="0"/>
                <a:cs typeface="Times New Roman" panose="02020603050405020304" pitchFamily="18" charset="0"/>
              </a:rPr>
              <a:t>B. Diễn tả chân thực tâm hồn, tình cảm của người Hải Phòng về truyền thống lịch sử, văn hóa của quê hương.</a:t>
            </a:r>
          </a:p>
          <a:p>
            <a:pPr algn="just" eaLnBrk="1" hangingPunct="1">
              <a:spcBef>
                <a:spcPct val="0"/>
              </a:spcBef>
              <a:buFontTx/>
              <a:buNone/>
            </a:pPr>
            <a:r>
              <a:rPr lang="en-US" altLang="en-US" sz="3600">
                <a:latin typeface="Times New Roman" panose="02020603050405020304" pitchFamily="18" charset="0"/>
                <a:cs typeface="Times New Roman" panose="02020603050405020304" pitchFamily="18" charset="0"/>
              </a:rPr>
              <a:t>C. Diễn tả vẻ đẹp tâm hồn, tình cảm của người Hải Phòng về truyền thống lịch sử của quê hương.</a:t>
            </a:r>
          </a:p>
          <a:p>
            <a:pPr algn="just" eaLnBrk="1" hangingPunct="1">
              <a:spcBef>
                <a:spcPct val="0"/>
              </a:spcBef>
              <a:buFontTx/>
              <a:buNone/>
            </a:pPr>
            <a:r>
              <a:rPr lang="en-US" altLang="en-US" sz="3600">
                <a:latin typeface="Times New Roman" panose="02020603050405020304" pitchFamily="18" charset="0"/>
                <a:cs typeface="Times New Roman" panose="02020603050405020304" pitchFamily="18" charset="0"/>
              </a:rPr>
              <a:t>D. Vừa đúc rút kinh nghiệm vừa thể hiện chân thực tâm hồn, tình cảm của con người Hải Phòng.</a:t>
            </a:r>
          </a:p>
          <a:p>
            <a:pPr eaLnBrk="1" hangingPunct="1">
              <a:spcBef>
                <a:spcPct val="0"/>
              </a:spcBef>
              <a:buFontTx/>
              <a:buNone/>
            </a:pPr>
            <a:endParaRPr lang="en-US" altLang="en-US" sz="360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862CCFC-9F55-4202-B8EE-CFE492402C8A}"/>
              </a:ext>
            </a:extLst>
          </p:cNvPr>
          <p:cNvSpPr>
            <a:spLocks noChangeArrowheads="1"/>
          </p:cNvSpPr>
          <p:nvPr/>
        </p:nvSpPr>
        <p:spPr bwMode="auto">
          <a:xfrm>
            <a:off x="241300" y="2301875"/>
            <a:ext cx="11772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a:solidFill>
                  <a:srgbClr val="FF0000"/>
                </a:solidFill>
                <a:latin typeface="Times New Roman" panose="02020603050405020304" pitchFamily="18" charset="0"/>
                <a:cs typeface="Times New Roman" panose="02020603050405020304" pitchFamily="18" charset="0"/>
              </a:rPr>
              <a:t>B. Diễn tả chân thực tâm hồn, tình cảm của người Hải Phòng về truyền thống lịch sử, văn hóa của quê hương.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5">
            <a:extLst>
              <a:ext uri="{FF2B5EF4-FFF2-40B4-BE49-F238E27FC236}">
                <a16:creationId xmlns:a16="http://schemas.microsoft.com/office/drawing/2014/main" id="{59CD55F6-A655-4B3F-8D14-1BC50BEE5242}"/>
              </a:ext>
            </a:extLst>
          </p:cNvPr>
          <p:cNvGrpSpPr>
            <a:grpSpLocks/>
          </p:cNvGrpSpPr>
          <p:nvPr/>
        </p:nvGrpSpPr>
        <p:grpSpPr bwMode="auto">
          <a:xfrm>
            <a:off x="2514600" y="2819400"/>
            <a:ext cx="6728734" cy="1752599"/>
            <a:chOff x="1248" y="912"/>
            <a:chExt cx="3456" cy="384"/>
          </a:xfrm>
          <a:solidFill>
            <a:schemeClr val="accent6">
              <a:lumMod val="20000"/>
              <a:lumOff val="80000"/>
            </a:schemeClr>
          </a:solidFill>
        </p:grpSpPr>
        <p:sp>
          <p:nvSpPr>
            <p:cNvPr id="19" name="Rectangle 26">
              <a:extLst>
                <a:ext uri="{FF2B5EF4-FFF2-40B4-BE49-F238E27FC236}">
                  <a16:creationId xmlns:a16="http://schemas.microsoft.com/office/drawing/2014/main" id="{CC69601D-1142-46DE-833F-6A93C6F73911}"/>
                </a:ext>
              </a:extLst>
            </p:cNvPr>
            <p:cNvSpPr>
              <a:spLocks noChangeArrowheads="1"/>
            </p:cNvSpPr>
            <p:nvPr/>
          </p:nvSpPr>
          <p:spPr bwMode="auto">
            <a:xfrm>
              <a:off x="3216"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I</a:t>
              </a:r>
            </a:p>
          </p:txBody>
        </p:sp>
        <p:grpSp>
          <p:nvGrpSpPr>
            <p:cNvPr id="20" name="Group 27">
              <a:extLst>
                <a:ext uri="{FF2B5EF4-FFF2-40B4-BE49-F238E27FC236}">
                  <a16:creationId xmlns:a16="http://schemas.microsoft.com/office/drawing/2014/main" id="{53187171-A1F1-444C-978F-8F96087EA388}"/>
                </a:ext>
              </a:extLst>
            </p:cNvPr>
            <p:cNvGrpSpPr>
              <a:grpSpLocks/>
            </p:cNvGrpSpPr>
            <p:nvPr/>
          </p:nvGrpSpPr>
          <p:grpSpPr bwMode="auto">
            <a:xfrm>
              <a:off x="1248" y="912"/>
              <a:ext cx="3456" cy="384"/>
              <a:chOff x="1248" y="912"/>
              <a:chExt cx="3456" cy="384"/>
            </a:xfrm>
            <a:grpFill/>
          </p:grpSpPr>
          <p:sp>
            <p:nvSpPr>
              <p:cNvPr id="21" name="Rectangle 28">
                <a:extLst>
                  <a:ext uri="{FF2B5EF4-FFF2-40B4-BE49-F238E27FC236}">
                    <a16:creationId xmlns:a16="http://schemas.microsoft.com/office/drawing/2014/main" id="{9598C7B2-203A-4730-B66F-622DE4FE6C06}"/>
                  </a:ext>
                </a:extLst>
              </p:cNvPr>
              <p:cNvSpPr>
                <a:spLocks noChangeArrowheads="1"/>
              </p:cNvSpPr>
              <p:nvPr/>
            </p:nvSpPr>
            <p:spPr bwMode="auto">
              <a:xfrm>
                <a:off x="4272"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N</a:t>
                </a:r>
              </a:p>
            </p:txBody>
          </p:sp>
          <p:sp>
            <p:nvSpPr>
              <p:cNvPr id="22" name="Rectangle 29">
                <a:extLst>
                  <a:ext uri="{FF2B5EF4-FFF2-40B4-BE49-F238E27FC236}">
                    <a16:creationId xmlns:a16="http://schemas.microsoft.com/office/drawing/2014/main" id="{953F8B65-9C10-46C6-982C-2929D7AC7EC0}"/>
                  </a:ext>
                </a:extLst>
              </p:cNvPr>
              <p:cNvSpPr>
                <a:spLocks noChangeArrowheads="1"/>
              </p:cNvSpPr>
              <p:nvPr/>
            </p:nvSpPr>
            <p:spPr bwMode="auto">
              <a:xfrm>
                <a:off x="3744"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A</a:t>
                </a:r>
              </a:p>
            </p:txBody>
          </p:sp>
          <p:sp>
            <p:nvSpPr>
              <p:cNvPr id="23" name="Rectangle 30">
                <a:extLst>
                  <a:ext uri="{FF2B5EF4-FFF2-40B4-BE49-F238E27FC236}">
                    <a16:creationId xmlns:a16="http://schemas.microsoft.com/office/drawing/2014/main" id="{2785C1D9-CB81-45B9-AF9F-E1A14089A43C}"/>
                  </a:ext>
                </a:extLst>
              </p:cNvPr>
              <p:cNvSpPr>
                <a:spLocks noChangeArrowheads="1"/>
              </p:cNvSpPr>
              <p:nvPr/>
            </p:nvSpPr>
            <p:spPr bwMode="auto">
              <a:xfrm>
                <a:off x="124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D</a:t>
                </a:r>
              </a:p>
            </p:txBody>
          </p:sp>
          <p:sp>
            <p:nvSpPr>
              <p:cNvPr id="24" name="Rectangle 31">
                <a:extLst>
                  <a:ext uri="{FF2B5EF4-FFF2-40B4-BE49-F238E27FC236}">
                    <a16:creationId xmlns:a16="http://schemas.microsoft.com/office/drawing/2014/main" id="{760F2D89-0A10-447E-86A0-333AECE2878A}"/>
                  </a:ext>
                </a:extLst>
              </p:cNvPr>
              <p:cNvSpPr>
                <a:spLocks noChangeArrowheads="1"/>
              </p:cNvSpPr>
              <p:nvPr/>
            </p:nvSpPr>
            <p:spPr bwMode="auto">
              <a:xfrm>
                <a:off x="172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Â</a:t>
                </a:r>
              </a:p>
            </p:txBody>
          </p:sp>
          <p:sp>
            <p:nvSpPr>
              <p:cNvPr id="25" name="Rectangle 32">
                <a:extLst>
                  <a:ext uri="{FF2B5EF4-FFF2-40B4-BE49-F238E27FC236}">
                    <a16:creationId xmlns:a16="http://schemas.microsoft.com/office/drawing/2014/main" id="{AD2C678C-EDD4-4858-8CB7-911A15D7724A}"/>
                  </a:ext>
                </a:extLst>
              </p:cNvPr>
              <p:cNvSpPr>
                <a:spLocks noChangeArrowheads="1"/>
              </p:cNvSpPr>
              <p:nvPr/>
            </p:nvSpPr>
            <p:spPr bwMode="auto">
              <a:xfrm>
                <a:off x="220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N</a:t>
                </a:r>
              </a:p>
            </p:txBody>
          </p:sp>
          <p:sp>
            <p:nvSpPr>
              <p:cNvPr id="26" name="Rectangle 33">
                <a:extLst>
                  <a:ext uri="{FF2B5EF4-FFF2-40B4-BE49-F238E27FC236}">
                    <a16:creationId xmlns:a16="http://schemas.microsoft.com/office/drawing/2014/main" id="{BAEC445B-54B5-4782-B3F7-E8B8BD5149D8}"/>
                  </a:ext>
                </a:extLst>
              </p:cNvPr>
              <p:cNvSpPr>
                <a:spLocks noChangeArrowheads="1"/>
              </p:cNvSpPr>
              <p:nvPr/>
            </p:nvSpPr>
            <p:spPr bwMode="auto">
              <a:xfrm>
                <a:off x="2688"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G</a:t>
                </a:r>
              </a:p>
            </p:txBody>
          </p:sp>
        </p:grpSp>
      </p:grpSp>
      <p:grpSp>
        <p:nvGrpSpPr>
          <p:cNvPr id="36" name="Group 25">
            <a:extLst>
              <a:ext uri="{FF2B5EF4-FFF2-40B4-BE49-F238E27FC236}">
                <a16:creationId xmlns:a16="http://schemas.microsoft.com/office/drawing/2014/main" id="{D1054875-6B99-4E34-A65C-00545728B495}"/>
              </a:ext>
            </a:extLst>
          </p:cNvPr>
          <p:cNvGrpSpPr>
            <a:grpSpLocks/>
          </p:cNvGrpSpPr>
          <p:nvPr/>
        </p:nvGrpSpPr>
        <p:grpSpPr bwMode="auto">
          <a:xfrm>
            <a:off x="3048001" y="914401"/>
            <a:ext cx="5591026" cy="1371599"/>
            <a:chOff x="1248" y="912"/>
            <a:chExt cx="2928" cy="384"/>
          </a:xfrm>
          <a:solidFill>
            <a:schemeClr val="accent6">
              <a:lumMod val="20000"/>
              <a:lumOff val="80000"/>
            </a:schemeClr>
          </a:solidFill>
        </p:grpSpPr>
        <p:sp>
          <p:nvSpPr>
            <p:cNvPr id="37" name="Rectangle 26">
              <a:extLst>
                <a:ext uri="{FF2B5EF4-FFF2-40B4-BE49-F238E27FC236}">
                  <a16:creationId xmlns:a16="http://schemas.microsoft.com/office/drawing/2014/main" id="{1EEA6585-0D1F-4F06-9422-3FD5FB263DB7}"/>
                </a:ext>
              </a:extLst>
            </p:cNvPr>
            <p:cNvSpPr>
              <a:spLocks noChangeArrowheads="1"/>
            </p:cNvSpPr>
            <p:nvPr/>
          </p:nvSpPr>
          <p:spPr bwMode="auto">
            <a:xfrm>
              <a:off x="3216"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Ọ</a:t>
              </a:r>
            </a:p>
          </p:txBody>
        </p:sp>
        <p:grpSp>
          <p:nvGrpSpPr>
            <p:cNvPr id="38" name="Group 27">
              <a:extLst>
                <a:ext uri="{FF2B5EF4-FFF2-40B4-BE49-F238E27FC236}">
                  <a16:creationId xmlns:a16="http://schemas.microsoft.com/office/drawing/2014/main" id="{58F0316E-D13F-4AFA-A280-1F0436F8ECF1}"/>
                </a:ext>
              </a:extLst>
            </p:cNvPr>
            <p:cNvGrpSpPr>
              <a:grpSpLocks/>
            </p:cNvGrpSpPr>
            <p:nvPr/>
          </p:nvGrpSpPr>
          <p:grpSpPr bwMode="auto">
            <a:xfrm>
              <a:off x="1248" y="912"/>
              <a:ext cx="2928" cy="384"/>
              <a:chOff x="1248" y="912"/>
              <a:chExt cx="2928" cy="384"/>
            </a:xfrm>
            <a:grpFill/>
          </p:grpSpPr>
          <p:sp>
            <p:nvSpPr>
              <p:cNvPr id="40" name="Rectangle 29">
                <a:extLst>
                  <a:ext uri="{FF2B5EF4-FFF2-40B4-BE49-F238E27FC236}">
                    <a16:creationId xmlns:a16="http://schemas.microsoft.com/office/drawing/2014/main" id="{4FF0A43E-BD5C-47F7-BF0F-14718D310596}"/>
                  </a:ext>
                </a:extLst>
              </p:cNvPr>
              <p:cNvSpPr>
                <a:spLocks noChangeArrowheads="1"/>
              </p:cNvSpPr>
              <p:nvPr/>
            </p:nvSpPr>
            <p:spPr bwMode="auto">
              <a:xfrm>
                <a:off x="3744"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C</a:t>
                </a:r>
              </a:p>
            </p:txBody>
          </p:sp>
          <p:sp>
            <p:nvSpPr>
              <p:cNvPr id="41" name="Rectangle 30">
                <a:extLst>
                  <a:ext uri="{FF2B5EF4-FFF2-40B4-BE49-F238E27FC236}">
                    <a16:creationId xmlns:a16="http://schemas.microsoft.com/office/drawing/2014/main" id="{59CB7B20-FB3F-4F4C-8BFA-86A4767D51C8}"/>
                  </a:ext>
                </a:extLst>
              </p:cNvPr>
              <p:cNvSpPr>
                <a:spLocks noChangeArrowheads="1"/>
              </p:cNvSpPr>
              <p:nvPr/>
            </p:nvSpPr>
            <p:spPr bwMode="auto">
              <a:xfrm>
                <a:off x="124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V</a:t>
                </a:r>
              </a:p>
            </p:txBody>
          </p:sp>
          <p:sp>
            <p:nvSpPr>
              <p:cNvPr id="42" name="Rectangle 31">
                <a:extLst>
                  <a:ext uri="{FF2B5EF4-FFF2-40B4-BE49-F238E27FC236}">
                    <a16:creationId xmlns:a16="http://schemas.microsoft.com/office/drawing/2014/main" id="{E741EFB2-7D30-4789-91BE-BDD9A2131275}"/>
                  </a:ext>
                </a:extLst>
              </p:cNvPr>
              <p:cNvSpPr>
                <a:spLocks noChangeArrowheads="1"/>
              </p:cNvSpPr>
              <p:nvPr/>
            </p:nvSpPr>
            <p:spPr bwMode="auto">
              <a:xfrm>
                <a:off x="172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Ă</a:t>
                </a:r>
              </a:p>
            </p:txBody>
          </p:sp>
          <p:sp>
            <p:nvSpPr>
              <p:cNvPr id="43" name="Rectangle 32">
                <a:extLst>
                  <a:ext uri="{FF2B5EF4-FFF2-40B4-BE49-F238E27FC236}">
                    <a16:creationId xmlns:a16="http://schemas.microsoft.com/office/drawing/2014/main" id="{535551CE-4849-4B92-ACD2-9E8E8E4CF362}"/>
                  </a:ext>
                </a:extLst>
              </p:cNvPr>
              <p:cNvSpPr>
                <a:spLocks noChangeArrowheads="1"/>
              </p:cNvSpPr>
              <p:nvPr/>
            </p:nvSpPr>
            <p:spPr bwMode="auto">
              <a:xfrm>
                <a:off x="220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N</a:t>
                </a:r>
              </a:p>
            </p:txBody>
          </p:sp>
          <p:sp>
            <p:nvSpPr>
              <p:cNvPr id="44" name="Rectangle 33">
                <a:extLst>
                  <a:ext uri="{FF2B5EF4-FFF2-40B4-BE49-F238E27FC236}">
                    <a16:creationId xmlns:a16="http://schemas.microsoft.com/office/drawing/2014/main" id="{55304986-61AC-4989-8AE1-F9A0B15F22F8}"/>
                  </a:ext>
                </a:extLst>
              </p:cNvPr>
              <p:cNvSpPr>
                <a:spLocks noChangeArrowheads="1"/>
              </p:cNvSpPr>
              <p:nvPr/>
            </p:nvSpPr>
            <p:spPr bwMode="auto">
              <a:xfrm>
                <a:off x="2688"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6600" dirty="0">
                    <a:cs typeface="Times New Roman" panose="02020603050405020304" pitchFamily="18" charset="0"/>
                  </a:rPr>
                  <a:t>H</a:t>
                </a:r>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8">
            <a:extLst>
              <a:ext uri="{FF2B5EF4-FFF2-40B4-BE49-F238E27FC236}">
                <a16:creationId xmlns:a16="http://schemas.microsoft.com/office/drawing/2014/main" id="{CAF025FC-8B8E-4EA3-9A93-4745B1993D68}"/>
              </a:ext>
            </a:extLst>
          </p:cNvPr>
          <p:cNvSpPr>
            <a:spLocks noChangeArrowheads="1"/>
          </p:cNvSpPr>
          <p:nvPr/>
        </p:nvSpPr>
        <p:spPr bwMode="gray">
          <a:xfrm>
            <a:off x="117475" y="1370013"/>
            <a:ext cx="2468563" cy="5411787"/>
          </a:xfrm>
          <a:prstGeom prst="roundRect">
            <a:avLst>
              <a:gd name="adj" fmla="val 3352"/>
            </a:avLst>
          </a:prstGeom>
          <a:gradFill rotWithShape="1">
            <a:gsLst>
              <a:gs pos="0">
                <a:srgbClr val="D66628"/>
              </a:gs>
              <a:gs pos="100000">
                <a:srgbClr val="D66628">
                  <a:gamma/>
                  <a:shade val="69804"/>
                  <a:invGamma/>
                </a:srgb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eaLnBrk="1" fontAlgn="auto" hangingPunct="1">
              <a:spcBef>
                <a:spcPts val="0"/>
              </a:spcBef>
              <a:spcAft>
                <a:spcPts val="0"/>
              </a:spcAft>
              <a:defRPr/>
            </a:pPr>
            <a:endParaRPr lang="vi-VN" sz="2800" kern="0">
              <a:solidFill>
                <a:srgbClr val="FFFF00"/>
              </a:solidFill>
              <a:latin typeface="Times New Roman" panose="02020603050405020304" pitchFamily="18" charset="0"/>
            </a:endParaRPr>
          </a:p>
        </p:txBody>
      </p:sp>
      <p:sp>
        <p:nvSpPr>
          <p:cNvPr id="7" name="Freeform 39">
            <a:extLst>
              <a:ext uri="{FF2B5EF4-FFF2-40B4-BE49-F238E27FC236}">
                <a16:creationId xmlns:a16="http://schemas.microsoft.com/office/drawing/2014/main" id="{359DF5B7-E6B0-4977-9048-5E743619E80A}"/>
              </a:ext>
            </a:extLst>
          </p:cNvPr>
          <p:cNvSpPr>
            <a:spLocks/>
          </p:cNvSpPr>
          <p:nvPr/>
        </p:nvSpPr>
        <p:spPr bwMode="gray">
          <a:xfrm>
            <a:off x="638062" y="1400256"/>
            <a:ext cx="317471" cy="53802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66628">
                  <a:gamma/>
                  <a:tint val="48627"/>
                  <a:invGamma/>
                </a:srgbClr>
              </a:gs>
              <a:gs pos="50000">
                <a:srgbClr val="D66628">
                  <a:alpha val="0"/>
                </a:srgbClr>
              </a:gs>
              <a:gs pos="100000">
                <a:srgbClr val="D66628">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eaLnBrk="1" fontAlgn="auto" hangingPunct="1">
              <a:spcBef>
                <a:spcPts val="0"/>
              </a:spcBef>
              <a:spcAft>
                <a:spcPts val="0"/>
              </a:spcAft>
              <a:defRPr/>
            </a:pPr>
            <a:endParaRPr lang="vi-VN" sz="2800" kern="0">
              <a:solidFill>
                <a:srgbClr val="FFFF00"/>
              </a:solidFill>
              <a:latin typeface="Times New Roman" panose="02020603050405020304" pitchFamily="18" charset="0"/>
            </a:endParaRPr>
          </a:p>
        </p:txBody>
      </p:sp>
      <p:sp>
        <p:nvSpPr>
          <p:cNvPr id="9" name="Freeform 52">
            <a:extLst>
              <a:ext uri="{FF2B5EF4-FFF2-40B4-BE49-F238E27FC236}">
                <a16:creationId xmlns:a16="http://schemas.microsoft.com/office/drawing/2014/main" id="{3E0D5504-FF87-4C2B-9D80-09298751F86B}"/>
              </a:ext>
            </a:extLst>
          </p:cNvPr>
          <p:cNvSpPr>
            <a:spLocks/>
          </p:cNvSpPr>
          <p:nvPr/>
        </p:nvSpPr>
        <p:spPr bwMode="gray">
          <a:xfrm>
            <a:off x="646103" y="933895"/>
            <a:ext cx="207131" cy="59884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66628">
                  <a:gamma/>
                  <a:tint val="48627"/>
                  <a:invGamma/>
                </a:srgbClr>
              </a:gs>
              <a:gs pos="50000">
                <a:srgbClr val="D66628">
                  <a:alpha val="0"/>
                </a:srgbClr>
              </a:gs>
              <a:gs pos="100000">
                <a:srgbClr val="D66628">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eaLnBrk="1" fontAlgn="auto" hangingPunct="1">
              <a:spcBef>
                <a:spcPts val="0"/>
              </a:spcBef>
              <a:spcAft>
                <a:spcPts val="0"/>
              </a:spcAft>
              <a:defRPr/>
            </a:pPr>
            <a:endParaRPr lang="vi-VN" kern="0">
              <a:solidFill>
                <a:srgbClr val="000000"/>
              </a:solidFill>
            </a:endParaRPr>
          </a:p>
        </p:txBody>
      </p:sp>
      <p:sp>
        <p:nvSpPr>
          <p:cNvPr id="10" name="Rectangle 53">
            <a:extLst>
              <a:ext uri="{FF2B5EF4-FFF2-40B4-BE49-F238E27FC236}">
                <a16:creationId xmlns:a16="http://schemas.microsoft.com/office/drawing/2014/main" id="{9AEC7B7F-243D-44A1-B9BA-53BB493C1765}"/>
              </a:ext>
            </a:extLst>
          </p:cNvPr>
          <p:cNvSpPr>
            <a:spLocks noChangeArrowheads="1"/>
          </p:cNvSpPr>
          <p:nvPr/>
        </p:nvSpPr>
        <p:spPr bwMode="auto">
          <a:xfrm>
            <a:off x="241300" y="2024063"/>
            <a:ext cx="2281238" cy="895350"/>
          </a:xfrm>
          <a:prstGeom prst="rect">
            <a:avLst/>
          </a:prstGeom>
          <a:solidFill>
            <a:srgbClr val="000000">
              <a:alpha val="39999"/>
            </a:srgbClr>
          </a:solidFill>
          <a:ln w="9525" algn="ctr">
            <a:solidFill>
              <a:srgbClr val="000000">
                <a:alpha val="39999"/>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fontAlgn="auto" hangingPunct="1">
              <a:spcBef>
                <a:spcPts val="0"/>
              </a:spcBef>
              <a:spcAft>
                <a:spcPts val="0"/>
              </a:spcAft>
              <a:defRPr/>
            </a:pPr>
            <a:endParaRPr lang="vi-VN" sz="2800" kern="0">
              <a:solidFill>
                <a:srgbClr val="FFFF00"/>
              </a:solidFill>
              <a:latin typeface="Times New Roman" panose="02020603050405020304" pitchFamily="18" charset="0"/>
            </a:endParaRPr>
          </a:p>
        </p:txBody>
      </p:sp>
      <p:sp>
        <p:nvSpPr>
          <p:cNvPr id="12" name="Rectangle 55">
            <a:extLst>
              <a:ext uri="{FF2B5EF4-FFF2-40B4-BE49-F238E27FC236}">
                <a16:creationId xmlns:a16="http://schemas.microsoft.com/office/drawing/2014/main" id="{D6C010AF-4CF8-4366-8B92-F0AE9EA96E1C}"/>
              </a:ext>
            </a:extLst>
          </p:cNvPr>
          <p:cNvSpPr>
            <a:spLocks noChangeArrowheads="1"/>
          </p:cNvSpPr>
          <p:nvPr/>
        </p:nvSpPr>
        <p:spPr bwMode="auto">
          <a:xfrm>
            <a:off x="207963" y="4884738"/>
            <a:ext cx="2281237" cy="782637"/>
          </a:xfrm>
          <a:prstGeom prst="rect">
            <a:avLst/>
          </a:prstGeom>
          <a:solidFill>
            <a:srgbClr val="000000">
              <a:alpha val="39999"/>
            </a:srgbClr>
          </a:solidFill>
          <a:ln w="9525" algn="ctr">
            <a:solidFill>
              <a:srgbClr val="000000">
                <a:alpha val="39999"/>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fontAlgn="auto" hangingPunct="1">
              <a:spcBef>
                <a:spcPts val="0"/>
              </a:spcBef>
              <a:spcAft>
                <a:spcPts val="0"/>
              </a:spcAft>
              <a:defRPr/>
            </a:pPr>
            <a:endParaRPr lang="vi-VN" sz="2800" kern="0" dirty="0">
              <a:solidFill>
                <a:srgbClr val="FFFF00"/>
              </a:solidFill>
              <a:latin typeface="Times New Roman" panose="02020603050405020304" pitchFamily="18" charset="0"/>
            </a:endParaRPr>
          </a:p>
        </p:txBody>
      </p:sp>
      <p:sp>
        <p:nvSpPr>
          <p:cNvPr id="18" name="Freeform 60">
            <a:extLst>
              <a:ext uri="{FF2B5EF4-FFF2-40B4-BE49-F238E27FC236}">
                <a16:creationId xmlns:a16="http://schemas.microsoft.com/office/drawing/2014/main" id="{53F3F53C-A4BF-4EBD-B674-E220DD4D5EAC}"/>
              </a:ext>
            </a:extLst>
          </p:cNvPr>
          <p:cNvSpPr>
            <a:spLocks/>
          </p:cNvSpPr>
          <p:nvPr/>
        </p:nvSpPr>
        <p:spPr bwMode="gray">
          <a:xfrm>
            <a:off x="4243298" y="933895"/>
            <a:ext cx="276536" cy="59884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2B2B2">
                  <a:gamma/>
                  <a:tint val="48627"/>
                  <a:invGamma/>
                </a:srgbClr>
              </a:gs>
              <a:gs pos="50000">
                <a:srgbClr val="B2B2B2">
                  <a:alpha val="0"/>
                </a:srgbClr>
              </a:gs>
              <a:gs pos="100000">
                <a:srgbClr val="B2B2B2">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eaLnBrk="1" fontAlgn="auto" hangingPunct="1">
              <a:spcBef>
                <a:spcPts val="0"/>
              </a:spcBef>
              <a:spcAft>
                <a:spcPts val="0"/>
              </a:spcAft>
              <a:defRPr/>
            </a:pPr>
            <a:endParaRPr lang="vi-VN" kern="0">
              <a:solidFill>
                <a:srgbClr val="000000"/>
              </a:solidFill>
            </a:endParaRPr>
          </a:p>
        </p:txBody>
      </p:sp>
      <p:sp>
        <p:nvSpPr>
          <p:cNvPr id="19" name="AutoShape 65">
            <a:extLst>
              <a:ext uri="{FF2B5EF4-FFF2-40B4-BE49-F238E27FC236}">
                <a16:creationId xmlns:a16="http://schemas.microsoft.com/office/drawing/2014/main" id="{A59558A7-CAD1-43C3-A3A5-15E087EC0016}"/>
              </a:ext>
            </a:extLst>
          </p:cNvPr>
          <p:cNvSpPr>
            <a:spLocks noChangeArrowheads="1"/>
          </p:cNvSpPr>
          <p:nvPr/>
        </p:nvSpPr>
        <p:spPr bwMode="gray">
          <a:xfrm>
            <a:off x="7429500" y="1312863"/>
            <a:ext cx="4591050" cy="5468937"/>
          </a:xfrm>
          <a:prstGeom prst="roundRect">
            <a:avLst>
              <a:gd name="adj" fmla="val 3352"/>
            </a:avLst>
          </a:prstGeom>
          <a:gradFill rotWithShape="1">
            <a:gsLst>
              <a:gs pos="0">
                <a:srgbClr val="9F7259"/>
              </a:gs>
              <a:gs pos="100000">
                <a:srgbClr val="9F7259">
                  <a:gamma/>
                  <a:shade val="69804"/>
                  <a:invGamma/>
                </a:srgb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eaLnBrk="1" fontAlgn="auto" hangingPunct="1">
              <a:spcBef>
                <a:spcPts val="0"/>
              </a:spcBef>
              <a:spcAft>
                <a:spcPts val="0"/>
              </a:spcAft>
              <a:defRPr/>
            </a:pPr>
            <a:endParaRPr lang="vi-VN" sz="2400" kern="0">
              <a:solidFill>
                <a:prstClr val="white"/>
              </a:solidFill>
              <a:latin typeface="Arial" panose="020B0604020202020204" pitchFamily="34" charset="0"/>
            </a:endParaRPr>
          </a:p>
        </p:txBody>
      </p:sp>
      <p:sp>
        <p:nvSpPr>
          <p:cNvPr id="20" name="Freeform 66">
            <a:extLst>
              <a:ext uri="{FF2B5EF4-FFF2-40B4-BE49-F238E27FC236}">
                <a16:creationId xmlns:a16="http://schemas.microsoft.com/office/drawing/2014/main" id="{C63B6904-0D36-4938-8CEB-B2F5E29470FE}"/>
              </a:ext>
            </a:extLst>
          </p:cNvPr>
          <p:cNvSpPr>
            <a:spLocks/>
          </p:cNvSpPr>
          <p:nvPr/>
        </p:nvSpPr>
        <p:spPr bwMode="gray">
          <a:xfrm>
            <a:off x="7888295" y="1343106"/>
            <a:ext cx="475599" cy="53802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F7259">
                  <a:gamma/>
                  <a:tint val="48627"/>
                  <a:invGamma/>
                </a:srgbClr>
              </a:gs>
              <a:gs pos="50000">
                <a:srgbClr val="9F7259">
                  <a:alpha val="0"/>
                </a:srgbClr>
              </a:gs>
              <a:gs pos="100000">
                <a:srgbClr val="9F7259">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eaLnBrk="1" fontAlgn="auto" hangingPunct="1">
              <a:spcBef>
                <a:spcPts val="0"/>
              </a:spcBef>
              <a:spcAft>
                <a:spcPts val="0"/>
              </a:spcAft>
              <a:defRPr/>
            </a:pPr>
            <a:endParaRPr lang="vi-VN" sz="2400" kern="0">
              <a:solidFill>
                <a:prstClr val="white"/>
              </a:solidFill>
              <a:latin typeface="Arial" panose="020B0604020202020204" pitchFamily="34" charset="0"/>
            </a:endParaRPr>
          </a:p>
        </p:txBody>
      </p:sp>
      <p:sp>
        <p:nvSpPr>
          <p:cNvPr id="21" name="AutoShape 67">
            <a:extLst>
              <a:ext uri="{FF2B5EF4-FFF2-40B4-BE49-F238E27FC236}">
                <a16:creationId xmlns:a16="http://schemas.microsoft.com/office/drawing/2014/main" id="{6B87725D-4F42-4AB9-A562-8CA68468D72D}"/>
              </a:ext>
            </a:extLst>
          </p:cNvPr>
          <p:cNvSpPr>
            <a:spLocks noChangeArrowheads="1"/>
          </p:cNvSpPr>
          <p:nvPr/>
        </p:nvSpPr>
        <p:spPr bwMode="gray">
          <a:xfrm>
            <a:off x="7416800" y="665163"/>
            <a:ext cx="4603750" cy="568325"/>
          </a:xfrm>
          <a:prstGeom prst="roundRect">
            <a:avLst>
              <a:gd name="adj" fmla="val 16667"/>
            </a:avLst>
          </a:prstGeom>
          <a:gradFill rotWithShape="1">
            <a:gsLst>
              <a:gs pos="0">
                <a:srgbClr val="9F7259">
                  <a:gamma/>
                  <a:shade val="66275"/>
                  <a:invGamma/>
                </a:srgbClr>
              </a:gs>
              <a:gs pos="100000">
                <a:srgbClr val="9F7259"/>
              </a:gs>
            </a:gsLst>
            <a:lin ang="5400000" scaled="1"/>
          </a:gradFill>
          <a:ln w="19050">
            <a:solidFill>
              <a:srgbClr val="FFFFFF"/>
            </a:solidFill>
            <a:round/>
            <a:headEnd/>
            <a:tailEnd/>
          </a:ln>
          <a:effectLst>
            <a:outerShdw dist="45791" dir="3378596" algn="ctr" rotWithShape="0">
              <a:srgbClr val="000000">
                <a:alpha val="50000"/>
              </a:srgbClr>
            </a:outerShdw>
          </a:effectLst>
        </p:spPr>
        <p:txBody>
          <a:bodyPr wrap="none" anchor="ctr"/>
          <a:lstStyle/>
          <a:p>
            <a:pPr algn="ctr" fontAlgn="auto">
              <a:spcBef>
                <a:spcPts val="0"/>
              </a:spcBef>
              <a:spcAft>
                <a:spcPts val="0"/>
              </a:spcAft>
              <a:defRPr/>
            </a:pPr>
            <a:r>
              <a:rPr lang="en-US" sz="2800" b="1" kern="0" dirty="0">
                <a:solidFill>
                  <a:srgbClr val="FFFF00"/>
                </a:solidFill>
                <a:latin typeface="Times New Roman" panose="02020603050405020304" pitchFamily="18" charset="0"/>
                <a:cs typeface="Times New Roman" panose="02020603050405020304" pitchFamily="18" charset="0"/>
              </a:rPr>
              <a:t>CA DAO</a:t>
            </a:r>
            <a:endParaRPr lang="en-US" sz="2800" b="1" i="1" kern="0" dirty="0">
              <a:solidFill>
                <a:srgbClr val="FFFFFF"/>
              </a:solidFill>
              <a:latin typeface="Times New Roman" panose="02020603050405020304" pitchFamily="18" charset="0"/>
              <a:cs typeface="Times New Roman" panose="02020603050405020304" pitchFamily="18" charset="0"/>
            </a:endParaRPr>
          </a:p>
        </p:txBody>
      </p:sp>
      <p:sp>
        <p:nvSpPr>
          <p:cNvPr id="22" name="Freeform 68">
            <a:extLst>
              <a:ext uri="{FF2B5EF4-FFF2-40B4-BE49-F238E27FC236}">
                <a16:creationId xmlns:a16="http://schemas.microsoft.com/office/drawing/2014/main" id="{F8AA19B0-4D7A-4357-B50B-B2FC00605D9E}"/>
              </a:ext>
            </a:extLst>
          </p:cNvPr>
          <p:cNvSpPr>
            <a:spLocks/>
          </p:cNvSpPr>
          <p:nvPr/>
        </p:nvSpPr>
        <p:spPr bwMode="gray">
          <a:xfrm>
            <a:off x="7893121" y="933895"/>
            <a:ext cx="310297" cy="59884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F7259">
                  <a:gamma/>
                  <a:tint val="48627"/>
                  <a:invGamma/>
                </a:srgbClr>
              </a:gs>
              <a:gs pos="50000">
                <a:srgbClr val="9F7259">
                  <a:alpha val="0"/>
                </a:srgbClr>
              </a:gs>
              <a:gs pos="100000">
                <a:srgbClr val="9F7259">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eaLnBrk="1" fontAlgn="auto" hangingPunct="1">
              <a:spcBef>
                <a:spcPts val="0"/>
              </a:spcBef>
              <a:spcAft>
                <a:spcPts val="0"/>
              </a:spcAft>
              <a:defRPr/>
            </a:pPr>
            <a:endParaRPr lang="vi-VN" kern="0">
              <a:solidFill>
                <a:srgbClr val="000000"/>
              </a:solidFill>
            </a:endParaRPr>
          </a:p>
        </p:txBody>
      </p:sp>
      <p:sp>
        <p:nvSpPr>
          <p:cNvPr id="25" name="Rectangle 71">
            <a:extLst>
              <a:ext uri="{FF2B5EF4-FFF2-40B4-BE49-F238E27FC236}">
                <a16:creationId xmlns:a16="http://schemas.microsoft.com/office/drawing/2014/main" id="{5B7F691C-5A7F-4FCE-B472-F25C7CB44045}"/>
              </a:ext>
            </a:extLst>
          </p:cNvPr>
          <p:cNvSpPr>
            <a:spLocks noChangeArrowheads="1"/>
          </p:cNvSpPr>
          <p:nvPr/>
        </p:nvSpPr>
        <p:spPr bwMode="auto">
          <a:xfrm>
            <a:off x="7591425" y="4279900"/>
            <a:ext cx="4211638" cy="2176463"/>
          </a:xfrm>
          <a:prstGeom prst="rect">
            <a:avLst/>
          </a:prstGeom>
          <a:solidFill>
            <a:srgbClr val="000000">
              <a:alpha val="39999"/>
            </a:srgbClr>
          </a:solidFill>
          <a:ln w="9525" algn="ctr">
            <a:solidFill>
              <a:srgbClr val="000000">
                <a:alpha val="39999"/>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fontAlgn="auto" hangingPunct="1">
              <a:spcBef>
                <a:spcPts val="0"/>
              </a:spcBef>
              <a:spcAft>
                <a:spcPts val="0"/>
              </a:spcAft>
              <a:defRPr/>
            </a:pPr>
            <a:endParaRPr lang="vi-VN" sz="2400" kern="0">
              <a:solidFill>
                <a:prstClr val="white"/>
              </a:solidFill>
              <a:latin typeface="Arial" panose="020B0604020202020204" pitchFamily="34" charset="0"/>
            </a:endParaRPr>
          </a:p>
        </p:txBody>
      </p:sp>
      <p:grpSp>
        <p:nvGrpSpPr>
          <p:cNvPr id="76823" name="Group 80">
            <a:extLst>
              <a:ext uri="{FF2B5EF4-FFF2-40B4-BE49-F238E27FC236}">
                <a16:creationId xmlns:a16="http://schemas.microsoft.com/office/drawing/2014/main" id="{C02F0AD8-1076-448B-9476-DA0FE882FD40}"/>
              </a:ext>
            </a:extLst>
          </p:cNvPr>
          <p:cNvGrpSpPr>
            <a:grpSpLocks/>
          </p:cNvGrpSpPr>
          <p:nvPr/>
        </p:nvGrpSpPr>
        <p:grpSpPr bwMode="auto">
          <a:xfrm>
            <a:off x="4297363" y="14288"/>
            <a:ext cx="4241800" cy="542925"/>
            <a:chOff x="3964" y="2071"/>
            <a:chExt cx="1484" cy="330"/>
          </a:xfrm>
        </p:grpSpPr>
        <p:sp>
          <p:nvSpPr>
            <p:cNvPr id="32" name="AutoShape 81">
              <a:extLst>
                <a:ext uri="{FF2B5EF4-FFF2-40B4-BE49-F238E27FC236}">
                  <a16:creationId xmlns:a16="http://schemas.microsoft.com/office/drawing/2014/main" id="{E31470BF-555C-42F4-AB01-DA1439C62266}"/>
                </a:ext>
              </a:extLst>
            </p:cNvPr>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eaLnBrk="1" fontAlgn="auto" hangingPunct="1">
                <a:spcBef>
                  <a:spcPts val="0"/>
                </a:spcBef>
                <a:spcAft>
                  <a:spcPts val="0"/>
                </a:spcAft>
                <a:defRPr/>
              </a:pPr>
              <a:endParaRPr lang="vi-VN" kern="0">
                <a:solidFill>
                  <a:srgbClr val="000000"/>
                </a:solidFill>
              </a:endParaRPr>
            </a:p>
          </p:txBody>
        </p:sp>
        <p:sp>
          <p:nvSpPr>
            <p:cNvPr id="33" name="AutoShape 82">
              <a:extLst>
                <a:ext uri="{FF2B5EF4-FFF2-40B4-BE49-F238E27FC236}">
                  <a16:creationId xmlns:a16="http://schemas.microsoft.com/office/drawing/2014/main" id="{37AD08C3-91E3-4BE0-A93C-EAA8256E0048}"/>
                </a:ext>
              </a:extLst>
            </p:cNvPr>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algn="ctr" eaLnBrk="1" fontAlgn="auto" hangingPunct="1">
                <a:spcBef>
                  <a:spcPts val="0"/>
                </a:spcBef>
                <a:spcAft>
                  <a:spcPts val="0"/>
                </a:spcAft>
                <a:defRPr/>
              </a:pPr>
              <a:endParaRPr lang="vi-VN" kern="0">
                <a:solidFill>
                  <a:srgbClr val="000000"/>
                </a:solidFill>
              </a:endParaRPr>
            </a:p>
          </p:txBody>
        </p:sp>
      </p:grpSp>
      <p:sp>
        <p:nvSpPr>
          <p:cNvPr id="34" name="Text Box 83">
            <a:extLst>
              <a:ext uri="{FF2B5EF4-FFF2-40B4-BE49-F238E27FC236}">
                <a16:creationId xmlns:a16="http://schemas.microsoft.com/office/drawing/2014/main" id="{B0F39E66-7204-468B-AE79-C71ABCF4D7C4}"/>
              </a:ext>
            </a:extLst>
          </p:cNvPr>
          <p:cNvSpPr txBox="1">
            <a:spLocks noChangeArrowheads="1"/>
          </p:cNvSpPr>
          <p:nvPr/>
        </p:nvSpPr>
        <p:spPr bwMode="black">
          <a:xfrm>
            <a:off x="4052888" y="-39688"/>
            <a:ext cx="4713287"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ctr">
              <a:defRPr/>
            </a:pPr>
            <a:r>
              <a:rPr lang="en-US" sz="4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TỔNG</a:t>
            </a: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endPar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6825" name="AutoShape 84">
            <a:extLst>
              <a:ext uri="{FF2B5EF4-FFF2-40B4-BE49-F238E27FC236}">
                <a16:creationId xmlns:a16="http://schemas.microsoft.com/office/drawing/2014/main" id="{48FDEB86-F05B-432F-AB53-017AB354580C}"/>
              </a:ext>
            </a:extLst>
          </p:cNvPr>
          <p:cNvSpPr>
            <a:spLocks noChangeArrowheads="1"/>
          </p:cNvSpPr>
          <p:nvPr/>
        </p:nvSpPr>
        <p:spPr bwMode="gray">
          <a:xfrm>
            <a:off x="333375" y="2114550"/>
            <a:ext cx="2120900" cy="622300"/>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bg1"/>
                    </a:gs>
                    <a:gs pos="100000">
                      <a:srgbClr val="767676"/>
                    </a:gs>
                  </a:gsLst>
                  <a:lin ang="0" scaled="1"/>
                </a:gradFill>
              </a14:hiddenFill>
            </a:ext>
            <a:ext uri="{91240B29-F687-4F45-9708-019B960494DF}">
              <a14:hiddenLine xmlns:a14="http://schemas.microsoft.com/office/drawing/2010/main" w="28575">
                <a:solidFill>
                  <a:srgbClr val="FFFFFF"/>
                </a:solidFill>
                <a:round/>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solidFill>
                  <a:srgbClr val="FFFF00"/>
                </a:solidFill>
                <a:latin typeface="Times New Roman" panose="02020603050405020304" pitchFamily="18" charset="0"/>
                <a:cs typeface="Times New Roman" panose="02020603050405020304" pitchFamily="18" charset="0"/>
              </a:rPr>
              <a:t>Nghệ thuật</a:t>
            </a:r>
          </a:p>
        </p:txBody>
      </p:sp>
      <p:sp>
        <p:nvSpPr>
          <p:cNvPr id="76826" name="AutoShape 86">
            <a:extLst>
              <a:ext uri="{FF2B5EF4-FFF2-40B4-BE49-F238E27FC236}">
                <a16:creationId xmlns:a16="http://schemas.microsoft.com/office/drawing/2014/main" id="{2A4A744E-7BD0-4961-8AFC-D24CDF228F01}"/>
              </a:ext>
            </a:extLst>
          </p:cNvPr>
          <p:cNvSpPr>
            <a:spLocks noChangeArrowheads="1"/>
          </p:cNvSpPr>
          <p:nvPr/>
        </p:nvSpPr>
        <p:spPr bwMode="gray">
          <a:xfrm>
            <a:off x="1049338" y="3540125"/>
            <a:ext cx="2120900" cy="622300"/>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bg1"/>
                    </a:gs>
                    <a:gs pos="100000">
                      <a:srgbClr val="767676"/>
                    </a:gs>
                  </a:gsLst>
                  <a:lin ang="0" scaled="1"/>
                </a:gradFill>
              </a14:hiddenFill>
            </a:ext>
            <a:ext uri="{91240B29-F687-4F45-9708-019B960494DF}">
              <a14:hiddenLine xmlns:a14="http://schemas.microsoft.com/office/drawing/2010/main" w="28575">
                <a:solidFill>
                  <a:srgbClr val="FFFFFF"/>
                </a:solidFill>
                <a:round/>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FFFFFF"/>
                </a:solidFill>
                <a:latin typeface="Calibri" panose="020F0502020204030204" pitchFamily="34" charset="0"/>
              </a:rPr>
              <a:t> </a:t>
            </a:r>
          </a:p>
        </p:txBody>
      </p:sp>
      <p:sp>
        <p:nvSpPr>
          <p:cNvPr id="76827" name="AutoShape 89">
            <a:extLst>
              <a:ext uri="{FF2B5EF4-FFF2-40B4-BE49-F238E27FC236}">
                <a16:creationId xmlns:a16="http://schemas.microsoft.com/office/drawing/2014/main" id="{7F230AC0-4230-4FDE-970B-71A71E849624}"/>
              </a:ext>
            </a:extLst>
          </p:cNvPr>
          <p:cNvSpPr>
            <a:spLocks noChangeArrowheads="1"/>
          </p:cNvSpPr>
          <p:nvPr/>
        </p:nvSpPr>
        <p:spPr bwMode="gray">
          <a:xfrm>
            <a:off x="7313613" y="2435225"/>
            <a:ext cx="4132262" cy="622300"/>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bg1"/>
                    </a:gs>
                    <a:gs pos="100000">
                      <a:srgbClr val="767676"/>
                    </a:gs>
                  </a:gsLst>
                  <a:lin ang="0" scaled="1"/>
                </a:gradFill>
              </a14:hiddenFill>
            </a:ext>
            <a:ext uri="{91240B29-F687-4F45-9708-019B960494DF}">
              <a14:hiddenLine xmlns:a14="http://schemas.microsoft.com/office/drawing/2010/main" w="28575">
                <a:solidFill>
                  <a:srgbClr val="FFFFFF"/>
                </a:solidFill>
                <a:round/>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400">
              <a:solidFill>
                <a:srgbClr val="FFFFFF"/>
              </a:solidFill>
              <a:latin typeface="Calibri" panose="020F0502020204030204" pitchFamily="34" charset="0"/>
            </a:endParaRPr>
          </a:p>
        </p:txBody>
      </p:sp>
      <p:sp>
        <p:nvSpPr>
          <p:cNvPr id="76828" name="AutoShape 90">
            <a:extLst>
              <a:ext uri="{FF2B5EF4-FFF2-40B4-BE49-F238E27FC236}">
                <a16:creationId xmlns:a16="http://schemas.microsoft.com/office/drawing/2014/main" id="{F78FD2D6-0E8E-48C9-B58E-384F64825475}"/>
              </a:ext>
            </a:extLst>
          </p:cNvPr>
          <p:cNvSpPr>
            <a:spLocks noChangeArrowheads="1"/>
          </p:cNvSpPr>
          <p:nvPr/>
        </p:nvSpPr>
        <p:spPr bwMode="gray">
          <a:xfrm>
            <a:off x="7313613" y="5045075"/>
            <a:ext cx="4132262" cy="622300"/>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bg1"/>
                    </a:gs>
                    <a:gs pos="100000">
                      <a:srgbClr val="767676"/>
                    </a:gs>
                  </a:gsLst>
                  <a:lin ang="0" scaled="1"/>
                </a:gradFill>
              </a14:hiddenFill>
            </a:ext>
            <a:ext uri="{91240B29-F687-4F45-9708-019B960494DF}">
              <a14:hiddenLine xmlns:a14="http://schemas.microsoft.com/office/drawing/2010/main" w="28575">
                <a:solidFill>
                  <a:srgbClr val="FFFFFF"/>
                </a:solidFill>
                <a:round/>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400">
              <a:solidFill>
                <a:srgbClr val="FFFFFF"/>
              </a:solidFill>
              <a:latin typeface="Calibri" panose="020F0502020204030204" pitchFamily="34" charset="0"/>
            </a:endParaRPr>
          </a:p>
        </p:txBody>
      </p:sp>
      <p:sp>
        <p:nvSpPr>
          <p:cNvPr id="44" name="AutoShape 65">
            <a:extLst>
              <a:ext uri="{FF2B5EF4-FFF2-40B4-BE49-F238E27FC236}">
                <a16:creationId xmlns:a16="http://schemas.microsoft.com/office/drawing/2014/main" id="{8258F215-8216-464B-9210-F93CA23828A2}"/>
              </a:ext>
            </a:extLst>
          </p:cNvPr>
          <p:cNvSpPr>
            <a:spLocks noChangeArrowheads="1"/>
          </p:cNvSpPr>
          <p:nvPr/>
        </p:nvSpPr>
        <p:spPr bwMode="gray">
          <a:xfrm>
            <a:off x="2681288" y="1319213"/>
            <a:ext cx="4632325" cy="5462587"/>
          </a:xfrm>
          <a:prstGeom prst="roundRect">
            <a:avLst>
              <a:gd name="adj" fmla="val 3352"/>
            </a:avLst>
          </a:prstGeom>
          <a:gradFill rotWithShape="1">
            <a:gsLst>
              <a:gs pos="0">
                <a:srgbClr val="9F7259"/>
              </a:gs>
              <a:gs pos="100000">
                <a:srgbClr val="9F7259">
                  <a:gamma/>
                  <a:shade val="69804"/>
                  <a:invGamma/>
                </a:srgb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eaLnBrk="1" fontAlgn="auto" hangingPunct="1">
              <a:spcBef>
                <a:spcPts val="0"/>
              </a:spcBef>
              <a:spcAft>
                <a:spcPts val="0"/>
              </a:spcAft>
              <a:defRPr/>
            </a:pPr>
            <a:endParaRPr lang="vi-VN" kern="0">
              <a:solidFill>
                <a:srgbClr val="000000"/>
              </a:solidFill>
            </a:endParaRPr>
          </a:p>
        </p:txBody>
      </p:sp>
      <p:sp>
        <p:nvSpPr>
          <p:cNvPr id="76830" name="Rectangle 69">
            <a:extLst>
              <a:ext uri="{FF2B5EF4-FFF2-40B4-BE49-F238E27FC236}">
                <a16:creationId xmlns:a16="http://schemas.microsoft.com/office/drawing/2014/main" id="{D0407890-F1DF-4D4C-BD2E-27FED95DA4D3}"/>
              </a:ext>
            </a:extLst>
          </p:cNvPr>
          <p:cNvSpPr>
            <a:spLocks noChangeArrowheads="1"/>
          </p:cNvSpPr>
          <p:nvPr/>
        </p:nvSpPr>
        <p:spPr bwMode="auto">
          <a:xfrm>
            <a:off x="2819400" y="1400175"/>
            <a:ext cx="4419600" cy="2762250"/>
          </a:xfrm>
          <a:prstGeom prst="rect">
            <a:avLst/>
          </a:prstGeom>
          <a:solidFill>
            <a:srgbClr val="000000">
              <a:alpha val="39999"/>
            </a:srgbClr>
          </a:solidFill>
          <a:ln w="9525" algn="ctr">
            <a:solidFill>
              <a:srgbClr val="000000">
                <a:alpha val="39999"/>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 Sử dụng nhiều thủ pháp </a:t>
            </a:r>
          </a:p>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nghệ thuật</a:t>
            </a:r>
          </a:p>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 Có vần điệu</a:t>
            </a:r>
          </a:p>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 Hình ảnh về sản vật, văn </a:t>
            </a:r>
          </a:p>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hóa...gắn liền với tên địa </a:t>
            </a:r>
          </a:p>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danh.</a:t>
            </a:r>
          </a:p>
        </p:txBody>
      </p:sp>
      <p:sp>
        <p:nvSpPr>
          <p:cNvPr id="48" name="Rectangle 69">
            <a:extLst>
              <a:ext uri="{FF2B5EF4-FFF2-40B4-BE49-F238E27FC236}">
                <a16:creationId xmlns:a16="http://schemas.microsoft.com/office/drawing/2014/main" id="{FA54B959-CCE3-46DA-9DC5-6B3C353200F9}"/>
              </a:ext>
            </a:extLst>
          </p:cNvPr>
          <p:cNvSpPr>
            <a:spLocks noChangeArrowheads="1"/>
          </p:cNvSpPr>
          <p:nvPr/>
        </p:nvSpPr>
        <p:spPr bwMode="auto">
          <a:xfrm>
            <a:off x="7591425" y="1390650"/>
            <a:ext cx="4192588" cy="2695575"/>
          </a:xfrm>
          <a:prstGeom prst="rect">
            <a:avLst/>
          </a:prstGeom>
          <a:solidFill>
            <a:srgbClr val="000000">
              <a:alpha val="39999"/>
            </a:srgbClr>
          </a:solidFill>
          <a:ln w="9525" algn="ctr">
            <a:solidFill>
              <a:srgbClr val="000000">
                <a:alpha val="39999"/>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fontAlgn="auto" hangingPunct="1">
              <a:spcBef>
                <a:spcPts val="0"/>
              </a:spcBef>
              <a:spcAft>
                <a:spcPts val="0"/>
              </a:spcAft>
              <a:defRPr/>
            </a:pPr>
            <a:endParaRPr lang="vi-VN" sz="2400" kern="0">
              <a:solidFill>
                <a:prstClr val="white"/>
              </a:solidFill>
              <a:latin typeface="Arial" panose="020B0604020202020204" pitchFamily="34" charset="0"/>
            </a:endParaRPr>
          </a:p>
        </p:txBody>
      </p:sp>
      <p:sp>
        <p:nvSpPr>
          <p:cNvPr id="50" name="AutoShape 67">
            <a:extLst>
              <a:ext uri="{FF2B5EF4-FFF2-40B4-BE49-F238E27FC236}">
                <a16:creationId xmlns:a16="http://schemas.microsoft.com/office/drawing/2014/main" id="{FFFE0042-4654-4A9C-88AE-3EC26A0241F5}"/>
              </a:ext>
            </a:extLst>
          </p:cNvPr>
          <p:cNvSpPr>
            <a:spLocks noChangeArrowheads="1"/>
          </p:cNvSpPr>
          <p:nvPr/>
        </p:nvSpPr>
        <p:spPr bwMode="gray">
          <a:xfrm>
            <a:off x="2668588" y="647700"/>
            <a:ext cx="4513262" cy="585788"/>
          </a:xfrm>
          <a:prstGeom prst="roundRect">
            <a:avLst>
              <a:gd name="adj" fmla="val 16667"/>
            </a:avLst>
          </a:prstGeom>
          <a:gradFill rotWithShape="1">
            <a:gsLst>
              <a:gs pos="0">
                <a:srgbClr val="9F7259">
                  <a:gamma/>
                  <a:shade val="66275"/>
                  <a:invGamma/>
                </a:srgbClr>
              </a:gs>
              <a:gs pos="100000">
                <a:srgbClr val="9F7259"/>
              </a:gs>
            </a:gsLst>
            <a:lin ang="5400000" scaled="1"/>
          </a:gradFill>
          <a:ln w="19050">
            <a:solidFill>
              <a:srgbClr val="FFFFFF"/>
            </a:solidFill>
            <a:round/>
            <a:headEnd/>
            <a:tailEnd/>
          </a:ln>
          <a:effectLst>
            <a:outerShdw dist="45791" dir="3378596" algn="ctr" rotWithShape="0">
              <a:srgbClr val="000000">
                <a:alpha val="50000"/>
              </a:srgbClr>
            </a:outerShdw>
          </a:effectLst>
        </p:spPr>
        <p:txBody>
          <a:bodyPr wrap="none" anchor="ctr"/>
          <a:lstStyle/>
          <a:p>
            <a:pPr algn="ctr" fontAlgn="auto">
              <a:spcBef>
                <a:spcPts val="0"/>
              </a:spcBef>
              <a:spcAft>
                <a:spcPts val="0"/>
              </a:spcAft>
              <a:defRPr/>
            </a:pPr>
            <a:r>
              <a:rPr lang="en-US" sz="2800" b="1" kern="0" dirty="0" err="1">
                <a:solidFill>
                  <a:srgbClr val="FFFF00"/>
                </a:solidFill>
                <a:latin typeface="Times New Roman" panose="02020603050405020304" pitchFamily="18" charset="0"/>
                <a:cs typeface="Times New Roman" panose="02020603050405020304" pitchFamily="18" charset="0"/>
              </a:rPr>
              <a:t>TỤC</a:t>
            </a:r>
            <a:r>
              <a:rPr lang="en-US" sz="2800" b="1" kern="0" dirty="0">
                <a:solidFill>
                  <a:srgbClr val="FFFF00"/>
                </a:solidFill>
                <a:latin typeface="Times New Roman" panose="02020603050405020304" pitchFamily="18" charset="0"/>
                <a:cs typeface="Times New Roman" panose="02020603050405020304" pitchFamily="18" charset="0"/>
              </a:rPr>
              <a:t> </a:t>
            </a:r>
            <a:r>
              <a:rPr lang="en-US" sz="2800" b="1" kern="0" dirty="0" err="1">
                <a:solidFill>
                  <a:srgbClr val="FFFF00"/>
                </a:solidFill>
                <a:latin typeface="Times New Roman" panose="02020603050405020304" pitchFamily="18" charset="0"/>
                <a:cs typeface="Times New Roman" panose="02020603050405020304" pitchFamily="18" charset="0"/>
              </a:rPr>
              <a:t>NGỮ</a:t>
            </a:r>
            <a:endParaRPr lang="en-US" sz="2800" b="1" kern="0" dirty="0">
              <a:solidFill>
                <a:srgbClr val="FFFFFF"/>
              </a:solidFill>
              <a:latin typeface="Times New Roman" panose="02020603050405020304" pitchFamily="18" charset="0"/>
              <a:cs typeface="Times New Roman" panose="02020603050405020304" pitchFamily="18" charset="0"/>
            </a:endParaRPr>
          </a:p>
        </p:txBody>
      </p:sp>
      <p:sp>
        <p:nvSpPr>
          <p:cNvPr id="51" name="Freeform 68">
            <a:extLst>
              <a:ext uri="{FF2B5EF4-FFF2-40B4-BE49-F238E27FC236}">
                <a16:creationId xmlns:a16="http://schemas.microsoft.com/office/drawing/2014/main" id="{81924EAD-9156-45A2-830E-231B972415F2}"/>
              </a:ext>
            </a:extLst>
          </p:cNvPr>
          <p:cNvSpPr>
            <a:spLocks/>
          </p:cNvSpPr>
          <p:nvPr/>
        </p:nvSpPr>
        <p:spPr bwMode="gray">
          <a:xfrm>
            <a:off x="4242397" y="917483"/>
            <a:ext cx="276535" cy="59884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F7259">
                  <a:gamma/>
                  <a:tint val="48627"/>
                  <a:invGamma/>
                </a:srgbClr>
              </a:gs>
              <a:gs pos="50000">
                <a:srgbClr val="9F7259">
                  <a:alpha val="0"/>
                </a:srgbClr>
              </a:gs>
              <a:gs pos="100000">
                <a:srgbClr val="9F7259">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ctr" eaLnBrk="1" fontAlgn="auto" hangingPunct="1">
              <a:spcBef>
                <a:spcPts val="0"/>
              </a:spcBef>
              <a:spcAft>
                <a:spcPts val="0"/>
              </a:spcAft>
              <a:defRPr/>
            </a:pPr>
            <a:endParaRPr lang="vi-VN" kern="0">
              <a:solidFill>
                <a:srgbClr val="000000"/>
              </a:solidFill>
            </a:endParaRPr>
          </a:p>
        </p:txBody>
      </p:sp>
      <p:sp>
        <p:nvSpPr>
          <p:cNvPr id="76836" name="TextBox 58">
            <a:extLst>
              <a:ext uri="{FF2B5EF4-FFF2-40B4-BE49-F238E27FC236}">
                <a16:creationId xmlns:a16="http://schemas.microsoft.com/office/drawing/2014/main" id="{40A61695-C300-4F7C-BF59-AAC9C6A5A097}"/>
              </a:ext>
            </a:extLst>
          </p:cNvPr>
          <p:cNvSpPr txBox="1">
            <a:spLocks noChangeArrowheads="1"/>
          </p:cNvSpPr>
          <p:nvPr/>
        </p:nvSpPr>
        <p:spPr bwMode="auto">
          <a:xfrm>
            <a:off x="241300" y="4953000"/>
            <a:ext cx="2251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FFFF00"/>
                </a:solidFill>
                <a:latin typeface="Times New Roman" panose="02020603050405020304" pitchFamily="18" charset="0"/>
                <a:cs typeface="Times New Roman" panose="02020603050405020304" pitchFamily="18" charset="0"/>
              </a:rPr>
              <a:t>Nội dung</a:t>
            </a:r>
          </a:p>
        </p:txBody>
      </p:sp>
      <p:sp>
        <p:nvSpPr>
          <p:cNvPr id="76837" name="TextBox 61">
            <a:extLst>
              <a:ext uri="{FF2B5EF4-FFF2-40B4-BE49-F238E27FC236}">
                <a16:creationId xmlns:a16="http://schemas.microsoft.com/office/drawing/2014/main" id="{7A7AEA1D-A57F-408C-93DB-5EC923E32312}"/>
              </a:ext>
            </a:extLst>
          </p:cNvPr>
          <p:cNvSpPr txBox="1">
            <a:spLocks noChangeArrowheads="1"/>
          </p:cNvSpPr>
          <p:nvPr/>
        </p:nvSpPr>
        <p:spPr bwMode="auto">
          <a:xfrm>
            <a:off x="7648575" y="1408113"/>
            <a:ext cx="41544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 Cách ngắt nhịp, gieo vần linh hoạt, tự do.</a:t>
            </a:r>
          </a:p>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 Sử dụng thành công nhiều 	biện pháp tu từ.</a:t>
            </a:r>
          </a:p>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 Các hình ảnh mộc mạc, bình dị, gắn với địa danh.</a:t>
            </a:r>
          </a:p>
        </p:txBody>
      </p:sp>
      <p:sp>
        <p:nvSpPr>
          <p:cNvPr id="76838" name="TextBox 42">
            <a:extLst>
              <a:ext uri="{FF2B5EF4-FFF2-40B4-BE49-F238E27FC236}">
                <a16:creationId xmlns:a16="http://schemas.microsoft.com/office/drawing/2014/main" id="{B2DDDA7A-C7A1-4008-846E-B68BDE04708C}"/>
              </a:ext>
            </a:extLst>
          </p:cNvPr>
          <p:cNvSpPr txBox="1">
            <a:spLocks noChangeArrowheads="1"/>
          </p:cNvSpPr>
          <p:nvPr/>
        </p:nvSpPr>
        <p:spPr bwMode="auto">
          <a:xfrm>
            <a:off x="7591425" y="4460875"/>
            <a:ext cx="4371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 Thể hiện chân thực tâm hồn, tình cảm của người Hải Phòng về truyền thống lịch sử, văn hóa của quê hương.</a:t>
            </a:r>
          </a:p>
        </p:txBody>
      </p:sp>
      <p:sp>
        <p:nvSpPr>
          <p:cNvPr id="76839" name="Rectangle 69">
            <a:extLst>
              <a:ext uri="{FF2B5EF4-FFF2-40B4-BE49-F238E27FC236}">
                <a16:creationId xmlns:a16="http://schemas.microsoft.com/office/drawing/2014/main" id="{892FC6CF-8BA8-4E71-8A63-E5940B7228F6}"/>
              </a:ext>
            </a:extLst>
          </p:cNvPr>
          <p:cNvSpPr>
            <a:spLocks noChangeArrowheads="1"/>
          </p:cNvSpPr>
          <p:nvPr/>
        </p:nvSpPr>
        <p:spPr bwMode="auto">
          <a:xfrm>
            <a:off x="2819400" y="4279900"/>
            <a:ext cx="4419600" cy="2176463"/>
          </a:xfrm>
          <a:prstGeom prst="rect">
            <a:avLst/>
          </a:prstGeom>
          <a:solidFill>
            <a:srgbClr val="000000">
              <a:alpha val="39999"/>
            </a:srgbClr>
          </a:solidFill>
          <a:ln w="9525" algn="ctr">
            <a:solidFill>
              <a:srgbClr val="000000">
                <a:alpha val="39999"/>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 Đúc rút kinh nghiệm về lao</a:t>
            </a:r>
          </a:p>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 động, sản xuất, sản vật địa </a:t>
            </a:r>
          </a:p>
          <a:p>
            <a:pPr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phương Hải Phòng.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1">
            <a:extLst>
              <a:ext uri="{FF2B5EF4-FFF2-40B4-BE49-F238E27FC236}">
                <a16:creationId xmlns:a16="http://schemas.microsoft.com/office/drawing/2014/main" id="{251E2356-2F54-49C0-8780-51423618BAEA}"/>
              </a:ext>
            </a:extLst>
          </p:cNvPr>
          <p:cNvGrpSpPr>
            <a:grpSpLocks/>
          </p:cNvGrpSpPr>
          <p:nvPr/>
        </p:nvGrpSpPr>
        <p:grpSpPr bwMode="auto">
          <a:xfrm>
            <a:off x="1524000" y="228600"/>
            <a:ext cx="9601200" cy="6096000"/>
            <a:chOff x="2516470" y="548138"/>
            <a:chExt cx="7443321" cy="4759928"/>
          </a:xfrm>
        </p:grpSpPr>
        <p:sp>
          <p:nvSpPr>
            <p:cNvPr id="4" name="云形 42">
              <a:extLst>
                <a:ext uri="{FF2B5EF4-FFF2-40B4-BE49-F238E27FC236}">
                  <a16:creationId xmlns:a16="http://schemas.microsoft.com/office/drawing/2014/main" id="{A42587A6-A142-4F34-86FF-94CA73311B85}"/>
                </a:ext>
              </a:extLst>
            </p:cNvPr>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云形 43">
              <a:extLst>
                <a:ext uri="{FF2B5EF4-FFF2-40B4-BE49-F238E27FC236}">
                  <a16:creationId xmlns:a16="http://schemas.microsoft.com/office/drawing/2014/main" id="{EBAEA869-D5D6-41B8-8E8B-115CF6AF8DEC}"/>
                </a:ext>
              </a:extLst>
            </p:cNvPr>
            <p:cNvSpPr/>
            <p:nvPr/>
          </p:nvSpPr>
          <p:spPr>
            <a:xfrm>
              <a:off x="2922604" y="818363"/>
              <a:ext cx="6659360" cy="4257905"/>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6" name="图片 45">
            <a:extLst>
              <a:ext uri="{FF2B5EF4-FFF2-40B4-BE49-F238E27FC236}">
                <a16:creationId xmlns:a16="http://schemas.microsoft.com/office/drawing/2014/main" id="{CB0A9D19-2679-4619-8680-BDE65AFA7E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75" y="912813"/>
            <a:ext cx="1944688"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FAE006-767D-4ADF-908C-16FACC34ECA8}"/>
              </a:ext>
            </a:extLst>
          </p:cNvPr>
          <p:cNvSpPr txBox="1"/>
          <p:nvPr/>
        </p:nvSpPr>
        <p:spPr>
          <a:xfrm>
            <a:off x="2146300" y="2044700"/>
            <a:ext cx="7581900" cy="2514600"/>
          </a:xfrm>
          <a:prstGeom prst="rect">
            <a:avLst/>
          </a:prstGeom>
        </p:spPr>
        <p:txBody>
          <a:bodyPr anchor="ctr">
            <a:normAutofit/>
          </a:bodyPr>
          <a:lstStyle/>
          <a:p>
            <a:pPr algn="ctr">
              <a:lnSpc>
                <a:spcPct val="90000"/>
              </a:lnSpc>
              <a:spcAft>
                <a:spcPts val="600"/>
              </a:spcAft>
              <a:defRPr/>
            </a:pPr>
            <a:r>
              <a:rPr lang="en-US" sz="8800">
                <a:latin typeface="Times New Roman" panose="02020603050405020304" pitchFamily="18" charset="0"/>
                <a:ea typeface="+mj-ea"/>
                <a:cs typeface="Times New Roman" panose="02020603050405020304" pitchFamily="18" charset="0"/>
              </a:rPr>
              <a:t>VẬN DỤNG</a:t>
            </a:r>
            <a:endParaRPr lang="en-US" sz="8800" dirty="0">
              <a:latin typeface="Times New Roman" panose="02020603050405020304" pitchFamily="18" charset="0"/>
              <a:ea typeface="+mj-ea"/>
              <a:cs typeface="Times New Roman" panose="02020603050405020304" pitchFamily="18" charset="0"/>
            </a:endParaRPr>
          </a:p>
        </p:txBody>
      </p:sp>
      <p:pic>
        <p:nvPicPr>
          <p:cNvPr id="7" name="图片 79">
            <a:extLst>
              <a:ext uri="{FF2B5EF4-FFF2-40B4-BE49-F238E27FC236}">
                <a16:creationId xmlns:a16="http://schemas.microsoft.com/office/drawing/2014/main" id="{529BB266-D7FF-4238-8D37-961A3931CE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4013" y="458788"/>
            <a:ext cx="2551112"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a:extLst>
              <a:ext uri="{FF2B5EF4-FFF2-40B4-BE49-F238E27FC236}">
                <a16:creationId xmlns:a16="http://schemas.microsoft.com/office/drawing/2014/main" id="{72260C87-CF53-4DF8-8DB7-3B181AD57740}"/>
              </a:ext>
            </a:extLst>
          </p:cNvPr>
          <p:cNvSpPr>
            <a:spLocks noChangeArrowheads="1"/>
          </p:cNvSpPr>
          <p:nvPr/>
        </p:nvSpPr>
        <p:spPr bwMode="auto">
          <a:xfrm>
            <a:off x="7010400" y="2667000"/>
            <a:ext cx="37338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Tx/>
              <a:buNone/>
            </a:pPr>
            <a:r>
              <a:rPr lang="nl-NL" altLang="en-US" sz="3600">
                <a:latin typeface="Times New Roman" panose="02020603050405020304" pitchFamily="18" charset="0"/>
                <a:cs typeface="Times New Roman" panose="02020603050405020304" pitchFamily="18" charset="0"/>
              </a:rPr>
              <a:t>Chọn và vẽ tranh minh họa cho câu ca dao, tục ngữ mà em thích</a:t>
            </a:r>
            <a:endParaRPr lang="en-US" altLang="en-US" sz="3600">
              <a:ea typeface="Arial" panose="020B0604020202020204" pitchFamily="34" charset="0"/>
              <a:cs typeface="Times New Roman" panose="02020603050405020304" pitchFamily="18" charset="0"/>
            </a:endParaRPr>
          </a:p>
        </p:txBody>
      </p:sp>
      <p:sp>
        <p:nvSpPr>
          <p:cNvPr id="78851" name="Rectangle 2">
            <a:extLst>
              <a:ext uri="{FF2B5EF4-FFF2-40B4-BE49-F238E27FC236}">
                <a16:creationId xmlns:a16="http://schemas.microsoft.com/office/drawing/2014/main" id="{3C208C00-6015-4CE1-BA4C-EBFA1644205A}"/>
              </a:ext>
            </a:extLst>
          </p:cNvPr>
          <p:cNvSpPr>
            <a:spLocks noChangeArrowheads="1"/>
          </p:cNvSpPr>
          <p:nvPr/>
        </p:nvSpPr>
        <p:spPr bwMode="auto">
          <a:xfrm>
            <a:off x="2286000" y="1400175"/>
            <a:ext cx="36449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15000"/>
              </a:lnSpc>
              <a:spcBef>
                <a:spcPct val="0"/>
              </a:spcBef>
              <a:spcAft>
                <a:spcPts val="1000"/>
              </a:spcAft>
              <a:buFontTx/>
              <a:buNone/>
            </a:pPr>
            <a:r>
              <a:rPr lang="nl-NL" altLang="en-US" sz="3600">
                <a:latin typeface="Times New Roman" panose="02020603050405020304" pitchFamily="18" charset="0"/>
                <a:cs typeface="Times New Roman" panose="02020603050405020304" pitchFamily="18" charset="0"/>
              </a:rPr>
              <a:t>Sưu tầm một số câu ca dao, tục ngữ Hải Phòng. </a:t>
            </a:r>
            <a:endParaRPr lang="en-US" altLang="en-US" sz="3600">
              <a:ea typeface="Arial" panose="020B0604020202020204" pitchFamily="34" charset="0"/>
              <a:cs typeface="Times New Roman" panose="02020603050405020304" pitchFamily="18" charset="0"/>
            </a:endParaRPr>
          </a:p>
        </p:txBody>
      </p:sp>
      <p:pic>
        <p:nvPicPr>
          <p:cNvPr id="78852" name="Picture 3">
            <a:extLst>
              <a:ext uri="{FF2B5EF4-FFF2-40B4-BE49-F238E27FC236}">
                <a16:creationId xmlns:a16="http://schemas.microsoft.com/office/drawing/2014/main" id="{072EB293-CE9F-4F0A-A544-DAC05E94C4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225771">
            <a:off x="1862137" y="-106362"/>
            <a:ext cx="3967163"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4">
            <a:extLst>
              <a:ext uri="{FF2B5EF4-FFF2-40B4-BE49-F238E27FC236}">
                <a16:creationId xmlns:a16="http://schemas.microsoft.com/office/drawing/2014/main" id="{CED2D1D7-8022-475E-BAE0-A0A84D7602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225771">
            <a:off x="6953250" y="1941513"/>
            <a:ext cx="3967163"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12">
            <a:extLst>
              <a:ext uri="{FF2B5EF4-FFF2-40B4-BE49-F238E27FC236}">
                <a16:creationId xmlns:a16="http://schemas.microsoft.com/office/drawing/2014/main" id="{E8527D1C-4623-4A5C-89B6-1604BE66B5AE}"/>
              </a:ext>
            </a:extLst>
          </p:cNvPr>
          <p:cNvGrpSpPr>
            <a:grpSpLocks/>
          </p:cNvGrpSpPr>
          <p:nvPr/>
        </p:nvGrpSpPr>
        <p:grpSpPr bwMode="auto">
          <a:xfrm>
            <a:off x="8158163" y="1292225"/>
            <a:ext cx="1887537" cy="1374775"/>
            <a:chOff x="3240023" y="2208279"/>
            <a:chExt cx="2249940" cy="1639127"/>
          </a:xfrm>
        </p:grpSpPr>
        <p:sp>
          <p:nvSpPr>
            <p:cNvPr id="7" name="云形 44">
              <a:extLst>
                <a:ext uri="{FF2B5EF4-FFF2-40B4-BE49-F238E27FC236}">
                  <a16:creationId xmlns:a16="http://schemas.microsoft.com/office/drawing/2014/main" id="{88F1119C-9EDD-4706-A0FA-DF0DEA76B84D}"/>
                </a:ext>
              </a:extLst>
            </p:cNvPr>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pic>
          <p:nvPicPr>
            <p:cNvPr id="78859" name="图片 3">
              <a:extLst>
                <a:ext uri="{FF2B5EF4-FFF2-40B4-BE49-F238E27FC236}">
                  <a16:creationId xmlns:a16="http://schemas.microsoft.com/office/drawing/2014/main" id="{7119EB1E-BAF6-4FDF-A32E-723E728416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5840" y="2326444"/>
              <a:ext cx="1124890" cy="128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组合 13">
            <a:extLst>
              <a:ext uri="{FF2B5EF4-FFF2-40B4-BE49-F238E27FC236}">
                <a16:creationId xmlns:a16="http://schemas.microsoft.com/office/drawing/2014/main" id="{436F9D14-06EF-4B7C-8B06-C2118E71D789}"/>
              </a:ext>
            </a:extLst>
          </p:cNvPr>
          <p:cNvGrpSpPr>
            <a:grpSpLocks/>
          </p:cNvGrpSpPr>
          <p:nvPr/>
        </p:nvGrpSpPr>
        <p:grpSpPr bwMode="auto">
          <a:xfrm>
            <a:off x="2895600" y="3676650"/>
            <a:ext cx="1887538" cy="1374775"/>
            <a:chOff x="703406" y="2142481"/>
            <a:chExt cx="2249940" cy="1639127"/>
          </a:xfrm>
        </p:grpSpPr>
        <p:sp>
          <p:nvSpPr>
            <p:cNvPr id="10" name="云形 34">
              <a:extLst>
                <a:ext uri="{FF2B5EF4-FFF2-40B4-BE49-F238E27FC236}">
                  <a16:creationId xmlns:a16="http://schemas.microsoft.com/office/drawing/2014/main" id="{CAB06D93-3955-4AA0-ADBE-1965B3E17662}"/>
                </a:ext>
              </a:extLst>
            </p:cNvPr>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pic>
          <p:nvPicPr>
            <p:cNvPr id="78857" name="图片 5">
              <a:extLst>
                <a:ext uri="{FF2B5EF4-FFF2-40B4-BE49-F238E27FC236}">
                  <a16:creationId xmlns:a16="http://schemas.microsoft.com/office/drawing/2014/main" id="{8E39E9AC-09AA-4449-ACAA-610B7CED61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677" y="2235826"/>
              <a:ext cx="1392906" cy="1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a:extLst>
              <a:ext uri="{FF2B5EF4-FFF2-40B4-BE49-F238E27FC236}">
                <a16:creationId xmlns:a16="http://schemas.microsoft.com/office/drawing/2014/main" id="{784D7DBA-6B0E-406E-9721-5DA05DAD26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06413"/>
            <a:ext cx="935355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30DFF5-2E97-47E5-818E-D6CDDFDB2F11}"/>
              </a:ext>
            </a:extLst>
          </p:cNvPr>
          <p:cNvSpPr txBox="1">
            <a:spLocks/>
          </p:cNvSpPr>
          <p:nvPr/>
        </p:nvSpPr>
        <p:spPr>
          <a:xfrm>
            <a:off x="3421063" y="411163"/>
            <a:ext cx="5700712" cy="6096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600" dirty="0">
                <a:solidFill>
                  <a:schemeClr val="tx1">
                    <a:lumMod val="95000"/>
                    <a:lumOff val="5000"/>
                  </a:schemeClr>
                </a:solidFill>
                <a:latin typeface="Times New Roman" pitchFamily="18" charset="0"/>
                <a:cs typeface="Times New Roman" pitchFamily="18" charset="0"/>
              </a:rPr>
              <a:t>	Ô </a:t>
            </a:r>
            <a:r>
              <a:rPr lang="en-US" sz="3600" dirty="0" err="1">
                <a:solidFill>
                  <a:schemeClr val="tx1">
                    <a:lumMod val="95000"/>
                    <a:lumOff val="5000"/>
                  </a:schemeClr>
                </a:solidFill>
                <a:latin typeface="Times New Roman" pitchFamily="18" charset="0"/>
                <a:cs typeface="Times New Roman" pitchFamily="18" charset="0"/>
              </a:rPr>
              <a:t>chữ</a:t>
            </a:r>
            <a:r>
              <a:rPr lang="vi-VN"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gồm</a:t>
            </a:r>
            <a:r>
              <a:rPr lang="en-US" sz="3600" dirty="0">
                <a:solidFill>
                  <a:schemeClr val="tx1">
                    <a:lumMod val="95000"/>
                    <a:lumOff val="5000"/>
                  </a:schemeClr>
                </a:solidFill>
                <a:latin typeface="Times New Roman" pitchFamily="18" charset="0"/>
                <a:cs typeface="Times New Roman" pitchFamily="18" charset="0"/>
              </a:rPr>
              <a:t> 6 </a:t>
            </a:r>
            <a:r>
              <a:rPr lang="en-US" sz="3600" dirty="0" err="1">
                <a:solidFill>
                  <a:schemeClr val="tx1">
                    <a:lumMod val="95000"/>
                    <a:lumOff val="5000"/>
                  </a:schemeClr>
                </a:solidFill>
                <a:latin typeface="Times New Roman" pitchFamily="18" charset="0"/>
                <a:cs typeface="Times New Roman" pitchFamily="18" charset="0"/>
              </a:rPr>
              <a:t>chữ</a:t>
            </a:r>
            <a:r>
              <a:rPr lang="en-US"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cái</a:t>
            </a:r>
            <a:endParaRPr lang="en-US" sz="3600" dirty="0">
              <a:solidFill>
                <a:schemeClr val="tx1">
                  <a:lumMod val="95000"/>
                  <a:lumOff val="5000"/>
                </a:schemeClr>
              </a:solidFill>
              <a:latin typeface="Times New Roman" pitchFamily="18" charset="0"/>
              <a:cs typeface="Times New Roman" pitchFamily="18" charset="0"/>
            </a:endParaRPr>
          </a:p>
        </p:txBody>
      </p:sp>
      <p:grpSp>
        <p:nvGrpSpPr>
          <p:cNvPr id="36" name="Group 25">
            <a:extLst>
              <a:ext uri="{FF2B5EF4-FFF2-40B4-BE49-F238E27FC236}">
                <a16:creationId xmlns:a16="http://schemas.microsoft.com/office/drawing/2014/main" id="{DEA0208E-BCB1-420F-A241-7251F5FDEABD}"/>
              </a:ext>
            </a:extLst>
          </p:cNvPr>
          <p:cNvGrpSpPr>
            <a:grpSpLocks/>
          </p:cNvGrpSpPr>
          <p:nvPr/>
        </p:nvGrpSpPr>
        <p:grpSpPr bwMode="auto">
          <a:xfrm>
            <a:off x="4009683" y="1371601"/>
            <a:ext cx="4926033" cy="1177180"/>
            <a:chOff x="1248" y="912"/>
            <a:chExt cx="2928" cy="389"/>
          </a:xfrm>
          <a:solidFill>
            <a:schemeClr val="accent6">
              <a:lumMod val="20000"/>
              <a:lumOff val="80000"/>
            </a:schemeClr>
          </a:solidFill>
        </p:grpSpPr>
        <p:sp>
          <p:nvSpPr>
            <p:cNvPr id="37" name="Rectangle 26">
              <a:extLst>
                <a:ext uri="{FF2B5EF4-FFF2-40B4-BE49-F238E27FC236}">
                  <a16:creationId xmlns:a16="http://schemas.microsoft.com/office/drawing/2014/main" id="{910D06F2-9864-4078-A01A-BC18BB8ABF3F}"/>
                </a:ext>
              </a:extLst>
            </p:cNvPr>
            <p:cNvSpPr>
              <a:spLocks noChangeArrowheads="1"/>
            </p:cNvSpPr>
            <p:nvPr/>
          </p:nvSpPr>
          <p:spPr bwMode="auto">
            <a:xfrm>
              <a:off x="3268" y="917"/>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grpSp>
          <p:nvGrpSpPr>
            <p:cNvPr id="38" name="Group 27">
              <a:extLst>
                <a:ext uri="{FF2B5EF4-FFF2-40B4-BE49-F238E27FC236}">
                  <a16:creationId xmlns:a16="http://schemas.microsoft.com/office/drawing/2014/main" id="{FE25EA9A-F589-432A-ACE4-CAB2BA5ABADE}"/>
                </a:ext>
              </a:extLst>
            </p:cNvPr>
            <p:cNvGrpSpPr>
              <a:grpSpLocks/>
            </p:cNvGrpSpPr>
            <p:nvPr/>
          </p:nvGrpSpPr>
          <p:grpSpPr bwMode="auto">
            <a:xfrm>
              <a:off x="1248" y="912"/>
              <a:ext cx="2928" cy="384"/>
              <a:chOff x="1248" y="912"/>
              <a:chExt cx="2928" cy="384"/>
            </a:xfrm>
            <a:grpFill/>
          </p:grpSpPr>
          <p:sp>
            <p:nvSpPr>
              <p:cNvPr id="40" name="Rectangle 29">
                <a:extLst>
                  <a:ext uri="{FF2B5EF4-FFF2-40B4-BE49-F238E27FC236}">
                    <a16:creationId xmlns:a16="http://schemas.microsoft.com/office/drawing/2014/main" id="{644CE2F4-C5B0-46C0-BD1D-F8B48978E8AB}"/>
                  </a:ext>
                </a:extLst>
              </p:cNvPr>
              <p:cNvSpPr>
                <a:spLocks noChangeArrowheads="1"/>
              </p:cNvSpPr>
              <p:nvPr/>
            </p:nvSpPr>
            <p:spPr bwMode="auto">
              <a:xfrm>
                <a:off x="3744"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1" name="Rectangle 30">
                <a:extLst>
                  <a:ext uri="{FF2B5EF4-FFF2-40B4-BE49-F238E27FC236}">
                    <a16:creationId xmlns:a16="http://schemas.microsoft.com/office/drawing/2014/main" id="{345DBDFF-EEF7-4182-AD51-54DB36BD6C93}"/>
                  </a:ext>
                </a:extLst>
              </p:cNvPr>
              <p:cNvSpPr>
                <a:spLocks noChangeArrowheads="1"/>
              </p:cNvSpPr>
              <p:nvPr/>
            </p:nvSpPr>
            <p:spPr bwMode="auto">
              <a:xfrm>
                <a:off x="124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2" name="Rectangle 31">
                <a:extLst>
                  <a:ext uri="{FF2B5EF4-FFF2-40B4-BE49-F238E27FC236}">
                    <a16:creationId xmlns:a16="http://schemas.microsoft.com/office/drawing/2014/main" id="{C2E8F91A-B7C0-4366-B1B4-3648544A8E92}"/>
                  </a:ext>
                </a:extLst>
              </p:cNvPr>
              <p:cNvSpPr>
                <a:spLocks noChangeArrowheads="1"/>
              </p:cNvSpPr>
              <p:nvPr/>
            </p:nvSpPr>
            <p:spPr bwMode="auto">
              <a:xfrm>
                <a:off x="172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3" name="Rectangle 32">
                <a:extLst>
                  <a:ext uri="{FF2B5EF4-FFF2-40B4-BE49-F238E27FC236}">
                    <a16:creationId xmlns:a16="http://schemas.microsoft.com/office/drawing/2014/main" id="{CD28FFA4-F754-4098-B4A4-6F34F2C0EEF2}"/>
                  </a:ext>
                </a:extLst>
              </p:cNvPr>
              <p:cNvSpPr>
                <a:spLocks noChangeArrowheads="1"/>
              </p:cNvSpPr>
              <p:nvPr/>
            </p:nvSpPr>
            <p:spPr bwMode="auto">
              <a:xfrm>
                <a:off x="220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4" name="Rectangle 33">
                <a:extLst>
                  <a:ext uri="{FF2B5EF4-FFF2-40B4-BE49-F238E27FC236}">
                    <a16:creationId xmlns:a16="http://schemas.microsoft.com/office/drawing/2014/main" id="{8D3BDBD4-CC35-4759-AA2A-AF44F756030C}"/>
                  </a:ext>
                </a:extLst>
              </p:cNvPr>
              <p:cNvSpPr>
                <a:spLocks noChangeArrowheads="1"/>
              </p:cNvSpPr>
              <p:nvPr/>
            </p:nvSpPr>
            <p:spPr bwMode="auto">
              <a:xfrm>
                <a:off x="2688"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grpSp>
      </p:grpSp>
      <p:sp>
        <p:nvSpPr>
          <p:cNvPr id="27" name="Rectangle 28">
            <a:extLst>
              <a:ext uri="{FF2B5EF4-FFF2-40B4-BE49-F238E27FC236}">
                <a16:creationId xmlns:a16="http://schemas.microsoft.com/office/drawing/2014/main" id="{18F1A556-8FED-49B9-8718-6EFD21F251AE}"/>
              </a:ext>
            </a:extLst>
          </p:cNvPr>
          <p:cNvSpPr>
            <a:spLocks noChangeArrowheads="1"/>
          </p:cNvSpPr>
          <p:nvPr/>
        </p:nvSpPr>
        <p:spPr bwMode="auto">
          <a:xfrm>
            <a:off x="9091613" y="1385888"/>
            <a:ext cx="727075" cy="1162050"/>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2" name="Rectangle 1">
            <a:extLst>
              <a:ext uri="{FF2B5EF4-FFF2-40B4-BE49-F238E27FC236}">
                <a16:creationId xmlns:a16="http://schemas.microsoft.com/office/drawing/2014/main" id="{D81A3A23-879F-490D-BE84-A6859C37AA3A}"/>
              </a:ext>
            </a:extLst>
          </p:cNvPr>
          <p:cNvSpPr/>
          <p:nvPr/>
        </p:nvSpPr>
        <p:spPr>
          <a:xfrm>
            <a:off x="228600" y="3048000"/>
            <a:ext cx="11811000" cy="2862263"/>
          </a:xfrm>
          <a:prstGeom prst="rect">
            <a:avLst/>
          </a:prstGeom>
        </p:spPr>
        <p:txBody>
          <a:bodyPr>
            <a:spAutoFit/>
          </a:bodyPr>
          <a:lstStyle/>
          <a:p>
            <a:pPr>
              <a:defRPr/>
            </a:pPr>
            <a:r>
              <a:rPr lang="en-GB" sz="3600" dirty="0">
                <a:latin typeface="+mj-lt"/>
              </a:rPr>
              <a:t>….</a:t>
            </a:r>
            <a:r>
              <a:rPr lang="vi-VN" sz="3600" dirty="0">
                <a:latin typeface="+mj-lt"/>
              </a:rPr>
              <a:t>là những câu nói dân gian ngắn gọn, ổn định, có nhịp điệu, hình ảnh, thể hiện những kinh nghiệm của </a:t>
            </a:r>
            <a:r>
              <a:rPr lang="en-GB" sz="3600" dirty="0" err="1">
                <a:latin typeface="Times New Roman" panose="02020603050405020304" pitchFamily="18" charset="0"/>
                <a:cs typeface="Times New Roman" panose="02020603050405020304" pitchFamily="18" charset="0"/>
              </a:rPr>
              <a:t>nhân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dân</a:t>
            </a:r>
            <a:r>
              <a:rPr lang="vi-VN" sz="3600" dirty="0">
                <a:latin typeface="+mj-lt"/>
              </a:rPr>
              <a:t> về mọi mặt (</a:t>
            </a:r>
            <a:r>
              <a:rPr lang="en-GB" sz="3600" dirty="0" err="1">
                <a:latin typeface="Times New Roman" panose="02020603050405020304" pitchFamily="18" charset="0"/>
                <a:cs typeface="Times New Roman" panose="02020603050405020304" pitchFamily="18" charset="0"/>
              </a:rPr>
              <a:t>tự</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nhiên</a:t>
            </a:r>
            <a:r>
              <a:rPr lang="en-GB" sz="3600" dirty="0">
                <a:latin typeface="+mj-lt"/>
                <a:cs typeface="Times New Roman" panose="02020603050405020304" pitchFamily="18" charset="0"/>
              </a:rPr>
              <a:t>, </a:t>
            </a:r>
            <a:r>
              <a:rPr lang="vi-VN" sz="3600" dirty="0">
                <a:latin typeface="+mj-lt"/>
                <a:cs typeface="Times New Roman" panose="02020603050405020304" pitchFamily="18" charset="0"/>
              </a:rPr>
              <a:t>lao động sản xuất, </a:t>
            </a:r>
            <a:r>
              <a:rPr lang="en-GB" sz="3600" dirty="0" err="1">
                <a:latin typeface="Times New Roman" panose="02020603050405020304" pitchFamily="18" charset="0"/>
                <a:cs typeface="Times New Roman" panose="02020603050405020304" pitchFamily="18" charset="0"/>
              </a:rPr>
              <a:t>xã</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hội</a:t>
            </a:r>
            <a:r>
              <a:rPr lang="vi-VN" sz="3600" dirty="0">
                <a:latin typeface="+mj-lt"/>
              </a:rPr>
              <a:t>), được </a:t>
            </a:r>
            <a:r>
              <a:rPr lang="en-GB" sz="3600" dirty="0" err="1">
                <a:latin typeface="Times New Roman" panose="02020603050405020304" pitchFamily="18" charset="0"/>
                <a:cs typeface="Times New Roman" panose="02020603050405020304" pitchFamily="18" charset="0"/>
              </a:rPr>
              <a:t>nhân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dân</a:t>
            </a:r>
            <a:r>
              <a:rPr lang="en-GB" sz="3600" dirty="0">
                <a:latin typeface="Times New Roman" panose="02020603050405020304" pitchFamily="18" charset="0"/>
                <a:cs typeface="Times New Roman" panose="02020603050405020304" pitchFamily="18" charset="0"/>
              </a:rPr>
              <a:t> </a:t>
            </a:r>
            <a:r>
              <a:rPr lang="vi-VN" sz="3600" dirty="0">
                <a:latin typeface="+mj-lt"/>
              </a:rPr>
              <a:t>vận dụng vào đời sống, suy nghĩ và lời ăn tiếng nói hằng ngày.</a:t>
            </a:r>
            <a:endParaRPr lang="en-GB" sz="3600" dirty="0">
              <a:latin typeface="+mj-lt"/>
            </a:endParaRPr>
          </a:p>
          <a:p>
            <a:pPr>
              <a:defRPr/>
            </a:pPr>
            <a:r>
              <a:rPr lang="vi-VN" sz="3600" dirty="0">
                <a:latin typeface="+mj-lt"/>
              </a:rPr>
              <a:t> Cũng là 1 thể loại của </a:t>
            </a:r>
            <a:r>
              <a:rPr lang="vi-VN" sz="3600" dirty="0">
                <a:latin typeface="+mj-lt"/>
                <a:hlinkClick r:id="rId2" tooltip="Văn học dân gian"/>
              </a:rPr>
              <a:t>văn học dân gian</a:t>
            </a:r>
            <a:r>
              <a:rPr lang="vi-VN" sz="3600" dirty="0">
                <a:latin typeface="+mj-lt"/>
              </a:rPr>
              <a:t>.</a:t>
            </a:r>
            <a:endParaRPr lang="en-GB" sz="36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AE37E2-DE3F-4051-8A87-2553907E6F9D}"/>
              </a:ext>
            </a:extLst>
          </p:cNvPr>
          <p:cNvSpPr txBox="1">
            <a:spLocks/>
          </p:cNvSpPr>
          <p:nvPr/>
        </p:nvSpPr>
        <p:spPr>
          <a:xfrm>
            <a:off x="3421063" y="411163"/>
            <a:ext cx="5700712" cy="6096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600" dirty="0">
                <a:solidFill>
                  <a:schemeClr val="tx1">
                    <a:lumMod val="95000"/>
                    <a:lumOff val="5000"/>
                  </a:schemeClr>
                </a:solidFill>
                <a:latin typeface="Times New Roman" pitchFamily="18" charset="0"/>
                <a:cs typeface="Times New Roman" pitchFamily="18" charset="0"/>
              </a:rPr>
              <a:t>	Ô </a:t>
            </a:r>
            <a:r>
              <a:rPr lang="en-US" sz="3600" dirty="0" err="1">
                <a:solidFill>
                  <a:schemeClr val="tx1">
                    <a:lumMod val="95000"/>
                    <a:lumOff val="5000"/>
                  </a:schemeClr>
                </a:solidFill>
                <a:latin typeface="Times New Roman" pitchFamily="18" charset="0"/>
                <a:cs typeface="Times New Roman" pitchFamily="18" charset="0"/>
              </a:rPr>
              <a:t>chữ</a:t>
            </a:r>
            <a:r>
              <a:rPr lang="vi-VN"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gồm</a:t>
            </a:r>
            <a:r>
              <a:rPr lang="en-US" sz="3600" dirty="0">
                <a:solidFill>
                  <a:schemeClr val="tx1">
                    <a:lumMod val="95000"/>
                    <a:lumOff val="5000"/>
                  </a:schemeClr>
                </a:solidFill>
                <a:latin typeface="Times New Roman" pitchFamily="18" charset="0"/>
                <a:cs typeface="Times New Roman" pitchFamily="18" charset="0"/>
              </a:rPr>
              <a:t> 6 </a:t>
            </a:r>
            <a:r>
              <a:rPr lang="en-US" sz="3600" dirty="0" err="1">
                <a:solidFill>
                  <a:schemeClr val="tx1">
                    <a:lumMod val="95000"/>
                    <a:lumOff val="5000"/>
                  </a:schemeClr>
                </a:solidFill>
                <a:latin typeface="Times New Roman" pitchFamily="18" charset="0"/>
                <a:cs typeface="Times New Roman" pitchFamily="18" charset="0"/>
              </a:rPr>
              <a:t>chữ</a:t>
            </a:r>
            <a:r>
              <a:rPr lang="en-US"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cái</a:t>
            </a:r>
            <a:endParaRPr lang="en-US" sz="3600" dirty="0">
              <a:solidFill>
                <a:schemeClr val="tx1">
                  <a:lumMod val="95000"/>
                  <a:lumOff val="5000"/>
                </a:schemeClr>
              </a:solidFill>
              <a:latin typeface="Times New Roman" pitchFamily="18" charset="0"/>
              <a:cs typeface="Times New Roman" pitchFamily="18" charset="0"/>
            </a:endParaRPr>
          </a:p>
        </p:txBody>
      </p:sp>
      <p:grpSp>
        <p:nvGrpSpPr>
          <p:cNvPr id="36" name="Group 25">
            <a:extLst>
              <a:ext uri="{FF2B5EF4-FFF2-40B4-BE49-F238E27FC236}">
                <a16:creationId xmlns:a16="http://schemas.microsoft.com/office/drawing/2014/main" id="{AF3B86A7-FB99-4101-9606-DFE8928072C9}"/>
              </a:ext>
            </a:extLst>
          </p:cNvPr>
          <p:cNvGrpSpPr>
            <a:grpSpLocks/>
          </p:cNvGrpSpPr>
          <p:nvPr/>
        </p:nvGrpSpPr>
        <p:grpSpPr bwMode="auto">
          <a:xfrm>
            <a:off x="1066800" y="1828800"/>
            <a:ext cx="9753599" cy="3159263"/>
            <a:chOff x="1248" y="912"/>
            <a:chExt cx="2928" cy="384"/>
          </a:xfrm>
          <a:solidFill>
            <a:schemeClr val="accent6">
              <a:lumMod val="20000"/>
              <a:lumOff val="80000"/>
            </a:schemeClr>
          </a:solidFill>
        </p:grpSpPr>
        <p:sp>
          <p:nvSpPr>
            <p:cNvPr id="37" name="Rectangle 26">
              <a:extLst>
                <a:ext uri="{FF2B5EF4-FFF2-40B4-BE49-F238E27FC236}">
                  <a16:creationId xmlns:a16="http://schemas.microsoft.com/office/drawing/2014/main" id="{5AC2C12B-0F36-4EBA-AD48-69F74ED4B575}"/>
                </a:ext>
              </a:extLst>
            </p:cNvPr>
            <p:cNvSpPr>
              <a:spLocks noChangeArrowheads="1"/>
            </p:cNvSpPr>
            <p:nvPr/>
          </p:nvSpPr>
          <p:spPr bwMode="auto">
            <a:xfrm>
              <a:off x="3221"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G</a:t>
              </a:r>
            </a:p>
          </p:txBody>
        </p:sp>
        <p:grpSp>
          <p:nvGrpSpPr>
            <p:cNvPr id="38" name="Group 27">
              <a:extLst>
                <a:ext uri="{FF2B5EF4-FFF2-40B4-BE49-F238E27FC236}">
                  <a16:creationId xmlns:a16="http://schemas.microsoft.com/office/drawing/2014/main" id="{1FCDD3DF-520F-495A-A15C-530FDF14EC6E}"/>
                </a:ext>
              </a:extLst>
            </p:cNvPr>
            <p:cNvGrpSpPr>
              <a:grpSpLocks/>
            </p:cNvGrpSpPr>
            <p:nvPr/>
          </p:nvGrpSpPr>
          <p:grpSpPr bwMode="auto">
            <a:xfrm>
              <a:off x="1248" y="912"/>
              <a:ext cx="2928" cy="384"/>
              <a:chOff x="1248" y="912"/>
              <a:chExt cx="2928" cy="384"/>
            </a:xfrm>
            <a:grpFill/>
          </p:grpSpPr>
          <p:sp>
            <p:nvSpPr>
              <p:cNvPr id="40" name="Rectangle 29">
                <a:extLst>
                  <a:ext uri="{FF2B5EF4-FFF2-40B4-BE49-F238E27FC236}">
                    <a16:creationId xmlns:a16="http://schemas.microsoft.com/office/drawing/2014/main" id="{F18A087A-699D-460C-8F62-AD13D6363056}"/>
                  </a:ext>
                </a:extLst>
              </p:cNvPr>
              <p:cNvSpPr>
                <a:spLocks noChangeArrowheads="1"/>
              </p:cNvSpPr>
              <p:nvPr/>
            </p:nvSpPr>
            <p:spPr bwMode="auto">
              <a:xfrm>
                <a:off x="3744"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Ữ</a:t>
                </a:r>
              </a:p>
            </p:txBody>
          </p:sp>
          <p:sp>
            <p:nvSpPr>
              <p:cNvPr id="41" name="Rectangle 30">
                <a:extLst>
                  <a:ext uri="{FF2B5EF4-FFF2-40B4-BE49-F238E27FC236}">
                    <a16:creationId xmlns:a16="http://schemas.microsoft.com/office/drawing/2014/main" id="{37C8DEBA-F137-46DE-8A70-A0C8F5AF42C1}"/>
                  </a:ext>
                </a:extLst>
              </p:cNvPr>
              <p:cNvSpPr>
                <a:spLocks noChangeArrowheads="1"/>
              </p:cNvSpPr>
              <p:nvPr/>
            </p:nvSpPr>
            <p:spPr bwMode="auto">
              <a:xfrm>
                <a:off x="124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T</a:t>
                </a:r>
              </a:p>
            </p:txBody>
          </p:sp>
          <p:sp>
            <p:nvSpPr>
              <p:cNvPr id="42" name="Rectangle 31">
                <a:extLst>
                  <a:ext uri="{FF2B5EF4-FFF2-40B4-BE49-F238E27FC236}">
                    <a16:creationId xmlns:a16="http://schemas.microsoft.com/office/drawing/2014/main" id="{587708EC-669C-4661-B27D-A8C6D5316120}"/>
                  </a:ext>
                </a:extLst>
              </p:cNvPr>
              <p:cNvSpPr>
                <a:spLocks noChangeArrowheads="1"/>
              </p:cNvSpPr>
              <p:nvPr/>
            </p:nvSpPr>
            <p:spPr bwMode="auto">
              <a:xfrm>
                <a:off x="172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Ụ</a:t>
                </a:r>
              </a:p>
            </p:txBody>
          </p:sp>
          <p:sp>
            <p:nvSpPr>
              <p:cNvPr id="43" name="Rectangle 32">
                <a:extLst>
                  <a:ext uri="{FF2B5EF4-FFF2-40B4-BE49-F238E27FC236}">
                    <a16:creationId xmlns:a16="http://schemas.microsoft.com/office/drawing/2014/main" id="{565E88BE-14A7-4A26-991E-41DDCA46ACA5}"/>
                  </a:ext>
                </a:extLst>
              </p:cNvPr>
              <p:cNvSpPr>
                <a:spLocks noChangeArrowheads="1"/>
              </p:cNvSpPr>
              <p:nvPr/>
            </p:nvSpPr>
            <p:spPr bwMode="auto">
              <a:xfrm>
                <a:off x="220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C</a:t>
                </a:r>
              </a:p>
            </p:txBody>
          </p:sp>
          <p:sp>
            <p:nvSpPr>
              <p:cNvPr id="44" name="Rectangle 33">
                <a:extLst>
                  <a:ext uri="{FF2B5EF4-FFF2-40B4-BE49-F238E27FC236}">
                    <a16:creationId xmlns:a16="http://schemas.microsoft.com/office/drawing/2014/main" id="{95B39249-89AA-4683-AAC2-8EC18368F61A}"/>
                  </a:ext>
                </a:extLst>
              </p:cNvPr>
              <p:cNvSpPr>
                <a:spLocks noChangeArrowheads="1"/>
              </p:cNvSpPr>
              <p:nvPr/>
            </p:nvSpPr>
            <p:spPr bwMode="auto">
              <a:xfrm>
                <a:off x="2688"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N</a:t>
                </a: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0DC0D4-0405-472B-A157-B7A4CA03574D}"/>
              </a:ext>
            </a:extLst>
          </p:cNvPr>
          <p:cNvSpPr txBox="1">
            <a:spLocks/>
          </p:cNvSpPr>
          <p:nvPr/>
        </p:nvSpPr>
        <p:spPr>
          <a:xfrm>
            <a:off x="3054350" y="112713"/>
            <a:ext cx="8594725" cy="10382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600" dirty="0">
                <a:solidFill>
                  <a:schemeClr val="tx1">
                    <a:lumMod val="95000"/>
                    <a:lumOff val="5000"/>
                  </a:schemeClr>
                </a:solidFill>
                <a:latin typeface="Times New Roman" pitchFamily="18" charset="0"/>
                <a:cs typeface="Times New Roman" pitchFamily="18" charset="0"/>
              </a:rPr>
              <a:t>	Ô </a:t>
            </a:r>
            <a:r>
              <a:rPr lang="en-US" sz="3600" dirty="0" err="1">
                <a:solidFill>
                  <a:schemeClr val="tx1">
                    <a:lumMod val="95000"/>
                    <a:lumOff val="5000"/>
                  </a:schemeClr>
                </a:solidFill>
                <a:latin typeface="Times New Roman" pitchFamily="18" charset="0"/>
                <a:cs typeface="Times New Roman" pitchFamily="18" charset="0"/>
              </a:rPr>
              <a:t>chữ</a:t>
            </a:r>
            <a:r>
              <a:rPr lang="vi-VN" sz="3600" dirty="0">
                <a:solidFill>
                  <a:schemeClr val="tx1">
                    <a:lumMod val="95000"/>
                    <a:lumOff val="5000"/>
                  </a:schemeClr>
                </a:solidFill>
                <a:latin typeface="Times New Roman" pitchFamily="18" charset="0"/>
                <a:cs typeface="Times New Roman" pitchFamily="18" charset="0"/>
              </a:rPr>
              <a:t> </a:t>
            </a:r>
            <a:r>
              <a:rPr lang="en-US" sz="3600" err="1">
                <a:solidFill>
                  <a:schemeClr val="tx1">
                    <a:lumMod val="95000"/>
                    <a:lumOff val="5000"/>
                  </a:schemeClr>
                </a:solidFill>
                <a:latin typeface="Times New Roman" pitchFamily="18" charset="0"/>
                <a:cs typeface="Times New Roman" pitchFamily="18" charset="0"/>
              </a:rPr>
              <a:t>gồm</a:t>
            </a:r>
            <a:r>
              <a:rPr lang="en-US" sz="3600">
                <a:solidFill>
                  <a:schemeClr val="tx1">
                    <a:lumMod val="95000"/>
                    <a:lumOff val="5000"/>
                  </a:schemeClr>
                </a:solidFill>
                <a:latin typeface="Times New Roman" pitchFamily="18" charset="0"/>
                <a:cs typeface="Times New Roman" pitchFamily="18" charset="0"/>
              </a:rPr>
              <a:t> 5 </a:t>
            </a:r>
            <a:r>
              <a:rPr lang="en-US" sz="3600" dirty="0" err="1">
                <a:solidFill>
                  <a:schemeClr val="tx1">
                    <a:lumMod val="95000"/>
                    <a:lumOff val="5000"/>
                  </a:schemeClr>
                </a:solidFill>
                <a:latin typeface="Times New Roman" pitchFamily="18" charset="0"/>
                <a:cs typeface="Times New Roman" pitchFamily="18" charset="0"/>
              </a:rPr>
              <a:t>chữ</a:t>
            </a:r>
            <a:r>
              <a:rPr lang="en-US"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cái</a:t>
            </a:r>
            <a:endParaRPr lang="en-US" sz="3600" dirty="0">
              <a:solidFill>
                <a:schemeClr val="tx1">
                  <a:lumMod val="95000"/>
                  <a:lumOff val="5000"/>
                </a:schemeClr>
              </a:solidFill>
              <a:latin typeface="Times New Roman" pitchFamily="18" charset="0"/>
              <a:cs typeface="Times New Roman" pitchFamily="18" charset="0"/>
            </a:endParaRPr>
          </a:p>
        </p:txBody>
      </p:sp>
      <p:grpSp>
        <p:nvGrpSpPr>
          <p:cNvPr id="36" name="Group 25">
            <a:extLst>
              <a:ext uri="{FF2B5EF4-FFF2-40B4-BE49-F238E27FC236}">
                <a16:creationId xmlns:a16="http://schemas.microsoft.com/office/drawing/2014/main" id="{BBA018CB-483D-4116-9AAC-57FE6ADAB84F}"/>
              </a:ext>
            </a:extLst>
          </p:cNvPr>
          <p:cNvGrpSpPr>
            <a:grpSpLocks/>
          </p:cNvGrpSpPr>
          <p:nvPr/>
        </p:nvGrpSpPr>
        <p:grpSpPr bwMode="auto">
          <a:xfrm>
            <a:off x="3712993" y="914401"/>
            <a:ext cx="4926033" cy="1162049"/>
            <a:chOff x="1248" y="912"/>
            <a:chExt cx="2928" cy="384"/>
          </a:xfrm>
          <a:solidFill>
            <a:schemeClr val="accent6">
              <a:lumMod val="20000"/>
              <a:lumOff val="80000"/>
            </a:schemeClr>
          </a:solidFill>
        </p:grpSpPr>
        <p:sp>
          <p:nvSpPr>
            <p:cNvPr id="37" name="Rectangle 26">
              <a:extLst>
                <a:ext uri="{FF2B5EF4-FFF2-40B4-BE49-F238E27FC236}">
                  <a16:creationId xmlns:a16="http://schemas.microsoft.com/office/drawing/2014/main" id="{49C80C64-E9DB-4CC3-95AA-E8ED831257D6}"/>
                </a:ext>
              </a:extLst>
            </p:cNvPr>
            <p:cNvSpPr>
              <a:spLocks noChangeArrowheads="1"/>
            </p:cNvSpPr>
            <p:nvPr/>
          </p:nvSpPr>
          <p:spPr bwMode="auto">
            <a:xfrm>
              <a:off x="3216"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grpSp>
          <p:nvGrpSpPr>
            <p:cNvPr id="38" name="Group 27">
              <a:extLst>
                <a:ext uri="{FF2B5EF4-FFF2-40B4-BE49-F238E27FC236}">
                  <a16:creationId xmlns:a16="http://schemas.microsoft.com/office/drawing/2014/main" id="{4C715489-97ED-466A-AB04-C1938A2FE048}"/>
                </a:ext>
              </a:extLst>
            </p:cNvPr>
            <p:cNvGrpSpPr>
              <a:grpSpLocks/>
            </p:cNvGrpSpPr>
            <p:nvPr/>
          </p:nvGrpSpPr>
          <p:grpSpPr bwMode="auto">
            <a:xfrm>
              <a:off x="1248" y="912"/>
              <a:ext cx="2928" cy="384"/>
              <a:chOff x="1248" y="912"/>
              <a:chExt cx="2928" cy="384"/>
            </a:xfrm>
            <a:grpFill/>
          </p:grpSpPr>
          <p:sp>
            <p:nvSpPr>
              <p:cNvPr id="40" name="Rectangle 29">
                <a:extLst>
                  <a:ext uri="{FF2B5EF4-FFF2-40B4-BE49-F238E27FC236}">
                    <a16:creationId xmlns:a16="http://schemas.microsoft.com/office/drawing/2014/main" id="{0A5FBE39-49E7-48F8-B844-7C8884FA9E48}"/>
                  </a:ext>
                </a:extLst>
              </p:cNvPr>
              <p:cNvSpPr>
                <a:spLocks noChangeArrowheads="1"/>
              </p:cNvSpPr>
              <p:nvPr/>
            </p:nvSpPr>
            <p:spPr bwMode="auto">
              <a:xfrm>
                <a:off x="3744"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1" name="Rectangle 30">
                <a:extLst>
                  <a:ext uri="{FF2B5EF4-FFF2-40B4-BE49-F238E27FC236}">
                    <a16:creationId xmlns:a16="http://schemas.microsoft.com/office/drawing/2014/main" id="{401C389B-B410-40F5-9E56-1B0B22D444D6}"/>
                  </a:ext>
                </a:extLst>
              </p:cNvPr>
              <p:cNvSpPr>
                <a:spLocks noChangeArrowheads="1"/>
              </p:cNvSpPr>
              <p:nvPr/>
            </p:nvSpPr>
            <p:spPr bwMode="auto">
              <a:xfrm>
                <a:off x="124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2" name="Rectangle 31">
                <a:extLst>
                  <a:ext uri="{FF2B5EF4-FFF2-40B4-BE49-F238E27FC236}">
                    <a16:creationId xmlns:a16="http://schemas.microsoft.com/office/drawing/2014/main" id="{C333D999-6F61-4D25-BE5C-4C0A68E46136}"/>
                  </a:ext>
                </a:extLst>
              </p:cNvPr>
              <p:cNvSpPr>
                <a:spLocks noChangeArrowheads="1"/>
              </p:cNvSpPr>
              <p:nvPr/>
            </p:nvSpPr>
            <p:spPr bwMode="auto">
              <a:xfrm>
                <a:off x="172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3" name="Rectangle 32">
                <a:extLst>
                  <a:ext uri="{FF2B5EF4-FFF2-40B4-BE49-F238E27FC236}">
                    <a16:creationId xmlns:a16="http://schemas.microsoft.com/office/drawing/2014/main" id="{4049C41B-F4CA-4AA3-B8C5-CA0B2A39D3B9}"/>
                  </a:ext>
                </a:extLst>
              </p:cNvPr>
              <p:cNvSpPr>
                <a:spLocks noChangeArrowheads="1"/>
              </p:cNvSpPr>
              <p:nvPr/>
            </p:nvSpPr>
            <p:spPr bwMode="auto">
              <a:xfrm>
                <a:off x="220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4" name="Rectangle 33">
                <a:extLst>
                  <a:ext uri="{FF2B5EF4-FFF2-40B4-BE49-F238E27FC236}">
                    <a16:creationId xmlns:a16="http://schemas.microsoft.com/office/drawing/2014/main" id="{CC50DD8F-CB2D-41F5-BAC9-EF6AA6F5C5CD}"/>
                  </a:ext>
                </a:extLst>
              </p:cNvPr>
              <p:cNvSpPr>
                <a:spLocks noChangeArrowheads="1"/>
              </p:cNvSpPr>
              <p:nvPr/>
            </p:nvSpPr>
            <p:spPr bwMode="auto">
              <a:xfrm>
                <a:off x="2688"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grpSp>
      </p:grpSp>
      <p:sp>
        <p:nvSpPr>
          <p:cNvPr id="2" name="Rectangle 1">
            <a:extLst>
              <a:ext uri="{FF2B5EF4-FFF2-40B4-BE49-F238E27FC236}">
                <a16:creationId xmlns:a16="http://schemas.microsoft.com/office/drawing/2014/main" id="{1BD251AC-669D-41E4-BEFD-4B8E665C81AD}"/>
              </a:ext>
            </a:extLst>
          </p:cNvPr>
          <p:cNvSpPr/>
          <p:nvPr/>
        </p:nvSpPr>
        <p:spPr>
          <a:xfrm>
            <a:off x="533400" y="2743200"/>
            <a:ext cx="10896600" cy="2554288"/>
          </a:xfrm>
          <a:prstGeom prst="rect">
            <a:avLst/>
          </a:prstGeom>
        </p:spPr>
        <p:txBody>
          <a:bodyPr>
            <a:spAutoFit/>
          </a:bodyPr>
          <a:lstStyle/>
          <a:p>
            <a:pPr>
              <a:defRPr/>
            </a:pPr>
            <a:r>
              <a:rPr lang="en-GB" sz="4000" dirty="0">
                <a:solidFill>
                  <a:srgbClr val="404040"/>
                </a:solidFill>
                <a:latin typeface="+mj-lt"/>
              </a:rPr>
              <a:t>…….</a:t>
            </a:r>
            <a:r>
              <a:rPr lang="vi-VN" sz="4000" dirty="0">
                <a:solidFill>
                  <a:srgbClr val="404040"/>
                </a:solidFill>
                <a:latin typeface="+mj-lt"/>
              </a:rPr>
              <a:t>là những lời thơ trữ tình dân gian; được sáng tác nhằm diễn tả thế giới nội tâm của con người và kết hợp với âm nhạc khi diễn xướng.</a:t>
            </a:r>
            <a:endParaRPr lang="en-GB" sz="4000" dirty="0">
              <a:solidFill>
                <a:srgbClr val="404040"/>
              </a:solidFill>
              <a:latin typeface="+mj-lt"/>
            </a:endParaRPr>
          </a:p>
          <a:p>
            <a:pPr>
              <a:defRPr/>
            </a:pPr>
            <a:r>
              <a:rPr lang="en-GB" sz="4000" dirty="0" err="1">
                <a:solidFill>
                  <a:srgbClr val="404040"/>
                </a:solidFill>
                <a:latin typeface="Times New Roman" panose="02020603050405020304" pitchFamily="18" charset="0"/>
                <a:cs typeface="Times New Roman" panose="02020603050405020304" pitchFamily="18" charset="0"/>
              </a:rPr>
              <a:t>Đây</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cũng</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là</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một</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loại</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hình</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của</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văn</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học</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dân</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gian</a:t>
            </a:r>
            <a:endParaRPr lang="en-GB"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AD6A7-950D-4939-9A1E-0370B7F993A9}"/>
              </a:ext>
            </a:extLst>
          </p:cNvPr>
          <p:cNvSpPr txBox="1">
            <a:spLocks/>
          </p:cNvSpPr>
          <p:nvPr/>
        </p:nvSpPr>
        <p:spPr>
          <a:xfrm>
            <a:off x="3421063" y="411163"/>
            <a:ext cx="5700712" cy="6096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600" dirty="0">
                <a:solidFill>
                  <a:schemeClr val="tx1">
                    <a:lumMod val="95000"/>
                    <a:lumOff val="5000"/>
                  </a:schemeClr>
                </a:solidFill>
                <a:latin typeface="Times New Roman" pitchFamily="18" charset="0"/>
                <a:cs typeface="Times New Roman" pitchFamily="18" charset="0"/>
              </a:rPr>
              <a:t>	Ô </a:t>
            </a:r>
            <a:r>
              <a:rPr lang="en-US" sz="3600" dirty="0" err="1">
                <a:solidFill>
                  <a:schemeClr val="tx1">
                    <a:lumMod val="95000"/>
                    <a:lumOff val="5000"/>
                  </a:schemeClr>
                </a:solidFill>
                <a:latin typeface="Times New Roman" pitchFamily="18" charset="0"/>
                <a:cs typeface="Times New Roman" pitchFamily="18" charset="0"/>
              </a:rPr>
              <a:t>chữ</a:t>
            </a:r>
            <a:r>
              <a:rPr lang="vi-VN"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gồm</a:t>
            </a:r>
            <a:r>
              <a:rPr lang="en-US" sz="3600" dirty="0">
                <a:solidFill>
                  <a:schemeClr val="tx1">
                    <a:lumMod val="95000"/>
                    <a:lumOff val="5000"/>
                  </a:schemeClr>
                </a:solidFill>
                <a:latin typeface="Times New Roman" pitchFamily="18" charset="0"/>
                <a:cs typeface="Times New Roman" pitchFamily="18" charset="0"/>
              </a:rPr>
              <a:t> 5 </a:t>
            </a:r>
            <a:r>
              <a:rPr lang="en-US" sz="3600" dirty="0" err="1">
                <a:solidFill>
                  <a:schemeClr val="tx1">
                    <a:lumMod val="95000"/>
                    <a:lumOff val="5000"/>
                  </a:schemeClr>
                </a:solidFill>
                <a:latin typeface="Times New Roman" pitchFamily="18" charset="0"/>
                <a:cs typeface="Times New Roman" pitchFamily="18" charset="0"/>
              </a:rPr>
              <a:t>chữ</a:t>
            </a:r>
            <a:r>
              <a:rPr lang="en-US"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cái</a:t>
            </a:r>
            <a:endParaRPr lang="en-US" sz="3600" dirty="0">
              <a:solidFill>
                <a:schemeClr val="tx1">
                  <a:lumMod val="95000"/>
                  <a:lumOff val="5000"/>
                </a:schemeClr>
              </a:solidFill>
              <a:latin typeface="Times New Roman" pitchFamily="18" charset="0"/>
              <a:cs typeface="Times New Roman" pitchFamily="18" charset="0"/>
            </a:endParaRPr>
          </a:p>
        </p:txBody>
      </p:sp>
      <p:grpSp>
        <p:nvGrpSpPr>
          <p:cNvPr id="36" name="Group 25">
            <a:extLst>
              <a:ext uri="{FF2B5EF4-FFF2-40B4-BE49-F238E27FC236}">
                <a16:creationId xmlns:a16="http://schemas.microsoft.com/office/drawing/2014/main" id="{C933B75F-136C-4CF9-96BC-12E165870347}"/>
              </a:ext>
            </a:extLst>
          </p:cNvPr>
          <p:cNvGrpSpPr>
            <a:grpSpLocks/>
          </p:cNvGrpSpPr>
          <p:nvPr/>
        </p:nvGrpSpPr>
        <p:grpSpPr bwMode="auto">
          <a:xfrm>
            <a:off x="1828800" y="1828800"/>
            <a:ext cx="8011409" cy="3159263"/>
            <a:chOff x="1248" y="912"/>
            <a:chExt cx="2405" cy="384"/>
          </a:xfrm>
          <a:solidFill>
            <a:schemeClr val="accent6">
              <a:lumMod val="20000"/>
              <a:lumOff val="80000"/>
            </a:schemeClr>
          </a:solidFill>
        </p:grpSpPr>
        <p:sp>
          <p:nvSpPr>
            <p:cNvPr id="37" name="Rectangle 26">
              <a:extLst>
                <a:ext uri="{FF2B5EF4-FFF2-40B4-BE49-F238E27FC236}">
                  <a16:creationId xmlns:a16="http://schemas.microsoft.com/office/drawing/2014/main" id="{0BD44A01-C918-4D93-9ACC-BE50F3E688FC}"/>
                </a:ext>
              </a:extLst>
            </p:cNvPr>
            <p:cNvSpPr>
              <a:spLocks noChangeArrowheads="1"/>
            </p:cNvSpPr>
            <p:nvPr/>
          </p:nvSpPr>
          <p:spPr bwMode="auto">
            <a:xfrm>
              <a:off x="3221"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O</a:t>
              </a:r>
            </a:p>
          </p:txBody>
        </p:sp>
        <p:grpSp>
          <p:nvGrpSpPr>
            <p:cNvPr id="38" name="Group 27">
              <a:extLst>
                <a:ext uri="{FF2B5EF4-FFF2-40B4-BE49-F238E27FC236}">
                  <a16:creationId xmlns:a16="http://schemas.microsoft.com/office/drawing/2014/main" id="{B986F172-DA5C-4BD4-8802-99272A7477B8}"/>
                </a:ext>
              </a:extLst>
            </p:cNvPr>
            <p:cNvGrpSpPr>
              <a:grpSpLocks/>
            </p:cNvGrpSpPr>
            <p:nvPr/>
          </p:nvGrpSpPr>
          <p:grpSpPr bwMode="auto">
            <a:xfrm>
              <a:off x="1248" y="912"/>
              <a:ext cx="1872" cy="384"/>
              <a:chOff x="1248" y="912"/>
              <a:chExt cx="1872" cy="384"/>
            </a:xfrm>
            <a:grpFill/>
          </p:grpSpPr>
          <p:sp>
            <p:nvSpPr>
              <p:cNvPr id="41" name="Rectangle 30">
                <a:extLst>
                  <a:ext uri="{FF2B5EF4-FFF2-40B4-BE49-F238E27FC236}">
                    <a16:creationId xmlns:a16="http://schemas.microsoft.com/office/drawing/2014/main" id="{9F9A9425-2B2E-47CD-B5DF-E3D4C8EA68C6}"/>
                  </a:ext>
                </a:extLst>
              </p:cNvPr>
              <p:cNvSpPr>
                <a:spLocks noChangeArrowheads="1"/>
              </p:cNvSpPr>
              <p:nvPr/>
            </p:nvSpPr>
            <p:spPr bwMode="auto">
              <a:xfrm>
                <a:off x="124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C</a:t>
                </a:r>
              </a:p>
            </p:txBody>
          </p:sp>
          <p:sp>
            <p:nvSpPr>
              <p:cNvPr id="42" name="Rectangle 31">
                <a:extLst>
                  <a:ext uri="{FF2B5EF4-FFF2-40B4-BE49-F238E27FC236}">
                    <a16:creationId xmlns:a16="http://schemas.microsoft.com/office/drawing/2014/main" id="{F13AAEF4-21B0-4818-A4AF-D4ECCB6CEBC9}"/>
                  </a:ext>
                </a:extLst>
              </p:cNvPr>
              <p:cNvSpPr>
                <a:spLocks noChangeArrowheads="1"/>
              </p:cNvSpPr>
              <p:nvPr/>
            </p:nvSpPr>
            <p:spPr bwMode="auto">
              <a:xfrm>
                <a:off x="172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A</a:t>
                </a:r>
              </a:p>
            </p:txBody>
          </p:sp>
          <p:sp>
            <p:nvSpPr>
              <p:cNvPr id="43" name="Rectangle 32">
                <a:extLst>
                  <a:ext uri="{FF2B5EF4-FFF2-40B4-BE49-F238E27FC236}">
                    <a16:creationId xmlns:a16="http://schemas.microsoft.com/office/drawing/2014/main" id="{7BFA7C27-54B6-4CB4-8D3C-26910D5E43F9}"/>
                  </a:ext>
                </a:extLst>
              </p:cNvPr>
              <p:cNvSpPr>
                <a:spLocks noChangeArrowheads="1"/>
              </p:cNvSpPr>
              <p:nvPr/>
            </p:nvSpPr>
            <p:spPr bwMode="auto">
              <a:xfrm>
                <a:off x="220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D</a:t>
                </a:r>
              </a:p>
            </p:txBody>
          </p:sp>
          <p:sp>
            <p:nvSpPr>
              <p:cNvPr id="44" name="Rectangle 33">
                <a:extLst>
                  <a:ext uri="{FF2B5EF4-FFF2-40B4-BE49-F238E27FC236}">
                    <a16:creationId xmlns:a16="http://schemas.microsoft.com/office/drawing/2014/main" id="{6254BB77-30BF-4D9E-B250-D19AF99D36BD}"/>
                  </a:ext>
                </a:extLst>
              </p:cNvPr>
              <p:cNvSpPr>
                <a:spLocks noChangeArrowheads="1"/>
              </p:cNvSpPr>
              <p:nvPr/>
            </p:nvSpPr>
            <p:spPr bwMode="auto">
              <a:xfrm>
                <a:off x="2688"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US" altLang="en-US" sz="8000" dirty="0">
                    <a:cs typeface="Times New Roman" panose="02020603050405020304" pitchFamily="18" charset="0"/>
                  </a:rPr>
                  <a:t>A</a:t>
                </a: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463D6C-6E29-41A8-A4DC-A6C7A506BFCF}"/>
              </a:ext>
            </a:extLst>
          </p:cNvPr>
          <p:cNvSpPr txBox="1">
            <a:spLocks/>
          </p:cNvSpPr>
          <p:nvPr/>
        </p:nvSpPr>
        <p:spPr>
          <a:xfrm>
            <a:off x="3054350" y="112713"/>
            <a:ext cx="8594725" cy="10382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600" dirty="0">
                <a:solidFill>
                  <a:schemeClr val="tx1">
                    <a:lumMod val="95000"/>
                    <a:lumOff val="5000"/>
                  </a:schemeClr>
                </a:solidFill>
                <a:latin typeface="Times New Roman" pitchFamily="18" charset="0"/>
                <a:cs typeface="Times New Roman" pitchFamily="18" charset="0"/>
              </a:rPr>
              <a:t>	Ô </a:t>
            </a:r>
            <a:r>
              <a:rPr lang="en-US" sz="3600" dirty="0" err="1">
                <a:solidFill>
                  <a:schemeClr val="tx1">
                    <a:lumMod val="95000"/>
                    <a:lumOff val="5000"/>
                  </a:schemeClr>
                </a:solidFill>
                <a:latin typeface="Times New Roman" pitchFamily="18" charset="0"/>
                <a:cs typeface="Times New Roman" pitchFamily="18" charset="0"/>
              </a:rPr>
              <a:t>chữ</a:t>
            </a:r>
            <a:r>
              <a:rPr lang="vi-VN"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gồm</a:t>
            </a:r>
            <a:r>
              <a:rPr lang="en-US" sz="3600" dirty="0">
                <a:solidFill>
                  <a:schemeClr val="tx1">
                    <a:lumMod val="95000"/>
                    <a:lumOff val="5000"/>
                  </a:schemeClr>
                </a:solidFill>
                <a:latin typeface="Times New Roman" pitchFamily="18" charset="0"/>
                <a:cs typeface="Times New Roman" pitchFamily="18" charset="0"/>
              </a:rPr>
              <a:t> 7 </a:t>
            </a:r>
            <a:r>
              <a:rPr lang="en-US" sz="3600" dirty="0" err="1">
                <a:solidFill>
                  <a:schemeClr val="tx1">
                    <a:lumMod val="95000"/>
                    <a:lumOff val="5000"/>
                  </a:schemeClr>
                </a:solidFill>
                <a:latin typeface="Times New Roman" pitchFamily="18" charset="0"/>
                <a:cs typeface="Times New Roman" pitchFamily="18" charset="0"/>
              </a:rPr>
              <a:t>chữ</a:t>
            </a:r>
            <a:r>
              <a:rPr lang="en-US"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cái</a:t>
            </a:r>
            <a:endParaRPr lang="en-US" sz="3600" dirty="0">
              <a:solidFill>
                <a:schemeClr val="tx1">
                  <a:lumMod val="95000"/>
                  <a:lumOff val="5000"/>
                </a:schemeClr>
              </a:solidFill>
              <a:latin typeface="Times New Roman" pitchFamily="18" charset="0"/>
              <a:cs typeface="Times New Roman" pitchFamily="18" charset="0"/>
            </a:endParaRPr>
          </a:p>
        </p:txBody>
      </p:sp>
      <p:grpSp>
        <p:nvGrpSpPr>
          <p:cNvPr id="36" name="Group 25">
            <a:extLst>
              <a:ext uri="{FF2B5EF4-FFF2-40B4-BE49-F238E27FC236}">
                <a16:creationId xmlns:a16="http://schemas.microsoft.com/office/drawing/2014/main" id="{E8B3859B-E281-42DE-B313-176E53F929E1}"/>
              </a:ext>
            </a:extLst>
          </p:cNvPr>
          <p:cNvGrpSpPr>
            <a:grpSpLocks/>
          </p:cNvGrpSpPr>
          <p:nvPr/>
        </p:nvGrpSpPr>
        <p:grpSpPr bwMode="auto">
          <a:xfrm>
            <a:off x="3733800" y="914400"/>
            <a:ext cx="4926033" cy="1162049"/>
            <a:chOff x="1248" y="912"/>
            <a:chExt cx="2928" cy="384"/>
          </a:xfrm>
          <a:solidFill>
            <a:schemeClr val="accent6">
              <a:lumMod val="20000"/>
              <a:lumOff val="80000"/>
            </a:schemeClr>
          </a:solidFill>
        </p:grpSpPr>
        <p:sp>
          <p:nvSpPr>
            <p:cNvPr id="37" name="Rectangle 26">
              <a:extLst>
                <a:ext uri="{FF2B5EF4-FFF2-40B4-BE49-F238E27FC236}">
                  <a16:creationId xmlns:a16="http://schemas.microsoft.com/office/drawing/2014/main" id="{F90A0533-6B79-4528-8446-90673DE35D52}"/>
                </a:ext>
              </a:extLst>
            </p:cNvPr>
            <p:cNvSpPr>
              <a:spLocks noChangeArrowheads="1"/>
            </p:cNvSpPr>
            <p:nvPr/>
          </p:nvSpPr>
          <p:spPr bwMode="auto">
            <a:xfrm>
              <a:off x="3226"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grpSp>
          <p:nvGrpSpPr>
            <p:cNvPr id="38" name="Group 27">
              <a:extLst>
                <a:ext uri="{FF2B5EF4-FFF2-40B4-BE49-F238E27FC236}">
                  <a16:creationId xmlns:a16="http://schemas.microsoft.com/office/drawing/2014/main" id="{0F0E628D-F36C-425F-BE48-BA9FCBB7DF9E}"/>
                </a:ext>
              </a:extLst>
            </p:cNvPr>
            <p:cNvGrpSpPr>
              <a:grpSpLocks/>
            </p:cNvGrpSpPr>
            <p:nvPr/>
          </p:nvGrpSpPr>
          <p:grpSpPr bwMode="auto">
            <a:xfrm>
              <a:off x="1248" y="912"/>
              <a:ext cx="2928" cy="384"/>
              <a:chOff x="1248" y="912"/>
              <a:chExt cx="2928" cy="384"/>
            </a:xfrm>
            <a:grpFill/>
          </p:grpSpPr>
          <p:sp>
            <p:nvSpPr>
              <p:cNvPr id="40" name="Rectangle 29">
                <a:extLst>
                  <a:ext uri="{FF2B5EF4-FFF2-40B4-BE49-F238E27FC236}">
                    <a16:creationId xmlns:a16="http://schemas.microsoft.com/office/drawing/2014/main" id="{3857914B-F922-4A16-92EF-8617F48547AF}"/>
                  </a:ext>
                </a:extLst>
              </p:cNvPr>
              <p:cNvSpPr>
                <a:spLocks noChangeArrowheads="1"/>
              </p:cNvSpPr>
              <p:nvPr/>
            </p:nvSpPr>
            <p:spPr bwMode="auto">
              <a:xfrm>
                <a:off x="3744"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1" name="Rectangle 30">
                <a:extLst>
                  <a:ext uri="{FF2B5EF4-FFF2-40B4-BE49-F238E27FC236}">
                    <a16:creationId xmlns:a16="http://schemas.microsoft.com/office/drawing/2014/main" id="{7F76BFAB-F8C5-46DD-A81D-2FA0A917A90C}"/>
                  </a:ext>
                </a:extLst>
              </p:cNvPr>
              <p:cNvSpPr>
                <a:spLocks noChangeArrowheads="1"/>
              </p:cNvSpPr>
              <p:nvPr/>
            </p:nvSpPr>
            <p:spPr bwMode="auto">
              <a:xfrm>
                <a:off x="124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2" name="Rectangle 31">
                <a:extLst>
                  <a:ext uri="{FF2B5EF4-FFF2-40B4-BE49-F238E27FC236}">
                    <a16:creationId xmlns:a16="http://schemas.microsoft.com/office/drawing/2014/main" id="{7E6A1726-AA87-4D60-A79E-D4DEDBDB3125}"/>
                  </a:ext>
                </a:extLst>
              </p:cNvPr>
              <p:cNvSpPr>
                <a:spLocks noChangeArrowheads="1"/>
              </p:cNvSpPr>
              <p:nvPr/>
            </p:nvSpPr>
            <p:spPr bwMode="auto">
              <a:xfrm>
                <a:off x="172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3" name="Rectangle 32">
                <a:extLst>
                  <a:ext uri="{FF2B5EF4-FFF2-40B4-BE49-F238E27FC236}">
                    <a16:creationId xmlns:a16="http://schemas.microsoft.com/office/drawing/2014/main" id="{BA5AD0E4-2907-438F-85E6-007F09C8FF94}"/>
                  </a:ext>
                </a:extLst>
              </p:cNvPr>
              <p:cNvSpPr>
                <a:spLocks noChangeArrowheads="1"/>
              </p:cNvSpPr>
              <p:nvPr/>
            </p:nvSpPr>
            <p:spPr bwMode="auto">
              <a:xfrm>
                <a:off x="2208" y="912"/>
                <a:ext cx="384"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
            <p:nvSpPr>
              <p:cNvPr id="44" name="Rectangle 33">
                <a:extLst>
                  <a:ext uri="{FF2B5EF4-FFF2-40B4-BE49-F238E27FC236}">
                    <a16:creationId xmlns:a16="http://schemas.microsoft.com/office/drawing/2014/main" id="{2B875CA8-56DF-4299-A973-8873F0C0F2CD}"/>
                  </a:ext>
                </a:extLst>
              </p:cNvPr>
              <p:cNvSpPr>
                <a:spLocks noChangeArrowheads="1"/>
              </p:cNvSpPr>
              <p:nvPr/>
            </p:nvSpPr>
            <p:spPr bwMode="auto">
              <a:xfrm>
                <a:off x="2688" y="912"/>
                <a:ext cx="432" cy="384"/>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grpSp>
      </p:grpSp>
      <p:sp>
        <p:nvSpPr>
          <p:cNvPr id="2" name="Rectangle 1">
            <a:extLst>
              <a:ext uri="{FF2B5EF4-FFF2-40B4-BE49-F238E27FC236}">
                <a16:creationId xmlns:a16="http://schemas.microsoft.com/office/drawing/2014/main" id="{6E1D37E3-EA63-401B-9B5C-41C49E27D4EA}"/>
              </a:ext>
            </a:extLst>
          </p:cNvPr>
          <p:cNvSpPr/>
          <p:nvPr/>
        </p:nvSpPr>
        <p:spPr>
          <a:xfrm>
            <a:off x="533400" y="2743200"/>
            <a:ext cx="10896600" cy="1938338"/>
          </a:xfrm>
          <a:prstGeom prst="rect">
            <a:avLst/>
          </a:prstGeom>
        </p:spPr>
        <p:txBody>
          <a:bodyPr>
            <a:spAutoFit/>
          </a:bodyPr>
          <a:lstStyle/>
          <a:p>
            <a:pPr>
              <a:defRPr/>
            </a:pPr>
            <a:r>
              <a:rPr lang="en-GB" sz="4000" dirty="0">
                <a:solidFill>
                  <a:srgbClr val="404040"/>
                </a:solidFill>
                <a:latin typeface="+mj-lt"/>
              </a:rPr>
              <a:t>…….</a:t>
            </a:r>
            <a:r>
              <a:rPr lang="vi-VN" sz="4000" dirty="0">
                <a:solidFill>
                  <a:srgbClr val="404040"/>
                </a:solidFill>
                <a:latin typeface="+mj-lt"/>
              </a:rPr>
              <a:t>là </a:t>
            </a:r>
            <a:r>
              <a:rPr lang="en-GB" sz="4000" dirty="0" err="1">
                <a:solidFill>
                  <a:srgbClr val="404040"/>
                </a:solidFill>
                <a:latin typeface="Times New Roman" panose="02020603050405020304" pitchFamily="18" charset="0"/>
                <a:cs typeface="Times New Roman" panose="02020603050405020304" pitchFamily="18" charset="0"/>
              </a:rPr>
              <a:t>tên</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một</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thành</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phố</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nằm</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ven</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biển</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là</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trung</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tâm</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văn</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hóa</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của</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miền</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duyên</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hải</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Bắc</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Bộ</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nơi</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có</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bãi</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biển</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Đồ</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Sơn</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thơ</a:t>
            </a:r>
            <a:r>
              <a:rPr lang="en-GB" sz="4000" dirty="0">
                <a:solidFill>
                  <a:srgbClr val="404040"/>
                </a:solidFill>
                <a:latin typeface="Times New Roman" panose="02020603050405020304" pitchFamily="18" charset="0"/>
                <a:cs typeface="Times New Roman" panose="02020603050405020304" pitchFamily="18" charset="0"/>
              </a:rPr>
              <a:t> </a:t>
            </a:r>
            <a:r>
              <a:rPr lang="en-GB" sz="4000" dirty="0" err="1">
                <a:solidFill>
                  <a:srgbClr val="404040"/>
                </a:solidFill>
                <a:latin typeface="Times New Roman" panose="02020603050405020304" pitchFamily="18" charset="0"/>
                <a:cs typeface="Times New Roman" panose="02020603050405020304" pitchFamily="18" charset="0"/>
              </a:rPr>
              <a:t>mộng</a:t>
            </a:r>
            <a:r>
              <a:rPr lang="en-GB" sz="4000" dirty="0">
                <a:solidFill>
                  <a:srgbClr val="404040"/>
                </a:solidFill>
                <a:latin typeface="Times New Roman" panose="02020603050405020304" pitchFamily="18" charset="0"/>
                <a:cs typeface="Times New Roman" panose="02020603050405020304" pitchFamily="18" charset="0"/>
              </a:rPr>
              <a:t>.</a:t>
            </a:r>
            <a:endParaRPr lang="en-GB" sz="4000" dirty="0">
              <a:latin typeface="Times New Roman" panose="02020603050405020304" pitchFamily="18" charset="0"/>
              <a:cs typeface="Times New Roman" panose="02020603050405020304" pitchFamily="18" charset="0"/>
            </a:endParaRPr>
          </a:p>
        </p:txBody>
      </p:sp>
      <p:sp>
        <p:nvSpPr>
          <p:cNvPr id="12" name="Rectangle 29">
            <a:extLst>
              <a:ext uri="{FF2B5EF4-FFF2-40B4-BE49-F238E27FC236}">
                <a16:creationId xmlns:a16="http://schemas.microsoft.com/office/drawing/2014/main" id="{E8ED7522-E9A6-452E-9BB5-AA2AC9654389}"/>
              </a:ext>
            </a:extLst>
          </p:cNvPr>
          <p:cNvSpPr>
            <a:spLocks noChangeArrowheads="1"/>
          </p:cNvSpPr>
          <p:nvPr/>
        </p:nvSpPr>
        <p:spPr bwMode="auto">
          <a:xfrm>
            <a:off x="2803525" y="914400"/>
            <a:ext cx="727075" cy="1162050"/>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altLang="en-US" sz="6600" dirty="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3,1960121741,C:\Documents and Settings\Vinaghost\Desktop\bai giang dien tu\GIU GIN VA PHAT HUY TRUYEN THONG TOT DEP CUA GIA DINH, DONG HO\Media.ppcx"/>
</p:tagLst>
</file>

<file path=ppt/tags/tag2.xml><?xml version="1.0" encoding="utf-8"?>
<p:tagLst xmlns:a="http://schemas.openxmlformats.org/drawingml/2006/main" xmlns:r="http://schemas.openxmlformats.org/officeDocument/2006/relationships" xmlns:p="http://schemas.openxmlformats.org/presentationml/2006/main">
  <p:tag name="TIMING" val="|44.1|1.6|20|43.6|37"/>
</p:tagLst>
</file>

<file path=ppt/tags/tag3.xml><?xml version="1.0" encoding="utf-8"?>
<p:tagLst xmlns:a="http://schemas.openxmlformats.org/drawingml/2006/main" xmlns:r="http://schemas.openxmlformats.org/officeDocument/2006/relationships" xmlns:p="http://schemas.openxmlformats.org/presentationml/2006/main">
  <p:tag name="TIMING" val="|44.1|1.6|20|43.6|37"/>
</p:tagLst>
</file>

<file path=ppt/tags/tag4.xml><?xml version="1.0" encoding="utf-8"?>
<p:tagLst xmlns:a="http://schemas.openxmlformats.org/drawingml/2006/main" xmlns:r="http://schemas.openxmlformats.org/officeDocument/2006/relationships" xmlns:p="http://schemas.openxmlformats.org/presentationml/2006/main">
  <p:tag name="TIMING" val="|44.1|1.6|20|43.6|37"/>
</p:tagLst>
</file>

<file path=ppt/tags/tag5.xml><?xml version="1.0" encoding="utf-8"?>
<p:tagLst xmlns:a="http://schemas.openxmlformats.org/drawingml/2006/main" xmlns:r="http://schemas.openxmlformats.org/officeDocument/2006/relationships" xmlns:p="http://schemas.openxmlformats.org/presentationml/2006/main">
  <p:tag name="TIMING" val="|44.1|1.6|20|43.6|37"/>
</p:tagLst>
</file>

<file path=ppt/tags/tag6.xml><?xml version="1.0" encoding="utf-8"?>
<p:tagLst xmlns:a="http://schemas.openxmlformats.org/drawingml/2006/main" xmlns:r="http://schemas.openxmlformats.org/officeDocument/2006/relationships" xmlns:p="http://schemas.openxmlformats.org/presentationml/2006/main">
  <p:tag name="TIMING" val="|44.1|1.6|20|43.6|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3252</Words>
  <Application>Microsoft Office PowerPoint</Application>
  <PresentationFormat>Widescreen</PresentationFormat>
  <Paragraphs>425</Paragraphs>
  <Slides>43</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等线</vt:lpstr>
      <vt:lpstr>#9Slide03 Bebas Neue Bold</vt:lpstr>
      <vt:lpstr>.VnTime</vt:lpstr>
      <vt:lpstr>Arial</vt:lpstr>
      <vt:lpstr>Calibri</vt:lpstr>
      <vt:lpstr>Calibri Light</vt:lpstr>
      <vt:lpstr>SVN-Avo</vt:lpstr>
      <vt:lpstr>Symbol</vt:lpstr>
      <vt:lpstr>Times New Roman</vt:lpstr>
      <vt:lpstr>UTM Futura Extra</vt:lpstr>
      <vt:lpstr>UVN Bach Tuyet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Đinh Thị Thu Hiền</dc:creator>
  <cp:lastModifiedBy>Đinh Thị Thu Hiền</cp:lastModifiedBy>
  <cp:revision>12</cp:revision>
  <dcterms:created xsi:type="dcterms:W3CDTF">2024-05-21T03:30:26Z</dcterms:created>
  <dcterms:modified xsi:type="dcterms:W3CDTF">2024-05-21T07:12:50Z</dcterms:modified>
</cp:coreProperties>
</file>