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58" r:id="rId6"/>
    <p:sldId id="263" r:id="rId7"/>
    <p:sldId id="257" r:id="rId8"/>
    <p:sldId id="266" r:id="rId9"/>
    <p:sldId id="261" r:id="rId10"/>
    <p:sldId id="259" r:id="rId11"/>
    <p:sldId id="264" r:id="rId12"/>
    <p:sldId id="265" r:id="rId13"/>
    <p:sldId id="260" r:id="rId14"/>
    <p:sldId id="274" r:id="rId15"/>
    <p:sldId id="267" r:id="rId16"/>
    <p:sldId id="299" r:id="rId17"/>
    <p:sldId id="268" r:id="rId18"/>
    <p:sldId id="269" r:id="rId19"/>
    <p:sldId id="275" r:id="rId20"/>
    <p:sldId id="276" r:id="rId21"/>
    <p:sldId id="27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81" r:id="rId32"/>
    <p:sldId id="277" r:id="rId33"/>
    <p:sldId id="272" r:id="rId34"/>
    <p:sldId id="273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58"/>
            <p14:sldId id="263"/>
            <p14:sldId id="257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299"/>
            <p14:sldId id="268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876" y="1071835"/>
            <a:ext cx="9648967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1348876" y="5240697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343546" y="5444488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80473"/>
              </p:ext>
            </p:extLst>
          </p:nvPr>
        </p:nvGraphicFramePr>
        <p:xfrm>
          <a:off x="1348876" y="2341496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832941" y="2622688"/>
          <a:ext cx="10671691" cy="2138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761171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421308-70B2-FC4D-12D3-97AAED52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1956570"/>
              </p:ext>
            </p:extLst>
          </p:nvPr>
        </p:nvGraphicFramePr>
        <p:xfrm>
          <a:off x="48046" y="-45720"/>
          <a:ext cx="9062116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07430F-0DD8-2AE8-DAEE-29ECBAF3E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35342"/>
              </p:ext>
            </p:extLst>
          </p:nvPr>
        </p:nvGraphicFramePr>
        <p:xfrm>
          <a:off x="846160" y="2156346"/>
          <a:ext cx="10590664" cy="4465128"/>
        </p:xfrm>
        <a:graphic>
          <a:graphicData uri="http://schemas.openxmlformats.org/drawingml/2006/table">
            <a:tbl>
              <a:tblPr firstRow="1" firstCol="1" bandRow="1"/>
              <a:tblGrid>
                <a:gridCol w="3529462">
                  <a:extLst>
                    <a:ext uri="{9D8B030D-6E8A-4147-A177-3AD203B41FA5}">
                      <a16:colId xmlns:a16="http://schemas.microsoft.com/office/drawing/2014/main" val="1029441448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151787415"/>
                    </a:ext>
                  </a:extLst>
                </a:gridCol>
                <a:gridCol w="3530601">
                  <a:extLst>
                    <a:ext uri="{9D8B030D-6E8A-4147-A177-3AD203B41FA5}">
                      <a16:colId xmlns:a16="http://schemas.microsoft.com/office/drawing/2014/main" val="2956619726"/>
                    </a:ext>
                  </a:extLst>
                </a:gridCol>
              </a:tblGrid>
              <a:tr h="160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muốn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077365"/>
                  </a:ext>
                </a:extLst>
              </a:tr>
              <a:tr h="2139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821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2618CBE-8982-B240-2010-6105CC2F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40798EE-C5AD-EA03-96E2-9CF46DD41921}"/>
              </a:ext>
            </a:extLst>
          </p:cNvPr>
          <p:cNvSpPr/>
          <p:nvPr/>
        </p:nvSpPr>
        <p:spPr>
          <a:xfrm>
            <a:off x="2388358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C9361FE-0B2A-B672-56BE-1D7540757438}"/>
              </a:ext>
            </a:extLst>
          </p:cNvPr>
          <p:cNvSpPr/>
          <p:nvPr/>
        </p:nvSpPr>
        <p:spPr>
          <a:xfrm>
            <a:off x="5843516" y="928048"/>
            <a:ext cx="504967" cy="9917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lipboard icon">
            <a:extLst>
              <a:ext uri="{FF2B5EF4-FFF2-40B4-BE49-F238E27FC236}">
                <a16:creationId xmlns:a16="http://schemas.microsoft.com/office/drawing/2014/main" id="{39DA6E83-EE9B-0192-5E06-7A04A6DA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26" y="6903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162CE1C6-D95A-261A-E38E-C502B3915F8C}"/>
              </a:ext>
            </a:extLst>
          </p:cNvPr>
          <p:cNvSpPr/>
          <p:nvPr/>
        </p:nvSpPr>
        <p:spPr>
          <a:xfrm>
            <a:off x="2687469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9A85957C-CAC9-13B2-60D8-BE6C8DA3DC1E}"/>
              </a:ext>
            </a:extLst>
          </p:cNvPr>
          <p:cNvSpPr/>
          <p:nvPr/>
        </p:nvSpPr>
        <p:spPr>
          <a:xfrm>
            <a:off x="4799460" y="975849"/>
            <a:ext cx="1219200" cy="238801"/>
          </a:xfrm>
          <a:prstGeom prst="mathMinu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1405720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5" y="1310184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D4392A-E8B1-9565-CE18-AC20B259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5469483" y="5767147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C83017-219C-5D86-5446-713D85A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9" y="454838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835</TotalTime>
  <Words>1319</Words>
  <Application>Microsoft Office PowerPoint</Application>
  <PresentationFormat>Widescreen</PresentationFormat>
  <Paragraphs>458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I - NGUYÊN TỐ HÓA HỌC</vt:lpstr>
      <vt:lpstr>I - NGUYÊN TỐ HÓA HỌC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68</cp:revision>
  <dcterms:created xsi:type="dcterms:W3CDTF">2022-06-25T14:56:10Z</dcterms:created>
  <dcterms:modified xsi:type="dcterms:W3CDTF">2024-05-20T12:50:08Z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