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42"/>
  </p:notesMasterIdLst>
  <p:sldIdLst>
    <p:sldId id="256" r:id="rId4"/>
    <p:sldId id="257" r:id="rId5"/>
    <p:sldId id="258" r:id="rId6"/>
    <p:sldId id="309" r:id="rId7"/>
    <p:sldId id="306" r:id="rId8"/>
    <p:sldId id="259" r:id="rId9"/>
    <p:sldId id="308" r:id="rId10"/>
    <p:sldId id="307" r:id="rId11"/>
    <p:sldId id="310" r:id="rId12"/>
    <p:sldId id="312" r:id="rId13"/>
    <p:sldId id="311" r:id="rId14"/>
    <p:sldId id="314" r:id="rId15"/>
    <p:sldId id="337" r:id="rId16"/>
    <p:sldId id="313" r:id="rId17"/>
    <p:sldId id="330" r:id="rId18"/>
    <p:sldId id="331" r:id="rId19"/>
    <p:sldId id="332" r:id="rId20"/>
    <p:sldId id="315" r:id="rId21"/>
    <p:sldId id="316" r:id="rId22"/>
    <p:sldId id="333" r:id="rId23"/>
    <p:sldId id="335" r:id="rId24"/>
    <p:sldId id="334" r:id="rId25"/>
    <p:sldId id="336" r:id="rId26"/>
    <p:sldId id="317" r:id="rId27"/>
    <p:sldId id="338" r:id="rId28"/>
    <p:sldId id="339" r:id="rId29"/>
    <p:sldId id="318" r:id="rId30"/>
    <p:sldId id="319" r:id="rId31"/>
    <p:sldId id="320" r:id="rId32"/>
    <p:sldId id="321" r:id="rId33"/>
    <p:sldId id="322" r:id="rId34"/>
    <p:sldId id="323" r:id="rId35"/>
    <p:sldId id="324" r:id="rId36"/>
    <p:sldId id="325" r:id="rId37"/>
    <p:sldId id="327" r:id="rId38"/>
    <p:sldId id="326" r:id="rId39"/>
    <p:sldId id="328" r:id="rId40"/>
    <p:sldId id="32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12" userDrawn="1">
          <p15:clr>
            <a:srgbClr val="A4A3A4"/>
          </p15:clr>
        </p15:guide>
        <p15:guide id="6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644" y="44"/>
      </p:cViewPr>
      <p:guideLst>
        <p:guide pos="416"/>
        <p:guide pos="7256"/>
        <p:guide orient="horz" pos="672"/>
        <p:guide orient="horz" pos="712"/>
        <p:guide orient="horz" pos="391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EC0D6F-B06C-444C-86FC-153226A7A63A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73CFC-9033-418B-B7C3-7DA8857F13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0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994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E7B0F5-640D-4F47-891C-39E6B8805B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203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8615-FE89-7D0E-57B8-92137BCD04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AB6509-3A03-A0B4-E933-C8622A6D4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A531A-922D-2DAE-0529-75B3B97B9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F79A44-76AA-42CE-7696-78975D44A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E05EB-2505-9D0A-DB62-E4E3AAF5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20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E9F17-B8C1-8357-2C17-DCC4FDC8E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12A84-1A0B-3BE8-74E3-7F634CEC98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E8DCA-803C-E755-4F11-9E0F27EBD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7C3FA-94B7-1443-A7FC-EAEBD70F6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E2449-D294-CACE-7C95-BE05C95D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539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E2860B-5678-9C1C-A1EB-D56BD72E19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AE4654-125A-D9E6-6B6D-6BEE61B76F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F7D42A-2F82-86F5-C10E-1C3954BB1D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9834B4-779C-D4E2-697F-7E80035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D5802-047F-DD2C-E010-8CF2ECA2B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753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6721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338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37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362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1176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5018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6457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F88CE-1EDC-2E9A-0410-0CE6A39C1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4AE22-CE17-F79A-1706-5DB23D19A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92A166-65CB-DA9F-17B9-99A232A4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D4DA4-809A-BBDE-4435-8519AA23A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30365-5BAB-26D1-B0B1-CF29AE55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827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6847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614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95219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A23F-6484-4847-81B1-D8403A57520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8507" y="534389"/>
            <a:ext cx="7362092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Place Title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B3EE44-FD61-A048-A349-8C05BD64C3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8507" y="3322292"/>
            <a:ext cx="7362092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9CA1AA-1A83-C944-9F7C-4CF22263D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838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9E2D0-D75A-5E46-91FB-1719012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aphic 7">
            <a:extLst>
              <a:ext uri="{FF2B5EF4-FFF2-40B4-BE49-F238E27FC236}">
                <a16:creationId xmlns:a16="http://schemas.microsoft.com/office/drawing/2014/main" id="{B75B6029-EB46-0140-B18D-6AC10AF9308E}"/>
              </a:ext>
            </a:extLst>
          </p:cNvPr>
          <p:cNvGrpSpPr/>
          <p:nvPr/>
        </p:nvGrpSpPr>
        <p:grpSpPr>
          <a:xfrm flipH="1">
            <a:off x="836409" y="1085239"/>
            <a:ext cx="8547890" cy="4927122"/>
            <a:chOff x="739536" y="-236417"/>
            <a:chExt cx="8547890" cy="4927122"/>
          </a:xfrm>
          <a:gradFill flip="none" rotWithShape="1">
            <a:gsLst>
              <a:gs pos="49000">
                <a:schemeClr val="accent3">
                  <a:lumMod val="40000"/>
                  <a:lumOff val="60000"/>
                </a:schemeClr>
              </a:gs>
              <a:gs pos="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66FE64B-E7BF-CD48-8509-1650702138A4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7336A273-B22F-9C48-8EC1-48ACC3DA906A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3AB1E0EB-78AC-6647-AAEA-070394434595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ACAFDBBF-5B49-894A-9ED0-85DA2969C74F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C9B5D3-027D-954A-A88A-BF2C809F6625}"/>
              </a:ext>
            </a:extLst>
          </p:cNvPr>
          <p:cNvCxnSpPr>
            <a:cxnSpLocks/>
          </p:cNvCxnSpPr>
          <p:nvPr userDrawn="1"/>
        </p:nvCxnSpPr>
        <p:spPr>
          <a:xfrm>
            <a:off x="1248507" y="3108596"/>
            <a:ext cx="651326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779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AEAE85EC-311C-404F-96B0-95136A438602}"/>
              </a:ext>
            </a:extLst>
          </p:cNvPr>
          <p:cNvSpPr/>
          <p:nvPr userDrawn="1"/>
        </p:nvSpPr>
        <p:spPr>
          <a:xfrm rot="153042">
            <a:off x="553452" y="340414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48388D-E990-6F4E-9AF4-08F485B14A18}"/>
              </a:ext>
            </a:extLst>
          </p:cNvPr>
          <p:cNvSpPr/>
          <p:nvPr userDrawn="1"/>
        </p:nvSpPr>
        <p:spPr>
          <a:xfrm rot="21436045">
            <a:off x="553452" y="43666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957E0C-BB67-0948-8B33-55A2B47C1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644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BC885-D257-B845-90FB-F5A9DC566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3609"/>
            <a:ext cx="10515600" cy="3999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BDC54-8F1E-FF43-84AE-4E019557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21B82-2270-4D45-AFC8-74B0CBEB7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22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7A125-3631-A243-9289-55FED48DB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37117"/>
            <a:ext cx="7321550" cy="2852737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4A7482-3397-8841-80F5-6E4676DC9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16842"/>
            <a:ext cx="73215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7376F-4305-BA41-9E84-8DED9CCAD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0DD94-47A6-204F-ADC8-4686F8FB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aphic 7">
            <a:extLst>
              <a:ext uri="{FF2B5EF4-FFF2-40B4-BE49-F238E27FC236}">
                <a16:creationId xmlns:a16="http://schemas.microsoft.com/office/drawing/2014/main" id="{572615C8-DE34-204E-B65E-59E3282C3009}"/>
              </a:ext>
            </a:extLst>
          </p:cNvPr>
          <p:cNvGrpSpPr/>
          <p:nvPr userDrawn="1"/>
        </p:nvGrpSpPr>
        <p:grpSpPr>
          <a:xfrm flipH="1">
            <a:off x="379210" y="1085239"/>
            <a:ext cx="8547890" cy="4927122"/>
            <a:chOff x="739536" y="-236417"/>
            <a:chExt cx="8547890" cy="4927122"/>
          </a:xfrm>
          <a:gradFill>
            <a:gsLst>
              <a:gs pos="47000">
                <a:schemeClr val="accent3">
                  <a:lumMod val="39000"/>
                  <a:lumOff val="61000"/>
                </a:schemeClr>
              </a:gs>
              <a:gs pos="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75000"/>
                </a:schemeClr>
              </a:gs>
            </a:gsLst>
            <a:path path="circle">
              <a:fillToRect l="50000" t="130000" r="50000" b="-30000"/>
            </a:path>
          </a:gra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55CB464-9E85-5240-B631-6E5C86D95C52}"/>
                </a:ext>
              </a:extLst>
            </p:cNvPr>
            <p:cNvSpPr/>
            <p:nvPr/>
          </p:nvSpPr>
          <p:spPr>
            <a:xfrm>
              <a:off x="1056037" y="-236417"/>
              <a:ext cx="8231389" cy="3547803"/>
            </a:xfrm>
            <a:custGeom>
              <a:avLst/>
              <a:gdLst>
                <a:gd name="connsiteX0" fmla="*/ 4033822 w 4093143"/>
                <a:gd name="connsiteY0" fmla="*/ 617172 h 3547802"/>
                <a:gd name="connsiteX1" fmla="*/ 3723479 w 4093143"/>
                <a:gd name="connsiteY1" fmla="*/ 222371 h 3547802"/>
                <a:gd name="connsiteX2" fmla="*/ 3256774 w 4093143"/>
                <a:gd name="connsiteY2" fmla="*/ 5825 h 3547802"/>
                <a:gd name="connsiteX3" fmla="*/ 2532136 w 4093143"/>
                <a:gd name="connsiteY3" fmla="*/ 7989 h 3547802"/>
                <a:gd name="connsiteX4" fmla="*/ 1579235 w 4093143"/>
                <a:gd name="connsiteY4" fmla="*/ 9287 h 3547802"/>
                <a:gd name="connsiteX5" fmla="*/ 856763 w 4093143"/>
                <a:gd name="connsiteY5" fmla="*/ 74185 h 3547802"/>
                <a:gd name="connsiteX6" fmla="*/ 617238 w 4093143"/>
                <a:gd name="connsiteY6" fmla="*/ 136488 h 3547802"/>
                <a:gd name="connsiteX7" fmla="*/ 341114 w 4093143"/>
                <a:gd name="connsiteY7" fmla="*/ 309552 h 3547802"/>
                <a:gd name="connsiteX8" fmla="*/ 178471 w 4093143"/>
                <a:gd name="connsiteY8" fmla="*/ 535400 h 3547802"/>
                <a:gd name="connsiteX9" fmla="*/ 37485 w 4093143"/>
                <a:gd name="connsiteY9" fmla="*/ 1079685 h 3547802"/>
                <a:gd name="connsiteX10" fmla="*/ 1534 w 4093143"/>
                <a:gd name="connsiteY10" fmla="*/ 1925100 h 3547802"/>
                <a:gd name="connsiteX11" fmla="*/ 16911 w 4093143"/>
                <a:gd name="connsiteY11" fmla="*/ 2447319 h 3547802"/>
                <a:gd name="connsiteX12" fmla="*/ 137756 w 4093143"/>
                <a:gd name="connsiteY12" fmla="*/ 2974298 h 3547802"/>
                <a:gd name="connsiteX13" fmla="*/ 313609 w 4093143"/>
                <a:gd name="connsiteY13" fmla="*/ 3183056 h 3547802"/>
                <a:gd name="connsiteX14" fmla="*/ 879503 w 4093143"/>
                <a:gd name="connsiteY14" fmla="*/ 3502358 h 3547802"/>
                <a:gd name="connsiteX15" fmla="*/ 1828289 w 4093143"/>
                <a:gd name="connsiteY15" fmla="*/ 3558604 h 3547802"/>
                <a:gd name="connsiteX16" fmla="*/ 2552494 w 4093143"/>
                <a:gd name="connsiteY16" fmla="*/ 3553628 h 3547802"/>
                <a:gd name="connsiteX17" fmla="*/ 3143292 w 4093143"/>
                <a:gd name="connsiteY17" fmla="*/ 3505603 h 3547802"/>
                <a:gd name="connsiteX18" fmla="*/ 3680165 w 4093143"/>
                <a:gd name="connsiteY18" fmla="*/ 3327997 h 3547802"/>
                <a:gd name="connsiteX19" fmla="*/ 4029057 w 4093143"/>
                <a:gd name="connsiteY19" fmla="*/ 2773328 h 3547802"/>
                <a:gd name="connsiteX20" fmla="*/ 4108105 w 4093143"/>
                <a:gd name="connsiteY20" fmla="*/ 2138834 h 3547802"/>
                <a:gd name="connsiteX21" fmla="*/ 4076486 w 4093143"/>
                <a:gd name="connsiteY21" fmla="*/ 1018896 h 3547802"/>
                <a:gd name="connsiteX22" fmla="*/ 4033822 w 4093143"/>
                <a:gd name="connsiteY22" fmla="*/ 617172 h 3547802"/>
                <a:gd name="connsiteX23" fmla="*/ 3966469 w 4093143"/>
                <a:gd name="connsiteY23" fmla="*/ 2703886 h 3547802"/>
                <a:gd name="connsiteX24" fmla="*/ 3760512 w 4093143"/>
                <a:gd name="connsiteY24" fmla="*/ 3156664 h 3547802"/>
                <a:gd name="connsiteX25" fmla="*/ 3639667 w 4093143"/>
                <a:gd name="connsiteY25" fmla="*/ 3264828 h 3547802"/>
                <a:gd name="connsiteX26" fmla="*/ 3277998 w 4093143"/>
                <a:gd name="connsiteY26" fmla="*/ 3411067 h 3547802"/>
                <a:gd name="connsiteX27" fmla="*/ 2513295 w 4093143"/>
                <a:gd name="connsiteY27" fmla="*/ 3484403 h 3547802"/>
                <a:gd name="connsiteX28" fmla="*/ 1786275 w 4093143"/>
                <a:gd name="connsiteY28" fmla="*/ 3490676 h 3547802"/>
                <a:gd name="connsiteX29" fmla="*/ 981073 w 4093143"/>
                <a:gd name="connsiteY29" fmla="*/ 3451953 h 3547802"/>
                <a:gd name="connsiteX30" fmla="*/ 602945 w 4093143"/>
                <a:gd name="connsiteY30" fmla="*/ 3342058 h 3547802"/>
                <a:gd name="connsiteX31" fmla="*/ 396122 w 4093143"/>
                <a:gd name="connsiteY31" fmla="*/ 3189546 h 3547802"/>
                <a:gd name="connsiteX32" fmla="*/ 201210 w 4093143"/>
                <a:gd name="connsiteY32" fmla="*/ 2956992 h 3547802"/>
                <a:gd name="connsiteX33" fmla="*/ 91194 w 4093143"/>
                <a:gd name="connsiteY33" fmla="*/ 2500753 h 3547802"/>
                <a:gd name="connsiteX34" fmla="*/ 111768 w 4093143"/>
                <a:gd name="connsiteY34" fmla="*/ 1103048 h 3547802"/>
                <a:gd name="connsiteX35" fmla="*/ 228498 w 4093143"/>
                <a:gd name="connsiteY35" fmla="*/ 599433 h 3547802"/>
                <a:gd name="connsiteX36" fmla="*/ 371000 w 4093143"/>
                <a:gd name="connsiteY36" fmla="*/ 385267 h 3547802"/>
                <a:gd name="connsiteX37" fmla="*/ 736351 w 4093143"/>
                <a:gd name="connsiteY37" fmla="*/ 184297 h 3547802"/>
                <a:gd name="connsiteX38" fmla="*/ 1099969 w 4093143"/>
                <a:gd name="connsiteY38" fmla="*/ 104255 h 3547802"/>
                <a:gd name="connsiteX39" fmla="*/ 1435001 w 4093143"/>
                <a:gd name="connsiteY39" fmla="*/ 92357 h 3547802"/>
                <a:gd name="connsiteX40" fmla="*/ 2171333 w 4093143"/>
                <a:gd name="connsiteY40" fmla="*/ 90410 h 3547802"/>
                <a:gd name="connsiteX41" fmla="*/ 3002523 w 4093143"/>
                <a:gd name="connsiteY41" fmla="*/ 72455 h 3547802"/>
                <a:gd name="connsiteX42" fmla="*/ 3439991 w 4093143"/>
                <a:gd name="connsiteY42" fmla="*/ 129998 h 3547802"/>
                <a:gd name="connsiteX43" fmla="*/ 3719148 w 4093143"/>
                <a:gd name="connsiteY43" fmla="*/ 315176 h 3547802"/>
                <a:gd name="connsiteX44" fmla="*/ 3935716 w 4093143"/>
                <a:gd name="connsiteY44" fmla="*/ 584290 h 3547802"/>
                <a:gd name="connsiteX45" fmla="*/ 4005668 w 4093143"/>
                <a:gd name="connsiteY45" fmla="*/ 1135498 h 3547802"/>
                <a:gd name="connsiteX46" fmla="*/ 4031223 w 4093143"/>
                <a:gd name="connsiteY46" fmla="*/ 2031751 h 3547802"/>
                <a:gd name="connsiteX47" fmla="*/ 3966469 w 4093143"/>
                <a:gd name="connsiteY47" fmla="*/ 2703886 h 3547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4093143" h="3547802">
                  <a:moveTo>
                    <a:pt x="4033822" y="617172"/>
                  </a:moveTo>
                  <a:cubicBezTo>
                    <a:pt x="3968851" y="460550"/>
                    <a:pt x="3868580" y="314311"/>
                    <a:pt x="3723479" y="222371"/>
                  </a:cubicBezTo>
                  <a:cubicBezTo>
                    <a:pt x="3593105" y="107933"/>
                    <a:pt x="3432411" y="21401"/>
                    <a:pt x="3256774" y="5825"/>
                  </a:cubicBezTo>
                  <a:cubicBezTo>
                    <a:pt x="3015300" y="-3910"/>
                    <a:pt x="2773610" y="-232"/>
                    <a:pt x="2532136" y="7989"/>
                  </a:cubicBezTo>
                  <a:cubicBezTo>
                    <a:pt x="2214431" y="15993"/>
                    <a:pt x="1896291" y="-3693"/>
                    <a:pt x="1579235" y="9287"/>
                  </a:cubicBezTo>
                  <a:cubicBezTo>
                    <a:pt x="1338411" y="27891"/>
                    <a:pt x="1089141" y="-4991"/>
                    <a:pt x="856763" y="74185"/>
                  </a:cubicBezTo>
                  <a:cubicBezTo>
                    <a:pt x="777066" y="95818"/>
                    <a:pt x="694553" y="107716"/>
                    <a:pt x="617238" y="136488"/>
                  </a:cubicBezTo>
                  <a:cubicBezTo>
                    <a:pt x="513935" y="174995"/>
                    <a:pt x="429690" y="247898"/>
                    <a:pt x="341114" y="309552"/>
                  </a:cubicBezTo>
                  <a:cubicBezTo>
                    <a:pt x="261633" y="364283"/>
                    <a:pt x="222434" y="454060"/>
                    <a:pt x="178471" y="535400"/>
                  </a:cubicBezTo>
                  <a:cubicBezTo>
                    <a:pt x="77983" y="698512"/>
                    <a:pt x="70186" y="895805"/>
                    <a:pt x="37485" y="1079685"/>
                  </a:cubicBezTo>
                  <a:cubicBezTo>
                    <a:pt x="31421" y="1361562"/>
                    <a:pt x="-8211" y="1642574"/>
                    <a:pt x="1534" y="1925100"/>
                  </a:cubicBezTo>
                  <a:cubicBezTo>
                    <a:pt x="6732" y="2098164"/>
                    <a:pt x="-8861" y="2274256"/>
                    <a:pt x="16911" y="2447319"/>
                  </a:cubicBezTo>
                  <a:cubicBezTo>
                    <a:pt x="40733" y="2625359"/>
                    <a:pt x="42033" y="2815080"/>
                    <a:pt x="137756" y="2974298"/>
                  </a:cubicBezTo>
                  <a:cubicBezTo>
                    <a:pt x="179337" y="3056936"/>
                    <a:pt x="249505" y="3118590"/>
                    <a:pt x="313609" y="3183056"/>
                  </a:cubicBezTo>
                  <a:cubicBezTo>
                    <a:pt x="457411" y="3349846"/>
                    <a:pt x="658603" y="3474452"/>
                    <a:pt x="879503" y="3502358"/>
                  </a:cubicBezTo>
                  <a:cubicBezTo>
                    <a:pt x="1192228" y="3560983"/>
                    <a:pt x="1511882" y="3551681"/>
                    <a:pt x="1828289" y="3558604"/>
                  </a:cubicBezTo>
                  <a:cubicBezTo>
                    <a:pt x="2069763" y="3546489"/>
                    <a:pt x="2311670" y="3584131"/>
                    <a:pt x="2552494" y="3553628"/>
                  </a:cubicBezTo>
                  <a:cubicBezTo>
                    <a:pt x="2750004" y="3544542"/>
                    <a:pt x="2947948" y="3538918"/>
                    <a:pt x="3143292" y="3505603"/>
                  </a:cubicBezTo>
                  <a:cubicBezTo>
                    <a:pt x="3333440" y="3489162"/>
                    <a:pt x="3513625" y="3417557"/>
                    <a:pt x="3680165" y="3327997"/>
                  </a:cubicBezTo>
                  <a:cubicBezTo>
                    <a:pt x="3875077" y="3206419"/>
                    <a:pt x="3957806" y="2979706"/>
                    <a:pt x="4029057" y="2773328"/>
                  </a:cubicBezTo>
                  <a:cubicBezTo>
                    <a:pt x="4075017" y="2564731"/>
                    <a:pt x="4101480" y="2352321"/>
                    <a:pt x="4108105" y="2138834"/>
                  </a:cubicBezTo>
                  <a:cubicBezTo>
                    <a:pt x="4086448" y="1765882"/>
                    <a:pt x="4100092" y="1391632"/>
                    <a:pt x="4076486" y="1018896"/>
                  </a:cubicBezTo>
                  <a:cubicBezTo>
                    <a:pt x="4069122" y="884556"/>
                    <a:pt x="4073021" y="746970"/>
                    <a:pt x="4033822" y="617172"/>
                  </a:cubicBezTo>
                  <a:close/>
                  <a:moveTo>
                    <a:pt x="3966469" y="2703886"/>
                  </a:moveTo>
                  <a:cubicBezTo>
                    <a:pt x="3930735" y="2867431"/>
                    <a:pt x="3848006" y="3015617"/>
                    <a:pt x="3760512" y="3156664"/>
                  </a:cubicBezTo>
                  <a:cubicBezTo>
                    <a:pt x="3729174" y="3201592"/>
                    <a:pt x="3687802" y="3238623"/>
                    <a:pt x="3639667" y="3264828"/>
                  </a:cubicBezTo>
                  <a:cubicBezTo>
                    <a:pt x="3525990" y="3329076"/>
                    <a:pt x="3404408" y="3378237"/>
                    <a:pt x="3277998" y="3411067"/>
                  </a:cubicBezTo>
                  <a:cubicBezTo>
                    <a:pt x="3026129" y="3461688"/>
                    <a:pt x="2769062" y="3473586"/>
                    <a:pt x="2513295" y="3484403"/>
                  </a:cubicBezTo>
                  <a:cubicBezTo>
                    <a:pt x="2271388" y="3513607"/>
                    <a:pt x="2028615" y="3477048"/>
                    <a:pt x="1786275" y="3490676"/>
                  </a:cubicBezTo>
                  <a:cubicBezTo>
                    <a:pt x="1517946" y="3483754"/>
                    <a:pt x="1247019" y="3493921"/>
                    <a:pt x="981073" y="3451953"/>
                  </a:cubicBezTo>
                  <a:cubicBezTo>
                    <a:pt x="855247" y="3415610"/>
                    <a:pt x="715127" y="3416692"/>
                    <a:pt x="602945" y="3342058"/>
                  </a:cubicBezTo>
                  <a:cubicBezTo>
                    <a:pt x="531044" y="3295547"/>
                    <a:pt x="455029" y="3252282"/>
                    <a:pt x="396122" y="3189546"/>
                  </a:cubicBezTo>
                  <a:cubicBezTo>
                    <a:pt x="327903" y="3114912"/>
                    <a:pt x="248422" y="3048066"/>
                    <a:pt x="201210" y="2956992"/>
                  </a:cubicBezTo>
                  <a:cubicBezTo>
                    <a:pt x="119564" y="2818974"/>
                    <a:pt x="110685" y="2655645"/>
                    <a:pt x="91194" y="2500753"/>
                  </a:cubicBezTo>
                  <a:cubicBezTo>
                    <a:pt x="43332" y="2034347"/>
                    <a:pt x="71053" y="1566642"/>
                    <a:pt x="111768" y="1103048"/>
                  </a:cubicBezTo>
                  <a:cubicBezTo>
                    <a:pt x="153132" y="935826"/>
                    <a:pt x="133424" y="750215"/>
                    <a:pt x="228498" y="599433"/>
                  </a:cubicBezTo>
                  <a:cubicBezTo>
                    <a:pt x="271812" y="525449"/>
                    <a:pt x="300832" y="438917"/>
                    <a:pt x="371000" y="385267"/>
                  </a:cubicBezTo>
                  <a:cubicBezTo>
                    <a:pt x="482533" y="302629"/>
                    <a:pt x="598180" y="216097"/>
                    <a:pt x="736351" y="184297"/>
                  </a:cubicBezTo>
                  <a:cubicBezTo>
                    <a:pt x="857413" y="157905"/>
                    <a:pt x="974576" y="113125"/>
                    <a:pt x="1099969" y="104255"/>
                  </a:cubicBezTo>
                  <a:cubicBezTo>
                    <a:pt x="1212802" y="92790"/>
                    <a:pt x="1323685" y="98631"/>
                    <a:pt x="1435001" y="92357"/>
                  </a:cubicBezTo>
                  <a:cubicBezTo>
                    <a:pt x="1680156" y="80675"/>
                    <a:pt x="1925961" y="63585"/>
                    <a:pt x="2171333" y="90410"/>
                  </a:cubicBezTo>
                  <a:cubicBezTo>
                    <a:pt x="2448541" y="94520"/>
                    <a:pt x="2725315" y="57961"/>
                    <a:pt x="3002523" y="72455"/>
                  </a:cubicBezTo>
                  <a:cubicBezTo>
                    <a:pt x="3149140" y="83055"/>
                    <a:pt x="3301821" y="72455"/>
                    <a:pt x="3439991" y="129998"/>
                  </a:cubicBezTo>
                  <a:cubicBezTo>
                    <a:pt x="3546543" y="168938"/>
                    <a:pt x="3627323" y="251575"/>
                    <a:pt x="3719148" y="315176"/>
                  </a:cubicBezTo>
                  <a:cubicBezTo>
                    <a:pt x="3815088" y="381589"/>
                    <a:pt x="3882007" y="481966"/>
                    <a:pt x="3935716" y="584290"/>
                  </a:cubicBezTo>
                  <a:cubicBezTo>
                    <a:pt x="4000687" y="760166"/>
                    <a:pt x="4000687" y="950320"/>
                    <a:pt x="4005668" y="1135498"/>
                  </a:cubicBezTo>
                  <a:cubicBezTo>
                    <a:pt x="4027325" y="1433816"/>
                    <a:pt x="4018879" y="1733000"/>
                    <a:pt x="4031223" y="2031751"/>
                  </a:cubicBezTo>
                  <a:cubicBezTo>
                    <a:pt x="4040319" y="2257382"/>
                    <a:pt x="4006534" y="2481932"/>
                    <a:pt x="3966469" y="2703886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25496CF-6B65-794E-AB23-C881C5B30B90}"/>
                </a:ext>
              </a:extLst>
            </p:cNvPr>
            <p:cNvSpPr/>
            <p:nvPr/>
          </p:nvSpPr>
          <p:spPr>
            <a:xfrm>
              <a:off x="1167536" y="3222208"/>
              <a:ext cx="628048" cy="584090"/>
            </a:xfrm>
            <a:custGeom>
              <a:avLst/>
              <a:gdLst>
                <a:gd name="connsiteX0" fmla="*/ 224632 w 628048"/>
                <a:gd name="connsiteY0" fmla="*/ 10023 h 584089"/>
                <a:gd name="connsiteX1" fmla="*/ 33835 w 628048"/>
                <a:gd name="connsiteY1" fmla="*/ 145662 h 584089"/>
                <a:gd name="connsiteX2" fmla="*/ 11095 w 628048"/>
                <a:gd name="connsiteY2" fmla="*/ 401364 h 584089"/>
                <a:gd name="connsiteX3" fmla="*/ 263614 w 628048"/>
                <a:gd name="connsiteY3" fmla="*/ 586541 h 584089"/>
                <a:gd name="connsiteX4" fmla="*/ 622251 w 628048"/>
                <a:gd name="connsiteY4" fmla="*/ 183952 h 584089"/>
                <a:gd name="connsiteX5" fmla="*/ 224632 w 628048"/>
                <a:gd name="connsiteY5" fmla="*/ 10023 h 584089"/>
                <a:gd name="connsiteX6" fmla="*/ 561829 w 628048"/>
                <a:gd name="connsiteY6" fmla="*/ 301203 h 584089"/>
                <a:gd name="connsiteX7" fmla="*/ 179152 w 628048"/>
                <a:gd name="connsiteY7" fmla="*/ 488544 h 584089"/>
                <a:gd name="connsiteX8" fmla="*/ 228313 w 628048"/>
                <a:gd name="connsiteY8" fmla="*/ 82710 h 584089"/>
                <a:gd name="connsiteX9" fmla="*/ 561829 w 628048"/>
                <a:gd name="connsiteY9" fmla="*/ 302284 h 584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28048" h="584089">
                  <a:moveTo>
                    <a:pt x="224632" y="10023"/>
                  </a:moveTo>
                  <a:cubicBezTo>
                    <a:pt x="147100" y="26248"/>
                    <a:pt x="65021" y="68649"/>
                    <a:pt x="33835" y="145662"/>
                  </a:cubicBezTo>
                  <a:cubicBezTo>
                    <a:pt x="-1382" y="226157"/>
                    <a:pt x="-9365" y="315927"/>
                    <a:pt x="11095" y="401364"/>
                  </a:cubicBezTo>
                  <a:cubicBezTo>
                    <a:pt x="44663" y="510826"/>
                    <a:pt x="162693" y="557986"/>
                    <a:pt x="263614" y="586541"/>
                  </a:cubicBezTo>
                  <a:cubicBezTo>
                    <a:pt x="483431" y="642354"/>
                    <a:pt x="706063" y="396172"/>
                    <a:pt x="622251" y="183952"/>
                  </a:cubicBezTo>
                  <a:cubicBezTo>
                    <a:pt x="556631" y="38146"/>
                    <a:pt x="375580" y="-26536"/>
                    <a:pt x="224632" y="10023"/>
                  </a:cubicBezTo>
                  <a:close/>
                  <a:moveTo>
                    <a:pt x="561829" y="301203"/>
                  </a:moveTo>
                  <a:cubicBezTo>
                    <a:pt x="552083" y="480540"/>
                    <a:pt x="326852" y="586541"/>
                    <a:pt x="179152" y="488544"/>
                  </a:cubicBezTo>
                  <a:cubicBezTo>
                    <a:pt x="1999" y="416074"/>
                    <a:pt x="57008" y="127274"/>
                    <a:pt x="228313" y="82710"/>
                  </a:cubicBezTo>
                  <a:cubicBezTo>
                    <a:pt x="368650" y="34252"/>
                    <a:pt x="590199" y="128356"/>
                    <a:pt x="561829" y="302284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11C2708-96E0-6A43-ABC9-CE03B6443D5D}"/>
                </a:ext>
              </a:extLst>
            </p:cNvPr>
            <p:cNvSpPr/>
            <p:nvPr/>
          </p:nvSpPr>
          <p:spPr>
            <a:xfrm>
              <a:off x="1055606" y="3862236"/>
              <a:ext cx="411480" cy="411026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41FFBAED-D75C-7649-B3D4-6479AF7FDF31}"/>
                </a:ext>
              </a:extLst>
            </p:cNvPr>
            <p:cNvSpPr/>
            <p:nvPr userDrawn="1"/>
          </p:nvSpPr>
          <p:spPr>
            <a:xfrm>
              <a:off x="739536" y="4321372"/>
              <a:ext cx="369741" cy="369333"/>
            </a:xfrm>
            <a:custGeom>
              <a:avLst/>
              <a:gdLst>
                <a:gd name="connsiteX0" fmla="*/ 145765 w 411480"/>
                <a:gd name="connsiteY0" fmla="*/ 7735 h 411025"/>
                <a:gd name="connsiteX1" fmla="*/ 2830 w 411480"/>
                <a:gd name="connsiteY1" fmla="*/ 174525 h 411025"/>
                <a:gd name="connsiteX2" fmla="*/ 181932 w 411480"/>
                <a:gd name="connsiteY2" fmla="*/ 412488 h 411025"/>
                <a:gd name="connsiteX3" fmla="*/ 414310 w 411480"/>
                <a:gd name="connsiteY3" fmla="*/ 196158 h 411025"/>
                <a:gd name="connsiteX4" fmla="*/ 145765 w 411480"/>
                <a:gd name="connsiteY4" fmla="*/ 7735 h 411025"/>
                <a:gd name="connsiteX5" fmla="*/ 346524 w 411480"/>
                <a:gd name="connsiteY5" fmla="*/ 236828 h 411025"/>
                <a:gd name="connsiteX6" fmla="*/ 123459 w 411480"/>
                <a:gd name="connsiteY6" fmla="*/ 316005 h 411025"/>
                <a:gd name="connsiteX7" fmla="*/ 169371 w 411480"/>
                <a:gd name="connsiteY7" fmla="*/ 76095 h 411025"/>
                <a:gd name="connsiteX8" fmla="*/ 346524 w 411480"/>
                <a:gd name="connsiteY8" fmla="*/ 236828 h 41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1480" h="411025">
                  <a:moveTo>
                    <a:pt x="145765" y="7735"/>
                  </a:moveTo>
                  <a:cubicBezTo>
                    <a:pt x="74297" y="33911"/>
                    <a:pt x="7594" y="94267"/>
                    <a:pt x="2830" y="174525"/>
                  </a:cubicBezTo>
                  <a:cubicBezTo>
                    <a:pt x="-17744" y="285286"/>
                    <a:pt x="77113" y="390855"/>
                    <a:pt x="181932" y="412488"/>
                  </a:cubicBezTo>
                  <a:cubicBezTo>
                    <a:pt x="305809" y="437365"/>
                    <a:pt x="417775" y="313842"/>
                    <a:pt x="414310" y="196158"/>
                  </a:cubicBezTo>
                  <a:cubicBezTo>
                    <a:pt x="383990" y="83883"/>
                    <a:pt x="269426" y="-31204"/>
                    <a:pt x="145765" y="7735"/>
                  </a:cubicBezTo>
                  <a:close/>
                  <a:moveTo>
                    <a:pt x="346524" y="236828"/>
                  </a:moveTo>
                  <a:cubicBezTo>
                    <a:pt x="332664" y="334393"/>
                    <a:pt x="194926" y="388259"/>
                    <a:pt x="123459" y="316005"/>
                  </a:cubicBezTo>
                  <a:cubicBezTo>
                    <a:pt x="42462" y="253053"/>
                    <a:pt x="70832" y="104434"/>
                    <a:pt x="169371" y="76095"/>
                  </a:cubicBezTo>
                  <a:cubicBezTo>
                    <a:pt x="261629" y="55111"/>
                    <a:pt x="355403" y="144888"/>
                    <a:pt x="346524" y="236828"/>
                  </a:cubicBezTo>
                  <a:close/>
                </a:path>
              </a:pathLst>
            </a:custGeom>
            <a:grpFill/>
            <a:ln w="2165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562109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8703E0A-A358-FE40-8749-41479324A95C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399E7-5587-F947-9A82-ABEFDE497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47DED-E9C4-F744-AF6C-22BAE371C5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2D4DA-33F6-9A4F-A216-2D6EE0ECD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2DF863-5D13-6C42-A3F9-B316F3568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3785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B95CD-7456-D649-9A61-623E2205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7673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77F6861-90CC-DA4C-A81D-3CBAC6363B8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C271C-1EA3-FD48-8D7C-B772C09CE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36F95-7AE0-3D49-81C9-C3A90D520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B2AA-2D16-1E42-9933-CD52CF6E1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261DD3-7294-AE49-A829-6445AE895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05D568-4E5D-5C4D-AF4D-C5A1DC4C2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25A1BF-0EF4-AF46-8E15-15D02E48A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9C5260-AF62-E441-8783-764B81528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474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F5A9FD0-1C3C-974A-97B4-807C7CD45990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03C526-9214-5142-8E1C-A241DB735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99213E-D85A-B146-9B6B-60E4151C0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41A8C-2096-284E-A47B-AD46485CB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21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AB81CB-5209-5F43-AF88-525DD105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8AF69E-3A75-D147-8620-615983436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996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658B2-3E74-4683-7424-1A9F5CF08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1872F-A2A4-4537-AEC3-7DAAA84C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D9DE5-7D17-4AF7-08E3-4651D3DF0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7B989-1AD2-47AC-0852-1839A3730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156EC-5D6E-173C-66AA-41F4939EE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2638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D4838EB-E7A3-4140-B50D-27D8F9D65FEA}"/>
              </a:ext>
            </a:extLst>
          </p:cNvPr>
          <p:cNvSpPr/>
          <p:nvPr userDrawn="1"/>
        </p:nvSpPr>
        <p:spPr>
          <a:xfrm>
            <a:off x="5110246" y="0"/>
            <a:ext cx="7081753" cy="6901543"/>
          </a:xfrm>
          <a:custGeom>
            <a:avLst/>
            <a:gdLst>
              <a:gd name="connsiteX0" fmla="*/ 0 w 6994670"/>
              <a:gd name="connsiteY0" fmla="*/ 0 h 6858000"/>
              <a:gd name="connsiteX1" fmla="*/ 6994670 w 6994670"/>
              <a:gd name="connsiteY1" fmla="*/ 0 h 6858000"/>
              <a:gd name="connsiteX2" fmla="*/ 6994670 w 6994670"/>
              <a:gd name="connsiteY2" fmla="*/ 6858000 h 6858000"/>
              <a:gd name="connsiteX3" fmla="*/ 0 w 6994670"/>
              <a:gd name="connsiteY3" fmla="*/ 6858000 h 6858000"/>
              <a:gd name="connsiteX4" fmla="*/ 0 w 6994670"/>
              <a:gd name="connsiteY4" fmla="*/ 0 h 6858000"/>
              <a:gd name="connsiteX0" fmla="*/ 0 w 6994670"/>
              <a:gd name="connsiteY0" fmla="*/ 0 h 6879772"/>
              <a:gd name="connsiteX1" fmla="*/ 6994670 w 6994670"/>
              <a:gd name="connsiteY1" fmla="*/ 0 h 6879772"/>
              <a:gd name="connsiteX2" fmla="*/ 6994670 w 6994670"/>
              <a:gd name="connsiteY2" fmla="*/ 6858000 h 6879772"/>
              <a:gd name="connsiteX3" fmla="*/ 674915 w 6994670"/>
              <a:gd name="connsiteY3" fmla="*/ 6879772 h 6879772"/>
              <a:gd name="connsiteX4" fmla="*/ 0 w 6994670"/>
              <a:gd name="connsiteY4" fmla="*/ 0 h 6879772"/>
              <a:gd name="connsiteX0" fmla="*/ 0 w 6994670"/>
              <a:gd name="connsiteY0" fmla="*/ 0 h 6901543"/>
              <a:gd name="connsiteX1" fmla="*/ 6994670 w 6994670"/>
              <a:gd name="connsiteY1" fmla="*/ 0 h 6901543"/>
              <a:gd name="connsiteX2" fmla="*/ 6994670 w 6994670"/>
              <a:gd name="connsiteY2" fmla="*/ 6858000 h 6901543"/>
              <a:gd name="connsiteX3" fmla="*/ 326572 w 6994670"/>
              <a:gd name="connsiteY3" fmla="*/ 6901543 h 6901543"/>
              <a:gd name="connsiteX4" fmla="*/ 0 w 6994670"/>
              <a:gd name="connsiteY4" fmla="*/ 0 h 6901543"/>
              <a:gd name="connsiteX0" fmla="*/ 0 w 6885813"/>
              <a:gd name="connsiteY0" fmla="*/ 21771 h 6901543"/>
              <a:gd name="connsiteX1" fmla="*/ 6885813 w 6885813"/>
              <a:gd name="connsiteY1" fmla="*/ 0 h 6901543"/>
              <a:gd name="connsiteX2" fmla="*/ 6885813 w 6885813"/>
              <a:gd name="connsiteY2" fmla="*/ 6858000 h 6901543"/>
              <a:gd name="connsiteX3" fmla="*/ 217715 w 6885813"/>
              <a:gd name="connsiteY3" fmla="*/ 6901543 h 6901543"/>
              <a:gd name="connsiteX4" fmla="*/ 0 w 6885813"/>
              <a:gd name="connsiteY4" fmla="*/ 21771 h 6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85813" h="6901543">
                <a:moveTo>
                  <a:pt x="0" y="21771"/>
                </a:moveTo>
                <a:lnTo>
                  <a:pt x="6885813" y="0"/>
                </a:lnTo>
                <a:lnTo>
                  <a:pt x="6885813" y="6858000"/>
                </a:lnTo>
                <a:lnTo>
                  <a:pt x="217715" y="6901543"/>
                </a:lnTo>
                <a:lnTo>
                  <a:pt x="0" y="2177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FA740D-4443-6E47-8E5C-3F1B021F4E92}"/>
              </a:ext>
            </a:extLst>
          </p:cNvPr>
          <p:cNvSpPr/>
          <p:nvPr userDrawn="1"/>
        </p:nvSpPr>
        <p:spPr>
          <a:xfrm rot="21444626">
            <a:off x="5396424" y="452213"/>
            <a:ext cx="6294657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3818A1-65B0-AF47-B7F8-B1120F4A6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48" y="457200"/>
            <a:ext cx="325555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4180A-B8EA-EA4B-BCB0-8BB88835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212" y="987425"/>
            <a:ext cx="584917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8C1508-EC78-7149-B50F-14656A50FE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39948" y="2057400"/>
            <a:ext cx="325555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BB377-CB87-1641-BB32-464DCE27F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7918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E178-5027-3044-9D3E-DFBC57E70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1" name="Graphic 9">
            <a:extLst>
              <a:ext uri="{FF2B5EF4-FFF2-40B4-BE49-F238E27FC236}">
                <a16:creationId xmlns:a16="http://schemas.microsoft.com/office/drawing/2014/main" id="{781D3938-01F8-FB4F-9450-8D750CECB01D}"/>
              </a:ext>
            </a:extLst>
          </p:cNvPr>
          <p:cNvGrpSpPr/>
          <p:nvPr/>
        </p:nvGrpSpPr>
        <p:grpSpPr>
          <a:xfrm rot="5400000">
            <a:off x="-253455" y="658630"/>
            <a:ext cx="5774753" cy="5083272"/>
            <a:chOff x="-461085" y="450268"/>
            <a:chExt cx="5774753" cy="5083272"/>
          </a:xfr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A0B11413-9F75-AD48-966E-45111B60E4CB}"/>
                </a:ext>
              </a:extLst>
            </p:cNvPr>
            <p:cNvSpPr/>
            <p:nvPr/>
          </p:nvSpPr>
          <p:spPr>
            <a:xfrm>
              <a:off x="-461085" y="450268"/>
              <a:ext cx="5774753" cy="3707824"/>
            </a:xfrm>
            <a:custGeom>
              <a:avLst/>
              <a:gdLst>
                <a:gd name="connsiteX0" fmla="*/ 4943931 w 5774753"/>
                <a:gd name="connsiteY0" fmla="*/ 3166557 h 3260882"/>
                <a:gd name="connsiteX1" fmla="*/ 5359755 w 5774753"/>
                <a:gd name="connsiteY1" fmla="*/ 3149937 h 3260882"/>
                <a:gd name="connsiteX2" fmla="*/ 5729634 w 5774753"/>
                <a:gd name="connsiteY2" fmla="*/ 3125954 h 3260882"/>
                <a:gd name="connsiteX3" fmla="*/ 5759141 w 5774753"/>
                <a:gd name="connsiteY3" fmla="*/ 2777355 h 3260882"/>
                <a:gd name="connsiteX4" fmla="*/ 5777688 w 5774753"/>
                <a:gd name="connsiteY4" fmla="*/ 2029666 h 3260882"/>
                <a:gd name="connsiteX5" fmla="*/ 5780849 w 5774753"/>
                <a:gd name="connsiteY5" fmla="*/ 1450070 h 3260882"/>
                <a:gd name="connsiteX6" fmla="*/ 5783799 w 5774753"/>
                <a:gd name="connsiteY6" fmla="*/ 247751 h 3260882"/>
                <a:gd name="connsiteX7" fmla="*/ 5746074 w 5774753"/>
                <a:gd name="connsiteY7" fmla="*/ 5184 h 3260882"/>
                <a:gd name="connsiteX8" fmla="*/ 5152792 w 5774753"/>
                <a:gd name="connsiteY8" fmla="*/ 18648 h 3260882"/>
                <a:gd name="connsiteX9" fmla="*/ 4345169 w 5774753"/>
                <a:gd name="connsiteY9" fmla="*/ 36110 h 3260882"/>
                <a:gd name="connsiteX10" fmla="*/ 3493709 w 5774753"/>
                <a:gd name="connsiteY10" fmla="*/ 73557 h 3260882"/>
                <a:gd name="connsiteX11" fmla="*/ 2849424 w 5774753"/>
                <a:gd name="connsiteY11" fmla="*/ 76923 h 3260882"/>
                <a:gd name="connsiteX12" fmla="*/ 2175000 w 5774753"/>
                <a:gd name="connsiteY12" fmla="*/ 92281 h 3260882"/>
                <a:gd name="connsiteX13" fmla="*/ 1821560 w 5774753"/>
                <a:gd name="connsiteY13" fmla="*/ 111846 h 3260882"/>
                <a:gd name="connsiteX14" fmla="*/ 1064098 w 5774753"/>
                <a:gd name="connsiteY14" fmla="*/ 119210 h 3260882"/>
                <a:gd name="connsiteX15" fmla="*/ 585467 w 5774753"/>
                <a:gd name="connsiteY15" fmla="*/ 130149 h 3260882"/>
                <a:gd name="connsiteX16" fmla="*/ 4620 w 5774753"/>
                <a:gd name="connsiteY16" fmla="*/ 163600 h 3260882"/>
                <a:gd name="connsiteX17" fmla="*/ 25696 w 5774753"/>
                <a:gd name="connsiteY17" fmla="*/ 1056661 h 3260882"/>
                <a:gd name="connsiteX18" fmla="*/ 8203 w 5774753"/>
                <a:gd name="connsiteY18" fmla="*/ 1844322 h 3260882"/>
                <a:gd name="connsiteX19" fmla="*/ 9467 w 5774753"/>
                <a:gd name="connsiteY19" fmla="*/ 2508069 h 3260882"/>
                <a:gd name="connsiteX20" fmla="*/ 15369 w 5774753"/>
                <a:gd name="connsiteY20" fmla="*/ 2941661 h 3260882"/>
                <a:gd name="connsiteX21" fmla="*/ 27803 w 5774753"/>
                <a:gd name="connsiteY21" fmla="*/ 3262069 h 3260882"/>
                <a:gd name="connsiteX22" fmla="*/ 1123742 w 5774753"/>
                <a:gd name="connsiteY22" fmla="*/ 3259544 h 3260882"/>
                <a:gd name="connsiteX23" fmla="*/ 1894482 w 5774753"/>
                <a:gd name="connsiteY23" fmla="*/ 3248394 h 3260882"/>
                <a:gd name="connsiteX24" fmla="*/ 2951219 w 5774753"/>
                <a:gd name="connsiteY24" fmla="*/ 3227356 h 3260882"/>
                <a:gd name="connsiteX25" fmla="*/ 3884664 w 5774753"/>
                <a:gd name="connsiteY25" fmla="*/ 3207581 h 3260882"/>
                <a:gd name="connsiteX26" fmla="*/ 4943931 w 5774753"/>
                <a:gd name="connsiteY26" fmla="*/ 3166557 h 3260882"/>
                <a:gd name="connsiteX27" fmla="*/ 2870499 w 5774753"/>
                <a:gd name="connsiteY27" fmla="*/ 3158563 h 3260882"/>
                <a:gd name="connsiteX28" fmla="*/ 1999017 w 5774753"/>
                <a:gd name="connsiteY28" fmla="*/ 3172027 h 3260882"/>
                <a:gd name="connsiteX29" fmla="*/ 959983 w 5774753"/>
                <a:gd name="connsiteY29" fmla="*/ 3201270 h 3260882"/>
                <a:gd name="connsiteX30" fmla="*/ 104097 w 5774753"/>
                <a:gd name="connsiteY30" fmla="*/ 3196010 h 3260882"/>
                <a:gd name="connsiteX31" fmla="*/ 79860 w 5774753"/>
                <a:gd name="connsiteY31" fmla="*/ 2751899 h 3260882"/>
                <a:gd name="connsiteX32" fmla="*/ 85551 w 5774753"/>
                <a:gd name="connsiteY32" fmla="*/ 2279386 h 3260882"/>
                <a:gd name="connsiteX33" fmla="*/ 80071 w 5774753"/>
                <a:gd name="connsiteY33" fmla="*/ 1407994 h 3260882"/>
                <a:gd name="connsiteX34" fmla="*/ 78807 w 5774753"/>
                <a:gd name="connsiteY34" fmla="*/ 580151 h 3260882"/>
                <a:gd name="connsiteX35" fmla="*/ 75434 w 5774753"/>
                <a:gd name="connsiteY35" fmla="*/ 237022 h 3260882"/>
                <a:gd name="connsiteX36" fmla="*/ 586521 w 5774753"/>
                <a:gd name="connsiteY36" fmla="*/ 188424 h 3260882"/>
                <a:gd name="connsiteX37" fmla="*/ 1166947 w 5774753"/>
                <a:gd name="connsiteY37" fmla="*/ 178537 h 3260882"/>
                <a:gd name="connsiteX38" fmla="*/ 1685410 w 5774753"/>
                <a:gd name="connsiteY38" fmla="*/ 178537 h 3260882"/>
                <a:gd name="connsiteX39" fmla="*/ 2474908 w 5774753"/>
                <a:gd name="connsiteY39" fmla="*/ 146138 h 3260882"/>
                <a:gd name="connsiteX40" fmla="*/ 2826873 w 5774753"/>
                <a:gd name="connsiteY40" fmla="*/ 136461 h 3260882"/>
                <a:gd name="connsiteX41" fmla="*/ 3284427 w 5774753"/>
                <a:gd name="connsiteY41" fmla="*/ 136461 h 3260882"/>
                <a:gd name="connsiteX42" fmla="*/ 4302175 w 5774753"/>
                <a:gd name="connsiteY42" fmla="*/ 101958 h 3260882"/>
                <a:gd name="connsiteX43" fmla="*/ 4985872 w 5774753"/>
                <a:gd name="connsiteY43" fmla="*/ 88073 h 3260882"/>
                <a:gd name="connsiteX44" fmla="*/ 5568827 w 5774753"/>
                <a:gd name="connsiteY44" fmla="*/ 73136 h 3260882"/>
                <a:gd name="connsiteX45" fmla="*/ 5704766 w 5774753"/>
                <a:gd name="connsiteY45" fmla="*/ 81131 h 3260882"/>
                <a:gd name="connsiteX46" fmla="*/ 5716357 w 5774753"/>
                <a:gd name="connsiteY46" fmla="*/ 661358 h 3260882"/>
                <a:gd name="connsiteX47" fmla="*/ 5718675 w 5774753"/>
                <a:gd name="connsiteY47" fmla="*/ 1573984 h 3260882"/>
                <a:gd name="connsiteX48" fmla="*/ 5711931 w 5774753"/>
                <a:gd name="connsiteY48" fmla="*/ 2278966 h 3260882"/>
                <a:gd name="connsiteX49" fmla="*/ 5686429 w 5774753"/>
                <a:gd name="connsiteY49" fmla="*/ 2904213 h 3260882"/>
                <a:gd name="connsiteX50" fmla="*/ 5666407 w 5774753"/>
                <a:gd name="connsiteY50" fmla="*/ 3042853 h 3260882"/>
                <a:gd name="connsiteX51" fmla="*/ 5546065 w 5774753"/>
                <a:gd name="connsiteY51" fmla="*/ 3072097 h 3260882"/>
                <a:gd name="connsiteX52" fmla="*/ 4965428 w 5774753"/>
                <a:gd name="connsiteY52" fmla="*/ 3102391 h 3260882"/>
                <a:gd name="connsiteX53" fmla="*/ 4073503 w 5774753"/>
                <a:gd name="connsiteY53" fmla="*/ 3143205 h 3260882"/>
                <a:gd name="connsiteX54" fmla="*/ 3159659 w 5774753"/>
                <a:gd name="connsiteY54" fmla="*/ 3154355 h 3260882"/>
                <a:gd name="connsiteX55" fmla="*/ 2870289 w 5774753"/>
                <a:gd name="connsiteY55" fmla="*/ 3158562 h 3260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5774753" h="3260882">
                  <a:moveTo>
                    <a:pt x="4943931" y="3166557"/>
                  </a:moveTo>
                  <a:cubicBezTo>
                    <a:pt x="5083031" y="3178128"/>
                    <a:pt x="5220656" y="3148254"/>
                    <a:pt x="5359755" y="3149937"/>
                  </a:cubicBezTo>
                  <a:cubicBezTo>
                    <a:pt x="5483049" y="3146781"/>
                    <a:pt x="5609714" y="3162980"/>
                    <a:pt x="5729634" y="3125954"/>
                  </a:cubicBezTo>
                  <a:cubicBezTo>
                    <a:pt x="5755769" y="3011297"/>
                    <a:pt x="5757876" y="2894536"/>
                    <a:pt x="5759141" y="2777355"/>
                  </a:cubicBezTo>
                  <a:cubicBezTo>
                    <a:pt x="5774948" y="2528476"/>
                    <a:pt x="5773051" y="2279176"/>
                    <a:pt x="5777688" y="2029666"/>
                  </a:cubicBezTo>
                  <a:cubicBezTo>
                    <a:pt x="5789700" y="1836748"/>
                    <a:pt x="5783589" y="1643199"/>
                    <a:pt x="5780849" y="1450070"/>
                  </a:cubicBezTo>
                  <a:cubicBezTo>
                    <a:pt x="5809934" y="1050349"/>
                    <a:pt x="5780849" y="648524"/>
                    <a:pt x="5783799" y="247751"/>
                  </a:cubicBezTo>
                  <a:cubicBezTo>
                    <a:pt x="5791176" y="163600"/>
                    <a:pt x="5809723" y="72505"/>
                    <a:pt x="5746074" y="5184"/>
                  </a:cubicBezTo>
                  <a:cubicBezTo>
                    <a:pt x="5548383" y="-13540"/>
                    <a:pt x="5350693" y="24960"/>
                    <a:pt x="5152792" y="18648"/>
                  </a:cubicBezTo>
                  <a:cubicBezTo>
                    <a:pt x="4883654" y="32533"/>
                    <a:pt x="4613463" y="6446"/>
                    <a:pt x="4345169" y="36110"/>
                  </a:cubicBezTo>
                  <a:cubicBezTo>
                    <a:pt x="4061279" y="46629"/>
                    <a:pt x="3776124" y="52940"/>
                    <a:pt x="3493709" y="73557"/>
                  </a:cubicBezTo>
                  <a:cubicBezTo>
                    <a:pt x="3278947" y="82183"/>
                    <a:pt x="3063764" y="57148"/>
                    <a:pt x="2849424" y="76923"/>
                  </a:cubicBezTo>
                  <a:cubicBezTo>
                    <a:pt x="2624756" y="91439"/>
                    <a:pt x="2399246" y="70612"/>
                    <a:pt x="2175000" y="92281"/>
                  </a:cubicBezTo>
                  <a:cubicBezTo>
                    <a:pt x="2057397" y="103010"/>
                    <a:pt x="1938952" y="97751"/>
                    <a:pt x="1821560" y="111846"/>
                  </a:cubicBezTo>
                  <a:cubicBezTo>
                    <a:pt x="1568651" y="132884"/>
                    <a:pt x="1315742" y="108901"/>
                    <a:pt x="1064098" y="119210"/>
                  </a:cubicBezTo>
                  <a:cubicBezTo>
                    <a:pt x="904765" y="123417"/>
                    <a:pt x="745011" y="119210"/>
                    <a:pt x="585467" y="130149"/>
                  </a:cubicBezTo>
                  <a:cubicBezTo>
                    <a:pt x="391781" y="143403"/>
                    <a:pt x="196831" y="134567"/>
                    <a:pt x="4620" y="163600"/>
                  </a:cubicBezTo>
                  <a:cubicBezTo>
                    <a:pt x="-13716" y="461497"/>
                    <a:pt x="28646" y="758763"/>
                    <a:pt x="25696" y="1056661"/>
                  </a:cubicBezTo>
                  <a:cubicBezTo>
                    <a:pt x="29068" y="1319425"/>
                    <a:pt x="-1492" y="1581347"/>
                    <a:pt x="8203" y="1844322"/>
                  </a:cubicBezTo>
                  <a:cubicBezTo>
                    <a:pt x="-6761" y="2065851"/>
                    <a:pt x="38552" y="2287170"/>
                    <a:pt x="9467" y="2508069"/>
                  </a:cubicBezTo>
                  <a:cubicBezTo>
                    <a:pt x="-471" y="2652517"/>
                    <a:pt x="1502" y="2797536"/>
                    <a:pt x="15369" y="2941661"/>
                  </a:cubicBezTo>
                  <a:cubicBezTo>
                    <a:pt x="22956" y="3048324"/>
                    <a:pt x="194" y="3157300"/>
                    <a:pt x="27803" y="3262069"/>
                  </a:cubicBezTo>
                  <a:cubicBezTo>
                    <a:pt x="392414" y="3292574"/>
                    <a:pt x="759553" y="3271536"/>
                    <a:pt x="1123742" y="3259544"/>
                  </a:cubicBezTo>
                  <a:cubicBezTo>
                    <a:pt x="1380655" y="3259544"/>
                    <a:pt x="1637568" y="3259544"/>
                    <a:pt x="1894482" y="3248394"/>
                  </a:cubicBezTo>
                  <a:cubicBezTo>
                    <a:pt x="2245604" y="3210316"/>
                    <a:pt x="2599044" y="3244608"/>
                    <a:pt x="2951219" y="3227356"/>
                  </a:cubicBezTo>
                  <a:cubicBezTo>
                    <a:pt x="3262087" y="3212630"/>
                    <a:pt x="3573375" y="3214944"/>
                    <a:pt x="3884664" y="3207581"/>
                  </a:cubicBezTo>
                  <a:cubicBezTo>
                    <a:pt x="4238737" y="3212420"/>
                    <a:pt x="4590912" y="3176865"/>
                    <a:pt x="4943931" y="3166557"/>
                  </a:cubicBezTo>
                  <a:close/>
                  <a:moveTo>
                    <a:pt x="2870499" y="3158563"/>
                  </a:moveTo>
                  <a:cubicBezTo>
                    <a:pt x="2580286" y="3179600"/>
                    <a:pt x="2289020" y="3146360"/>
                    <a:pt x="1999017" y="3172027"/>
                  </a:cubicBezTo>
                  <a:cubicBezTo>
                    <a:pt x="1653586" y="3206739"/>
                    <a:pt x="1306258" y="3185912"/>
                    <a:pt x="959983" y="3201270"/>
                  </a:cubicBezTo>
                  <a:cubicBezTo>
                    <a:pt x="674407" y="3199797"/>
                    <a:pt x="388409" y="3236613"/>
                    <a:pt x="104097" y="3196010"/>
                  </a:cubicBezTo>
                  <a:cubicBezTo>
                    <a:pt x="79228" y="3048744"/>
                    <a:pt x="96932" y="2899796"/>
                    <a:pt x="79860" y="2751899"/>
                  </a:cubicBezTo>
                  <a:cubicBezTo>
                    <a:pt x="60892" y="2594325"/>
                    <a:pt x="99461" y="2436330"/>
                    <a:pt x="85551" y="2279386"/>
                  </a:cubicBezTo>
                  <a:cubicBezTo>
                    <a:pt x="57520" y="1989694"/>
                    <a:pt x="81336" y="1698529"/>
                    <a:pt x="80071" y="1407994"/>
                  </a:cubicBezTo>
                  <a:cubicBezTo>
                    <a:pt x="95246" y="1132187"/>
                    <a:pt x="89134" y="855959"/>
                    <a:pt x="78807" y="580151"/>
                  </a:cubicBezTo>
                  <a:cubicBezTo>
                    <a:pt x="78807" y="465705"/>
                    <a:pt x="62367" y="351469"/>
                    <a:pt x="75434" y="237022"/>
                  </a:cubicBezTo>
                  <a:cubicBezTo>
                    <a:pt x="246148" y="223768"/>
                    <a:pt x="414754" y="190528"/>
                    <a:pt x="586521" y="188424"/>
                  </a:cubicBezTo>
                  <a:cubicBezTo>
                    <a:pt x="780207" y="190528"/>
                    <a:pt x="973261" y="175171"/>
                    <a:pt x="1166947" y="178537"/>
                  </a:cubicBezTo>
                  <a:cubicBezTo>
                    <a:pt x="1339768" y="164441"/>
                    <a:pt x="1512800" y="192211"/>
                    <a:pt x="1685410" y="178537"/>
                  </a:cubicBezTo>
                  <a:cubicBezTo>
                    <a:pt x="1948857" y="169701"/>
                    <a:pt x="2212304" y="144034"/>
                    <a:pt x="2474908" y="146138"/>
                  </a:cubicBezTo>
                  <a:cubicBezTo>
                    <a:pt x="2592300" y="144876"/>
                    <a:pt x="2709902" y="147611"/>
                    <a:pt x="2826873" y="136461"/>
                  </a:cubicBezTo>
                  <a:cubicBezTo>
                    <a:pt x="2979250" y="122996"/>
                    <a:pt x="3131839" y="136461"/>
                    <a:pt x="3284427" y="136461"/>
                  </a:cubicBezTo>
                  <a:cubicBezTo>
                    <a:pt x="3623746" y="129939"/>
                    <a:pt x="3962223" y="105325"/>
                    <a:pt x="4302175" y="101958"/>
                  </a:cubicBezTo>
                  <a:cubicBezTo>
                    <a:pt x="4528950" y="71453"/>
                    <a:pt x="4758043" y="91860"/>
                    <a:pt x="4985872" y="88073"/>
                  </a:cubicBezTo>
                  <a:cubicBezTo>
                    <a:pt x="5180190" y="80289"/>
                    <a:pt x="5375351" y="93543"/>
                    <a:pt x="5568827" y="73136"/>
                  </a:cubicBezTo>
                  <a:cubicBezTo>
                    <a:pt x="5614293" y="69576"/>
                    <a:pt x="5660033" y="72266"/>
                    <a:pt x="5704766" y="81131"/>
                  </a:cubicBezTo>
                  <a:cubicBezTo>
                    <a:pt x="5702236" y="274890"/>
                    <a:pt x="5720783" y="467808"/>
                    <a:pt x="5716357" y="661358"/>
                  </a:cubicBezTo>
                  <a:cubicBezTo>
                    <a:pt x="5735746" y="965356"/>
                    <a:pt x="5725209" y="1269986"/>
                    <a:pt x="5718675" y="1573984"/>
                  </a:cubicBezTo>
                  <a:cubicBezTo>
                    <a:pt x="5739751" y="1808557"/>
                    <a:pt x="5728792" y="2044603"/>
                    <a:pt x="5711931" y="2278966"/>
                  </a:cubicBezTo>
                  <a:cubicBezTo>
                    <a:pt x="5708137" y="2487662"/>
                    <a:pt x="5695914" y="2695728"/>
                    <a:pt x="5686429" y="2904213"/>
                  </a:cubicBezTo>
                  <a:cubicBezTo>
                    <a:pt x="5685380" y="2951064"/>
                    <a:pt x="5678658" y="2997615"/>
                    <a:pt x="5666407" y="3042853"/>
                  </a:cubicBezTo>
                  <a:cubicBezTo>
                    <a:pt x="5634583" y="3070203"/>
                    <a:pt x="5585476" y="3065575"/>
                    <a:pt x="5546065" y="3072097"/>
                  </a:cubicBezTo>
                  <a:cubicBezTo>
                    <a:pt x="5352168" y="3072097"/>
                    <a:pt x="5158482" y="3084930"/>
                    <a:pt x="4965428" y="3102391"/>
                  </a:cubicBezTo>
                  <a:cubicBezTo>
                    <a:pt x="4667839" y="3111017"/>
                    <a:pt x="4370882" y="3133317"/>
                    <a:pt x="4073503" y="3143205"/>
                  </a:cubicBezTo>
                  <a:cubicBezTo>
                    <a:pt x="3768748" y="3145940"/>
                    <a:pt x="3464203" y="3150568"/>
                    <a:pt x="3159659" y="3154355"/>
                  </a:cubicBezTo>
                  <a:cubicBezTo>
                    <a:pt x="3063228" y="3148734"/>
                    <a:pt x="2966515" y="3150141"/>
                    <a:pt x="2870289" y="3158562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DDFF321A-81F1-3947-BA45-B38E895BB624}"/>
                </a:ext>
              </a:extLst>
            </p:cNvPr>
            <p:cNvSpPr/>
            <p:nvPr/>
          </p:nvSpPr>
          <p:spPr>
            <a:xfrm>
              <a:off x="373481" y="4252804"/>
              <a:ext cx="569045" cy="504911"/>
            </a:xfrm>
            <a:custGeom>
              <a:avLst/>
              <a:gdLst>
                <a:gd name="connsiteX0" fmla="*/ 249130 w 569045"/>
                <a:gd name="connsiteY0" fmla="*/ 511423 h 504910"/>
                <a:gd name="connsiteX1" fmla="*/ 508573 w 569045"/>
                <a:gd name="connsiteY1" fmla="*/ 403709 h 504910"/>
                <a:gd name="connsiteX2" fmla="*/ 490237 w 569045"/>
                <a:gd name="connsiteY2" fmla="*/ 48168 h 504910"/>
                <a:gd name="connsiteX3" fmla="*/ 235431 w 569045"/>
                <a:gd name="connsiteY3" fmla="*/ 8406 h 504910"/>
                <a:gd name="connsiteX4" fmla="*/ 10764 w 569045"/>
                <a:gd name="connsiteY4" fmla="*/ 199220 h 504910"/>
                <a:gd name="connsiteX5" fmla="*/ 249130 w 569045"/>
                <a:gd name="connsiteY5" fmla="*/ 511423 h 504910"/>
                <a:gd name="connsiteX6" fmla="*/ 242175 w 569045"/>
                <a:gd name="connsiteY6" fmla="*/ 81197 h 504910"/>
                <a:gd name="connsiteX7" fmla="*/ 485389 w 569045"/>
                <a:gd name="connsiteY7" fmla="*/ 156093 h 504910"/>
                <a:gd name="connsiteX8" fmla="*/ 311093 w 569045"/>
                <a:gd name="connsiteY8" fmla="*/ 435266 h 504910"/>
                <a:gd name="connsiteX9" fmla="*/ 190961 w 569045"/>
                <a:gd name="connsiteY9" fmla="*/ 428955 h 504910"/>
                <a:gd name="connsiteX10" fmla="*/ 76309 w 569045"/>
                <a:gd name="connsiteY10" fmla="*/ 255392 h 504910"/>
                <a:gd name="connsiteX11" fmla="*/ 242175 w 569045"/>
                <a:gd name="connsiteY11" fmla="*/ 81197 h 504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69045" h="504910">
                  <a:moveTo>
                    <a:pt x="249130" y="511423"/>
                  </a:moveTo>
                  <a:cubicBezTo>
                    <a:pt x="345025" y="512896"/>
                    <a:pt x="447664" y="481970"/>
                    <a:pt x="508573" y="403709"/>
                  </a:cubicBezTo>
                  <a:cubicBezTo>
                    <a:pt x="606364" y="310722"/>
                    <a:pt x="605732" y="126429"/>
                    <a:pt x="490237" y="48168"/>
                  </a:cubicBezTo>
                  <a:cubicBezTo>
                    <a:pt x="418790" y="-11790"/>
                    <a:pt x="321631" y="-3375"/>
                    <a:pt x="235431" y="8406"/>
                  </a:cubicBezTo>
                  <a:cubicBezTo>
                    <a:pt x="134900" y="30917"/>
                    <a:pt x="55233" y="109178"/>
                    <a:pt x="10764" y="199220"/>
                  </a:cubicBezTo>
                  <a:cubicBezTo>
                    <a:pt x="-40450" y="343751"/>
                    <a:pt x="99703" y="508899"/>
                    <a:pt x="249130" y="511423"/>
                  </a:cubicBezTo>
                  <a:close/>
                  <a:moveTo>
                    <a:pt x="242175" y="81197"/>
                  </a:moveTo>
                  <a:cubicBezTo>
                    <a:pt x="326478" y="53848"/>
                    <a:pt x="442184" y="71099"/>
                    <a:pt x="485389" y="156093"/>
                  </a:cubicBezTo>
                  <a:cubicBezTo>
                    <a:pt x="538500" y="276009"/>
                    <a:pt x="437547" y="423906"/>
                    <a:pt x="311093" y="435266"/>
                  </a:cubicBezTo>
                  <a:cubicBezTo>
                    <a:pt x="270969" y="439590"/>
                    <a:pt x="230409" y="437459"/>
                    <a:pt x="190961" y="428955"/>
                  </a:cubicBezTo>
                  <a:cubicBezTo>
                    <a:pt x="116985" y="407917"/>
                    <a:pt x="76731" y="327552"/>
                    <a:pt x="76309" y="255392"/>
                  </a:cubicBezTo>
                  <a:cubicBezTo>
                    <a:pt x="104526" y="176583"/>
                    <a:pt x="164759" y="113326"/>
                    <a:pt x="242175" y="8119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B32AB6FD-CA1E-7D48-8EA8-F82A02A408F3}"/>
                </a:ext>
              </a:extLst>
            </p:cNvPr>
            <p:cNvSpPr/>
            <p:nvPr/>
          </p:nvSpPr>
          <p:spPr>
            <a:xfrm>
              <a:off x="259646" y="4809764"/>
              <a:ext cx="379363" cy="357645"/>
            </a:xfrm>
            <a:custGeom>
              <a:avLst/>
              <a:gdLst>
                <a:gd name="connsiteX0" fmla="*/ 4678 w 379363"/>
                <a:gd name="connsiteY0" fmla="*/ 150327 h 357645"/>
                <a:gd name="connsiteX1" fmla="*/ 50623 w 379363"/>
                <a:gd name="connsiteY1" fmla="*/ 317158 h 357645"/>
                <a:gd name="connsiteX2" fmla="*/ 377930 w 379363"/>
                <a:gd name="connsiteY2" fmla="*/ 236583 h 357645"/>
                <a:gd name="connsiteX3" fmla="*/ 163800 w 379363"/>
                <a:gd name="connsiteY3" fmla="*/ 5165 h 357645"/>
                <a:gd name="connsiteX4" fmla="*/ 4678 w 379363"/>
                <a:gd name="connsiteY4" fmla="*/ 150327 h 357645"/>
                <a:gd name="connsiteX5" fmla="*/ 147150 w 379363"/>
                <a:gd name="connsiteY5" fmla="*/ 100257 h 357645"/>
                <a:gd name="connsiteX6" fmla="*/ 288568 w 379363"/>
                <a:gd name="connsiteY6" fmla="*/ 96470 h 357645"/>
                <a:gd name="connsiteX7" fmla="*/ 290255 w 379363"/>
                <a:gd name="connsiteY7" fmla="*/ 219332 h 357645"/>
                <a:gd name="connsiteX8" fmla="*/ 100573 w 379363"/>
                <a:gd name="connsiteY8" fmla="*/ 267088 h 357645"/>
                <a:gd name="connsiteX9" fmla="*/ 146939 w 379363"/>
                <a:gd name="connsiteY9" fmla="*/ 100047 h 357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9363" h="357645">
                  <a:moveTo>
                    <a:pt x="4678" y="150327"/>
                  </a:moveTo>
                  <a:cubicBezTo>
                    <a:pt x="-7124" y="208392"/>
                    <a:pt x="1728" y="277607"/>
                    <a:pt x="50623" y="317158"/>
                  </a:cubicBezTo>
                  <a:cubicBezTo>
                    <a:pt x="156002" y="395630"/>
                    <a:pt x="321868" y="355447"/>
                    <a:pt x="377930" y="236583"/>
                  </a:cubicBezTo>
                  <a:cubicBezTo>
                    <a:pt x="428090" y="110355"/>
                    <a:pt x="287725" y="-28706"/>
                    <a:pt x="163800" y="5165"/>
                  </a:cubicBezTo>
                  <a:cubicBezTo>
                    <a:pt x="95093" y="30201"/>
                    <a:pt x="23225" y="74380"/>
                    <a:pt x="4678" y="150327"/>
                  </a:cubicBezTo>
                  <a:close/>
                  <a:moveTo>
                    <a:pt x="147150" y="100257"/>
                  </a:moveTo>
                  <a:cubicBezTo>
                    <a:pt x="193825" y="91844"/>
                    <a:pt x="241509" y="90567"/>
                    <a:pt x="288568" y="96470"/>
                  </a:cubicBezTo>
                  <a:cubicBezTo>
                    <a:pt x="297210" y="136442"/>
                    <a:pt x="309644" y="180622"/>
                    <a:pt x="290255" y="219332"/>
                  </a:cubicBezTo>
                  <a:cubicBezTo>
                    <a:pt x="250421" y="276976"/>
                    <a:pt x="161271" y="311478"/>
                    <a:pt x="100573" y="267088"/>
                  </a:cubicBezTo>
                  <a:cubicBezTo>
                    <a:pt x="53574" y="214914"/>
                    <a:pt x="86241" y="124871"/>
                    <a:pt x="146939" y="100047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07D98692-FD15-6748-A115-B02CD522F474}"/>
                </a:ext>
              </a:extLst>
            </p:cNvPr>
            <p:cNvSpPr/>
            <p:nvPr/>
          </p:nvSpPr>
          <p:spPr>
            <a:xfrm>
              <a:off x="316484" y="5260047"/>
              <a:ext cx="295060" cy="273493"/>
            </a:xfrm>
            <a:custGeom>
              <a:avLst/>
              <a:gdLst>
                <a:gd name="connsiteX0" fmla="*/ 66496 w 295060"/>
                <a:gd name="connsiteY0" fmla="*/ 15613 h 273493"/>
                <a:gd name="connsiteX1" fmla="*/ 76191 w 295060"/>
                <a:gd name="connsiteY1" fmla="*/ 260706 h 273493"/>
                <a:gd name="connsiteX2" fmla="*/ 306760 w 295060"/>
                <a:gd name="connsiteY2" fmla="*/ 98082 h 273493"/>
                <a:gd name="connsiteX3" fmla="*/ 66496 w 295060"/>
                <a:gd name="connsiteY3" fmla="*/ 15613 h 273493"/>
                <a:gd name="connsiteX4" fmla="*/ 125087 w 295060"/>
                <a:gd name="connsiteY4" fmla="*/ 212739 h 273493"/>
                <a:gd name="connsiteX5" fmla="*/ 97056 w 295060"/>
                <a:gd name="connsiteY5" fmla="*/ 86511 h 273493"/>
                <a:gd name="connsiteX6" fmla="*/ 229833 w 295060"/>
                <a:gd name="connsiteY6" fmla="*/ 86511 h 273493"/>
                <a:gd name="connsiteX7" fmla="*/ 151734 w 295060"/>
                <a:gd name="connsiteY7" fmla="*/ 210053 h 273493"/>
                <a:gd name="connsiteX8" fmla="*/ 125087 w 295060"/>
                <a:gd name="connsiteY8" fmla="*/ 212528 h 27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5060" h="273493">
                  <a:moveTo>
                    <a:pt x="66496" y="15613"/>
                  </a:moveTo>
                  <a:cubicBezTo>
                    <a:pt x="-24130" y="64211"/>
                    <a:pt x="-23287" y="220523"/>
                    <a:pt x="76191" y="260706"/>
                  </a:cubicBezTo>
                  <a:cubicBezTo>
                    <a:pt x="178408" y="328868"/>
                    <a:pt x="340481" y="218630"/>
                    <a:pt x="306760" y="98082"/>
                  </a:cubicBezTo>
                  <a:cubicBezTo>
                    <a:pt x="267348" y="7408"/>
                    <a:pt x="152485" y="-21203"/>
                    <a:pt x="66496" y="15613"/>
                  </a:cubicBezTo>
                  <a:close/>
                  <a:moveTo>
                    <a:pt x="125087" y="212739"/>
                  </a:moveTo>
                  <a:cubicBezTo>
                    <a:pt x="65653" y="200958"/>
                    <a:pt x="69868" y="126483"/>
                    <a:pt x="97056" y="86511"/>
                  </a:cubicBezTo>
                  <a:cubicBezTo>
                    <a:pt x="137943" y="63580"/>
                    <a:pt x="186417" y="78727"/>
                    <a:pt x="229833" y="86511"/>
                  </a:cubicBezTo>
                  <a:cubicBezTo>
                    <a:pt x="242443" y="142154"/>
                    <a:pt x="207477" y="197466"/>
                    <a:pt x="151734" y="210053"/>
                  </a:cubicBezTo>
                  <a:cubicBezTo>
                    <a:pt x="142996" y="212026"/>
                    <a:pt x="134039" y="212858"/>
                    <a:pt x="125087" y="212528"/>
                  </a:cubicBezTo>
                  <a:close/>
                </a:path>
              </a:pathLst>
            </a:custGeom>
            <a:grpFill/>
            <a:ln w="210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6897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0B3D2-D14F-5A49-BAD6-B24B472C409D}"/>
              </a:ext>
            </a:extLst>
          </p:cNvPr>
          <p:cNvSpPr/>
          <p:nvPr userDrawn="1"/>
        </p:nvSpPr>
        <p:spPr>
          <a:xfrm>
            <a:off x="5057555" y="457200"/>
            <a:ext cx="6397223" cy="5632371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AAC3E-3431-7C4A-B4E7-1826171C0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86F02D-2A85-1440-93FE-974A43268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768429"/>
            <a:ext cx="6172200" cy="50926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4BA2AC-FCD7-9948-89CF-3C40B64618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A23CF7-6B82-204F-895E-C9EA3E3BA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CF7318-C108-5941-B39C-47A5CD6F7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8A82EA-67F5-EE45-BC1D-8690372E3C35}"/>
              </a:ext>
            </a:extLst>
          </p:cNvPr>
          <p:cNvSpPr/>
          <p:nvPr userDrawn="1"/>
        </p:nvSpPr>
        <p:spPr>
          <a:xfrm>
            <a:off x="737222" y="437322"/>
            <a:ext cx="4172571" cy="5632371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5763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AC7F0EA-60A5-9543-BAE5-49C3F7948E3B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2E7FA1-71FD-8041-9767-38337147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D0401-B132-9743-A1BB-814C74A74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BE9A-D68F-9C40-9786-ABB468D8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01FED-CE62-0B47-A672-30D7EDCE6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33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5D4563F-17FD-264B-8E2D-523C57F7D6A8}"/>
              </a:ext>
            </a:extLst>
          </p:cNvPr>
          <p:cNvSpPr/>
          <p:nvPr userDrawn="1"/>
        </p:nvSpPr>
        <p:spPr>
          <a:xfrm>
            <a:off x="549442" y="365125"/>
            <a:ext cx="11093116" cy="5991225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1191A2-AAFB-A641-B10E-6002C7EEB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03347-4C37-A241-AD22-0C2BA7829D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531DB-82B7-F945-A89E-5CF64B21C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07D7D-8815-D347-ABD2-988D9B0D9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7661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AF4016E-7A47-F840-9869-398CFD1B469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38163" y="3897313"/>
            <a:ext cx="5257800" cy="2247900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earbook Layout 2"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E8C8C753-ADBD-804D-9E20-4DB07924B009}"/>
              </a:ext>
            </a:extLst>
          </p:cNvPr>
          <p:cNvGrpSpPr/>
          <p:nvPr userDrawn="1"/>
        </p:nvGrpSpPr>
        <p:grpSpPr>
          <a:xfrm>
            <a:off x="238876" y="92384"/>
            <a:ext cx="11714247" cy="6673231"/>
            <a:chOff x="76700" y="-2"/>
            <a:chExt cx="12038600" cy="685800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F1A8E06-ED3E-E140-ACD9-DBC82FEAFAE2}"/>
                </a:ext>
              </a:extLst>
            </p:cNvPr>
            <p:cNvSpPr/>
            <p:nvPr userDrawn="1"/>
          </p:nvSpPr>
          <p:spPr>
            <a:xfrm rot="16200000">
              <a:off x="-342650" y="419348"/>
              <a:ext cx="6858000" cy="6019300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0FA4CC-D5BD-594A-A727-1F2E6A53EA60}"/>
                </a:ext>
              </a:extLst>
            </p:cNvPr>
            <p:cNvSpPr/>
            <p:nvPr userDrawn="1"/>
          </p:nvSpPr>
          <p:spPr>
            <a:xfrm rot="5400000">
              <a:off x="5676650" y="419352"/>
              <a:ext cx="6858000" cy="6019301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2800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BD7BC1-DD69-2743-A691-FAC010576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8538" y="365125"/>
            <a:ext cx="5257798" cy="717717"/>
          </a:xfrm>
        </p:spPr>
        <p:txBody>
          <a:bodyPr>
            <a:normAutofit/>
          </a:bodyPr>
          <a:lstStyle>
            <a:lvl1pPr>
              <a:defRPr sz="2800" b="1" i="1"/>
            </a:lvl1pPr>
          </a:lstStyle>
          <a:p>
            <a:r>
              <a:rPr lang="en-US" dirty="0"/>
              <a:t>Add Title Here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6772B5-172C-1C4B-ACCC-6F359A0E4B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1B683A-0176-FB4C-BCB8-5CD00A26B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D904BE-5BEF-3C40-AE5F-DF5ADE2DF96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8538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F19A0B52-0F10-BF4E-AF45-C408648123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895739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BCA3A66B-BDCB-A745-8053-0C77C2FE02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52940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58016F2-60AF-8B49-ADE8-5D3C51F43B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10141" y="1360488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0B881EC6-0858-9B4D-9FAD-9563B66325B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05563" y="365124"/>
            <a:ext cx="5257800" cy="5026025"/>
          </a:xfrm>
          <a:prstGeom prst="ellipse">
            <a:avLst/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FE32121-CFE6-1245-A133-5E09F00BF6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00800" y="5524500"/>
            <a:ext cx="5253038" cy="620713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Caption here…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43363685-F905-4944-AA4B-5106055F9C8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163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5969D5F5-7817-9145-9876-63C2075DDFD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95595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2383A6F4-B41E-AC44-8F69-4218E6CCD32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252796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D94CB23E-F2EC-C347-B018-3BAFDBC62A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09997" y="3089275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86E466-B2D0-B643-8031-EC19951E3EA3}"/>
              </a:ext>
            </a:extLst>
          </p:cNvPr>
          <p:cNvCxnSpPr/>
          <p:nvPr userDrawn="1"/>
        </p:nvCxnSpPr>
        <p:spPr>
          <a:xfrm>
            <a:off x="512659" y="1082842"/>
            <a:ext cx="5257800" cy="0"/>
          </a:xfrm>
          <a:prstGeom prst="line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icture Placeholder 8">
            <a:extLst>
              <a:ext uri="{FF2B5EF4-FFF2-40B4-BE49-F238E27FC236}">
                <a16:creationId xmlns:a16="http://schemas.microsoft.com/office/drawing/2014/main" id="{086D63F8-886A-D342-9D10-22B521ED566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549320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8">
            <a:extLst>
              <a:ext uri="{FF2B5EF4-FFF2-40B4-BE49-F238E27FC236}">
                <a16:creationId xmlns:a16="http://schemas.microsoft.com/office/drawing/2014/main" id="{301C3479-8B49-A445-9A29-CF3C712D39F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1906521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8">
            <a:extLst>
              <a:ext uri="{FF2B5EF4-FFF2-40B4-BE49-F238E27FC236}">
                <a16:creationId xmlns:a16="http://schemas.microsoft.com/office/drawing/2014/main" id="{E5890CAF-71F1-9840-87C1-1313250B6561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3263722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9" name="Picture Placeholder 8">
            <a:extLst>
              <a:ext uri="{FF2B5EF4-FFF2-40B4-BE49-F238E27FC236}">
                <a16:creationId xmlns:a16="http://schemas.microsoft.com/office/drawing/2014/main" id="{D9FEC596-FD7E-9345-A49D-4A03FA399009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620923" y="3902076"/>
            <a:ext cx="1160318" cy="1595437"/>
          </a:xfrm>
          <a:prstGeom prst="roundRect">
            <a:avLst>
              <a:gd name="adj" fmla="val 21665"/>
            </a:avLst>
          </a:prstGeom>
          <a:pattFill prst="ltUpDiag">
            <a:fgClr>
              <a:schemeClr val="accent6">
                <a:lumMod val="50000"/>
              </a:schemeClr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24">
            <a:extLst>
              <a:ext uri="{FF2B5EF4-FFF2-40B4-BE49-F238E27FC236}">
                <a16:creationId xmlns:a16="http://schemas.microsoft.com/office/drawing/2014/main" id="{389F30A9-EB20-844A-A3A5-0E9A8CF4C69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48945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1" name="Text Placeholder 24">
            <a:extLst>
              <a:ext uri="{FF2B5EF4-FFF2-40B4-BE49-F238E27FC236}">
                <a16:creationId xmlns:a16="http://schemas.microsoft.com/office/drawing/2014/main" id="{AC94CA56-76BE-B447-BF11-8E6B051D763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906377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2" name="Text Placeholder 24">
            <a:extLst>
              <a:ext uri="{FF2B5EF4-FFF2-40B4-BE49-F238E27FC236}">
                <a16:creationId xmlns:a16="http://schemas.microsoft.com/office/drawing/2014/main" id="{A9E62813-BCF0-704F-898D-EDF850FE655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263578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C497F8B7-3914-2642-800B-B479D70310E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620779" y="5630863"/>
            <a:ext cx="1160462" cy="568325"/>
          </a:xfrm>
        </p:spPr>
        <p:txBody>
          <a:bodyPr/>
          <a:lstStyle>
            <a:lvl1pPr marL="0" indent="0" algn="ctr">
              <a:buNone/>
              <a:defRPr sz="1400" i="1"/>
            </a:lvl1pPr>
            <a:lvl2pPr marL="457200" indent="0">
              <a:buNone/>
              <a:defRPr sz="1400" i="1"/>
            </a:lvl2pPr>
            <a:lvl3pPr marL="914400" indent="0">
              <a:buNone/>
              <a:defRPr sz="1400" i="1"/>
            </a:lvl3pPr>
            <a:lvl4pPr marL="1371600" indent="0">
              <a:buNone/>
              <a:defRPr sz="1400" i="1"/>
            </a:lvl4pPr>
            <a:lvl5pPr marL="1828800" indent="0">
              <a:buNone/>
              <a:defRPr sz="1400" i="1"/>
            </a:lvl5pPr>
          </a:lstStyle>
          <a:p>
            <a:pPr lvl="0"/>
            <a:r>
              <a:rPr lang="en-US" dirty="0"/>
              <a:t>Caption, Name</a:t>
            </a:r>
          </a:p>
        </p:txBody>
      </p:sp>
    </p:spTree>
    <p:extLst>
      <p:ext uri="{BB962C8B-B14F-4D97-AF65-F5344CB8AC3E}">
        <p14:creationId xmlns:p14="http://schemas.microsoft.com/office/powerpoint/2010/main" val="27778345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DAC7D6-F8D8-B540-97A4-F04833B392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DF4704-C42B-1E43-90A6-2764A7E9D5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65710" y="1090619"/>
            <a:ext cx="5584371" cy="1325563"/>
          </a:xfrm>
        </p:spPr>
        <p:txBody>
          <a:bodyPr>
            <a:normAutofit/>
          </a:bodyPr>
          <a:lstStyle>
            <a:lvl1pPr algn="ctr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CLASS OF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DFC937-0319-374C-9149-4806EF00A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6949" y="6356350"/>
            <a:ext cx="7315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537BC7-B241-D243-BD2C-ADBA5136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24F3BD-A773-234A-AC0A-C01EBFCA0BA8}"/>
              </a:ext>
            </a:extLst>
          </p:cNvPr>
          <p:cNvSpPr/>
          <p:nvPr userDrawn="1"/>
        </p:nvSpPr>
        <p:spPr>
          <a:xfrm>
            <a:off x="2939143" y="718457"/>
            <a:ext cx="6204858" cy="5290457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33FE9B6-6490-594F-BB58-358E866E69D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65488" y="2610985"/>
            <a:ext cx="5584825" cy="1830834"/>
          </a:xfrm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4400" b="1">
                <a:gradFill flip="none" rotWithShape="1"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3000">
                      <a:schemeClr val="accent3"/>
                    </a:gs>
                    <a:gs pos="100000">
                      <a:schemeClr val="accent3">
                        <a:lumMod val="75000"/>
                      </a:schemeClr>
                    </a:gs>
                  </a:gsLst>
                  <a:lin ang="13500000" scaled="1"/>
                  <a:tileRect/>
                </a:gradFill>
                <a:latin typeface="Lucida Handwriting" panose="03010101010101010101" pitchFamily="66" charset="77"/>
              </a:defRPr>
            </a:lvl1pPr>
          </a:lstStyle>
          <a:p>
            <a:pPr lvl="0"/>
            <a:r>
              <a:rPr lang="en-US" dirty="0"/>
              <a:t>2000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0C2829C-2ACB-3647-9AE7-3AAB827CE66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65488" y="4452484"/>
            <a:ext cx="5584825" cy="1153432"/>
          </a:xfrm>
        </p:spPr>
        <p:txBody>
          <a:bodyPr>
            <a:normAutofit/>
          </a:bodyPr>
          <a:lstStyle>
            <a:lvl1pPr marL="0" indent="0" algn="ctr">
              <a:buNone/>
              <a:defRPr sz="7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REUNION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6380CF68-3E23-EA4E-B0AC-C4A2EDCAAA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433868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9">
            <a:extLst>
              <a:ext uri="{FF2B5EF4-FFF2-40B4-BE49-F238E27FC236}">
                <a16:creationId xmlns:a16="http://schemas.microsoft.com/office/drawing/2014/main" id="{E68DF7C5-7C70-314B-BD08-2AA6B9867FB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391364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19">
            <a:extLst>
              <a:ext uri="{FF2B5EF4-FFF2-40B4-BE49-F238E27FC236}">
                <a16:creationId xmlns:a16="http://schemas.microsoft.com/office/drawing/2014/main" id="{65A91769-5105-CC41-B8DF-34D0476724D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438042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03977DDA-278B-BD4F-8E8D-286260DC59F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89153">
            <a:off x="10335207" y="4280265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7763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1556345" y="1636964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4629083" y="1717623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238081">
            <a:off x="7744133" y="1666980"/>
            <a:ext cx="2945392" cy="3941004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FF82F90-F22A-0C42-A7A8-84B2707B7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0878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Pictu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19">
            <a:extLst>
              <a:ext uri="{FF2B5EF4-FFF2-40B4-BE49-F238E27FC236}">
                <a16:creationId xmlns:a16="http://schemas.microsoft.com/office/drawing/2014/main" id="{B1D0784C-8D97-DD49-9255-A848055F69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744459" y="1625059"/>
            <a:ext cx="2210727" cy="2958005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9">
            <a:extLst>
              <a:ext uri="{FF2B5EF4-FFF2-40B4-BE49-F238E27FC236}">
                <a16:creationId xmlns:a16="http://schemas.microsoft.com/office/drawing/2014/main" id="{007E573D-E86E-994E-B23C-128AEFB4DB4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160824">
            <a:off x="3992999" y="1643516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19">
            <a:extLst>
              <a:ext uri="{FF2B5EF4-FFF2-40B4-BE49-F238E27FC236}">
                <a16:creationId xmlns:a16="http://schemas.microsoft.com/office/drawing/2014/main" id="{FADAA6C0-5C53-2A47-99E0-BE92CFC09B4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375353">
            <a:off x="2265441" y="289633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Picture Placeholder 19">
            <a:extLst>
              <a:ext uri="{FF2B5EF4-FFF2-40B4-BE49-F238E27FC236}">
                <a16:creationId xmlns:a16="http://schemas.microsoft.com/office/drawing/2014/main" id="{C4DDD8F0-D18E-2840-A6EC-92ADEB43C59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225846">
            <a:off x="5717644" y="2845428"/>
            <a:ext cx="2283253" cy="3055047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418637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942380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418637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942379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Picture Placeholder 19">
            <a:extLst>
              <a:ext uri="{FF2B5EF4-FFF2-40B4-BE49-F238E27FC236}">
                <a16:creationId xmlns:a16="http://schemas.microsoft.com/office/drawing/2014/main" id="{BD5E0A73-DAB8-0440-9702-5FF4ACFB83F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551175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9230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BA44E62B-C69F-144A-AE38-D1357071C64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688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C53BE7A-A0EF-4947-950B-662AD41508AA}"/>
              </a:ext>
            </a:extLst>
          </p:cNvPr>
          <p:cNvSpPr/>
          <p:nvPr userDrawn="1"/>
        </p:nvSpPr>
        <p:spPr>
          <a:xfrm rot="5400000">
            <a:off x="457861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ight Triangle 16">
            <a:extLst>
              <a:ext uri="{FF2B5EF4-FFF2-40B4-BE49-F238E27FC236}">
                <a16:creationId xmlns:a16="http://schemas.microsoft.com/office/drawing/2014/main" id="{8312B17B-3762-7347-B600-E118C1F7F93D}"/>
              </a:ext>
            </a:extLst>
          </p:cNvPr>
          <p:cNvSpPr/>
          <p:nvPr userDrawn="1"/>
        </p:nvSpPr>
        <p:spPr>
          <a:xfrm rot="16200000">
            <a:off x="7102353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C5BE456-3804-9B4A-BFCE-D5BD21B1DCA8}"/>
              </a:ext>
            </a:extLst>
          </p:cNvPr>
          <p:cNvSpPr/>
          <p:nvPr userDrawn="1"/>
        </p:nvSpPr>
        <p:spPr>
          <a:xfrm>
            <a:off x="457861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E115935-5A9C-D249-9D68-246DCC1EDEF7}"/>
              </a:ext>
            </a:extLst>
          </p:cNvPr>
          <p:cNvSpPr/>
          <p:nvPr userDrawn="1"/>
        </p:nvSpPr>
        <p:spPr>
          <a:xfrm rot="10800000">
            <a:off x="710235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8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3660101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8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66010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E90F4C32-CF71-5D41-B2D2-74D2D248DFD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71114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B9C46B23-23AC-7D42-B762-D437F20E2C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53396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53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43FD4-0AEC-DDC9-796B-35C1B5AAE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85CA5-A561-A397-87E9-8CDD76A0A5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79B76-0060-4F31-B5C4-639C4FD01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91C943-2BEC-D37E-4441-89A05BAC3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6A09E0-A241-4705-F1F5-E6B3CE06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6FDC48-6906-5E85-38F3-45BF255B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377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Bad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19">
            <a:extLst>
              <a:ext uri="{FF2B5EF4-FFF2-40B4-BE49-F238E27FC236}">
                <a16:creationId xmlns:a16="http://schemas.microsoft.com/office/drawing/2014/main" id="{65A83157-0EB6-A64A-8EFF-CF63830C65B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4784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9">
            <a:extLst>
              <a:ext uri="{FF2B5EF4-FFF2-40B4-BE49-F238E27FC236}">
                <a16:creationId xmlns:a16="http://schemas.microsoft.com/office/drawing/2014/main" id="{3D53D72A-ADD9-7149-9FE2-2CD78C432E2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4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D1F961-BDAE-884D-A296-E79D64531A6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 rot="19936970">
            <a:off x="2556972" y="3712091"/>
            <a:ext cx="2562143" cy="2476032"/>
          </a:xfrm>
          <a:prstGeom prst="star12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4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en-US" dirty="0"/>
              <a:t>Badge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384175" y="1555024"/>
            <a:ext cx="3423651" cy="218545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536" y="1743035"/>
            <a:ext cx="3224927" cy="179149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5285327" y="4171197"/>
            <a:ext cx="2572456" cy="164079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4688" y="4359208"/>
            <a:ext cx="2323776" cy="1282082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57775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6FEA26AA-7374-2148-A084-7F7734CDF12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89993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E8F7D895-2D3C-2143-A98A-1281B06EF0E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153399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981E960F-D78C-B54D-8123-5FFFEE931D66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47135EDB-9CC3-684F-9F0F-53154BE78F6B}"/>
              </a:ext>
            </a:extLst>
          </p:cNvPr>
          <p:cNvSpPr/>
          <p:nvPr userDrawn="1"/>
        </p:nvSpPr>
        <p:spPr>
          <a:xfrm rot="16200000">
            <a:off x="10544605" y="5125265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4A470C9A-DA36-6348-85D5-831C62ABD3D5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73EAAB1C-F5CA-144E-A13F-ED501A9107BE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0D69352-97F4-5243-ABCC-81B536E2D031}"/>
              </a:ext>
            </a:extLst>
          </p:cNvPr>
          <p:cNvSpPr/>
          <p:nvPr userDrawn="1"/>
        </p:nvSpPr>
        <p:spPr>
          <a:xfrm>
            <a:off x="4171137" y="2332729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8504DDA-A42A-6842-9679-DFD8C3D4DAE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70498" y="2520740"/>
            <a:ext cx="3224927" cy="82126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1A34AF-C436-D14B-B6D0-3C513F29500C}"/>
              </a:ext>
            </a:extLst>
          </p:cNvPr>
          <p:cNvSpPr/>
          <p:nvPr userDrawn="1"/>
        </p:nvSpPr>
        <p:spPr>
          <a:xfrm>
            <a:off x="4591947" y="3776172"/>
            <a:ext cx="3423651" cy="1191298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28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FB7F00DA-0E43-A540-8E5B-BE0B4D14E79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1308" y="3964183"/>
            <a:ext cx="3224927" cy="760711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eiusod</a:t>
            </a:r>
            <a:r>
              <a:rPr lang="en-US" dirty="0"/>
              <a:t>.</a:t>
            </a:r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17119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s with Caption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619613"/>
          </a:xfrm>
        </p:spPr>
        <p:txBody>
          <a:bodyPr>
            <a:normAutofit/>
          </a:bodyPr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19">
            <a:extLst>
              <a:ext uri="{FF2B5EF4-FFF2-40B4-BE49-F238E27FC236}">
                <a16:creationId xmlns:a16="http://schemas.microsoft.com/office/drawing/2014/main" id="{7732D9AA-C1C1-124A-9B37-D6EE251065E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23304" y="1700286"/>
            <a:ext cx="2945392" cy="3941004"/>
          </a:xfrm>
          <a:prstGeom prst="ellipse">
            <a:avLst/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960670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960670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348441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EE45FA69-9316-CE40-845A-B3958BA8DB22}"/>
              </a:ext>
            </a:extLst>
          </p:cNvPr>
          <p:cNvSpPr/>
          <p:nvPr userDrawn="1"/>
        </p:nvSpPr>
        <p:spPr>
          <a:xfrm rot="16200000">
            <a:off x="348441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ight Triangle 27">
            <a:extLst>
              <a:ext uri="{FF2B5EF4-FFF2-40B4-BE49-F238E27FC236}">
                <a16:creationId xmlns:a16="http://schemas.microsoft.com/office/drawing/2014/main" id="{EE154151-6D82-8C4E-9A90-2555A5477210}"/>
              </a:ext>
            </a:extLst>
          </p:cNvPr>
          <p:cNvSpPr/>
          <p:nvPr userDrawn="1"/>
        </p:nvSpPr>
        <p:spPr>
          <a:xfrm rot="5400000">
            <a:off x="8020862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B8E16D52-3E0B-7641-9442-49EE82D78A19}"/>
              </a:ext>
            </a:extLst>
          </p:cNvPr>
          <p:cNvSpPr/>
          <p:nvPr userDrawn="1"/>
        </p:nvSpPr>
        <p:spPr>
          <a:xfrm>
            <a:off x="8020862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775DCCAA-5A0D-454B-B59A-452EAF23C233}"/>
              </a:ext>
            </a:extLst>
          </p:cNvPr>
          <p:cNvSpPr/>
          <p:nvPr userDrawn="1"/>
        </p:nvSpPr>
        <p:spPr>
          <a:xfrm rot="10800000">
            <a:off x="10544604" y="1529586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ight Triangle 32">
            <a:extLst>
              <a:ext uri="{FF2B5EF4-FFF2-40B4-BE49-F238E27FC236}">
                <a16:creationId xmlns:a16="http://schemas.microsoft.com/office/drawing/2014/main" id="{E2E62FD6-7345-D847-9579-32E5DB629FBF}"/>
              </a:ext>
            </a:extLst>
          </p:cNvPr>
          <p:cNvSpPr/>
          <p:nvPr userDrawn="1"/>
        </p:nvSpPr>
        <p:spPr>
          <a:xfrm rot="16200000">
            <a:off x="10544604" y="5125264"/>
            <a:ext cx="686725" cy="686725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Picture Placeholder 19">
            <a:extLst>
              <a:ext uri="{FF2B5EF4-FFF2-40B4-BE49-F238E27FC236}">
                <a16:creationId xmlns:a16="http://schemas.microsoft.com/office/drawing/2014/main" id="{A295112E-917E-2146-9FC6-21EE051E869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093207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9">
            <a:extLst>
              <a:ext uri="{FF2B5EF4-FFF2-40B4-BE49-F238E27FC236}">
                <a16:creationId xmlns:a16="http://schemas.microsoft.com/office/drawing/2014/main" id="{C2C0BCCA-9BCF-074E-A996-D07AB48BFF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49990" y="1700286"/>
            <a:ext cx="2945392" cy="3941004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16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Picture Albu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4008"/>
            <a:ext cx="10515600" cy="11779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id="{ABEA8ECF-290B-1B46-9F67-AD63A3163FBD}"/>
              </a:ext>
            </a:extLst>
          </p:cNvPr>
          <p:cNvSpPr/>
          <p:nvPr userDrawn="1"/>
        </p:nvSpPr>
        <p:spPr>
          <a:xfrm rot="5400000">
            <a:off x="113635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ight Triangle 21">
            <a:extLst>
              <a:ext uri="{FF2B5EF4-FFF2-40B4-BE49-F238E27FC236}">
                <a16:creationId xmlns:a16="http://schemas.microsoft.com/office/drawing/2014/main" id="{5135E4F3-9AB0-DD42-BE62-233B923A3E79}"/>
              </a:ext>
            </a:extLst>
          </p:cNvPr>
          <p:cNvSpPr/>
          <p:nvPr userDrawn="1"/>
        </p:nvSpPr>
        <p:spPr>
          <a:xfrm rot="16200000">
            <a:off x="2792474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9FA50D01-863F-F949-9FDE-94DC2AD079A5}"/>
              </a:ext>
            </a:extLst>
          </p:cNvPr>
          <p:cNvSpPr/>
          <p:nvPr userDrawn="1"/>
        </p:nvSpPr>
        <p:spPr>
          <a:xfrm>
            <a:off x="1136357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id="{21A330CB-07AF-E24E-BB77-D057DF664563}"/>
              </a:ext>
            </a:extLst>
          </p:cNvPr>
          <p:cNvSpPr/>
          <p:nvPr userDrawn="1"/>
        </p:nvSpPr>
        <p:spPr>
          <a:xfrm rot="10800000">
            <a:off x="2791215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Triangle 28">
            <a:extLst>
              <a:ext uri="{FF2B5EF4-FFF2-40B4-BE49-F238E27FC236}">
                <a16:creationId xmlns:a16="http://schemas.microsoft.com/office/drawing/2014/main" id="{F2356FBD-C2E4-2245-A731-160181B9F303}"/>
              </a:ext>
            </a:extLst>
          </p:cNvPr>
          <p:cNvSpPr/>
          <p:nvPr userDrawn="1"/>
        </p:nvSpPr>
        <p:spPr>
          <a:xfrm rot="5400000">
            <a:off x="34092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ight Triangle 29">
            <a:extLst>
              <a:ext uri="{FF2B5EF4-FFF2-40B4-BE49-F238E27FC236}">
                <a16:creationId xmlns:a16="http://schemas.microsoft.com/office/drawing/2014/main" id="{16207540-1D3C-784F-A06C-C644E6961C6A}"/>
              </a:ext>
            </a:extLst>
          </p:cNvPr>
          <p:cNvSpPr/>
          <p:nvPr userDrawn="1"/>
        </p:nvSpPr>
        <p:spPr>
          <a:xfrm rot="16200000">
            <a:off x="50654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ight Triangle 30">
            <a:extLst>
              <a:ext uri="{FF2B5EF4-FFF2-40B4-BE49-F238E27FC236}">
                <a16:creationId xmlns:a16="http://schemas.microsoft.com/office/drawing/2014/main" id="{5951AA44-0B00-5E47-8E79-2FED52220ECC}"/>
              </a:ext>
            </a:extLst>
          </p:cNvPr>
          <p:cNvSpPr/>
          <p:nvPr userDrawn="1"/>
        </p:nvSpPr>
        <p:spPr>
          <a:xfrm>
            <a:off x="34092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ight Triangle 31">
            <a:extLst>
              <a:ext uri="{FF2B5EF4-FFF2-40B4-BE49-F238E27FC236}">
                <a16:creationId xmlns:a16="http://schemas.microsoft.com/office/drawing/2014/main" id="{2E4C4CB0-2485-534F-906D-9222FDA7C48D}"/>
              </a:ext>
            </a:extLst>
          </p:cNvPr>
          <p:cNvSpPr/>
          <p:nvPr userDrawn="1"/>
        </p:nvSpPr>
        <p:spPr>
          <a:xfrm rot="10800000">
            <a:off x="50641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7447C1F-0DF9-D64F-A42A-951E20151A4F}"/>
              </a:ext>
            </a:extLst>
          </p:cNvPr>
          <p:cNvSpPr/>
          <p:nvPr userDrawn="1"/>
        </p:nvSpPr>
        <p:spPr>
          <a:xfrm>
            <a:off x="838200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ight Triangle 45">
            <a:extLst>
              <a:ext uri="{FF2B5EF4-FFF2-40B4-BE49-F238E27FC236}">
                <a16:creationId xmlns:a16="http://schemas.microsoft.com/office/drawing/2014/main" id="{B75731F6-5EF7-1740-BB01-95E03DB6A7F9}"/>
              </a:ext>
            </a:extLst>
          </p:cNvPr>
          <p:cNvSpPr/>
          <p:nvPr userDrawn="1"/>
        </p:nvSpPr>
        <p:spPr>
          <a:xfrm rot="5400000">
            <a:off x="6580398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ight Triangle 46">
            <a:extLst>
              <a:ext uri="{FF2B5EF4-FFF2-40B4-BE49-F238E27FC236}">
                <a16:creationId xmlns:a16="http://schemas.microsoft.com/office/drawing/2014/main" id="{DC9FEFA4-860E-F744-9F8D-A473CD088C65}"/>
              </a:ext>
            </a:extLst>
          </p:cNvPr>
          <p:cNvSpPr/>
          <p:nvPr userDrawn="1"/>
        </p:nvSpPr>
        <p:spPr>
          <a:xfrm rot="16200000">
            <a:off x="8236515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ight Triangle 47">
            <a:extLst>
              <a:ext uri="{FF2B5EF4-FFF2-40B4-BE49-F238E27FC236}">
                <a16:creationId xmlns:a16="http://schemas.microsoft.com/office/drawing/2014/main" id="{69674504-5E7B-4F41-B49E-E271B86C2365}"/>
              </a:ext>
            </a:extLst>
          </p:cNvPr>
          <p:cNvSpPr/>
          <p:nvPr userDrawn="1"/>
        </p:nvSpPr>
        <p:spPr>
          <a:xfrm>
            <a:off x="6580398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ight Triangle 48">
            <a:extLst>
              <a:ext uri="{FF2B5EF4-FFF2-40B4-BE49-F238E27FC236}">
                <a16:creationId xmlns:a16="http://schemas.microsoft.com/office/drawing/2014/main" id="{67C71847-1A34-4649-9A2D-BBB2D1461C0A}"/>
              </a:ext>
            </a:extLst>
          </p:cNvPr>
          <p:cNvSpPr/>
          <p:nvPr userDrawn="1"/>
        </p:nvSpPr>
        <p:spPr>
          <a:xfrm rot="10800000">
            <a:off x="8235256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Triangle 50">
            <a:extLst>
              <a:ext uri="{FF2B5EF4-FFF2-40B4-BE49-F238E27FC236}">
                <a16:creationId xmlns:a16="http://schemas.microsoft.com/office/drawing/2014/main" id="{A4EA52BD-3986-774C-AA91-43590E4BAB91}"/>
              </a:ext>
            </a:extLst>
          </p:cNvPr>
          <p:cNvSpPr/>
          <p:nvPr userDrawn="1"/>
        </p:nvSpPr>
        <p:spPr>
          <a:xfrm rot="5400000">
            <a:off x="8853339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084FD770-A592-3C48-8A85-BCE868D6F9E2}"/>
              </a:ext>
            </a:extLst>
          </p:cNvPr>
          <p:cNvSpPr/>
          <p:nvPr userDrawn="1"/>
        </p:nvSpPr>
        <p:spPr>
          <a:xfrm rot="16200000">
            <a:off x="10509456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ight Triangle 52">
            <a:extLst>
              <a:ext uri="{FF2B5EF4-FFF2-40B4-BE49-F238E27FC236}">
                <a16:creationId xmlns:a16="http://schemas.microsoft.com/office/drawing/2014/main" id="{BE80EB22-0A46-6349-81B8-AFAE5CF9C661}"/>
              </a:ext>
            </a:extLst>
          </p:cNvPr>
          <p:cNvSpPr/>
          <p:nvPr userDrawn="1"/>
        </p:nvSpPr>
        <p:spPr>
          <a:xfrm>
            <a:off x="8853339" y="4666536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Triangle 53">
            <a:extLst>
              <a:ext uri="{FF2B5EF4-FFF2-40B4-BE49-F238E27FC236}">
                <a16:creationId xmlns:a16="http://schemas.microsoft.com/office/drawing/2014/main" id="{81C3E605-50B6-CB4E-A6DA-3D4D4764EBE2}"/>
              </a:ext>
            </a:extLst>
          </p:cNvPr>
          <p:cNvSpPr/>
          <p:nvPr userDrawn="1"/>
        </p:nvSpPr>
        <p:spPr>
          <a:xfrm rot="10800000">
            <a:off x="10508197" y="2363021"/>
            <a:ext cx="421649" cy="421649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C269898-6613-254A-B0D1-AD8A978613EF}"/>
              </a:ext>
            </a:extLst>
          </p:cNvPr>
          <p:cNvSpPr/>
          <p:nvPr userDrawn="1"/>
        </p:nvSpPr>
        <p:spPr>
          <a:xfrm>
            <a:off x="6282241" y="1976878"/>
            <a:ext cx="5013345" cy="346621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Picture Placeholder 19">
            <a:extLst>
              <a:ext uri="{FF2B5EF4-FFF2-40B4-BE49-F238E27FC236}">
                <a16:creationId xmlns:a16="http://schemas.microsoft.com/office/drawing/2014/main" id="{113F24E9-08B5-6346-A109-6241733EB48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1246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8" name="Picture Placeholder 19">
            <a:extLst>
              <a:ext uri="{FF2B5EF4-FFF2-40B4-BE49-F238E27FC236}">
                <a16:creationId xmlns:a16="http://schemas.microsoft.com/office/drawing/2014/main" id="{19475D1B-FF9F-AD46-BB5A-A16710B2A27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532892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9" name="Picture Placeholder 19">
            <a:extLst>
              <a:ext uri="{FF2B5EF4-FFF2-40B4-BE49-F238E27FC236}">
                <a16:creationId xmlns:a16="http://schemas.microsoft.com/office/drawing/2014/main" id="{10639A2D-1F48-E24F-8B9B-2D5AC85B962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706384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0" name="Picture Placeholder 19">
            <a:extLst>
              <a:ext uri="{FF2B5EF4-FFF2-40B4-BE49-F238E27FC236}">
                <a16:creationId xmlns:a16="http://schemas.microsoft.com/office/drawing/2014/main" id="{8F25AFCA-4A9C-064A-A242-2ED96CE38A7C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86121" y="2477879"/>
            <a:ext cx="1857798" cy="2485778"/>
          </a:xfrm>
          <a:prstGeom prst="snip2DiagRect">
            <a:avLst>
              <a:gd name="adj1" fmla="val 15468"/>
              <a:gd name="adj2" fmla="val 15317"/>
            </a:avLst>
          </a:prstGeo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/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913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aphic 14">
            <a:extLst>
              <a:ext uri="{FF2B5EF4-FFF2-40B4-BE49-F238E27FC236}">
                <a16:creationId xmlns:a16="http://schemas.microsoft.com/office/drawing/2014/main" id="{98BB3396-B1E2-B448-A202-09209C54C65D}"/>
              </a:ext>
            </a:extLst>
          </p:cNvPr>
          <p:cNvGrpSpPr/>
          <p:nvPr/>
        </p:nvGrpSpPr>
        <p:grpSpPr>
          <a:xfrm>
            <a:off x="3325767" y="1472999"/>
            <a:ext cx="5540466" cy="4102750"/>
            <a:chOff x="5092700" y="2686050"/>
            <a:chExt cx="2006600" cy="1485900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FF84B2D-D740-B142-80E5-8DFE4AB03DDA}"/>
                </a:ext>
              </a:extLst>
            </p:cNvPr>
            <p:cNvSpPr/>
            <p:nvPr/>
          </p:nvSpPr>
          <p:spPr>
            <a:xfrm>
              <a:off x="5149760" y="2841307"/>
              <a:ext cx="732266" cy="1057275"/>
            </a:xfrm>
            <a:custGeom>
              <a:avLst/>
              <a:gdLst>
                <a:gd name="connsiteX0" fmla="*/ 368035 w 732266"/>
                <a:gd name="connsiteY0" fmla="*/ 1059180 h 1057275"/>
                <a:gd name="connsiteX1" fmla="*/ 226337 w 732266"/>
                <a:gd name="connsiteY1" fmla="*/ 1031558 h 1057275"/>
                <a:gd name="connsiteX2" fmla="*/ 107462 w 732266"/>
                <a:gd name="connsiteY2" fmla="*/ 950595 h 1057275"/>
                <a:gd name="connsiteX3" fmla="*/ 26628 w 732266"/>
                <a:gd name="connsiteY3" fmla="*/ 831533 h 1057275"/>
                <a:gd name="connsiteX4" fmla="*/ 0 w 732266"/>
                <a:gd name="connsiteY4" fmla="*/ 690563 h 1057275"/>
                <a:gd name="connsiteX5" fmla="*/ 233945 w 732266"/>
                <a:gd name="connsiteY5" fmla="*/ 690563 h 1057275"/>
                <a:gd name="connsiteX6" fmla="*/ 271985 w 732266"/>
                <a:gd name="connsiteY6" fmla="*/ 786765 h 1057275"/>
                <a:gd name="connsiteX7" fmla="*/ 368035 w 732266"/>
                <a:gd name="connsiteY7" fmla="*/ 824865 h 1057275"/>
                <a:gd name="connsiteX8" fmla="*/ 463135 w 732266"/>
                <a:gd name="connsiteY8" fmla="*/ 786765 h 1057275"/>
                <a:gd name="connsiteX9" fmla="*/ 503077 w 732266"/>
                <a:gd name="connsiteY9" fmla="*/ 690563 h 1057275"/>
                <a:gd name="connsiteX10" fmla="*/ 463135 w 732266"/>
                <a:gd name="connsiteY10" fmla="*/ 595313 h 1057275"/>
                <a:gd name="connsiteX11" fmla="*/ 368035 w 732266"/>
                <a:gd name="connsiteY11" fmla="*/ 555308 h 1057275"/>
                <a:gd name="connsiteX12" fmla="*/ 59913 w 732266"/>
                <a:gd name="connsiteY12" fmla="*/ 557213 h 1057275"/>
                <a:gd name="connsiteX13" fmla="*/ 59913 w 732266"/>
                <a:gd name="connsiteY13" fmla="*/ 0 h 1057275"/>
                <a:gd name="connsiteX14" fmla="*/ 659040 w 732266"/>
                <a:gd name="connsiteY14" fmla="*/ 0 h 1057275"/>
                <a:gd name="connsiteX15" fmla="*/ 659040 w 732266"/>
                <a:gd name="connsiteY15" fmla="*/ 234315 h 1057275"/>
                <a:gd name="connsiteX16" fmla="*/ 293858 w 732266"/>
                <a:gd name="connsiteY16" fmla="*/ 234315 h 1057275"/>
                <a:gd name="connsiteX17" fmla="*/ 293858 w 732266"/>
                <a:gd name="connsiteY17" fmla="*/ 320993 h 1057275"/>
                <a:gd name="connsiteX18" fmla="*/ 369937 w 732266"/>
                <a:gd name="connsiteY18" fmla="*/ 320993 h 1057275"/>
                <a:gd name="connsiteX19" fmla="*/ 511635 w 732266"/>
                <a:gd name="connsiteY19" fmla="*/ 348615 h 1057275"/>
                <a:gd name="connsiteX20" fmla="*/ 631461 w 732266"/>
                <a:gd name="connsiteY20" fmla="*/ 427673 h 1057275"/>
                <a:gd name="connsiteX21" fmla="*/ 710393 w 732266"/>
                <a:gd name="connsiteY21" fmla="*/ 547688 h 1057275"/>
                <a:gd name="connsiteX22" fmla="*/ 737972 w 732266"/>
                <a:gd name="connsiteY22" fmla="*/ 688658 h 1057275"/>
                <a:gd name="connsiteX23" fmla="*/ 710393 w 732266"/>
                <a:gd name="connsiteY23" fmla="*/ 830580 h 1057275"/>
                <a:gd name="connsiteX24" fmla="*/ 630510 w 732266"/>
                <a:gd name="connsiteY24" fmla="*/ 949643 h 1057275"/>
                <a:gd name="connsiteX25" fmla="*/ 509733 w 732266"/>
                <a:gd name="connsiteY25" fmla="*/ 1030605 h 1057275"/>
                <a:gd name="connsiteX26" fmla="*/ 368035 w 732266"/>
                <a:gd name="connsiteY26" fmla="*/ 105918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732266" h="1057275">
                  <a:moveTo>
                    <a:pt x="368035" y="1059180"/>
                  </a:moveTo>
                  <a:cubicBezTo>
                    <a:pt x="318583" y="1059180"/>
                    <a:pt x="271034" y="1049655"/>
                    <a:pt x="226337" y="1031558"/>
                  </a:cubicBezTo>
                  <a:cubicBezTo>
                    <a:pt x="181640" y="1012508"/>
                    <a:pt x="141698" y="985838"/>
                    <a:pt x="107462" y="950595"/>
                  </a:cubicBezTo>
                  <a:cubicBezTo>
                    <a:pt x="72276" y="916305"/>
                    <a:pt x="45648" y="877253"/>
                    <a:pt x="26628" y="831533"/>
                  </a:cubicBezTo>
                  <a:cubicBezTo>
                    <a:pt x="9510" y="786765"/>
                    <a:pt x="0" y="740093"/>
                    <a:pt x="0" y="690563"/>
                  </a:cubicBezTo>
                  <a:lnTo>
                    <a:pt x="233945" y="690563"/>
                  </a:lnTo>
                  <a:cubicBezTo>
                    <a:pt x="233945" y="728663"/>
                    <a:pt x="247259" y="761048"/>
                    <a:pt x="271985" y="786765"/>
                  </a:cubicBezTo>
                  <a:cubicBezTo>
                    <a:pt x="299564" y="812483"/>
                    <a:pt x="330946" y="824865"/>
                    <a:pt x="368035" y="824865"/>
                  </a:cubicBezTo>
                  <a:cubicBezTo>
                    <a:pt x="404173" y="824865"/>
                    <a:pt x="435556" y="811530"/>
                    <a:pt x="463135" y="786765"/>
                  </a:cubicBezTo>
                  <a:cubicBezTo>
                    <a:pt x="489763" y="760095"/>
                    <a:pt x="503077" y="728663"/>
                    <a:pt x="503077" y="690563"/>
                  </a:cubicBezTo>
                  <a:cubicBezTo>
                    <a:pt x="503077" y="653415"/>
                    <a:pt x="489763" y="621983"/>
                    <a:pt x="463135" y="595313"/>
                  </a:cubicBezTo>
                  <a:cubicBezTo>
                    <a:pt x="436507" y="568643"/>
                    <a:pt x="405124" y="555308"/>
                    <a:pt x="368035" y="555308"/>
                  </a:cubicBezTo>
                  <a:lnTo>
                    <a:pt x="59913" y="557213"/>
                  </a:lnTo>
                  <a:lnTo>
                    <a:pt x="59913" y="0"/>
                  </a:lnTo>
                  <a:lnTo>
                    <a:pt x="659040" y="0"/>
                  </a:lnTo>
                  <a:lnTo>
                    <a:pt x="659040" y="234315"/>
                  </a:lnTo>
                  <a:lnTo>
                    <a:pt x="293858" y="234315"/>
                  </a:lnTo>
                  <a:lnTo>
                    <a:pt x="293858" y="320993"/>
                  </a:lnTo>
                  <a:lnTo>
                    <a:pt x="369937" y="320993"/>
                  </a:lnTo>
                  <a:cubicBezTo>
                    <a:pt x="419389" y="320993"/>
                    <a:pt x="465988" y="330518"/>
                    <a:pt x="511635" y="348615"/>
                  </a:cubicBezTo>
                  <a:cubicBezTo>
                    <a:pt x="556332" y="367665"/>
                    <a:pt x="596274" y="393383"/>
                    <a:pt x="631461" y="427673"/>
                  </a:cubicBezTo>
                  <a:cubicBezTo>
                    <a:pt x="665697" y="462915"/>
                    <a:pt x="692325" y="502920"/>
                    <a:pt x="710393" y="547688"/>
                  </a:cubicBezTo>
                  <a:cubicBezTo>
                    <a:pt x="729413" y="592455"/>
                    <a:pt x="737972" y="640080"/>
                    <a:pt x="737972" y="688658"/>
                  </a:cubicBezTo>
                  <a:cubicBezTo>
                    <a:pt x="737972" y="738188"/>
                    <a:pt x="728462" y="785813"/>
                    <a:pt x="710393" y="830580"/>
                  </a:cubicBezTo>
                  <a:cubicBezTo>
                    <a:pt x="691374" y="875348"/>
                    <a:pt x="664746" y="915353"/>
                    <a:pt x="630510" y="949643"/>
                  </a:cubicBezTo>
                  <a:cubicBezTo>
                    <a:pt x="595323" y="984885"/>
                    <a:pt x="555381" y="1011555"/>
                    <a:pt x="509733" y="1030605"/>
                  </a:cubicBezTo>
                  <a:cubicBezTo>
                    <a:pt x="465037" y="1049655"/>
                    <a:pt x="417487" y="1059180"/>
                    <a:pt x="368035" y="1059180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3C921D7-F20D-4E4F-8905-53E6B010FA0C}"/>
                </a:ext>
              </a:extLst>
            </p:cNvPr>
            <p:cNvSpPr/>
            <p:nvPr/>
          </p:nvSpPr>
          <p:spPr>
            <a:xfrm>
              <a:off x="5998999" y="2848928"/>
              <a:ext cx="1046095" cy="1047750"/>
            </a:xfrm>
            <a:custGeom>
              <a:avLst/>
              <a:gdLst>
                <a:gd name="connsiteX0" fmla="*/ 525900 w 1046094"/>
                <a:gd name="connsiteY0" fmla="*/ 0 h 1047750"/>
                <a:gd name="connsiteX1" fmla="*/ 729413 w 1046094"/>
                <a:gd name="connsiteY1" fmla="*/ 41910 h 1047750"/>
                <a:gd name="connsiteX2" fmla="*/ 896789 w 1046094"/>
                <a:gd name="connsiteY2" fmla="*/ 154305 h 1047750"/>
                <a:gd name="connsiteX3" fmla="*/ 1009006 w 1046094"/>
                <a:gd name="connsiteY3" fmla="*/ 321945 h 1047750"/>
                <a:gd name="connsiteX4" fmla="*/ 1050850 w 1046094"/>
                <a:gd name="connsiteY4" fmla="*/ 525780 h 1047750"/>
                <a:gd name="connsiteX5" fmla="*/ 1009006 w 1046094"/>
                <a:gd name="connsiteY5" fmla="*/ 730568 h 1047750"/>
                <a:gd name="connsiteX6" fmla="*/ 896789 w 1046094"/>
                <a:gd name="connsiteY6" fmla="*/ 897255 h 1047750"/>
                <a:gd name="connsiteX7" fmla="*/ 729413 w 1046094"/>
                <a:gd name="connsiteY7" fmla="*/ 1010602 h 1047750"/>
                <a:gd name="connsiteX8" fmla="*/ 525900 w 1046094"/>
                <a:gd name="connsiteY8" fmla="*/ 1052513 h 1047750"/>
                <a:gd name="connsiteX9" fmla="*/ 321436 w 1046094"/>
                <a:gd name="connsiteY9" fmla="*/ 1010602 h 1047750"/>
                <a:gd name="connsiteX10" fmla="*/ 155012 w 1046094"/>
                <a:gd name="connsiteY10" fmla="*/ 897255 h 1047750"/>
                <a:gd name="connsiteX11" fmla="*/ 41844 w 1046094"/>
                <a:gd name="connsiteY11" fmla="*/ 730568 h 1047750"/>
                <a:gd name="connsiteX12" fmla="*/ 0 w 1046094"/>
                <a:gd name="connsiteY12" fmla="*/ 525780 h 1047750"/>
                <a:gd name="connsiteX13" fmla="*/ 41844 w 1046094"/>
                <a:gd name="connsiteY13" fmla="*/ 321945 h 1047750"/>
                <a:gd name="connsiteX14" fmla="*/ 155012 w 1046094"/>
                <a:gd name="connsiteY14" fmla="*/ 154305 h 1047750"/>
                <a:gd name="connsiteX15" fmla="*/ 321436 w 1046094"/>
                <a:gd name="connsiteY15" fmla="*/ 41910 h 1047750"/>
                <a:gd name="connsiteX16" fmla="*/ 525900 w 1046094"/>
                <a:gd name="connsiteY16" fmla="*/ 0 h 1047750"/>
                <a:gd name="connsiteX17" fmla="*/ 525900 w 1046094"/>
                <a:gd name="connsiteY17" fmla="*/ 817245 h 1047750"/>
                <a:gd name="connsiteX18" fmla="*/ 639069 w 1046094"/>
                <a:gd name="connsiteY18" fmla="*/ 794385 h 1047750"/>
                <a:gd name="connsiteX19" fmla="*/ 732266 w 1046094"/>
                <a:gd name="connsiteY19" fmla="*/ 731520 h 1047750"/>
                <a:gd name="connsiteX20" fmla="*/ 794081 w 1046094"/>
                <a:gd name="connsiteY20" fmla="*/ 638175 h 1047750"/>
                <a:gd name="connsiteX21" fmla="*/ 816905 w 1046094"/>
                <a:gd name="connsiteY21" fmla="*/ 524827 h 1047750"/>
                <a:gd name="connsiteX22" fmla="*/ 794081 w 1046094"/>
                <a:gd name="connsiteY22" fmla="*/ 412433 h 1047750"/>
                <a:gd name="connsiteX23" fmla="*/ 732266 w 1046094"/>
                <a:gd name="connsiteY23" fmla="*/ 320040 h 1047750"/>
                <a:gd name="connsiteX24" fmla="*/ 639069 w 1046094"/>
                <a:gd name="connsiteY24" fmla="*/ 257175 h 1047750"/>
                <a:gd name="connsiteX25" fmla="*/ 525900 w 1046094"/>
                <a:gd name="connsiteY25" fmla="*/ 234315 h 1047750"/>
                <a:gd name="connsiteX26" fmla="*/ 412732 w 1046094"/>
                <a:gd name="connsiteY26" fmla="*/ 257175 h 1047750"/>
                <a:gd name="connsiteX27" fmla="*/ 319534 w 1046094"/>
                <a:gd name="connsiteY27" fmla="*/ 320040 h 1047750"/>
                <a:gd name="connsiteX28" fmla="*/ 257720 w 1046094"/>
                <a:gd name="connsiteY28" fmla="*/ 412433 h 1047750"/>
                <a:gd name="connsiteX29" fmla="*/ 234896 w 1046094"/>
                <a:gd name="connsiteY29" fmla="*/ 524827 h 1047750"/>
                <a:gd name="connsiteX30" fmla="*/ 257720 w 1046094"/>
                <a:gd name="connsiteY30" fmla="*/ 638175 h 1047750"/>
                <a:gd name="connsiteX31" fmla="*/ 319534 w 1046094"/>
                <a:gd name="connsiteY31" fmla="*/ 731520 h 1047750"/>
                <a:gd name="connsiteX32" fmla="*/ 412732 w 1046094"/>
                <a:gd name="connsiteY32" fmla="*/ 794385 h 1047750"/>
                <a:gd name="connsiteX33" fmla="*/ 525900 w 1046094"/>
                <a:gd name="connsiteY33" fmla="*/ 817245 h 1047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46094" h="1047750">
                  <a:moveTo>
                    <a:pt x="525900" y="0"/>
                  </a:moveTo>
                  <a:cubicBezTo>
                    <a:pt x="598176" y="0"/>
                    <a:pt x="665697" y="14288"/>
                    <a:pt x="729413" y="41910"/>
                  </a:cubicBezTo>
                  <a:cubicBezTo>
                    <a:pt x="793130" y="69532"/>
                    <a:pt x="848288" y="107632"/>
                    <a:pt x="896789" y="154305"/>
                  </a:cubicBezTo>
                  <a:cubicBezTo>
                    <a:pt x="944338" y="201930"/>
                    <a:pt x="981427" y="258128"/>
                    <a:pt x="1009006" y="321945"/>
                  </a:cubicBezTo>
                  <a:cubicBezTo>
                    <a:pt x="1036585" y="385762"/>
                    <a:pt x="1050850" y="454343"/>
                    <a:pt x="1050850" y="525780"/>
                  </a:cubicBezTo>
                  <a:cubicBezTo>
                    <a:pt x="1050850" y="598170"/>
                    <a:pt x="1036585" y="666750"/>
                    <a:pt x="1009006" y="730568"/>
                  </a:cubicBezTo>
                  <a:cubicBezTo>
                    <a:pt x="981427" y="794385"/>
                    <a:pt x="943387" y="850583"/>
                    <a:pt x="896789" y="897255"/>
                  </a:cubicBezTo>
                  <a:cubicBezTo>
                    <a:pt x="849239" y="944880"/>
                    <a:pt x="793130" y="982980"/>
                    <a:pt x="729413" y="1010602"/>
                  </a:cubicBezTo>
                  <a:cubicBezTo>
                    <a:pt x="665697" y="1038225"/>
                    <a:pt x="597225" y="1052513"/>
                    <a:pt x="525900" y="1052513"/>
                  </a:cubicBezTo>
                  <a:cubicBezTo>
                    <a:pt x="453625" y="1052513"/>
                    <a:pt x="385153" y="1039177"/>
                    <a:pt x="321436" y="1010602"/>
                  </a:cubicBezTo>
                  <a:cubicBezTo>
                    <a:pt x="257720" y="982980"/>
                    <a:pt x="201611" y="945833"/>
                    <a:pt x="155012" y="897255"/>
                  </a:cubicBezTo>
                  <a:cubicBezTo>
                    <a:pt x="107462" y="849630"/>
                    <a:pt x="69423" y="794385"/>
                    <a:pt x="41844" y="730568"/>
                  </a:cubicBezTo>
                  <a:cubicBezTo>
                    <a:pt x="14265" y="666750"/>
                    <a:pt x="0" y="599123"/>
                    <a:pt x="0" y="525780"/>
                  </a:cubicBezTo>
                  <a:cubicBezTo>
                    <a:pt x="0" y="453390"/>
                    <a:pt x="13314" y="385762"/>
                    <a:pt x="41844" y="321945"/>
                  </a:cubicBezTo>
                  <a:cubicBezTo>
                    <a:pt x="69423" y="258128"/>
                    <a:pt x="106511" y="202883"/>
                    <a:pt x="155012" y="154305"/>
                  </a:cubicBezTo>
                  <a:cubicBezTo>
                    <a:pt x="202562" y="106680"/>
                    <a:pt x="257720" y="69532"/>
                    <a:pt x="321436" y="41910"/>
                  </a:cubicBezTo>
                  <a:cubicBezTo>
                    <a:pt x="385153" y="13335"/>
                    <a:pt x="453625" y="0"/>
                    <a:pt x="525900" y="0"/>
                  </a:cubicBezTo>
                  <a:close/>
                  <a:moveTo>
                    <a:pt x="525900" y="817245"/>
                  </a:moveTo>
                  <a:cubicBezTo>
                    <a:pt x="565842" y="817245"/>
                    <a:pt x="603882" y="809625"/>
                    <a:pt x="639069" y="794385"/>
                  </a:cubicBezTo>
                  <a:cubicBezTo>
                    <a:pt x="675207" y="779145"/>
                    <a:pt x="705638" y="758190"/>
                    <a:pt x="732266" y="731520"/>
                  </a:cubicBezTo>
                  <a:cubicBezTo>
                    <a:pt x="757943" y="704850"/>
                    <a:pt x="778865" y="673418"/>
                    <a:pt x="794081" y="638175"/>
                  </a:cubicBezTo>
                  <a:cubicBezTo>
                    <a:pt x="809297" y="602933"/>
                    <a:pt x="816905" y="564833"/>
                    <a:pt x="816905" y="524827"/>
                  </a:cubicBezTo>
                  <a:cubicBezTo>
                    <a:pt x="816905" y="484823"/>
                    <a:pt x="809297" y="447675"/>
                    <a:pt x="794081" y="412433"/>
                  </a:cubicBezTo>
                  <a:cubicBezTo>
                    <a:pt x="778865" y="377190"/>
                    <a:pt x="757943" y="346710"/>
                    <a:pt x="732266" y="320040"/>
                  </a:cubicBezTo>
                  <a:cubicBezTo>
                    <a:pt x="705638" y="293370"/>
                    <a:pt x="675207" y="272415"/>
                    <a:pt x="639069" y="257175"/>
                  </a:cubicBezTo>
                  <a:cubicBezTo>
                    <a:pt x="602931" y="241935"/>
                    <a:pt x="565842" y="234315"/>
                    <a:pt x="525900" y="234315"/>
                  </a:cubicBezTo>
                  <a:cubicBezTo>
                    <a:pt x="485959" y="234315"/>
                    <a:pt x="447919" y="241935"/>
                    <a:pt x="412732" y="257175"/>
                  </a:cubicBezTo>
                  <a:cubicBezTo>
                    <a:pt x="377545" y="272415"/>
                    <a:pt x="346162" y="293370"/>
                    <a:pt x="319534" y="320040"/>
                  </a:cubicBezTo>
                  <a:cubicBezTo>
                    <a:pt x="292907" y="346710"/>
                    <a:pt x="272936" y="377190"/>
                    <a:pt x="257720" y="412433"/>
                  </a:cubicBezTo>
                  <a:cubicBezTo>
                    <a:pt x="242504" y="447675"/>
                    <a:pt x="234896" y="484823"/>
                    <a:pt x="234896" y="524827"/>
                  </a:cubicBezTo>
                  <a:cubicBezTo>
                    <a:pt x="234896" y="564833"/>
                    <a:pt x="242504" y="602933"/>
                    <a:pt x="257720" y="638175"/>
                  </a:cubicBezTo>
                  <a:cubicBezTo>
                    <a:pt x="272936" y="673418"/>
                    <a:pt x="293857" y="704850"/>
                    <a:pt x="319534" y="731520"/>
                  </a:cubicBezTo>
                  <a:cubicBezTo>
                    <a:pt x="345211" y="758190"/>
                    <a:pt x="376594" y="779145"/>
                    <a:pt x="412732" y="794385"/>
                  </a:cubicBezTo>
                  <a:cubicBezTo>
                    <a:pt x="447919" y="809625"/>
                    <a:pt x="485959" y="817245"/>
                    <a:pt x="525900" y="817245"/>
                  </a:cubicBezTo>
                  <a:close/>
                </a:path>
              </a:pathLst>
            </a:custGeom>
            <a:grpFill/>
            <a:ln w="94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04472" y="2484623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517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7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3"/>
            <a:chOff x="3366090" y="1441513"/>
            <a:chExt cx="5732352" cy="4244843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DD8832B-E140-354C-924A-5631D5148290}"/>
                </a:ext>
              </a:extLst>
            </p:cNvPr>
            <p:cNvSpPr/>
            <p:nvPr/>
          </p:nvSpPr>
          <p:spPr>
            <a:xfrm>
              <a:off x="3529095" y="1909534"/>
              <a:ext cx="1956063" cy="2993159"/>
            </a:xfrm>
            <a:custGeom>
              <a:avLst/>
              <a:gdLst>
                <a:gd name="connsiteX0" fmla="*/ 1304042 w 1956063"/>
                <a:gd name="connsiteY0" fmla="*/ 1289779 h 2993158"/>
                <a:gd name="connsiteX1" fmla="*/ 1972364 w 1956063"/>
                <a:gd name="connsiteY1" fmla="*/ 1289779 h 2993158"/>
                <a:gd name="connsiteX2" fmla="*/ 1972364 w 1956063"/>
                <a:gd name="connsiteY2" fmla="*/ 3001322 h 2993158"/>
                <a:gd name="connsiteX3" fmla="*/ 1304042 w 1956063"/>
                <a:gd name="connsiteY3" fmla="*/ 3001322 h 2993158"/>
                <a:gd name="connsiteX4" fmla="*/ 1304042 w 1956063"/>
                <a:gd name="connsiteY4" fmla="*/ 2525137 h 2993158"/>
                <a:gd name="connsiteX5" fmla="*/ 0 w 1956063"/>
                <a:gd name="connsiteY5" fmla="*/ 2525137 h 2993158"/>
                <a:gd name="connsiteX6" fmla="*/ 0 w 1956063"/>
                <a:gd name="connsiteY6" fmla="*/ 1858479 h 2993158"/>
                <a:gd name="connsiteX7" fmla="*/ 8150 w 1956063"/>
                <a:gd name="connsiteY7" fmla="*/ 1858479 h 2993158"/>
                <a:gd name="connsiteX8" fmla="*/ 5434 w 1956063"/>
                <a:gd name="connsiteY8" fmla="*/ 1855758 h 2993158"/>
                <a:gd name="connsiteX9" fmla="*/ 956298 w 1956063"/>
                <a:gd name="connsiteY9" fmla="*/ 0 h 2993158"/>
                <a:gd name="connsiteX10" fmla="*/ 1708839 w 1956063"/>
                <a:gd name="connsiteY10" fmla="*/ 0 h 2993158"/>
                <a:gd name="connsiteX11" fmla="*/ 749824 w 1956063"/>
                <a:gd name="connsiteY11" fmla="*/ 1853037 h 2993158"/>
                <a:gd name="connsiteX12" fmla="*/ 1304042 w 1956063"/>
                <a:gd name="connsiteY12" fmla="*/ 1853037 h 2993158"/>
                <a:gd name="connsiteX13" fmla="*/ 1304042 w 1956063"/>
                <a:gd name="connsiteY13" fmla="*/ 1289779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6063" h="2993158">
                  <a:moveTo>
                    <a:pt x="1304042" y="1289779"/>
                  </a:moveTo>
                  <a:lnTo>
                    <a:pt x="1972364" y="1289779"/>
                  </a:lnTo>
                  <a:lnTo>
                    <a:pt x="1972364" y="3001322"/>
                  </a:lnTo>
                  <a:lnTo>
                    <a:pt x="1304042" y="3001322"/>
                  </a:lnTo>
                  <a:lnTo>
                    <a:pt x="1304042" y="2525137"/>
                  </a:lnTo>
                  <a:lnTo>
                    <a:pt x="0" y="2525137"/>
                  </a:lnTo>
                  <a:lnTo>
                    <a:pt x="0" y="1858479"/>
                  </a:lnTo>
                  <a:lnTo>
                    <a:pt x="8150" y="1858479"/>
                  </a:lnTo>
                  <a:lnTo>
                    <a:pt x="5434" y="1855758"/>
                  </a:lnTo>
                  <a:lnTo>
                    <a:pt x="956298" y="0"/>
                  </a:lnTo>
                  <a:lnTo>
                    <a:pt x="1708839" y="0"/>
                  </a:lnTo>
                  <a:lnTo>
                    <a:pt x="749824" y="1853037"/>
                  </a:lnTo>
                  <a:lnTo>
                    <a:pt x="1304042" y="1853037"/>
                  </a:lnTo>
                  <a:lnTo>
                    <a:pt x="1304042" y="1289779"/>
                  </a:ln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0F67844C-5F7A-AE40-A4C1-4A612C2E1D97}"/>
                </a:ext>
              </a:extLst>
            </p:cNvPr>
            <p:cNvSpPr/>
            <p:nvPr/>
          </p:nvSpPr>
          <p:spPr>
            <a:xfrm>
              <a:off x="5819319" y="1906813"/>
              <a:ext cx="2988430" cy="2993159"/>
            </a:xfrm>
            <a:custGeom>
              <a:avLst/>
              <a:gdLst>
                <a:gd name="connsiteX0" fmla="*/ 1502365 w 2988429"/>
                <a:gd name="connsiteY0" fmla="*/ 0 h 2993158"/>
                <a:gd name="connsiteX1" fmla="*/ 2083751 w 2988429"/>
                <a:gd name="connsiteY1" fmla="*/ 119726 h 2993158"/>
                <a:gd name="connsiteX2" fmla="*/ 2561900 w 2988429"/>
                <a:gd name="connsiteY2" fmla="*/ 440811 h 2993158"/>
                <a:gd name="connsiteX3" fmla="*/ 2882476 w 2988429"/>
                <a:gd name="connsiteY3" fmla="*/ 919716 h 2993158"/>
                <a:gd name="connsiteX4" fmla="*/ 3002014 w 2988429"/>
                <a:gd name="connsiteY4" fmla="*/ 1502022 h 2993158"/>
                <a:gd name="connsiteX5" fmla="*/ 2882476 w 2988429"/>
                <a:gd name="connsiteY5" fmla="*/ 2087048 h 2993158"/>
                <a:gd name="connsiteX6" fmla="*/ 2561900 w 2988429"/>
                <a:gd name="connsiteY6" fmla="*/ 2563232 h 2993158"/>
                <a:gd name="connsiteX7" fmla="*/ 2083751 w 2988429"/>
                <a:gd name="connsiteY7" fmla="*/ 2887037 h 2993158"/>
                <a:gd name="connsiteX8" fmla="*/ 1502365 w 2988429"/>
                <a:gd name="connsiteY8" fmla="*/ 3006764 h 2993158"/>
                <a:gd name="connsiteX9" fmla="*/ 918263 w 2988429"/>
                <a:gd name="connsiteY9" fmla="*/ 2887037 h 2993158"/>
                <a:gd name="connsiteX10" fmla="*/ 442831 w 2988429"/>
                <a:gd name="connsiteY10" fmla="*/ 2563232 h 2993158"/>
                <a:gd name="connsiteX11" fmla="*/ 119537 w 2988429"/>
                <a:gd name="connsiteY11" fmla="*/ 2087048 h 2993158"/>
                <a:gd name="connsiteX12" fmla="*/ 0 w 2988429"/>
                <a:gd name="connsiteY12" fmla="*/ 1502022 h 2993158"/>
                <a:gd name="connsiteX13" fmla="*/ 119537 w 2988429"/>
                <a:gd name="connsiteY13" fmla="*/ 919716 h 2993158"/>
                <a:gd name="connsiteX14" fmla="*/ 442831 w 2988429"/>
                <a:gd name="connsiteY14" fmla="*/ 440811 h 2993158"/>
                <a:gd name="connsiteX15" fmla="*/ 918263 w 2988429"/>
                <a:gd name="connsiteY15" fmla="*/ 119726 h 2993158"/>
                <a:gd name="connsiteX16" fmla="*/ 1502365 w 2988429"/>
                <a:gd name="connsiteY16" fmla="*/ 0 h 2993158"/>
                <a:gd name="connsiteX17" fmla="*/ 1502365 w 2988429"/>
                <a:gd name="connsiteY17" fmla="*/ 2334664 h 2993158"/>
                <a:gd name="connsiteX18" fmla="*/ 1825659 w 2988429"/>
                <a:gd name="connsiteY18" fmla="*/ 2269358 h 2993158"/>
                <a:gd name="connsiteX19" fmla="*/ 2091901 w 2988429"/>
                <a:gd name="connsiteY19" fmla="*/ 2089769 h 2993158"/>
                <a:gd name="connsiteX20" fmla="*/ 2268490 w 2988429"/>
                <a:gd name="connsiteY20" fmla="*/ 1823106 h 2993158"/>
                <a:gd name="connsiteX21" fmla="*/ 2333692 w 2988429"/>
                <a:gd name="connsiteY21" fmla="*/ 1499300 h 2993158"/>
                <a:gd name="connsiteX22" fmla="*/ 2268490 w 2988429"/>
                <a:gd name="connsiteY22" fmla="*/ 1178216 h 2993158"/>
                <a:gd name="connsiteX23" fmla="*/ 2091901 w 2988429"/>
                <a:gd name="connsiteY23" fmla="*/ 914274 h 2993158"/>
                <a:gd name="connsiteX24" fmla="*/ 1825659 w 2988429"/>
                <a:gd name="connsiteY24" fmla="*/ 734684 h 2993158"/>
                <a:gd name="connsiteX25" fmla="*/ 1502365 w 2988429"/>
                <a:gd name="connsiteY25" fmla="*/ 669379 h 2993158"/>
                <a:gd name="connsiteX26" fmla="*/ 1179071 w 2988429"/>
                <a:gd name="connsiteY26" fmla="*/ 734684 h 2993158"/>
                <a:gd name="connsiteX27" fmla="*/ 912830 w 2988429"/>
                <a:gd name="connsiteY27" fmla="*/ 914274 h 2993158"/>
                <a:gd name="connsiteX28" fmla="*/ 736240 w 2988429"/>
                <a:gd name="connsiteY28" fmla="*/ 1178216 h 2993158"/>
                <a:gd name="connsiteX29" fmla="*/ 671038 w 2988429"/>
                <a:gd name="connsiteY29" fmla="*/ 1499300 h 2993158"/>
                <a:gd name="connsiteX30" fmla="*/ 736240 w 2988429"/>
                <a:gd name="connsiteY30" fmla="*/ 1823106 h 2993158"/>
                <a:gd name="connsiteX31" fmla="*/ 912830 w 2988429"/>
                <a:gd name="connsiteY31" fmla="*/ 2089769 h 2993158"/>
                <a:gd name="connsiteX32" fmla="*/ 1179071 w 2988429"/>
                <a:gd name="connsiteY32" fmla="*/ 2269358 h 2993158"/>
                <a:gd name="connsiteX33" fmla="*/ 1502365 w 2988429"/>
                <a:gd name="connsiteY33" fmla="*/ 2334664 h 2993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8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1"/>
                  </a:cubicBezTo>
                  <a:cubicBezTo>
                    <a:pt x="2697737" y="576863"/>
                    <a:pt x="2803691" y="737405"/>
                    <a:pt x="2882476" y="919716"/>
                  </a:cubicBezTo>
                  <a:cubicBezTo>
                    <a:pt x="2961263" y="1102027"/>
                    <a:pt x="3002014" y="1297943"/>
                    <a:pt x="3002014" y="1502022"/>
                  </a:cubicBezTo>
                  <a:cubicBezTo>
                    <a:pt x="3002014" y="1708822"/>
                    <a:pt x="2961263" y="1904737"/>
                    <a:pt x="2882476" y="2087048"/>
                  </a:cubicBezTo>
                  <a:cubicBezTo>
                    <a:pt x="2803691" y="2269358"/>
                    <a:pt x="2695021" y="2429901"/>
                    <a:pt x="2561900" y="2563232"/>
                  </a:cubicBezTo>
                  <a:cubicBezTo>
                    <a:pt x="2426062" y="2699285"/>
                    <a:pt x="2265773" y="2808127"/>
                    <a:pt x="2083751" y="2887037"/>
                  </a:cubicBezTo>
                  <a:cubicBezTo>
                    <a:pt x="1901728" y="2965948"/>
                    <a:pt x="1706122" y="3006764"/>
                    <a:pt x="1502365" y="3006764"/>
                  </a:cubicBezTo>
                  <a:cubicBezTo>
                    <a:pt x="1295892" y="3006764"/>
                    <a:pt x="1100286" y="2968669"/>
                    <a:pt x="918263" y="2887037"/>
                  </a:cubicBezTo>
                  <a:cubicBezTo>
                    <a:pt x="736240" y="2808127"/>
                    <a:pt x="575952" y="2702006"/>
                    <a:pt x="442831" y="2563232"/>
                  </a:cubicBezTo>
                  <a:cubicBezTo>
                    <a:pt x="306993" y="2427180"/>
                    <a:pt x="198323" y="2269358"/>
                    <a:pt x="119537" y="2087048"/>
                  </a:cubicBezTo>
                  <a:cubicBezTo>
                    <a:pt x="40751" y="1904737"/>
                    <a:pt x="0" y="1711543"/>
                    <a:pt x="0" y="1502022"/>
                  </a:cubicBezTo>
                  <a:cubicBezTo>
                    <a:pt x="0" y="1295221"/>
                    <a:pt x="38034" y="1102027"/>
                    <a:pt x="119537" y="919716"/>
                  </a:cubicBezTo>
                  <a:cubicBezTo>
                    <a:pt x="198323" y="737405"/>
                    <a:pt x="304276" y="579584"/>
                    <a:pt x="442831" y="440811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2" y="38095"/>
                    <a:pt x="1295892" y="0"/>
                    <a:pt x="1502365" y="0"/>
                  </a:cubicBezTo>
                  <a:close/>
                  <a:moveTo>
                    <a:pt x="1502365" y="2334664"/>
                  </a:moveTo>
                  <a:cubicBezTo>
                    <a:pt x="1616469" y="2334664"/>
                    <a:pt x="1725139" y="2312895"/>
                    <a:pt x="1825659" y="2269358"/>
                  </a:cubicBezTo>
                  <a:cubicBezTo>
                    <a:pt x="1928896" y="2225822"/>
                    <a:pt x="2015832" y="2165958"/>
                    <a:pt x="2091901" y="2089769"/>
                  </a:cubicBezTo>
                  <a:cubicBezTo>
                    <a:pt x="2165253" y="2013579"/>
                    <a:pt x="2225022" y="1923785"/>
                    <a:pt x="2268490" y="1823106"/>
                  </a:cubicBezTo>
                  <a:cubicBezTo>
                    <a:pt x="2311958" y="1722427"/>
                    <a:pt x="2333692" y="1613585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8"/>
                    <a:pt x="1616469" y="669379"/>
                    <a:pt x="1502365" y="669379"/>
                  </a:cubicBezTo>
                  <a:cubicBezTo>
                    <a:pt x="1388261" y="669379"/>
                    <a:pt x="1279591" y="691148"/>
                    <a:pt x="1179071" y="734684"/>
                  </a:cubicBezTo>
                  <a:cubicBezTo>
                    <a:pt x="1078552" y="778221"/>
                    <a:pt x="988899" y="838084"/>
                    <a:pt x="912830" y="914274"/>
                  </a:cubicBezTo>
                  <a:cubicBezTo>
                    <a:pt x="836760" y="990463"/>
                    <a:pt x="779708" y="1077537"/>
                    <a:pt x="736240" y="1178216"/>
                  </a:cubicBezTo>
                  <a:cubicBezTo>
                    <a:pt x="692772" y="1278895"/>
                    <a:pt x="671038" y="1385016"/>
                    <a:pt x="671038" y="1499300"/>
                  </a:cubicBezTo>
                  <a:cubicBezTo>
                    <a:pt x="671038" y="1613585"/>
                    <a:pt x="692772" y="1722427"/>
                    <a:pt x="736240" y="1823106"/>
                  </a:cubicBezTo>
                  <a:cubicBezTo>
                    <a:pt x="779708" y="1923785"/>
                    <a:pt x="839477" y="2013579"/>
                    <a:pt x="912830" y="2089769"/>
                  </a:cubicBezTo>
                  <a:cubicBezTo>
                    <a:pt x="986182" y="2165958"/>
                    <a:pt x="1075835" y="2225822"/>
                    <a:pt x="1179071" y="2269358"/>
                  </a:cubicBezTo>
                  <a:cubicBezTo>
                    <a:pt x="1282308" y="2312895"/>
                    <a:pt x="1388261" y="2334664"/>
                    <a:pt x="1502365" y="2334664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45641" y="2561107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0270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366090" y="1441513"/>
            <a:ext cx="5732352" cy="4244842"/>
            <a:chOff x="3366090" y="1441513"/>
            <a:chExt cx="5732352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40A24DA3-730A-B04E-B0B1-30651A0E5CCE}"/>
                </a:ext>
              </a:extLst>
            </p:cNvPr>
            <p:cNvSpPr/>
            <p:nvPr/>
          </p:nvSpPr>
          <p:spPr>
            <a:xfrm>
              <a:off x="3529095" y="1885045"/>
              <a:ext cx="2037566" cy="3020368"/>
            </a:xfrm>
            <a:custGeom>
              <a:avLst/>
              <a:gdLst>
                <a:gd name="connsiteX0" fmla="*/ 1760457 w 2037565"/>
                <a:gd name="connsiteY0" fmla="*/ 1385016 h 3020368"/>
                <a:gd name="connsiteX1" fmla="*/ 1969647 w 2037565"/>
                <a:gd name="connsiteY1" fmla="*/ 1697937 h 3020368"/>
                <a:gd name="connsiteX2" fmla="*/ 2040283 w 2037565"/>
                <a:gd name="connsiteY2" fmla="*/ 2068000 h 3020368"/>
                <a:gd name="connsiteX3" fmla="*/ 1966930 w 2037565"/>
                <a:gd name="connsiteY3" fmla="*/ 2440784 h 3020368"/>
                <a:gd name="connsiteX4" fmla="*/ 1755023 w 2037565"/>
                <a:gd name="connsiteY4" fmla="*/ 2756426 h 3020368"/>
                <a:gd name="connsiteX5" fmla="*/ 1439880 w 2037565"/>
                <a:gd name="connsiteY5" fmla="*/ 2965948 h 3020368"/>
                <a:gd name="connsiteX6" fmla="*/ 1067685 w 2037565"/>
                <a:gd name="connsiteY6" fmla="*/ 3036695 h 3020368"/>
                <a:gd name="connsiteX7" fmla="*/ 975315 w 2037565"/>
                <a:gd name="connsiteY7" fmla="*/ 3036695 h 3020368"/>
                <a:gd name="connsiteX8" fmla="*/ 603120 w 2037565"/>
                <a:gd name="connsiteY8" fmla="*/ 2965948 h 3020368"/>
                <a:gd name="connsiteX9" fmla="*/ 287976 w 2037565"/>
                <a:gd name="connsiteY9" fmla="*/ 2756426 h 3020368"/>
                <a:gd name="connsiteX10" fmla="*/ 76069 w 2037565"/>
                <a:gd name="connsiteY10" fmla="*/ 2440784 h 3020368"/>
                <a:gd name="connsiteX11" fmla="*/ 0 w 2037565"/>
                <a:gd name="connsiteY11" fmla="*/ 2070721 h 3020368"/>
                <a:gd name="connsiteX12" fmla="*/ 668322 w 2037565"/>
                <a:gd name="connsiteY12" fmla="*/ 2070721 h 3020368"/>
                <a:gd name="connsiteX13" fmla="*/ 757975 w 2037565"/>
                <a:gd name="connsiteY13" fmla="*/ 2282963 h 3020368"/>
                <a:gd name="connsiteX14" fmla="*/ 975315 w 2037565"/>
                <a:gd name="connsiteY14" fmla="*/ 2372758 h 3020368"/>
                <a:gd name="connsiteX15" fmla="*/ 1067685 w 2037565"/>
                <a:gd name="connsiteY15" fmla="*/ 2372758 h 3020368"/>
                <a:gd name="connsiteX16" fmla="*/ 1285025 w 2037565"/>
                <a:gd name="connsiteY16" fmla="*/ 2282963 h 3020368"/>
                <a:gd name="connsiteX17" fmla="*/ 1374678 w 2037565"/>
                <a:gd name="connsiteY17" fmla="*/ 2070721 h 3020368"/>
                <a:gd name="connsiteX18" fmla="*/ 1285025 w 2037565"/>
                <a:gd name="connsiteY18" fmla="*/ 1855758 h 3020368"/>
                <a:gd name="connsiteX19" fmla="*/ 1067685 w 2037565"/>
                <a:gd name="connsiteY19" fmla="*/ 1765963 h 3020368"/>
                <a:gd name="connsiteX20" fmla="*/ 820460 w 2037565"/>
                <a:gd name="connsiteY20" fmla="*/ 1765963 h 3020368"/>
                <a:gd name="connsiteX21" fmla="*/ 820460 w 2037565"/>
                <a:gd name="connsiteY21" fmla="*/ 1102026 h 3020368"/>
                <a:gd name="connsiteX22" fmla="*/ 823177 w 2037565"/>
                <a:gd name="connsiteY22" fmla="*/ 1102026 h 3020368"/>
                <a:gd name="connsiteX23" fmla="*/ 823177 w 2037565"/>
                <a:gd name="connsiteY23" fmla="*/ 1093863 h 3020368"/>
                <a:gd name="connsiteX24" fmla="*/ 1040517 w 2037565"/>
                <a:gd name="connsiteY24" fmla="*/ 1093863 h 3020368"/>
                <a:gd name="connsiteX25" fmla="*/ 1187222 w 2037565"/>
                <a:gd name="connsiteY25" fmla="*/ 1031279 h 3020368"/>
                <a:gd name="connsiteX26" fmla="*/ 1252424 w 2037565"/>
                <a:gd name="connsiteY26" fmla="*/ 876179 h 3020368"/>
                <a:gd name="connsiteX27" fmla="*/ 1187222 w 2037565"/>
                <a:gd name="connsiteY27" fmla="*/ 723800 h 3020368"/>
                <a:gd name="connsiteX28" fmla="*/ 1040517 w 2037565"/>
                <a:gd name="connsiteY28" fmla="*/ 663937 h 3020368"/>
                <a:gd name="connsiteX29" fmla="*/ 942714 w 2037565"/>
                <a:gd name="connsiteY29" fmla="*/ 663937 h 3020368"/>
                <a:gd name="connsiteX30" fmla="*/ 793292 w 2037565"/>
                <a:gd name="connsiteY30" fmla="*/ 723800 h 3020368"/>
                <a:gd name="connsiteX31" fmla="*/ 733524 w 2037565"/>
                <a:gd name="connsiteY31" fmla="*/ 876179 h 3020368"/>
                <a:gd name="connsiteX32" fmla="*/ 59769 w 2037565"/>
                <a:gd name="connsiteY32" fmla="*/ 876179 h 3020368"/>
                <a:gd name="connsiteX33" fmla="*/ 127687 w 2037565"/>
                <a:gd name="connsiteY33" fmla="*/ 541490 h 3020368"/>
                <a:gd name="connsiteX34" fmla="*/ 317860 w 2037565"/>
                <a:gd name="connsiteY34" fmla="*/ 255779 h 3020368"/>
                <a:gd name="connsiteX35" fmla="*/ 603120 w 2037565"/>
                <a:gd name="connsiteY35" fmla="*/ 65305 h 3020368"/>
                <a:gd name="connsiteX36" fmla="*/ 939997 w 2037565"/>
                <a:gd name="connsiteY36" fmla="*/ 0 h 3020368"/>
                <a:gd name="connsiteX37" fmla="*/ 1037800 w 2037565"/>
                <a:gd name="connsiteY37" fmla="*/ 0 h 3020368"/>
                <a:gd name="connsiteX38" fmla="*/ 1371961 w 2037565"/>
                <a:gd name="connsiteY38" fmla="*/ 65305 h 3020368"/>
                <a:gd name="connsiteX39" fmla="*/ 1659937 w 2037565"/>
                <a:gd name="connsiteY39" fmla="*/ 255779 h 3020368"/>
                <a:gd name="connsiteX40" fmla="*/ 1852827 w 2037565"/>
                <a:gd name="connsiteY40" fmla="*/ 541490 h 3020368"/>
                <a:gd name="connsiteX41" fmla="*/ 1918029 w 2037565"/>
                <a:gd name="connsiteY41" fmla="*/ 876179 h 3020368"/>
                <a:gd name="connsiteX42" fmla="*/ 1760457 w 2037565"/>
                <a:gd name="connsiteY42" fmla="*/ 1385016 h 30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037565" h="3020368">
                  <a:moveTo>
                    <a:pt x="1760457" y="1385016"/>
                  </a:moveTo>
                  <a:cubicBezTo>
                    <a:pt x="1852827" y="1477532"/>
                    <a:pt x="1923462" y="1583653"/>
                    <a:pt x="1969647" y="1697937"/>
                  </a:cubicBezTo>
                  <a:cubicBezTo>
                    <a:pt x="2015832" y="1814942"/>
                    <a:pt x="2040283" y="1940111"/>
                    <a:pt x="2040283" y="2068000"/>
                  </a:cubicBezTo>
                  <a:cubicBezTo>
                    <a:pt x="2040283" y="2198611"/>
                    <a:pt x="2015832" y="2323779"/>
                    <a:pt x="1966930" y="2440784"/>
                  </a:cubicBezTo>
                  <a:cubicBezTo>
                    <a:pt x="1918029" y="2560511"/>
                    <a:pt x="1847393" y="2663911"/>
                    <a:pt x="1755023" y="2756426"/>
                  </a:cubicBezTo>
                  <a:cubicBezTo>
                    <a:pt x="1662654" y="2848942"/>
                    <a:pt x="1556700" y="2919690"/>
                    <a:pt x="1439880" y="2965948"/>
                  </a:cubicBezTo>
                  <a:cubicBezTo>
                    <a:pt x="1320343" y="3014926"/>
                    <a:pt x="1198089" y="3036695"/>
                    <a:pt x="1067685" y="3036695"/>
                  </a:cubicBezTo>
                  <a:lnTo>
                    <a:pt x="975315" y="3036695"/>
                  </a:lnTo>
                  <a:cubicBezTo>
                    <a:pt x="844911" y="3036695"/>
                    <a:pt x="719940" y="3012205"/>
                    <a:pt x="603120" y="2965948"/>
                  </a:cubicBezTo>
                  <a:cubicBezTo>
                    <a:pt x="483582" y="2919690"/>
                    <a:pt x="380346" y="2848942"/>
                    <a:pt x="287976" y="2756426"/>
                  </a:cubicBezTo>
                  <a:cubicBezTo>
                    <a:pt x="195606" y="2663911"/>
                    <a:pt x="124971" y="2557790"/>
                    <a:pt x="76069" y="2440784"/>
                  </a:cubicBezTo>
                  <a:cubicBezTo>
                    <a:pt x="24451" y="2326500"/>
                    <a:pt x="0" y="2201332"/>
                    <a:pt x="0" y="2070721"/>
                  </a:cubicBezTo>
                  <a:lnTo>
                    <a:pt x="668322" y="2070721"/>
                  </a:lnTo>
                  <a:cubicBezTo>
                    <a:pt x="668322" y="2157795"/>
                    <a:pt x="698206" y="2228542"/>
                    <a:pt x="757975" y="2282963"/>
                  </a:cubicBezTo>
                  <a:cubicBezTo>
                    <a:pt x="817743" y="2342826"/>
                    <a:pt x="888379" y="2372758"/>
                    <a:pt x="975315" y="2372758"/>
                  </a:cubicBezTo>
                  <a:lnTo>
                    <a:pt x="1067685" y="2372758"/>
                  </a:lnTo>
                  <a:cubicBezTo>
                    <a:pt x="1151904" y="2372758"/>
                    <a:pt x="1222540" y="2342826"/>
                    <a:pt x="1285025" y="2282963"/>
                  </a:cubicBezTo>
                  <a:cubicBezTo>
                    <a:pt x="1344794" y="2225821"/>
                    <a:pt x="1374678" y="2155074"/>
                    <a:pt x="1374678" y="2070721"/>
                  </a:cubicBezTo>
                  <a:cubicBezTo>
                    <a:pt x="1374678" y="1983647"/>
                    <a:pt x="1344794" y="1910179"/>
                    <a:pt x="1285025" y="1855758"/>
                  </a:cubicBezTo>
                  <a:cubicBezTo>
                    <a:pt x="1225256" y="1795895"/>
                    <a:pt x="1151904" y="1765963"/>
                    <a:pt x="1067685" y="1765963"/>
                  </a:cubicBezTo>
                  <a:lnTo>
                    <a:pt x="820460" y="1765963"/>
                  </a:lnTo>
                  <a:lnTo>
                    <a:pt x="820460" y="1102026"/>
                  </a:lnTo>
                  <a:lnTo>
                    <a:pt x="823177" y="1102026"/>
                  </a:lnTo>
                  <a:lnTo>
                    <a:pt x="823177" y="1093863"/>
                  </a:lnTo>
                  <a:lnTo>
                    <a:pt x="1040517" y="1093863"/>
                  </a:lnTo>
                  <a:cubicBezTo>
                    <a:pt x="1100286" y="1093863"/>
                    <a:pt x="1149187" y="1072095"/>
                    <a:pt x="1187222" y="1031279"/>
                  </a:cubicBezTo>
                  <a:cubicBezTo>
                    <a:pt x="1230690" y="987742"/>
                    <a:pt x="1252424" y="936042"/>
                    <a:pt x="1252424" y="876179"/>
                  </a:cubicBezTo>
                  <a:cubicBezTo>
                    <a:pt x="1252424" y="819037"/>
                    <a:pt x="1230690" y="770058"/>
                    <a:pt x="1187222" y="723800"/>
                  </a:cubicBezTo>
                  <a:cubicBezTo>
                    <a:pt x="1146470" y="682984"/>
                    <a:pt x="1097569" y="663937"/>
                    <a:pt x="1040517" y="663937"/>
                  </a:cubicBezTo>
                  <a:lnTo>
                    <a:pt x="942714" y="663937"/>
                  </a:lnTo>
                  <a:cubicBezTo>
                    <a:pt x="888379" y="663937"/>
                    <a:pt x="836760" y="685705"/>
                    <a:pt x="793292" y="723800"/>
                  </a:cubicBezTo>
                  <a:cubicBezTo>
                    <a:pt x="752541" y="764616"/>
                    <a:pt x="733524" y="816316"/>
                    <a:pt x="733524" y="876179"/>
                  </a:cubicBezTo>
                  <a:lnTo>
                    <a:pt x="59769" y="876179"/>
                  </a:lnTo>
                  <a:cubicBezTo>
                    <a:pt x="59769" y="759174"/>
                    <a:pt x="81503" y="647611"/>
                    <a:pt x="127687" y="541490"/>
                  </a:cubicBezTo>
                  <a:cubicBezTo>
                    <a:pt x="171156" y="435368"/>
                    <a:pt x="236358" y="340132"/>
                    <a:pt x="317860" y="255779"/>
                  </a:cubicBezTo>
                  <a:cubicBezTo>
                    <a:pt x="402080" y="171426"/>
                    <a:pt x="497166" y="108842"/>
                    <a:pt x="603120" y="65305"/>
                  </a:cubicBezTo>
                  <a:cubicBezTo>
                    <a:pt x="709073" y="21768"/>
                    <a:pt x="820460" y="0"/>
                    <a:pt x="939997" y="0"/>
                  </a:cubicBezTo>
                  <a:lnTo>
                    <a:pt x="1037800" y="0"/>
                  </a:lnTo>
                  <a:cubicBezTo>
                    <a:pt x="1154621" y="0"/>
                    <a:pt x="1266008" y="21768"/>
                    <a:pt x="1371961" y="65305"/>
                  </a:cubicBezTo>
                  <a:cubicBezTo>
                    <a:pt x="1477915" y="108842"/>
                    <a:pt x="1573001" y="174147"/>
                    <a:pt x="1659937" y="255779"/>
                  </a:cubicBezTo>
                  <a:cubicBezTo>
                    <a:pt x="1744156" y="340132"/>
                    <a:pt x="1809359" y="435368"/>
                    <a:pt x="1852827" y="541490"/>
                  </a:cubicBezTo>
                  <a:cubicBezTo>
                    <a:pt x="1896295" y="647611"/>
                    <a:pt x="1918029" y="759174"/>
                    <a:pt x="1918029" y="876179"/>
                  </a:cubicBezTo>
                  <a:cubicBezTo>
                    <a:pt x="1918029" y="1063932"/>
                    <a:pt x="1866410" y="1232637"/>
                    <a:pt x="1760457" y="1385016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31C49A1A-89DA-6648-B37E-5B37082FC7EF}"/>
                </a:ext>
              </a:extLst>
            </p:cNvPr>
            <p:cNvSpPr/>
            <p:nvPr/>
          </p:nvSpPr>
          <p:spPr>
            <a:xfrm>
              <a:off x="5892672" y="1906813"/>
              <a:ext cx="2988430" cy="2993158"/>
            </a:xfrm>
            <a:custGeom>
              <a:avLst/>
              <a:gdLst>
                <a:gd name="connsiteX0" fmla="*/ 1502365 w 2988429"/>
                <a:gd name="connsiteY0" fmla="*/ 0 h 2993157"/>
                <a:gd name="connsiteX1" fmla="*/ 2083751 w 2988429"/>
                <a:gd name="connsiteY1" fmla="*/ 119726 h 2993157"/>
                <a:gd name="connsiteX2" fmla="*/ 2561900 w 2988429"/>
                <a:gd name="connsiteY2" fmla="*/ 440810 h 2993157"/>
                <a:gd name="connsiteX3" fmla="*/ 2882477 w 2988429"/>
                <a:gd name="connsiteY3" fmla="*/ 919716 h 2993157"/>
                <a:gd name="connsiteX4" fmla="*/ 3002014 w 2988429"/>
                <a:gd name="connsiteY4" fmla="*/ 1502021 h 2993157"/>
                <a:gd name="connsiteX5" fmla="*/ 2882477 w 2988429"/>
                <a:gd name="connsiteY5" fmla="*/ 2087047 h 2993157"/>
                <a:gd name="connsiteX6" fmla="*/ 2561900 w 2988429"/>
                <a:gd name="connsiteY6" fmla="*/ 2563232 h 2993157"/>
                <a:gd name="connsiteX7" fmla="*/ 2083751 w 2988429"/>
                <a:gd name="connsiteY7" fmla="*/ 2887037 h 2993157"/>
                <a:gd name="connsiteX8" fmla="*/ 1502365 w 2988429"/>
                <a:gd name="connsiteY8" fmla="*/ 3006763 h 2993157"/>
                <a:gd name="connsiteX9" fmla="*/ 918263 w 2988429"/>
                <a:gd name="connsiteY9" fmla="*/ 2887037 h 2993157"/>
                <a:gd name="connsiteX10" fmla="*/ 442831 w 2988429"/>
                <a:gd name="connsiteY10" fmla="*/ 2563232 h 2993157"/>
                <a:gd name="connsiteX11" fmla="*/ 119537 w 2988429"/>
                <a:gd name="connsiteY11" fmla="*/ 2087047 h 2993157"/>
                <a:gd name="connsiteX12" fmla="*/ 0 w 2988429"/>
                <a:gd name="connsiteY12" fmla="*/ 1502021 h 2993157"/>
                <a:gd name="connsiteX13" fmla="*/ 119537 w 2988429"/>
                <a:gd name="connsiteY13" fmla="*/ 919716 h 2993157"/>
                <a:gd name="connsiteX14" fmla="*/ 442831 w 2988429"/>
                <a:gd name="connsiteY14" fmla="*/ 440810 h 2993157"/>
                <a:gd name="connsiteX15" fmla="*/ 918263 w 2988429"/>
                <a:gd name="connsiteY15" fmla="*/ 119726 h 2993157"/>
                <a:gd name="connsiteX16" fmla="*/ 1502365 w 2988429"/>
                <a:gd name="connsiteY16" fmla="*/ 0 h 2993157"/>
                <a:gd name="connsiteX17" fmla="*/ 1502365 w 2988429"/>
                <a:gd name="connsiteY17" fmla="*/ 2334663 h 2993157"/>
                <a:gd name="connsiteX18" fmla="*/ 1825659 w 2988429"/>
                <a:gd name="connsiteY18" fmla="*/ 2269358 h 2993157"/>
                <a:gd name="connsiteX19" fmla="*/ 2091901 w 2988429"/>
                <a:gd name="connsiteY19" fmla="*/ 2089768 h 2993157"/>
                <a:gd name="connsiteX20" fmla="*/ 2268490 w 2988429"/>
                <a:gd name="connsiteY20" fmla="*/ 1823105 h 2993157"/>
                <a:gd name="connsiteX21" fmla="*/ 2333692 w 2988429"/>
                <a:gd name="connsiteY21" fmla="*/ 1499300 h 2993157"/>
                <a:gd name="connsiteX22" fmla="*/ 2268490 w 2988429"/>
                <a:gd name="connsiteY22" fmla="*/ 1178216 h 2993157"/>
                <a:gd name="connsiteX23" fmla="*/ 2091901 w 2988429"/>
                <a:gd name="connsiteY23" fmla="*/ 914274 h 2993157"/>
                <a:gd name="connsiteX24" fmla="*/ 1825659 w 2988429"/>
                <a:gd name="connsiteY24" fmla="*/ 734684 h 2993157"/>
                <a:gd name="connsiteX25" fmla="*/ 1502365 w 2988429"/>
                <a:gd name="connsiteY25" fmla="*/ 669379 h 2993157"/>
                <a:gd name="connsiteX26" fmla="*/ 1179071 w 2988429"/>
                <a:gd name="connsiteY26" fmla="*/ 734684 h 2993157"/>
                <a:gd name="connsiteX27" fmla="*/ 915546 w 2988429"/>
                <a:gd name="connsiteY27" fmla="*/ 914274 h 2993157"/>
                <a:gd name="connsiteX28" fmla="*/ 738957 w 2988429"/>
                <a:gd name="connsiteY28" fmla="*/ 1178216 h 2993157"/>
                <a:gd name="connsiteX29" fmla="*/ 673755 w 2988429"/>
                <a:gd name="connsiteY29" fmla="*/ 1499300 h 2993157"/>
                <a:gd name="connsiteX30" fmla="*/ 738957 w 2988429"/>
                <a:gd name="connsiteY30" fmla="*/ 1823105 h 2993157"/>
                <a:gd name="connsiteX31" fmla="*/ 915546 w 2988429"/>
                <a:gd name="connsiteY31" fmla="*/ 2089768 h 2993157"/>
                <a:gd name="connsiteX32" fmla="*/ 1179071 w 2988429"/>
                <a:gd name="connsiteY32" fmla="*/ 2269358 h 2993157"/>
                <a:gd name="connsiteX33" fmla="*/ 1502365 w 2988429"/>
                <a:gd name="connsiteY33" fmla="*/ 2334663 h 2993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988429" h="2993157">
                  <a:moveTo>
                    <a:pt x="1502365" y="0"/>
                  </a:moveTo>
                  <a:cubicBezTo>
                    <a:pt x="1708838" y="0"/>
                    <a:pt x="1901728" y="40816"/>
                    <a:pt x="2083751" y="119726"/>
                  </a:cubicBezTo>
                  <a:cubicBezTo>
                    <a:pt x="2265773" y="198637"/>
                    <a:pt x="2423345" y="307479"/>
                    <a:pt x="2561900" y="440810"/>
                  </a:cubicBezTo>
                  <a:cubicBezTo>
                    <a:pt x="2697737" y="576863"/>
                    <a:pt x="2803691" y="737405"/>
                    <a:pt x="2882477" y="919716"/>
                  </a:cubicBezTo>
                  <a:cubicBezTo>
                    <a:pt x="2961263" y="1102026"/>
                    <a:pt x="3002014" y="1297942"/>
                    <a:pt x="3002014" y="1502021"/>
                  </a:cubicBezTo>
                  <a:cubicBezTo>
                    <a:pt x="3002014" y="1708821"/>
                    <a:pt x="2961263" y="1904737"/>
                    <a:pt x="2882477" y="2087047"/>
                  </a:cubicBezTo>
                  <a:cubicBezTo>
                    <a:pt x="2803691" y="2269358"/>
                    <a:pt x="2695021" y="2429900"/>
                    <a:pt x="2561900" y="2563232"/>
                  </a:cubicBezTo>
                  <a:cubicBezTo>
                    <a:pt x="2426062" y="2699284"/>
                    <a:pt x="2265773" y="2808126"/>
                    <a:pt x="2083751" y="2887037"/>
                  </a:cubicBezTo>
                  <a:cubicBezTo>
                    <a:pt x="1901728" y="2965947"/>
                    <a:pt x="1706122" y="3006763"/>
                    <a:pt x="1502365" y="3006763"/>
                  </a:cubicBezTo>
                  <a:cubicBezTo>
                    <a:pt x="1295892" y="3006763"/>
                    <a:pt x="1100286" y="2968668"/>
                    <a:pt x="918263" y="2887037"/>
                  </a:cubicBezTo>
                  <a:cubicBezTo>
                    <a:pt x="736240" y="2808126"/>
                    <a:pt x="575952" y="2702005"/>
                    <a:pt x="442831" y="2563232"/>
                  </a:cubicBezTo>
                  <a:cubicBezTo>
                    <a:pt x="306993" y="2427179"/>
                    <a:pt x="198323" y="2269358"/>
                    <a:pt x="119537" y="2087047"/>
                  </a:cubicBezTo>
                  <a:cubicBezTo>
                    <a:pt x="40751" y="1904737"/>
                    <a:pt x="0" y="1711542"/>
                    <a:pt x="0" y="1502021"/>
                  </a:cubicBezTo>
                  <a:cubicBezTo>
                    <a:pt x="0" y="1295221"/>
                    <a:pt x="38035" y="1102026"/>
                    <a:pt x="119537" y="919716"/>
                  </a:cubicBezTo>
                  <a:cubicBezTo>
                    <a:pt x="198323" y="737405"/>
                    <a:pt x="304276" y="579584"/>
                    <a:pt x="442831" y="440810"/>
                  </a:cubicBezTo>
                  <a:cubicBezTo>
                    <a:pt x="578669" y="304758"/>
                    <a:pt x="736240" y="198637"/>
                    <a:pt x="918263" y="119726"/>
                  </a:cubicBezTo>
                  <a:cubicBezTo>
                    <a:pt x="1103003" y="38095"/>
                    <a:pt x="1295892" y="0"/>
                    <a:pt x="1502365" y="0"/>
                  </a:cubicBezTo>
                  <a:close/>
                  <a:moveTo>
                    <a:pt x="1502365" y="2334663"/>
                  </a:moveTo>
                  <a:cubicBezTo>
                    <a:pt x="1616469" y="2334663"/>
                    <a:pt x="1725139" y="2312895"/>
                    <a:pt x="1825659" y="2269358"/>
                  </a:cubicBezTo>
                  <a:cubicBezTo>
                    <a:pt x="1928896" y="2225821"/>
                    <a:pt x="2015832" y="2165958"/>
                    <a:pt x="2091901" y="2089768"/>
                  </a:cubicBezTo>
                  <a:cubicBezTo>
                    <a:pt x="2165253" y="2013579"/>
                    <a:pt x="2225022" y="1923784"/>
                    <a:pt x="2268490" y="1823105"/>
                  </a:cubicBezTo>
                  <a:cubicBezTo>
                    <a:pt x="2311958" y="1722426"/>
                    <a:pt x="2333692" y="1613584"/>
                    <a:pt x="2333692" y="1499300"/>
                  </a:cubicBezTo>
                  <a:cubicBezTo>
                    <a:pt x="2333692" y="1385016"/>
                    <a:pt x="2311958" y="1278895"/>
                    <a:pt x="2268490" y="1178216"/>
                  </a:cubicBezTo>
                  <a:cubicBezTo>
                    <a:pt x="2225022" y="1077537"/>
                    <a:pt x="2165253" y="990463"/>
                    <a:pt x="2091901" y="914274"/>
                  </a:cubicBezTo>
                  <a:cubicBezTo>
                    <a:pt x="2015832" y="838084"/>
                    <a:pt x="1928896" y="778221"/>
                    <a:pt x="1825659" y="734684"/>
                  </a:cubicBezTo>
                  <a:cubicBezTo>
                    <a:pt x="1722422" y="691147"/>
                    <a:pt x="1616469" y="669379"/>
                    <a:pt x="1502365" y="669379"/>
                  </a:cubicBezTo>
                  <a:cubicBezTo>
                    <a:pt x="1388262" y="669379"/>
                    <a:pt x="1279592" y="691147"/>
                    <a:pt x="1179071" y="734684"/>
                  </a:cubicBezTo>
                  <a:cubicBezTo>
                    <a:pt x="1078552" y="778221"/>
                    <a:pt x="988899" y="838084"/>
                    <a:pt x="915546" y="914274"/>
                  </a:cubicBezTo>
                  <a:cubicBezTo>
                    <a:pt x="839477" y="990463"/>
                    <a:pt x="782425" y="1077537"/>
                    <a:pt x="738957" y="1178216"/>
                  </a:cubicBezTo>
                  <a:cubicBezTo>
                    <a:pt x="695489" y="1278895"/>
                    <a:pt x="673755" y="1385016"/>
                    <a:pt x="673755" y="1499300"/>
                  </a:cubicBezTo>
                  <a:cubicBezTo>
                    <a:pt x="673755" y="1613584"/>
                    <a:pt x="695489" y="1722426"/>
                    <a:pt x="738957" y="1823105"/>
                  </a:cubicBezTo>
                  <a:cubicBezTo>
                    <a:pt x="782425" y="1923784"/>
                    <a:pt x="842194" y="2013579"/>
                    <a:pt x="915546" y="2089768"/>
                  </a:cubicBezTo>
                  <a:cubicBezTo>
                    <a:pt x="988899" y="2165958"/>
                    <a:pt x="1078552" y="2225821"/>
                    <a:pt x="1179071" y="2269358"/>
                  </a:cubicBezTo>
                  <a:cubicBezTo>
                    <a:pt x="1282308" y="2312895"/>
                    <a:pt x="1388262" y="2334663"/>
                    <a:pt x="1502365" y="2334663"/>
                  </a:cubicBezTo>
                  <a:close/>
                </a:path>
              </a:pathLst>
            </a:custGeom>
            <a:grpFill/>
            <a:ln w="2713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20319" y="2527336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05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2"/>
            <a:chOff x="3527891" y="1441513"/>
            <a:chExt cx="5408750" cy="4244842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177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E3253D8A-27C3-AD49-95A1-E37E7DFC82D4}"/>
                </a:ext>
              </a:extLst>
            </p:cNvPr>
            <p:cNvSpPr/>
            <p:nvPr/>
          </p:nvSpPr>
          <p:spPr>
            <a:xfrm>
              <a:off x="3681694" y="1998968"/>
              <a:ext cx="1896908" cy="2812847"/>
            </a:xfrm>
            <a:custGeom>
              <a:avLst/>
              <a:gdLst>
                <a:gd name="connsiteX0" fmla="*/ 1904598 w 1896907"/>
                <a:gd name="connsiteY0" fmla="*/ 2835861 h 2812847"/>
                <a:gd name="connsiteX1" fmla="*/ 0 w 1896907"/>
                <a:gd name="connsiteY1" fmla="*/ 2835861 h 2812847"/>
                <a:gd name="connsiteX2" fmla="*/ 0 w 1896907"/>
                <a:gd name="connsiteY2" fmla="*/ 2521334 h 2812847"/>
                <a:gd name="connsiteX3" fmla="*/ 64085 w 1896907"/>
                <a:gd name="connsiteY3" fmla="*/ 2227264 h 2812847"/>
                <a:gd name="connsiteX4" fmla="*/ 235832 w 1896907"/>
                <a:gd name="connsiteY4" fmla="*/ 1971550 h 2812847"/>
                <a:gd name="connsiteX5" fmla="*/ 474227 w 1896907"/>
                <a:gd name="connsiteY5" fmla="*/ 1743965 h 2812847"/>
                <a:gd name="connsiteX6" fmla="*/ 745946 w 1896907"/>
                <a:gd name="connsiteY6" fmla="*/ 1531723 h 2812847"/>
                <a:gd name="connsiteX7" fmla="*/ 922820 w 1896907"/>
                <a:gd name="connsiteY7" fmla="*/ 1396195 h 2812847"/>
                <a:gd name="connsiteX8" fmla="*/ 1092004 w 1896907"/>
                <a:gd name="connsiteY8" fmla="*/ 1247881 h 2812847"/>
                <a:gd name="connsiteX9" fmla="*/ 1220173 w 1896907"/>
                <a:gd name="connsiteY9" fmla="*/ 1107239 h 2812847"/>
                <a:gd name="connsiteX10" fmla="*/ 1271441 w 1896907"/>
                <a:gd name="connsiteY10" fmla="*/ 987054 h 2812847"/>
                <a:gd name="connsiteX11" fmla="*/ 1250934 w 1896907"/>
                <a:gd name="connsiteY11" fmla="*/ 854083 h 2812847"/>
                <a:gd name="connsiteX12" fmla="*/ 1189412 w 1896907"/>
                <a:gd name="connsiteY12" fmla="*/ 739012 h 2812847"/>
                <a:gd name="connsiteX13" fmla="*/ 1089440 w 1896907"/>
                <a:gd name="connsiteY13" fmla="*/ 657183 h 2812847"/>
                <a:gd name="connsiteX14" fmla="*/ 948454 w 1896907"/>
                <a:gd name="connsiteY14" fmla="*/ 626498 h 2812847"/>
                <a:gd name="connsiteX15" fmla="*/ 807467 w 1896907"/>
                <a:gd name="connsiteY15" fmla="*/ 657183 h 2812847"/>
                <a:gd name="connsiteX16" fmla="*/ 707495 w 1896907"/>
                <a:gd name="connsiteY16" fmla="*/ 739012 h 2812847"/>
                <a:gd name="connsiteX17" fmla="*/ 648537 w 1896907"/>
                <a:gd name="connsiteY17" fmla="*/ 854083 h 2812847"/>
                <a:gd name="connsiteX18" fmla="*/ 628030 w 1896907"/>
                <a:gd name="connsiteY18" fmla="*/ 987054 h 2812847"/>
                <a:gd name="connsiteX19" fmla="*/ 0 w 1896907"/>
                <a:gd name="connsiteY19" fmla="*/ 987054 h 2812847"/>
                <a:gd name="connsiteX20" fmla="*/ 74338 w 1896907"/>
                <a:gd name="connsiteY20" fmla="*/ 600926 h 2812847"/>
                <a:gd name="connsiteX21" fmla="*/ 276846 w 1896907"/>
                <a:gd name="connsiteY21" fmla="*/ 286399 h 2812847"/>
                <a:gd name="connsiteX22" fmla="*/ 579326 w 1896907"/>
                <a:gd name="connsiteY22" fmla="*/ 76714 h 2812847"/>
                <a:gd name="connsiteX23" fmla="*/ 951017 w 1896907"/>
                <a:gd name="connsiteY23" fmla="*/ 0 h 2812847"/>
                <a:gd name="connsiteX24" fmla="*/ 1325272 w 1896907"/>
                <a:gd name="connsiteY24" fmla="*/ 76714 h 2812847"/>
                <a:gd name="connsiteX25" fmla="*/ 1630315 w 1896907"/>
                <a:gd name="connsiteY25" fmla="*/ 286399 h 2812847"/>
                <a:gd name="connsiteX26" fmla="*/ 1832823 w 1896907"/>
                <a:gd name="connsiteY26" fmla="*/ 598369 h 2812847"/>
                <a:gd name="connsiteX27" fmla="*/ 1907161 w 1896907"/>
                <a:gd name="connsiteY27" fmla="*/ 987054 h 2812847"/>
                <a:gd name="connsiteX28" fmla="*/ 1835386 w 1896907"/>
                <a:gd name="connsiteY28" fmla="*/ 1301581 h 2812847"/>
                <a:gd name="connsiteX29" fmla="*/ 1653386 w 1896907"/>
                <a:gd name="connsiteY29" fmla="*/ 1575195 h 2812847"/>
                <a:gd name="connsiteX30" fmla="*/ 1402174 w 1896907"/>
                <a:gd name="connsiteY30" fmla="*/ 1815565 h 2812847"/>
                <a:gd name="connsiteX31" fmla="*/ 1130454 w 1896907"/>
                <a:gd name="connsiteY31" fmla="*/ 2032921 h 2812847"/>
                <a:gd name="connsiteX32" fmla="*/ 1017665 w 1896907"/>
                <a:gd name="connsiteY32" fmla="*/ 2119864 h 2812847"/>
                <a:gd name="connsiteX33" fmla="*/ 902313 w 1896907"/>
                <a:gd name="connsiteY33" fmla="*/ 2209364 h 2812847"/>
                <a:gd name="connsiteX34" fmla="*/ 1904598 w 1896907"/>
                <a:gd name="connsiteY34" fmla="*/ 2209364 h 2812847"/>
                <a:gd name="connsiteX35" fmla="*/ 1904598 w 1896907"/>
                <a:gd name="connsiteY35" fmla="*/ 283586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96907" h="2812847">
                  <a:moveTo>
                    <a:pt x="1904598" y="2835861"/>
                  </a:moveTo>
                  <a:lnTo>
                    <a:pt x="0" y="2835861"/>
                  </a:lnTo>
                  <a:lnTo>
                    <a:pt x="0" y="2521334"/>
                  </a:lnTo>
                  <a:cubicBezTo>
                    <a:pt x="0" y="2416492"/>
                    <a:pt x="20507" y="2319320"/>
                    <a:pt x="64085" y="2227264"/>
                  </a:cubicBezTo>
                  <a:cubicBezTo>
                    <a:pt x="107662" y="2137764"/>
                    <a:pt x="164057" y="2050821"/>
                    <a:pt x="235832" y="1971550"/>
                  </a:cubicBezTo>
                  <a:cubicBezTo>
                    <a:pt x="305043" y="1892279"/>
                    <a:pt x="387072" y="1815565"/>
                    <a:pt x="474227" y="1743965"/>
                  </a:cubicBezTo>
                  <a:cubicBezTo>
                    <a:pt x="563946" y="1669808"/>
                    <a:pt x="653664" y="1600766"/>
                    <a:pt x="745946" y="1531723"/>
                  </a:cubicBezTo>
                  <a:cubicBezTo>
                    <a:pt x="802341" y="1490809"/>
                    <a:pt x="861299" y="1444781"/>
                    <a:pt x="922820" y="1396195"/>
                  </a:cubicBezTo>
                  <a:cubicBezTo>
                    <a:pt x="984341" y="1347610"/>
                    <a:pt x="1040736" y="1296467"/>
                    <a:pt x="1092004" y="1247881"/>
                  </a:cubicBezTo>
                  <a:cubicBezTo>
                    <a:pt x="1143271" y="1199296"/>
                    <a:pt x="1186849" y="1153267"/>
                    <a:pt x="1220173" y="1107239"/>
                  </a:cubicBezTo>
                  <a:cubicBezTo>
                    <a:pt x="1256060" y="1063768"/>
                    <a:pt x="1271441" y="1022854"/>
                    <a:pt x="1271441" y="987054"/>
                  </a:cubicBezTo>
                  <a:cubicBezTo>
                    <a:pt x="1271441" y="941025"/>
                    <a:pt x="1263751" y="897554"/>
                    <a:pt x="1250934" y="854083"/>
                  </a:cubicBezTo>
                  <a:cubicBezTo>
                    <a:pt x="1235553" y="813169"/>
                    <a:pt x="1215046" y="774812"/>
                    <a:pt x="1189412" y="739012"/>
                  </a:cubicBezTo>
                  <a:cubicBezTo>
                    <a:pt x="1163779" y="703212"/>
                    <a:pt x="1127891" y="677640"/>
                    <a:pt x="1089440" y="657183"/>
                  </a:cubicBezTo>
                  <a:cubicBezTo>
                    <a:pt x="1048426" y="636726"/>
                    <a:pt x="1002285" y="626498"/>
                    <a:pt x="948454" y="626498"/>
                  </a:cubicBezTo>
                  <a:cubicBezTo>
                    <a:pt x="894623" y="626498"/>
                    <a:pt x="848482" y="636726"/>
                    <a:pt x="807467" y="657183"/>
                  </a:cubicBezTo>
                  <a:cubicBezTo>
                    <a:pt x="766453" y="677640"/>
                    <a:pt x="733129" y="705769"/>
                    <a:pt x="707495" y="739012"/>
                  </a:cubicBezTo>
                  <a:cubicBezTo>
                    <a:pt x="681861" y="774812"/>
                    <a:pt x="661354" y="813169"/>
                    <a:pt x="648537" y="854083"/>
                  </a:cubicBezTo>
                  <a:cubicBezTo>
                    <a:pt x="635720" y="894997"/>
                    <a:pt x="628030" y="941025"/>
                    <a:pt x="628030" y="987054"/>
                  </a:cubicBezTo>
                  <a:lnTo>
                    <a:pt x="0" y="987054"/>
                  </a:lnTo>
                  <a:cubicBezTo>
                    <a:pt x="0" y="848968"/>
                    <a:pt x="23071" y="721112"/>
                    <a:pt x="74338" y="600926"/>
                  </a:cubicBezTo>
                  <a:cubicBezTo>
                    <a:pt x="123043" y="480741"/>
                    <a:pt x="189691" y="375899"/>
                    <a:pt x="276846" y="286399"/>
                  </a:cubicBezTo>
                  <a:cubicBezTo>
                    <a:pt x="361438" y="196899"/>
                    <a:pt x="463973" y="127857"/>
                    <a:pt x="579326" y="76714"/>
                  </a:cubicBezTo>
                  <a:cubicBezTo>
                    <a:pt x="694678" y="25571"/>
                    <a:pt x="817721" y="0"/>
                    <a:pt x="951017" y="0"/>
                  </a:cubicBezTo>
                  <a:cubicBezTo>
                    <a:pt x="1084313" y="0"/>
                    <a:pt x="1209920" y="25571"/>
                    <a:pt x="1325272" y="76714"/>
                  </a:cubicBezTo>
                  <a:cubicBezTo>
                    <a:pt x="1440624" y="127857"/>
                    <a:pt x="1543160" y="196899"/>
                    <a:pt x="1630315" y="286399"/>
                  </a:cubicBezTo>
                  <a:cubicBezTo>
                    <a:pt x="1714907" y="375899"/>
                    <a:pt x="1784119" y="478184"/>
                    <a:pt x="1832823" y="598369"/>
                  </a:cubicBezTo>
                  <a:cubicBezTo>
                    <a:pt x="1881527" y="718555"/>
                    <a:pt x="1907161" y="848968"/>
                    <a:pt x="1907161" y="987054"/>
                  </a:cubicBezTo>
                  <a:cubicBezTo>
                    <a:pt x="1907161" y="1099568"/>
                    <a:pt x="1884091" y="1204410"/>
                    <a:pt x="1835386" y="1301581"/>
                  </a:cubicBezTo>
                  <a:cubicBezTo>
                    <a:pt x="1786682" y="1398752"/>
                    <a:pt x="1727724" y="1490809"/>
                    <a:pt x="1653386" y="1575195"/>
                  </a:cubicBezTo>
                  <a:cubicBezTo>
                    <a:pt x="1579047" y="1659580"/>
                    <a:pt x="1497019" y="1738851"/>
                    <a:pt x="1402174" y="1815565"/>
                  </a:cubicBezTo>
                  <a:cubicBezTo>
                    <a:pt x="1309892" y="1892279"/>
                    <a:pt x="1217610" y="1963879"/>
                    <a:pt x="1130454" y="2032921"/>
                  </a:cubicBezTo>
                  <a:cubicBezTo>
                    <a:pt x="1094567" y="2061050"/>
                    <a:pt x="1056116" y="2089178"/>
                    <a:pt x="1017665" y="2119864"/>
                  </a:cubicBezTo>
                  <a:cubicBezTo>
                    <a:pt x="979215" y="2150550"/>
                    <a:pt x="940764" y="2178678"/>
                    <a:pt x="902313" y="2209364"/>
                  </a:cubicBezTo>
                  <a:lnTo>
                    <a:pt x="1904598" y="2209364"/>
                  </a:lnTo>
                  <a:lnTo>
                    <a:pt x="1904598" y="2835861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A1666CB-25E1-5745-B70C-C4D28062B6B5}"/>
                </a:ext>
              </a:extLst>
            </p:cNvPr>
            <p:cNvSpPr/>
            <p:nvPr/>
          </p:nvSpPr>
          <p:spPr>
            <a:xfrm>
              <a:off x="5888772" y="2011754"/>
              <a:ext cx="2819727" cy="2812847"/>
            </a:xfrm>
            <a:custGeom>
              <a:avLst/>
              <a:gdLst>
                <a:gd name="connsiteX0" fmla="*/ 1417554 w 2819727"/>
                <a:gd name="connsiteY0" fmla="*/ 0 h 2812847"/>
                <a:gd name="connsiteX1" fmla="*/ 1966119 w 2819727"/>
                <a:gd name="connsiteY1" fmla="*/ 112514 h 2812847"/>
                <a:gd name="connsiteX2" fmla="*/ 2417275 w 2819727"/>
                <a:gd name="connsiteY2" fmla="*/ 414256 h 2812847"/>
                <a:gd name="connsiteX3" fmla="*/ 2719755 w 2819727"/>
                <a:gd name="connsiteY3" fmla="*/ 864311 h 2812847"/>
                <a:gd name="connsiteX4" fmla="*/ 2832545 w 2819727"/>
                <a:gd name="connsiteY4" fmla="*/ 1411538 h 2812847"/>
                <a:gd name="connsiteX5" fmla="*/ 2719755 w 2819727"/>
                <a:gd name="connsiteY5" fmla="*/ 1961322 h 2812847"/>
                <a:gd name="connsiteX6" fmla="*/ 2417275 w 2819727"/>
                <a:gd name="connsiteY6" fmla="*/ 2408820 h 2812847"/>
                <a:gd name="connsiteX7" fmla="*/ 1966119 w 2819727"/>
                <a:gd name="connsiteY7" fmla="*/ 2713119 h 2812847"/>
                <a:gd name="connsiteX8" fmla="*/ 1417554 w 2819727"/>
                <a:gd name="connsiteY8" fmla="*/ 2825633 h 2812847"/>
                <a:gd name="connsiteX9" fmla="*/ 866425 w 2819727"/>
                <a:gd name="connsiteY9" fmla="*/ 2713119 h 2812847"/>
                <a:gd name="connsiteX10" fmla="*/ 417832 w 2819727"/>
                <a:gd name="connsiteY10" fmla="*/ 2408820 h 2812847"/>
                <a:gd name="connsiteX11" fmla="*/ 112789 w 2819727"/>
                <a:gd name="connsiteY11" fmla="*/ 1961322 h 2812847"/>
                <a:gd name="connsiteX12" fmla="*/ 0 w 2819727"/>
                <a:gd name="connsiteY12" fmla="*/ 1411538 h 2812847"/>
                <a:gd name="connsiteX13" fmla="*/ 112789 w 2819727"/>
                <a:gd name="connsiteY13" fmla="*/ 864311 h 2812847"/>
                <a:gd name="connsiteX14" fmla="*/ 417832 w 2819727"/>
                <a:gd name="connsiteY14" fmla="*/ 414256 h 2812847"/>
                <a:gd name="connsiteX15" fmla="*/ 866425 w 2819727"/>
                <a:gd name="connsiteY15" fmla="*/ 112514 h 2812847"/>
                <a:gd name="connsiteX16" fmla="*/ 1417554 w 2819727"/>
                <a:gd name="connsiteY16" fmla="*/ 0 h 2812847"/>
                <a:gd name="connsiteX17" fmla="*/ 1417554 w 2819727"/>
                <a:gd name="connsiteY17" fmla="*/ 2194021 h 2812847"/>
                <a:gd name="connsiteX18" fmla="*/ 1722597 w 2819727"/>
                <a:gd name="connsiteY18" fmla="*/ 2132650 h 2812847"/>
                <a:gd name="connsiteX19" fmla="*/ 1973809 w 2819727"/>
                <a:gd name="connsiteY19" fmla="*/ 1963879 h 2812847"/>
                <a:gd name="connsiteX20" fmla="*/ 2140430 w 2819727"/>
                <a:gd name="connsiteY20" fmla="*/ 1713280 h 2812847"/>
                <a:gd name="connsiteX21" fmla="*/ 2201951 w 2819727"/>
                <a:gd name="connsiteY21" fmla="*/ 1408981 h 2812847"/>
                <a:gd name="connsiteX22" fmla="*/ 2140430 w 2819727"/>
                <a:gd name="connsiteY22" fmla="*/ 1107239 h 2812847"/>
                <a:gd name="connsiteX23" fmla="*/ 1973809 w 2819727"/>
                <a:gd name="connsiteY23" fmla="*/ 859197 h 2812847"/>
                <a:gd name="connsiteX24" fmla="*/ 1722597 w 2819727"/>
                <a:gd name="connsiteY24" fmla="*/ 690426 h 2812847"/>
                <a:gd name="connsiteX25" fmla="*/ 1417554 w 2819727"/>
                <a:gd name="connsiteY25" fmla="*/ 629055 h 2812847"/>
                <a:gd name="connsiteX26" fmla="*/ 1112511 w 2819727"/>
                <a:gd name="connsiteY26" fmla="*/ 690426 h 2812847"/>
                <a:gd name="connsiteX27" fmla="*/ 863862 w 2819727"/>
                <a:gd name="connsiteY27" fmla="*/ 859197 h 2812847"/>
                <a:gd name="connsiteX28" fmla="*/ 697242 w 2819727"/>
                <a:gd name="connsiteY28" fmla="*/ 1107239 h 2812847"/>
                <a:gd name="connsiteX29" fmla="*/ 635720 w 2819727"/>
                <a:gd name="connsiteY29" fmla="*/ 1408981 h 2812847"/>
                <a:gd name="connsiteX30" fmla="*/ 697242 w 2819727"/>
                <a:gd name="connsiteY30" fmla="*/ 1713280 h 2812847"/>
                <a:gd name="connsiteX31" fmla="*/ 863862 w 2819727"/>
                <a:gd name="connsiteY31" fmla="*/ 1963879 h 2812847"/>
                <a:gd name="connsiteX32" fmla="*/ 1112511 w 2819727"/>
                <a:gd name="connsiteY32" fmla="*/ 2132650 h 2812847"/>
                <a:gd name="connsiteX33" fmla="*/ 1417554 w 2819727"/>
                <a:gd name="connsiteY33" fmla="*/ 2194021 h 2812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7">
                  <a:moveTo>
                    <a:pt x="1417554" y="0"/>
                  </a:moveTo>
                  <a:cubicBezTo>
                    <a:pt x="1612372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5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4"/>
                    <a:pt x="2719755" y="1961322"/>
                  </a:cubicBezTo>
                  <a:cubicBezTo>
                    <a:pt x="2645417" y="2132650"/>
                    <a:pt x="2542882" y="2283521"/>
                    <a:pt x="2417275" y="2408820"/>
                  </a:cubicBezTo>
                  <a:cubicBezTo>
                    <a:pt x="2289106" y="2536677"/>
                    <a:pt x="2137866" y="2638962"/>
                    <a:pt x="1966119" y="2713119"/>
                  </a:cubicBezTo>
                  <a:cubicBezTo>
                    <a:pt x="1794372" y="2787276"/>
                    <a:pt x="1609808" y="2825633"/>
                    <a:pt x="1417554" y="2825633"/>
                  </a:cubicBezTo>
                  <a:cubicBezTo>
                    <a:pt x="1222737" y="2825633"/>
                    <a:pt x="1038173" y="2789833"/>
                    <a:pt x="866425" y="2713119"/>
                  </a:cubicBezTo>
                  <a:cubicBezTo>
                    <a:pt x="694678" y="2638962"/>
                    <a:pt x="543439" y="2539234"/>
                    <a:pt x="417832" y="2408820"/>
                  </a:cubicBezTo>
                  <a:cubicBezTo>
                    <a:pt x="289663" y="2280963"/>
                    <a:pt x="187127" y="2132650"/>
                    <a:pt x="112789" y="1961322"/>
                  </a:cubicBezTo>
                  <a:cubicBezTo>
                    <a:pt x="38451" y="1789994"/>
                    <a:pt x="0" y="1608437"/>
                    <a:pt x="0" y="1411538"/>
                  </a:cubicBezTo>
                  <a:cubicBezTo>
                    <a:pt x="0" y="1217196"/>
                    <a:pt x="35887" y="1035639"/>
                    <a:pt x="112789" y="864311"/>
                  </a:cubicBezTo>
                  <a:cubicBezTo>
                    <a:pt x="187127" y="692983"/>
                    <a:pt x="287100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40736" y="38357"/>
                    <a:pt x="1222737" y="0"/>
                    <a:pt x="1417554" y="0"/>
                  </a:cubicBezTo>
                  <a:close/>
                  <a:moveTo>
                    <a:pt x="1417554" y="2194021"/>
                  </a:moveTo>
                  <a:cubicBezTo>
                    <a:pt x="1525216" y="2194021"/>
                    <a:pt x="1627752" y="2173564"/>
                    <a:pt x="1722597" y="2132650"/>
                  </a:cubicBezTo>
                  <a:cubicBezTo>
                    <a:pt x="1820006" y="2091735"/>
                    <a:pt x="1902035" y="2035479"/>
                    <a:pt x="1973809" y="1963879"/>
                  </a:cubicBezTo>
                  <a:cubicBezTo>
                    <a:pt x="2043021" y="1892279"/>
                    <a:pt x="2099415" y="1807894"/>
                    <a:pt x="2140430" y="1713280"/>
                  </a:cubicBezTo>
                  <a:cubicBezTo>
                    <a:pt x="2181444" y="1618666"/>
                    <a:pt x="2201951" y="1516380"/>
                    <a:pt x="2201951" y="1408981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5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4" y="787597"/>
                    <a:pt x="863862" y="859197"/>
                  </a:cubicBezTo>
                  <a:cubicBezTo>
                    <a:pt x="792087" y="930797"/>
                    <a:pt x="738256" y="1012625"/>
                    <a:pt x="697242" y="1107239"/>
                  </a:cubicBezTo>
                  <a:cubicBezTo>
                    <a:pt x="656227" y="1201853"/>
                    <a:pt x="635720" y="1301581"/>
                    <a:pt x="635720" y="1408981"/>
                  </a:cubicBezTo>
                  <a:cubicBezTo>
                    <a:pt x="635720" y="1516380"/>
                    <a:pt x="656227" y="1618666"/>
                    <a:pt x="697242" y="1713280"/>
                  </a:cubicBezTo>
                  <a:cubicBezTo>
                    <a:pt x="738256" y="1807894"/>
                    <a:pt x="794651" y="1892279"/>
                    <a:pt x="863862" y="1963879"/>
                  </a:cubicBezTo>
                  <a:cubicBezTo>
                    <a:pt x="933074" y="2035479"/>
                    <a:pt x="1017665" y="2091735"/>
                    <a:pt x="1112511" y="2132650"/>
                  </a:cubicBezTo>
                  <a:cubicBezTo>
                    <a:pt x="1209920" y="2173564"/>
                    <a:pt x="1309892" y="2194021"/>
                    <a:pt x="1417554" y="2194021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30742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0570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Yea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5">
            <a:extLst>
              <a:ext uri="{FF2B5EF4-FFF2-40B4-BE49-F238E27FC236}">
                <a16:creationId xmlns:a16="http://schemas.microsoft.com/office/drawing/2014/main" id="{969DDAA1-3E63-C44C-B250-631AE5CB26D5}"/>
              </a:ext>
            </a:extLst>
          </p:cNvPr>
          <p:cNvGrpSpPr/>
          <p:nvPr/>
        </p:nvGrpSpPr>
        <p:grpSpPr>
          <a:xfrm>
            <a:off x="3527891" y="1441513"/>
            <a:ext cx="5408750" cy="4244841"/>
            <a:chOff x="3527891" y="1441513"/>
            <a:chExt cx="5408750" cy="4244841"/>
          </a:xfr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</a:gradFill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AD7751F4-8C48-0844-879F-BDE7EAD2B299}"/>
                </a:ext>
              </a:extLst>
            </p:cNvPr>
            <p:cNvSpPr/>
            <p:nvPr/>
          </p:nvSpPr>
          <p:spPr>
            <a:xfrm>
              <a:off x="4130287" y="2011754"/>
              <a:ext cx="1050989" cy="2812846"/>
            </a:xfrm>
            <a:custGeom>
              <a:avLst/>
              <a:gdLst>
                <a:gd name="connsiteX0" fmla="*/ 1050989 w 1050989"/>
                <a:gd name="connsiteY0" fmla="*/ 0 h 2812846"/>
                <a:gd name="connsiteX1" fmla="*/ 1050989 w 1050989"/>
                <a:gd name="connsiteY1" fmla="*/ 2823075 h 2812846"/>
                <a:gd name="connsiteX2" fmla="*/ 420396 w 1050989"/>
                <a:gd name="connsiteY2" fmla="*/ 2823075 h 2812846"/>
                <a:gd name="connsiteX3" fmla="*/ 420396 w 1050989"/>
                <a:gd name="connsiteY3" fmla="*/ 966596 h 2812846"/>
                <a:gd name="connsiteX4" fmla="*/ 0 w 1050989"/>
                <a:gd name="connsiteY4" fmla="*/ 1050982 h 2812846"/>
                <a:gd name="connsiteX5" fmla="*/ 0 w 1050989"/>
                <a:gd name="connsiteY5" fmla="*/ 427041 h 2812846"/>
                <a:gd name="connsiteX6" fmla="*/ 161493 w 1050989"/>
                <a:gd name="connsiteY6" fmla="*/ 393799 h 2812846"/>
                <a:gd name="connsiteX7" fmla="*/ 297353 w 1050989"/>
                <a:gd name="connsiteY7" fmla="*/ 304299 h 2812846"/>
                <a:gd name="connsiteX8" fmla="*/ 387072 w 1050989"/>
                <a:gd name="connsiteY8" fmla="*/ 171328 h 2812846"/>
                <a:gd name="connsiteX9" fmla="*/ 420396 w 1050989"/>
                <a:gd name="connsiteY9" fmla="*/ 7671 h 2812846"/>
                <a:gd name="connsiteX10" fmla="*/ 420396 w 1050989"/>
                <a:gd name="connsiteY10" fmla="*/ 0 h 2812846"/>
                <a:gd name="connsiteX11" fmla="*/ 1050989 w 1050989"/>
                <a:gd name="connsiteY11" fmla="*/ 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0989" h="2812846">
                  <a:moveTo>
                    <a:pt x="1050989" y="0"/>
                  </a:moveTo>
                  <a:lnTo>
                    <a:pt x="1050989" y="2823075"/>
                  </a:lnTo>
                  <a:lnTo>
                    <a:pt x="420396" y="2823075"/>
                  </a:lnTo>
                  <a:lnTo>
                    <a:pt x="420396" y="966596"/>
                  </a:lnTo>
                  <a:cubicBezTo>
                    <a:pt x="284536" y="1022853"/>
                    <a:pt x="143550" y="1050982"/>
                    <a:pt x="0" y="1050982"/>
                  </a:cubicBezTo>
                  <a:lnTo>
                    <a:pt x="0" y="427041"/>
                  </a:lnTo>
                  <a:cubicBezTo>
                    <a:pt x="56395" y="427041"/>
                    <a:pt x="110226" y="416813"/>
                    <a:pt x="161493" y="393799"/>
                  </a:cubicBezTo>
                  <a:cubicBezTo>
                    <a:pt x="212761" y="373342"/>
                    <a:pt x="258902" y="342656"/>
                    <a:pt x="297353" y="304299"/>
                  </a:cubicBezTo>
                  <a:cubicBezTo>
                    <a:pt x="335804" y="265942"/>
                    <a:pt x="366565" y="222471"/>
                    <a:pt x="387072" y="171328"/>
                  </a:cubicBezTo>
                  <a:cubicBezTo>
                    <a:pt x="407579" y="122742"/>
                    <a:pt x="420396" y="66485"/>
                    <a:pt x="420396" y="7671"/>
                  </a:cubicBezTo>
                  <a:lnTo>
                    <a:pt x="420396" y="0"/>
                  </a:lnTo>
                  <a:lnTo>
                    <a:pt x="1050989" y="0"/>
                  </a:ln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AE8C9609-E4E8-F74F-AEFE-753188168382}"/>
                </a:ext>
              </a:extLst>
            </p:cNvPr>
            <p:cNvSpPr/>
            <p:nvPr/>
          </p:nvSpPr>
          <p:spPr>
            <a:xfrm>
              <a:off x="5483757" y="2011754"/>
              <a:ext cx="2819727" cy="2812846"/>
            </a:xfrm>
            <a:custGeom>
              <a:avLst/>
              <a:gdLst>
                <a:gd name="connsiteX0" fmla="*/ 1417554 w 2819727"/>
                <a:gd name="connsiteY0" fmla="*/ 0 h 2812846"/>
                <a:gd name="connsiteX1" fmla="*/ 1966119 w 2819727"/>
                <a:gd name="connsiteY1" fmla="*/ 112514 h 2812846"/>
                <a:gd name="connsiteX2" fmla="*/ 2417276 w 2819727"/>
                <a:gd name="connsiteY2" fmla="*/ 414256 h 2812846"/>
                <a:gd name="connsiteX3" fmla="*/ 2719755 w 2819727"/>
                <a:gd name="connsiteY3" fmla="*/ 864311 h 2812846"/>
                <a:gd name="connsiteX4" fmla="*/ 2832545 w 2819727"/>
                <a:gd name="connsiteY4" fmla="*/ 1411538 h 2812846"/>
                <a:gd name="connsiteX5" fmla="*/ 2719755 w 2819727"/>
                <a:gd name="connsiteY5" fmla="*/ 1961321 h 2812846"/>
                <a:gd name="connsiteX6" fmla="*/ 2417276 w 2819727"/>
                <a:gd name="connsiteY6" fmla="*/ 2408820 h 2812846"/>
                <a:gd name="connsiteX7" fmla="*/ 1966119 w 2819727"/>
                <a:gd name="connsiteY7" fmla="*/ 2713118 h 2812846"/>
                <a:gd name="connsiteX8" fmla="*/ 1417554 w 2819727"/>
                <a:gd name="connsiteY8" fmla="*/ 2825632 h 2812846"/>
                <a:gd name="connsiteX9" fmla="*/ 866425 w 2819727"/>
                <a:gd name="connsiteY9" fmla="*/ 2713118 h 2812846"/>
                <a:gd name="connsiteX10" fmla="*/ 417832 w 2819727"/>
                <a:gd name="connsiteY10" fmla="*/ 2408820 h 2812846"/>
                <a:gd name="connsiteX11" fmla="*/ 112789 w 2819727"/>
                <a:gd name="connsiteY11" fmla="*/ 1961321 h 2812846"/>
                <a:gd name="connsiteX12" fmla="*/ 0 w 2819727"/>
                <a:gd name="connsiteY12" fmla="*/ 1411538 h 2812846"/>
                <a:gd name="connsiteX13" fmla="*/ 112789 w 2819727"/>
                <a:gd name="connsiteY13" fmla="*/ 864311 h 2812846"/>
                <a:gd name="connsiteX14" fmla="*/ 417832 w 2819727"/>
                <a:gd name="connsiteY14" fmla="*/ 414256 h 2812846"/>
                <a:gd name="connsiteX15" fmla="*/ 866425 w 2819727"/>
                <a:gd name="connsiteY15" fmla="*/ 112514 h 2812846"/>
                <a:gd name="connsiteX16" fmla="*/ 1417554 w 2819727"/>
                <a:gd name="connsiteY16" fmla="*/ 0 h 2812846"/>
                <a:gd name="connsiteX17" fmla="*/ 1417554 w 2819727"/>
                <a:gd name="connsiteY17" fmla="*/ 2194020 h 2812846"/>
                <a:gd name="connsiteX18" fmla="*/ 1722597 w 2819727"/>
                <a:gd name="connsiteY18" fmla="*/ 2132649 h 2812846"/>
                <a:gd name="connsiteX19" fmla="*/ 1973809 w 2819727"/>
                <a:gd name="connsiteY19" fmla="*/ 1963878 h 2812846"/>
                <a:gd name="connsiteX20" fmla="*/ 2140430 w 2819727"/>
                <a:gd name="connsiteY20" fmla="*/ 1713279 h 2812846"/>
                <a:gd name="connsiteX21" fmla="*/ 2201951 w 2819727"/>
                <a:gd name="connsiteY21" fmla="*/ 1408980 h 2812846"/>
                <a:gd name="connsiteX22" fmla="*/ 2140430 w 2819727"/>
                <a:gd name="connsiteY22" fmla="*/ 1107239 h 2812846"/>
                <a:gd name="connsiteX23" fmla="*/ 1973809 w 2819727"/>
                <a:gd name="connsiteY23" fmla="*/ 859197 h 2812846"/>
                <a:gd name="connsiteX24" fmla="*/ 1722597 w 2819727"/>
                <a:gd name="connsiteY24" fmla="*/ 690426 h 2812846"/>
                <a:gd name="connsiteX25" fmla="*/ 1417554 w 2819727"/>
                <a:gd name="connsiteY25" fmla="*/ 629055 h 2812846"/>
                <a:gd name="connsiteX26" fmla="*/ 1112511 w 2819727"/>
                <a:gd name="connsiteY26" fmla="*/ 690426 h 2812846"/>
                <a:gd name="connsiteX27" fmla="*/ 861299 w 2819727"/>
                <a:gd name="connsiteY27" fmla="*/ 859197 h 2812846"/>
                <a:gd name="connsiteX28" fmla="*/ 694678 w 2819727"/>
                <a:gd name="connsiteY28" fmla="*/ 1107239 h 2812846"/>
                <a:gd name="connsiteX29" fmla="*/ 633157 w 2819727"/>
                <a:gd name="connsiteY29" fmla="*/ 1408980 h 2812846"/>
                <a:gd name="connsiteX30" fmla="*/ 694678 w 2819727"/>
                <a:gd name="connsiteY30" fmla="*/ 1713279 h 2812846"/>
                <a:gd name="connsiteX31" fmla="*/ 861299 w 2819727"/>
                <a:gd name="connsiteY31" fmla="*/ 1963878 h 2812846"/>
                <a:gd name="connsiteX32" fmla="*/ 1112511 w 2819727"/>
                <a:gd name="connsiteY32" fmla="*/ 2132649 h 2812846"/>
                <a:gd name="connsiteX33" fmla="*/ 1417554 w 2819727"/>
                <a:gd name="connsiteY33" fmla="*/ 2194020 h 2812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819727" h="2812846">
                  <a:moveTo>
                    <a:pt x="1417554" y="0"/>
                  </a:moveTo>
                  <a:cubicBezTo>
                    <a:pt x="1612371" y="0"/>
                    <a:pt x="1794372" y="38357"/>
                    <a:pt x="1966119" y="112514"/>
                  </a:cubicBezTo>
                  <a:cubicBezTo>
                    <a:pt x="2137866" y="186671"/>
                    <a:pt x="2286543" y="288956"/>
                    <a:pt x="2417276" y="414256"/>
                  </a:cubicBezTo>
                  <a:cubicBezTo>
                    <a:pt x="2545445" y="542112"/>
                    <a:pt x="2645417" y="692983"/>
                    <a:pt x="2719755" y="864311"/>
                  </a:cubicBezTo>
                  <a:cubicBezTo>
                    <a:pt x="2794094" y="1035639"/>
                    <a:pt x="2832545" y="1219753"/>
                    <a:pt x="2832545" y="1411538"/>
                  </a:cubicBezTo>
                  <a:cubicBezTo>
                    <a:pt x="2832545" y="1605880"/>
                    <a:pt x="2794094" y="1789993"/>
                    <a:pt x="2719755" y="1961321"/>
                  </a:cubicBezTo>
                  <a:cubicBezTo>
                    <a:pt x="2645417" y="2132649"/>
                    <a:pt x="2542882" y="2283520"/>
                    <a:pt x="2417276" y="2408820"/>
                  </a:cubicBezTo>
                  <a:cubicBezTo>
                    <a:pt x="2289106" y="2536676"/>
                    <a:pt x="2137866" y="2638962"/>
                    <a:pt x="1966119" y="2713118"/>
                  </a:cubicBezTo>
                  <a:cubicBezTo>
                    <a:pt x="1794372" y="2787275"/>
                    <a:pt x="1609808" y="2825632"/>
                    <a:pt x="1417554" y="2825632"/>
                  </a:cubicBezTo>
                  <a:cubicBezTo>
                    <a:pt x="1222736" y="2825632"/>
                    <a:pt x="1038172" y="2789832"/>
                    <a:pt x="866425" y="2713118"/>
                  </a:cubicBezTo>
                  <a:cubicBezTo>
                    <a:pt x="694678" y="2638962"/>
                    <a:pt x="543438" y="2539233"/>
                    <a:pt x="417832" y="2408820"/>
                  </a:cubicBezTo>
                  <a:cubicBezTo>
                    <a:pt x="289663" y="2280963"/>
                    <a:pt x="187127" y="2132649"/>
                    <a:pt x="112789" y="1961321"/>
                  </a:cubicBezTo>
                  <a:cubicBezTo>
                    <a:pt x="38451" y="1789993"/>
                    <a:pt x="0" y="1608437"/>
                    <a:pt x="0" y="1411538"/>
                  </a:cubicBezTo>
                  <a:cubicBezTo>
                    <a:pt x="0" y="1217195"/>
                    <a:pt x="35887" y="1035639"/>
                    <a:pt x="112789" y="864311"/>
                  </a:cubicBezTo>
                  <a:cubicBezTo>
                    <a:pt x="187127" y="692983"/>
                    <a:pt x="287099" y="544669"/>
                    <a:pt x="417832" y="414256"/>
                  </a:cubicBezTo>
                  <a:cubicBezTo>
                    <a:pt x="546002" y="286399"/>
                    <a:pt x="694678" y="186671"/>
                    <a:pt x="866425" y="112514"/>
                  </a:cubicBezTo>
                  <a:cubicBezTo>
                    <a:pt x="1038172" y="38357"/>
                    <a:pt x="1222736" y="0"/>
                    <a:pt x="1417554" y="0"/>
                  </a:cubicBezTo>
                  <a:close/>
                  <a:moveTo>
                    <a:pt x="1417554" y="2194020"/>
                  </a:moveTo>
                  <a:cubicBezTo>
                    <a:pt x="1525216" y="2194020"/>
                    <a:pt x="1627752" y="2173563"/>
                    <a:pt x="1722597" y="2132649"/>
                  </a:cubicBezTo>
                  <a:cubicBezTo>
                    <a:pt x="1820006" y="2091735"/>
                    <a:pt x="1902034" y="2035478"/>
                    <a:pt x="1973809" y="1963878"/>
                  </a:cubicBezTo>
                  <a:cubicBezTo>
                    <a:pt x="2043021" y="1892279"/>
                    <a:pt x="2099415" y="1807893"/>
                    <a:pt x="2140430" y="1713279"/>
                  </a:cubicBezTo>
                  <a:cubicBezTo>
                    <a:pt x="2181444" y="1618665"/>
                    <a:pt x="2201951" y="1516380"/>
                    <a:pt x="2201951" y="1408980"/>
                  </a:cubicBezTo>
                  <a:cubicBezTo>
                    <a:pt x="2201951" y="1301581"/>
                    <a:pt x="2181444" y="1201853"/>
                    <a:pt x="2140430" y="1107239"/>
                  </a:cubicBezTo>
                  <a:cubicBezTo>
                    <a:pt x="2099415" y="1012625"/>
                    <a:pt x="2043021" y="930797"/>
                    <a:pt x="1973809" y="859197"/>
                  </a:cubicBezTo>
                  <a:cubicBezTo>
                    <a:pt x="1902034" y="787597"/>
                    <a:pt x="1820006" y="731340"/>
                    <a:pt x="1722597" y="690426"/>
                  </a:cubicBezTo>
                  <a:cubicBezTo>
                    <a:pt x="1625188" y="649512"/>
                    <a:pt x="1525216" y="629055"/>
                    <a:pt x="1417554" y="629055"/>
                  </a:cubicBezTo>
                  <a:cubicBezTo>
                    <a:pt x="1309892" y="629055"/>
                    <a:pt x="1207356" y="649512"/>
                    <a:pt x="1112511" y="690426"/>
                  </a:cubicBezTo>
                  <a:cubicBezTo>
                    <a:pt x="1017665" y="731340"/>
                    <a:pt x="933073" y="787597"/>
                    <a:pt x="861299" y="859197"/>
                  </a:cubicBezTo>
                  <a:cubicBezTo>
                    <a:pt x="789524" y="930797"/>
                    <a:pt x="735692" y="1012625"/>
                    <a:pt x="694678" y="1107239"/>
                  </a:cubicBezTo>
                  <a:cubicBezTo>
                    <a:pt x="653664" y="1201853"/>
                    <a:pt x="633157" y="1301581"/>
                    <a:pt x="633157" y="1408980"/>
                  </a:cubicBezTo>
                  <a:cubicBezTo>
                    <a:pt x="633157" y="1516380"/>
                    <a:pt x="653664" y="1618665"/>
                    <a:pt x="694678" y="1713279"/>
                  </a:cubicBezTo>
                  <a:cubicBezTo>
                    <a:pt x="735692" y="1807893"/>
                    <a:pt x="792087" y="1892279"/>
                    <a:pt x="861299" y="1963878"/>
                  </a:cubicBezTo>
                  <a:cubicBezTo>
                    <a:pt x="930510" y="2035478"/>
                    <a:pt x="1015102" y="2091735"/>
                    <a:pt x="1112511" y="2132649"/>
                  </a:cubicBezTo>
                  <a:cubicBezTo>
                    <a:pt x="1207356" y="2173563"/>
                    <a:pt x="1309892" y="2194020"/>
                    <a:pt x="1417554" y="2194020"/>
                  </a:cubicBezTo>
                  <a:close/>
                </a:path>
              </a:pathLst>
            </a:custGeom>
            <a:grpFill/>
            <a:ln w="25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21E396D-FF02-234E-BD81-59CECD18DE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16315"/>
            <a:ext cx="10515600" cy="951279"/>
          </a:xfrm>
        </p:spPr>
        <p:txBody>
          <a:bodyPr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IT’S BEEN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2D3C9-9E99-D94B-AD0B-3B8C536D51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4D575-E3A5-4E40-944A-40F05C0738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5D75D45-ECC0-BE49-BEE9-DCEB92F451F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E5EE7B5-4096-9A42-9028-7DAD94A4EC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76575" y="5190685"/>
            <a:ext cx="6038850" cy="1046407"/>
          </a:xfr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YEARS!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90C9CF9-3653-574F-B137-6402A5E886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25727" y="2550284"/>
            <a:ext cx="1735785" cy="1735785"/>
          </a:xfrm>
          <a:prstGeom prst="ellipse">
            <a:avLst/>
          </a:prstGeom>
          <a:pattFill prst="pct60">
            <a:fgClr>
              <a:schemeClr val="tx1"/>
            </a:fgClr>
            <a:bgClr>
              <a:schemeClr val="bg1"/>
            </a:bgClr>
          </a:patt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316A2BB-4CB9-3749-A046-965500015C0E}"/>
              </a:ext>
            </a:extLst>
          </p:cNvPr>
          <p:cNvSpPr/>
          <p:nvPr userDrawn="1"/>
        </p:nvSpPr>
        <p:spPr>
          <a:xfrm>
            <a:off x="2993571" y="315998"/>
            <a:ext cx="6204858" cy="6226004"/>
          </a:xfrm>
          <a:prstGeom prst="rect">
            <a:avLst/>
          </a:prstGeom>
          <a:noFill/>
          <a:ln w="104775" cmpd="tri">
            <a:gradFill>
              <a:gsLst>
                <a:gs pos="0">
                  <a:schemeClr val="accent3"/>
                </a:gs>
                <a:gs pos="30000">
                  <a:schemeClr val="accent3">
                    <a:lumMod val="88000"/>
                  </a:schemeClr>
                </a:gs>
                <a:gs pos="67000">
                  <a:schemeClr val="accent3">
                    <a:lumMod val="40000"/>
                    <a:lumOff val="60000"/>
                  </a:schemeClr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Picture Placeholder 19">
            <a:extLst>
              <a:ext uri="{FF2B5EF4-FFF2-40B4-BE49-F238E27FC236}">
                <a16:creationId xmlns:a16="http://schemas.microsoft.com/office/drawing/2014/main" id="{8C7F3A4B-4C6A-F745-9E8C-649FA3CD54D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rot="316905">
            <a:off x="695227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9">
            <a:extLst>
              <a:ext uri="{FF2B5EF4-FFF2-40B4-BE49-F238E27FC236}">
                <a16:creationId xmlns:a16="http://schemas.microsoft.com/office/drawing/2014/main" id="{798D3E9B-1353-454F-9A95-AC1B68DC021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 rot="21092179">
            <a:off x="652723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9">
            <a:extLst>
              <a:ext uri="{FF2B5EF4-FFF2-40B4-BE49-F238E27FC236}">
                <a16:creationId xmlns:a16="http://schemas.microsoft.com/office/drawing/2014/main" id="{DF89EDB5-1642-1646-AD29-907EEAEB499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 rot="1075910">
            <a:off x="699401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9">
            <a:extLst>
              <a:ext uri="{FF2B5EF4-FFF2-40B4-BE49-F238E27FC236}">
                <a16:creationId xmlns:a16="http://schemas.microsoft.com/office/drawing/2014/main" id="{D3442F85-7CF8-3A46-887D-F83CEC0ABD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rot="21283095" flipH="1">
            <a:off x="9861530" y="4049279"/>
            <a:ext cx="1548267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9">
            <a:extLst>
              <a:ext uri="{FF2B5EF4-FFF2-40B4-BE49-F238E27FC236}">
                <a16:creationId xmlns:a16="http://schemas.microsoft.com/office/drawing/2014/main" id="{1D7E637C-952F-5C4B-A3C2-317B34F41DD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 rot="507821" flipH="1">
            <a:off x="9819026" y="2110667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9">
            <a:extLst>
              <a:ext uri="{FF2B5EF4-FFF2-40B4-BE49-F238E27FC236}">
                <a16:creationId xmlns:a16="http://schemas.microsoft.com/office/drawing/2014/main" id="{852EB6CB-FF6E-254B-83B9-A11893F658C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 rot="20524090" flipH="1">
            <a:off x="9865704" y="468578"/>
            <a:ext cx="1633274" cy="1959841"/>
          </a:xfrm>
          <a:solidFill>
            <a:schemeClr val="bg1"/>
          </a:solidFill>
          <a:ln w="101600" cap="sq"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miter lim="800000"/>
          </a:ln>
          <a:effectLst>
            <a:outerShdw blurRad="63500" sx="102000" sy="102000" algn="ctr" rotWithShape="0">
              <a:prstClr val="black">
                <a:alpha val="37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167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0D713-1529-F155-76A3-94D4627DE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661249-E017-11FE-A9FB-59B18080D0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56FE3-0945-A4F1-9808-E58C235760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6413AB-A869-2612-78CA-A157189B86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F526B8-E290-BFA6-1115-F0675ED6A9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22E4D0-74D2-0BFD-ECCC-2419D5124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AA4528-EAC8-CCFA-B39E-DFFDC0653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1A79FA-EDD0-3DCD-AB78-4DC33DB52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91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97217-F526-E584-4BED-3F793E5A6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17F7EC-9FDC-E10C-5CE4-3A4DA64BF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30075-2B97-CE0C-EB8C-9CBFD825F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655C7F-5257-473F-F680-F3897A397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851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983915-5306-1BB4-738F-644DCD2F8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BDE51-C513-C8AC-C11D-93426564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9B16C-3FCF-11A7-DA81-4FB6B570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793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8E803-61D9-5F5F-2D6D-9C2CA39E8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73CEF-6650-7266-15AA-1B88E0AC8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E9786-D41C-6C6D-3DD1-921A1B190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19D426-156F-8F1D-EDC7-E21D881F0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F1467-AA7D-07DD-0B5A-CD67708C6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0EF5F-A08F-60C4-BDDC-05C7F17E1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89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120A5-5879-3E35-0953-3463CB8DF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116EF8-27AE-8490-0D49-BE2F987F0A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5110-D37C-E173-B259-C924602E3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9278C9-0E47-B51A-A9E2-FBCA6682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D43FA-01E4-0DD0-3EDD-28D433A15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4799DE-D580-6C0B-ADBF-642832F29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01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25B1-2CAE-DD37-38EC-023656A6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5E58F-A6B5-AD3A-55E8-DBC41BA10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63495-D661-48BE-A95E-DCAA384FE2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AA3DB-633B-451D-B8D9-7A93DF238BB4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D2E49F-981C-617C-9F50-431834273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7BEE2-3143-E9A7-1EEC-CF9912BC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E18503-A4EC-46F8-86B7-94D24BAE1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1E9EA4-8D87-437C-BEFC-C29E1E69893E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7A71D0-5045-49DC-AA69-EF36E0781F26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6221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3365B17-78CB-BC47-974D-04F308BD9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48B36A-827A-8C46-A6D5-852F1AF36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4F59F-0648-0047-94D2-77299FFDFB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496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75D45-ECC0-BE49-BEE9-DCEB92F451F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EF84F9-07EA-BE48-A6C6-26001DD5F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05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460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5C2590-9056-7777-5A2E-4B11237404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89274" y="2019078"/>
            <a:ext cx="8102726" cy="1932882"/>
          </a:xfrm>
        </p:spPr>
        <p:txBody>
          <a:bodyPr anchor="b">
            <a:normAutofit/>
          </a:bodyPr>
          <a:lstStyle/>
          <a:p>
            <a:pPr marL="457200" algn="l"/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 CỜ THÊU SÁU CHỮ VÀNG</a:t>
            </a:r>
            <a:b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-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Nguyễn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br>
              <a:rPr lang="en-US" sz="3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4870A3D-8229-8BD4-BC24-D3FE1D687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96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7">
            <a:extLst>
              <a:ext uri="{FF2B5EF4-FFF2-40B4-BE49-F238E27FC236}">
                <a16:creationId xmlns:a16="http://schemas.microsoft.com/office/drawing/2014/main" id="{895124C2-E069-76EF-020A-B7BE93E15B27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5034996"/>
            <a:ext cx="4859338" cy="607781"/>
            <a:chOff x="624" y="1152"/>
            <a:chExt cx="4080" cy="720"/>
          </a:xfrm>
        </p:grpSpPr>
        <p:sp>
          <p:nvSpPr>
            <p:cNvPr id="6" name="Rectangle 8">
              <a:extLst>
                <a:ext uri="{FF2B5EF4-FFF2-40B4-BE49-F238E27FC236}">
                  <a16:creationId xmlns:a16="http://schemas.microsoft.com/office/drawing/2014/main" id="{1BC098DB-F1FB-8921-C7D6-8A1EB056353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624" y="1200"/>
              <a:ext cx="672" cy="672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F9BB0A5D-A1AD-0212-313B-9ED9A7C7BAE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96" y="1296"/>
              <a:ext cx="624" cy="96"/>
              <a:chOff x="2003" y="3439"/>
              <a:chExt cx="468" cy="244"/>
            </a:xfrm>
          </p:grpSpPr>
          <p:sp>
            <p:nvSpPr>
              <p:cNvPr id="26" name="Oval 10">
                <a:extLst>
                  <a:ext uri="{FF2B5EF4-FFF2-40B4-BE49-F238E27FC236}">
                    <a16:creationId xmlns:a16="http://schemas.microsoft.com/office/drawing/2014/main" id="{BE8FCDCB-59F1-39F3-52BF-D44C3F26D30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94580580-EAC6-B20F-38E4-4E09219205B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9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8" name="Oval 12">
                <a:extLst>
                  <a:ext uri="{FF2B5EF4-FFF2-40B4-BE49-F238E27FC236}">
                    <a16:creationId xmlns:a16="http://schemas.microsoft.com/office/drawing/2014/main" id="{B85B19B5-CBB2-8485-AC9B-17307D8C7711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9" name="Oval 13">
                <a:extLst>
                  <a:ext uri="{FF2B5EF4-FFF2-40B4-BE49-F238E27FC236}">
                    <a16:creationId xmlns:a16="http://schemas.microsoft.com/office/drawing/2014/main" id="{D2470D85-C473-DDE9-1B7D-C9CC2FF1514D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8" name="Rectangle 14">
              <a:extLst>
                <a:ext uri="{FF2B5EF4-FFF2-40B4-BE49-F238E27FC236}">
                  <a16:creationId xmlns:a16="http://schemas.microsoft.com/office/drawing/2014/main" id="{E2C3F374-881A-4549-9C03-030087FE162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776" y="1153"/>
              <a:ext cx="672" cy="671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0" name="Group 15">
              <a:extLst>
                <a:ext uri="{FF2B5EF4-FFF2-40B4-BE49-F238E27FC236}">
                  <a16:creationId xmlns:a16="http://schemas.microsoft.com/office/drawing/2014/main" id="{4DAC1C6F-7896-FFB3-8AAE-186E983C09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48" y="1296"/>
              <a:ext cx="624" cy="96"/>
              <a:chOff x="2003" y="3439"/>
              <a:chExt cx="468" cy="244"/>
            </a:xfrm>
          </p:grpSpPr>
          <p:sp>
            <p:nvSpPr>
              <p:cNvPr id="22" name="Oval 16">
                <a:extLst>
                  <a:ext uri="{FF2B5EF4-FFF2-40B4-BE49-F238E27FC236}">
                    <a16:creationId xmlns:a16="http://schemas.microsoft.com/office/drawing/2014/main" id="{617AD2DE-AB6D-A2E0-E64A-288CE0FDE5E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3" name="Rectangle 17">
                <a:extLst>
                  <a:ext uri="{FF2B5EF4-FFF2-40B4-BE49-F238E27FC236}">
                    <a16:creationId xmlns:a16="http://schemas.microsoft.com/office/drawing/2014/main" id="{32E6DDB9-71C0-1AA4-FF1A-479711690E6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4" name="Oval 18">
                <a:extLst>
                  <a:ext uri="{FF2B5EF4-FFF2-40B4-BE49-F238E27FC236}">
                    <a16:creationId xmlns:a16="http://schemas.microsoft.com/office/drawing/2014/main" id="{0B79880B-D5AA-BE83-26DE-26891FA41EA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5" name="Oval 19">
                <a:extLst>
                  <a:ext uri="{FF2B5EF4-FFF2-40B4-BE49-F238E27FC236}">
                    <a16:creationId xmlns:a16="http://schemas.microsoft.com/office/drawing/2014/main" id="{0F81C360-6B81-C533-5277-E9B0D8BD099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D6BC5E12-518F-25AE-2787-4224D388C13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2880" y="1153"/>
              <a:ext cx="672" cy="671"/>
            </a:xfrm>
            <a:prstGeom prst="rect">
              <a:avLst/>
            </a:prstGeom>
            <a:gradFill rotWithShape="1">
              <a:gsLst>
                <a:gs pos="0">
                  <a:srgbClr val="1A72D2"/>
                </a:gs>
                <a:gs pos="100000">
                  <a:srgbClr val="1A72D2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1A72D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grpSp>
          <p:nvGrpSpPr>
            <p:cNvPr id="15" name="Group 21">
              <a:extLst>
                <a:ext uri="{FF2B5EF4-FFF2-40B4-BE49-F238E27FC236}">
                  <a16:creationId xmlns:a16="http://schemas.microsoft.com/office/drawing/2014/main" id="{2C7A7523-88E5-0A27-FA4C-8BEA00158D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0" y="1296"/>
              <a:ext cx="816" cy="96"/>
              <a:chOff x="2003" y="3439"/>
              <a:chExt cx="468" cy="244"/>
            </a:xfrm>
          </p:grpSpPr>
          <p:sp>
            <p:nvSpPr>
              <p:cNvPr id="18" name="Oval 22">
                <a:extLst>
                  <a:ext uri="{FF2B5EF4-FFF2-40B4-BE49-F238E27FC236}">
                    <a16:creationId xmlns:a16="http://schemas.microsoft.com/office/drawing/2014/main" id="{C8C85353-5BD7-D487-F267-30046F5160F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03" y="3439"/>
                <a:ext cx="79" cy="242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19" name="Rectangle 23">
                <a:extLst>
                  <a:ext uri="{FF2B5EF4-FFF2-40B4-BE49-F238E27FC236}">
                    <a16:creationId xmlns:a16="http://schemas.microsoft.com/office/drawing/2014/main" id="{629CA1DE-2600-34D1-8C63-010A223239F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048" y="3442"/>
                <a:ext cx="388" cy="242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0" name="Oval 24">
                <a:extLst>
                  <a:ext uri="{FF2B5EF4-FFF2-40B4-BE49-F238E27FC236}">
                    <a16:creationId xmlns:a16="http://schemas.microsoft.com/office/drawing/2014/main" id="{06FBE77D-912F-EB9D-99FC-577D70FD00B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00" y="3442"/>
                <a:ext cx="71" cy="236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12700">
                <a:solidFill>
                  <a:srgbClr val="FFFFFF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  <p:sp>
            <p:nvSpPr>
              <p:cNvPr id="21" name="Oval 25">
                <a:extLst>
                  <a:ext uri="{FF2B5EF4-FFF2-40B4-BE49-F238E27FC236}">
                    <a16:creationId xmlns:a16="http://schemas.microsoft.com/office/drawing/2014/main" id="{A0EB45F9-4036-3EF9-22FC-2DAC72145732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8" y="3520"/>
                <a:ext cx="20" cy="68"/>
              </a:xfrm>
              <a:prstGeom prst="ellipse">
                <a:avLst/>
              </a:prstGeom>
              <a:gradFill rotWithShape="0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 kern="0">
                  <a:solidFill>
                    <a:srgbClr val="000000"/>
                  </a:solidFill>
                  <a:latin typeface="Arial" pitchFamily="34" charset="0"/>
                  <a:cs typeface="Arial" charset="0"/>
                </a:endParaRPr>
              </a:p>
            </p:txBody>
          </p:sp>
        </p:grp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79F3EE27-A24C-E64C-3DDE-3F24981B809F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4032" y="1152"/>
              <a:ext cx="672" cy="672"/>
            </a:xfrm>
            <a:prstGeom prst="rect">
              <a:avLst/>
            </a:prstGeom>
            <a:solidFill>
              <a:srgbClr val="E5730B"/>
            </a:soli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887400" prstMaterial="legacyMatte">
              <a:bevelT w="13500" h="13500" prst="angle"/>
              <a:bevelB w="13500" h="13500" prst="angle"/>
              <a:extrusionClr>
                <a:srgbClr val="E5730B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</p:grpSp>
      <p:sp>
        <p:nvSpPr>
          <p:cNvPr id="30" name="Freeform 3">
            <a:extLst>
              <a:ext uri="{FF2B5EF4-FFF2-40B4-BE49-F238E27FC236}">
                <a16:creationId xmlns:a16="http://schemas.microsoft.com/office/drawing/2014/main" id="{08B51E19-3F9A-5C67-7800-D79BD8189420}"/>
              </a:ext>
            </a:extLst>
          </p:cNvPr>
          <p:cNvSpPr>
            <a:spLocks noEditPoints="1"/>
          </p:cNvSpPr>
          <p:nvPr/>
        </p:nvSpPr>
        <p:spPr bwMode="gray">
          <a:xfrm>
            <a:off x="4403118" y="5122436"/>
            <a:ext cx="2974646" cy="1735564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31" name="Frame 30">
            <a:extLst>
              <a:ext uri="{FF2B5EF4-FFF2-40B4-BE49-F238E27FC236}">
                <a16:creationId xmlns:a16="http://schemas.microsoft.com/office/drawing/2014/main" id="{9811410D-6D92-9D29-0C78-CB1237F0D03E}"/>
              </a:ext>
            </a:extLst>
          </p:cNvPr>
          <p:cNvSpPr/>
          <p:nvPr/>
        </p:nvSpPr>
        <p:spPr>
          <a:xfrm>
            <a:off x="4403118" y="1850850"/>
            <a:ext cx="7785834" cy="1753669"/>
          </a:xfrm>
          <a:prstGeom prst="frame">
            <a:avLst>
              <a:gd name="adj1" fmla="val 5108"/>
            </a:avLst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0C394-1049-1FCD-1DAA-5B4677C06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6495" y="260654"/>
            <a:ext cx="2236777" cy="149777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18314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37" y="-935402"/>
            <a:ext cx="90468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937725" y="3070866"/>
            <a:ext cx="63096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II. KHÁM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PHÁ VĂN BẢN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902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D1841-97AC-469E-A585-8A6BB1BD4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-312344" y="0"/>
            <a:ext cx="12191980" cy="68567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C752E17-35F3-CC3A-A941-762A8476F915}"/>
              </a:ext>
            </a:extLst>
          </p:cNvPr>
          <p:cNvGrpSpPr/>
          <p:nvPr/>
        </p:nvGrpSpPr>
        <p:grpSpPr>
          <a:xfrm>
            <a:off x="446026" y="133296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9B5BA1BB-DEF5-667A-FFAD-AC7435F584A9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5AF1EA2-4362-AA52-0705-BFF3C974A9D8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Bối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cảnh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Ý nghĩa chính trị to lớn của Hội nghị Bình Than">
            <a:extLst>
              <a:ext uri="{FF2B5EF4-FFF2-40B4-BE49-F238E27FC236}">
                <a16:creationId xmlns:a16="http://schemas.microsoft.com/office/drawing/2014/main" id="{637D773E-7768-19C6-7F19-F29A106CF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610" y="3429000"/>
            <a:ext cx="4572000" cy="28860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A779A56-D800-9391-1464-A0A94CA1F5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610" y="3295650"/>
            <a:ext cx="4752975" cy="3019425"/>
          </a:xfrm>
          <a:prstGeom prst="rect">
            <a:avLst/>
          </a:prstGeom>
          <a:effectLst>
            <a:softEdge rad="317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4B6A1638-A57F-1779-B72B-2BB9C335B043}"/>
              </a:ext>
            </a:extLst>
          </p:cNvPr>
          <p:cNvGrpSpPr/>
          <p:nvPr/>
        </p:nvGrpSpPr>
        <p:grpSpPr>
          <a:xfrm>
            <a:off x="1" y="1740940"/>
            <a:ext cx="4856084" cy="1035297"/>
            <a:chOff x="1460589" y="1740940"/>
            <a:chExt cx="4286739" cy="103529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E851622-2EDC-16E8-3A91-3D516CE26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60589" y="1740940"/>
              <a:ext cx="4286739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7603681-F5AC-7B02-17E4-CC156B7B3AEA}"/>
                </a:ext>
              </a:extLst>
            </p:cNvPr>
            <p:cNvSpPr txBox="1"/>
            <p:nvPr/>
          </p:nvSpPr>
          <p:spPr>
            <a:xfrm>
              <a:off x="1634022" y="1931902"/>
              <a:ext cx="41133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Hội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nghị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Than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9F6B3E4-ADC6-3A85-EC7C-D0D22DB68511}"/>
              </a:ext>
            </a:extLst>
          </p:cNvPr>
          <p:cNvGrpSpPr/>
          <p:nvPr/>
        </p:nvGrpSpPr>
        <p:grpSpPr>
          <a:xfrm>
            <a:off x="5340073" y="1676030"/>
            <a:ext cx="6038026" cy="1035297"/>
            <a:chOff x="6067302" y="1738693"/>
            <a:chExt cx="6285377" cy="103529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8D985CB-D30A-0277-F4BC-7B3EEA1BFB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24699" y="1738693"/>
              <a:ext cx="6065777" cy="1035297"/>
            </a:xfrm>
            <a:prstGeom prst="round2DiagRect">
              <a:avLst>
                <a:gd name="adj1" fmla="val 15242"/>
                <a:gd name="adj2" fmla="val 0"/>
              </a:avLst>
            </a:prstGeom>
            <a:ln w="889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3DDEB4-B3F9-850D-9E8D-69FEA71507B6}"/>
                </a:ext>
              </a:extLst>
            </p:cNvPr>
            <p:cNvSpPr txBox="1"/>
            <p:nvPr/>
          </p:nvSpPr>
          <p:spPr>
            <a:xfrm>
              <a:off x="6067302" y="1931901"/>
              <a:ext cx="628537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cấp</a:t>
              </a:r>
              <a:r>
                <a:rPr lang="en-US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bách</a:t>
              </a:r>
              <a:endPara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3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9F40208-97DB-89F2-A5F1-F10DAD463B97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21B8E156-EF2A-47CD-404C-18037A14766C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8CFC158-CD01-2AE2-61C0-D98AE7789A1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9051BA8-0964-B601-C32D-427293A8B771}"/>
              </a:ext>
            </a:extLst>
          </p:cNvPr>
          <p:cNvSpPr txBox="1"/>
          <p:nvPr/>
        </p:nvSpPr>
        <p:spPr>
          <a:xfrm>
            <a:off x="2504622" y="868690"/>
            <a:ext cx="71700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PHIẾU HỌC TẬP SỐ 2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(Tìm hiểu nhân vật Hoài Văn – Trần Quốc Toản)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39CA59D-5C2C-B1D2-AE48-AF0E9C3688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7464471"/>
              </p:ext>
            </p:extLst>
          </p:nvPr>
        </p:nvGraphicFramePr>
        <p:xfrm>
          <a:off x="660400" y="1945908"/>
          <a:ext cx="10858500" cy="4358640"/>
        </p:xfrm>
        <a:graphic>
          <a:graphicData uri="http://schemas.openxmlformats.org/drawingml/2006/table">
            <a:tbl>
              <a:tblPr firstRow="1" firstCol="1" bandRow="1"/>
              <a:tblGrid>
                <a:gridCol w="2714625">
                  <a:extLst>
                    <a:ext uri="{9D8B030D-6E8A-4147-A177-3AD203B41FA5}">
                      <a16:colId xmlns:a16="http://schemas.microsoft.com/office/drawing/2014/main" val="294793924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905068270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1884641972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51161618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a/ Tâm trạng của Trần Quốc Toản khi phải đứng trên bờ.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b/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Toản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xuống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bến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600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. 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600" i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c/ Tâm trạng của Trần Quốc Toản sau khi gặp được vua.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B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951467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="1" dirty="0" err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nói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0868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Dáng vẻ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78221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Suy nghĩ, tâm trạng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46649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Nhận xét 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tabLst>
                          <a:tab pos="1386840" algn="l"/>
                        </a:tabLst>
                      </a:pPr>
                      <a:r>
                        <a:rPr lang="en-US" sz="2600" b="1" dirty="0">
                          <a:effectLst/>
                          <a:latin typeface="Times New Roman" panose="02020603050405020304" pitchFamily="18" charset="0"/>
                          <a:ea typeface="MS Mincho" panose="02020609040205080304" pitchFamily="49" charset="-128"/>
                          <a:cs typeface="Times New Roman" panose="02020603050405020304" pitchFamily="18" charset="0"/>
                        </a:rPr>
                        <a:t> </a:t>
                      </a:r>
                      <a:endParaRPr lang="en-US" sz="2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08683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02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602631" y="490178"/>
            <a:ext cx="11408853" cy="3369710"/>
            <a:chOff x="1094606" y="441040"/>
            <a:chExt cx="3853441" cy="3078648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94606" y="2020915"/>
              <a:ext cx="3853441" cy="1498773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61B017E-9F0D-B389-0CDD-69926E127D18}"/>
              </a:ext>
            </a:extLst>
          </p:cNvPr>
          <p:cNvSpPr txBox="1"/>
          <p:nvPr/>
        </p:nvSpPr>
        <p:spPr>
          <a:xfrm>
            <a:off x="1979721" y="2474893"/>
            <a:ext cx="9481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 Văn –Trần Quốc Toản – chàng thiếu niên trẻ tuổi thuộc dòng dõi nhà Trần, cháu ruột của Chiêu Thành Vương</a:t>
            </a:r>
            <a:r>
              <a:rPr lang="pt-BR" sz="14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98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C3A4C3E6-CE1C-C89D-7F50-C47BE1E80945}"/>
              </a:ext>
            </a:extLst>
          </p:cNvPr>
          <p:cNvGrpSpPr/>
          <p:nvPr/>
        </p:nvGrpSpPr>
        <p:grpSpPr>
          <a:xfrm>
            <a:off x="203139" y="161871"/>
            <a:ext cx="4197412" cy="1227972"/>
            <a:chOff x="1055626" y="290286"/>
            <a:chExt cx="3853441" cy="122797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58C93F5-634A-47B5-D1A4-8EA0CDA2ED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B3F34C6-A4B2-AA39-024A-40ECD13C8753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2.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Trần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Quốc</a:t>
              </a:r>
              <a:r>
                <a:rPr lang="fr-FR" sz="32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2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Toản</a:t>
              </a:r>
              <a:endPara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F4B1AE3-D231-E3C5-466F-3C63764B7C5D}"/>
              </a:ext>
            </a:extLst>
          </p:cNvPr>
          <p:cNvSpPr/>
          <p:nvPr/>
        </p:nvSpPr>
        <p:spPr>
          <a:xfrm>
            <a:off x="594804" y="2286251"/>
            <a:ext cx="10335202" cy="1077218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a.Tâm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trên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bờ</a:t>
            </a:r>
            <a:endParaRPr lang="en-US" sz="3200" dirty="0">
              <a:solidFill>
                <a:srgbClr val="FF000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F260208-6D52-36B2-2190-B1110CF8C67D}"/>
              </a:ext>
            </a:extLst>
          </p:cNvPr>
          <p:cNvSpPr/>
          <p:nvPr/>
        </p:nvSpPr>
        <p:spPr>
          <a:xfrm>
            <a:off x="667666" y="4172847"/>
            <a:ext cx="3051691" cy="1805233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F5F8470-3F10-7422-6915-63ECBF70F655}"/>
              </a:ext>
            </a:extLst>
          </p:cNvPr>
          <p:cNvSpPr/>
          <p:nvPr/>
        </p:nvSpPr>
        <p:spPr>
          <a:xfrm>
            <a:off x="4563804" y="4172847"/>
            <a:ext cx="3051691" cy="180523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Dáng vẻ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FFC5CA-8408-6139-13FA-6EE1CC51502D}"/>
              </a:ext>
            </a:extLst>
          </p:cNvPr>
          <p:cNvSpPr/>
          <p:nvPr/>
        </p:nvSpPr>
        <p:spPr>
          <a:xfrm>
            <a:off x="8459943" y="4232327"/>
            <a:ext cx="3051691" cy="1745754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Tâm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ý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endParaRPr lang="en-US" sz="3200" dirty="0">
              <a:solidFill>
                <a:srgbClr val="0070C0"/>
              </a:solidFill>
              <a:effectLst>
                <a:outerShdw blurRad="50800" dist="50800" dir="5400000" algn="ctr" rotWithShape="0">
                  <a:srgbClr val="000000">
                    <a:alpha val="93000"/>
                  </a:srgbClr>
                </a:outerShdw>
              </a:effectLst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79D6221-2EDD-8A89-9EF7-7F5189779D6E}"/>
              </a:ext>
            </a:extLst>
          </p:cNvPr>
          <p:cNvCxnSpPr>
            <a:cxnSpLocks/>
            <a:stCxn id="6" idx="2"/>
            <a:endCxn id="8" idx="0"/>
          </p:cNvCxnSpPr>
          <p:nvPr/>
        </p:nvCxnSpPr>
        <p:spPr>
          <a:xfrm flipH="1">
            <a:off x="2193512" y="3363469"/>
            <a:ext cx="3568893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endCxn id="9" idx="0"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9B5D4FA-82A7-20C7-A346-0E578DE646A2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5762405" y="3363469"/>
            <a:ext cx="4223384" cy="86885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942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 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Ruổi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ngựa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429000"/>
            <a:ext cx="3873735" cy="305169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Nằn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nì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chúi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534542"/>
            <a:ext cx="3141403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Tuốt gươm, mắt trừng lên một cách điên dại. 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102511" y="252228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Hành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fr-FR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động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52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Thẫn thờ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đăm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thuyền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rồng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29145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Mắt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giương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to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rách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4840378" y="135589"/>
            <a:ext cx="20763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Dáng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vẻ</a:t>
            </a: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587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855767" y="1387120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5822" y="1971530"/>
            <a:ext cx="1767762" cy="2310330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Tâm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trạng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suy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nghĩ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065087" y="469765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nhục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đứng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rìa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giữ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mấy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lính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Thánh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Dực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nhưng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chém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Muốn hét to: </a:t>
            </a:r>
            <a:r>
              <a:rPr lang="en-US" sz="2800" i="1">
                <a:latin typeface="Times New Roman" panose="02020603050405020304" pitchFamily="18" charset="0"/>
                <a:ea typeface="MS Mincho" panose="02020609040205080304" pitchFamily="49" charset="-128"/>
              </a:rPr>
              <a:t>xin quan gia cho đánh nhưng lại sợ phạm thượng.</a:t>
            </a:r>
            <a:endParaRPr lang="en-US" sz="24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bô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lão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366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khảng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căm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thù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giặc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biết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nhìn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en-US" sz="4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4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4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9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b.Tâm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trạng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Trần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Quốc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Toản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xuống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bến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gặp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Dáng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vẻ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,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tâm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trạng</a:t>
              </a:r>
              <a:endParaRPr lang="en-US" sz="36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Suy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nghĩ</a:t>
              </a:r>
              <a:endParaRPr lang="en-US" sz="3600" dirty="0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9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602110" y="2162029"/>
            <a:ext cx="745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9600" dirty="0"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 ĐỘNG</a:t>
            </a: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id-ID" kern="0">
              <a:solidFill>
                <a:sysClr val="windowText" lastClr="000000"/>
              </a:solidFill>
              <a:latin typeface="等线" panose="020F0502020204030204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6981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429001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Đỏ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quát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…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131" y="3895876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3941685" y="3302494"/>
            <a:ext cx="3873735" cy="3178206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Gay gắt khi nghe nói có người chủ hoà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18" y="3801244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785129" y="3302494"/>
            <a:ext cx="3141403" cy="2916257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Run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bắn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tự</a:t>
            </a:r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 đặt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thanh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gươm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gáy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4448" y="770180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243884" y="679791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3659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in a blue dress&#10;&#10;Description automatically generated with low confidence">
            <a:extLst>
              <a:ext uri="{FF2B5EF4-FFF2-40B4-BE49-F238E27FC236}">
                <a16:creationId xmlns:a16="http://schemas.microsoft.com/office/drawing/2014/main" id="{1320379B-AC34-0112-F670-17120B264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48" b="17912"/>
          <a:stretch/>
        </p:blipFill>
        <p:spPr>
          <a:xfrm>
            <a:off x="20" y="1282"/>
            <a:ext cx="12191980" cy="4437553"/>
          </a:xfrm>
          <a:prstGeom prst="rect">
            <a:avLst/>
          </a:prstGeom>
          <a:solidFill>
            <a:schemeClr val="bg1">
              <a:alpha val="73000"/>
            </a:schemeClr>
          </a:solidFill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09BB8F1-50AC-437B-E081-FC6B5F519B11}"/>
              </a:ext>
            </a:extLst>
          </p:cNvPr>
          <p:cNvCxnSpPr>
            <a:cxnSpLocks/>
          </p:cNvCxnSpPr>
          <p:nvPr/>
        </p:nvCxnSpPr>
        <p:spPr>
          <a:xfrm>
            <a:off x="6089649" y="3363469"/>
            <a:ext cx="1" cy="809378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lowchart: Document 10">
            <a:extLst>
              <a:ext uri="{FF2B5EF4-FFF2-40B4-BE49-F238E27FC236}">
                <a16:creationId xmlns:a16="http://schemas.microsoft.com/office/drawing/2014/main" id="{C7CC071D-564E-529B-1C9C-DD70AD56C826}"/>
              </a:ext>
            </a:extLst>
          </p:cNvPr>
          <p:cNvSpPr/>
          <p:nvPr/>
        </p:nvSpPr>
        <p:spPr>
          <a:xfrm>
            <a:off x="87729" y="4380035"/>
            <a:ext cx="11719572" cy="2648042"/>
          </a:xfrm>
          <a:prstGeom prst="flowChartDocument">
            <a:avLst/>
          </a:prstGeom>
          <a:solidFill>
            <a:schemeClr val="accent1">
              <a:alpha val="42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lớn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nam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nhiệm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thần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tử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Cũng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dám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chịu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mẽ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573E127F-074D-8091-E78B-96DA1ADD0AA7}"/>
              </a:ext>
            </a:extLst>
          </p:cNvPr>
          <p:cNvSpPr/>
          <p:nvPr/>
        </p:nvSpPr>
        <p:spPr>
          <a:xfrm>
            <a:off x="4729163" y="2257425"/>
            <a:ext cx="1114413" cy="1671638"/>
          </a:xfrm>
          <a:prstGeom prst="chevron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6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7AA3879-09A4-FEE2-9DC1-5A435750AD6F}"/>
              </a:ext>
            </a:extLst>
          </p:cNvPr>
          <p:cNvSpPr/>
          <p:nvPr/>
        </p:nvSpPr>
        <p:spPr>
          <a:xfrm>
            <a:off x="124287" y="443883"/>
            <a:ext cx="12135775" cy="1003699"/>
          </a:xfrm>
          <a:prstGeom prst="roundRect">
            <a:avLst/>
          </a:prstGeom>
          <a:solidFill>
            <a:schemeClr val="accent4">
              <a:lumMod val="60000"/>
              <a:lumOff val="40000"/>
              <a:alpha val="73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.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Trần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Toản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khi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3200" b="1" i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gặp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+mn-cs"/>
              </a:rPr>
              <a:t>vua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32C98E0-BB31-B8A0-0D7D-47C8F659EB93}"/>
              </a:ext>
            </a:extLst>
          </p:cNvPr>
          <p:cNvGrpSpPr/>
          <p:nvPr/>
        </p:nvGrpSpPr>
        <p:grpSpPr>
          <a:xfrm>
            <a:off x="1140279" y="2345191"/>
            <a:ext cx="4463143" cy="1254353"/>
            <a:chOff x="1140279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77A8FEE9-D2E2-60B4-AFBF-18FD041D94F2}"/>
                </a:ext>
              </a:extLst>
            </p:cNvPr>
            <p:cNvSpPr/>
            <p:nvPr/>
          </p:nvSpPr>
          <p:spPr>
            <a:xfrm>
              <a:off x="1140279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E8208C-DB9B-C102-81BD-1E0A400A0CC1}"/>
                </a:ext>
              </a:extLst>
            </p:cNvPr>
            <p:cNvSpPr txBox="1"/>
            <p:nvPr/>
          </p:nvSpPr>
          <p:spPr>
            <a:xfrm>
              <a:off x="1328056" y="2649201"/>
              <a:ext cx="4087588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Dáng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vẻ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tâm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trạng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415D80-CD74-D305-E163-CD1C8ED3CA02}"/>
              </a:ext>
            </a:extLst>
          </p:cNvPr>
          <p:cNvGrpSpPr/>
          <p:nvPr/>
        </p:nvGrpSpPr>
        <p:grpSpPr>
          <a:xfrm>
            <a:off x="6575878" y="2345191"/>
            <a:ext cx="4463143" cy="1254353"/>
            <a:chOff x="6575878" y="2345191"/>
            <a:chExt cx="4463143" cy="1254353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5640790C-587F-E6B7-DB4E-FA07CCFDDE6E}"/>
                </a:ext>
              </a:extLst>
            </p:cNvPr>
            <p:cNvSpPr/>
            <p:nvPr/>
          </p:nvSpPr>
          <p:spPr>
            <a:xfrm>
              <a:off x="6575878" y="2345191"/>
              <a:ext cx="4463143" cy="1254353"/>
            </a:xfrm>
            <a:prstGeom prst="rect">
              <a:avLst/>
            </a:prstGeom>
            <a:solidFill>
              <a:srgbClr val="FDBE29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769A23-1E75-4A6F-6180-0CBA68B5DB50}"/>
                </a:ext>
              </a:extLst>
            </p:cNvPr>
            <p:cNvSpPr txBox="1"/>
            <p:nvPr/>
          </p:nvSpPr>
          <p:spPr>
            <a:xfrm>
              <a:off x="7529738" y="2618423"/>
              <a:ext cx="2555422" cy="646331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Suy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nghĩ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DC87A6B-8B10-1836-C76C-42F67492E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279" y="3794139"/>
            <a:ext cx="4463143" cy="2339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22774D-E6D5-D6E1-E9E7-ED01C90F0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580" y="3794139"/>
            <a:ext cx="4474211" cy="23399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7C0B06AC-6DA6-104E-C19A-92A67ADDB497}"/>
              </a:ext>
            </a:extLst>
          </p:cNvPr>
          <p:cNvSpPr/>
          <p:nvPr/>
        </p:nvSpPr>
        <p:spPr>
          <a:xfrm>
            <a:off x="2929164" y="1700446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C30B6EEE-809B-33C2-6F13-A323E7E2012F}"/>
              </a:ext>
            </a:extLst>
          </p:cNvPr>
          <p:cNvSpPr/>
          <p:nvPr/>
        </p:nvSpPr>
        <p:spPr>
          <a:xfrm>
            <a:off x="8408307" y="1732140"/>
            <a:ext cx="841829" cy="328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94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445586" y="544616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Lủi thủi lên bờ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266" y="1231370"/>
            <a:ext cx="1709584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124131" y="71767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hầm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trở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ra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530" y="1011391"/>
            <a:ext cx="1331651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8306227" y="1002604"/>
            <a:ext cx="3141403" cy="2001853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hờn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tủi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EA62358-47E4-7F97-2531-7F403C34A396}"/>
              </a:ext>
            </a:extLst>
          </p:cNvPr>
          <p:cNvSpPr/>
          <p:nvPr/>
        </p:nvSpPr>
        <p:spPr>
          <a:xfrm>
            <a:off x="681961" y="3626829"/>
            <a:ext cx="2743201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Quắc mắt, nắm chặt bàn tay lại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B209285-C46F-40D6-7259-84E9D4699FD0}"/>
              </a:ext>
            </a:extLst>
          </p:cNvPr>
          <p:cNvSpPr/>
          <p:nvPr/>
        </p:nvSpPr>
        <p:spPr>
          <a:xfrm>
            <a:off x="4190729" y="3475825"/>
            <a:ext cx="3339075" cy="288438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/>
            <a:r>
              <a:rPr lang="en-US" sz="2800">
                <a:latin typeface="Times New Roman" panose="02020603050405020304" pitchFamily="18" charset="0"/>
                <a:ea typeface="MS Mincho" panose="02020609040205080304" pitchFamily="49" charset="-128"/>
              </a:rPr>
              <a:t>Răng nghiến chặt, bàn tay nắm chặt lại như để nghiền nát một cái gì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0E3720-E8AB-ECC2-0F17-5526B2B15980}"/>
              </a:ext>
            </a:extLst>
          </p:cNvPr>
          <p:cNvSpPr/>
          <p:nvPr/>
        </p:nvSpPr>
        <p:spPr>
          <a:xfrm>
            <a:off x="8955849" y="3559600"/>
            <a:ext cx="2876399" cy="2584824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just"/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bóp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MS Mincho" panose="02020609040205080304" pitchFamily="49" charset="-128"/>
              </a:rPr>
              <a:t>mạnh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883556-0FAA-4D21-0664-301B797974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787" y="3993618"/>
            <a:ext cx="1709584" cy="21508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15A890-D7B6-E00E-0833-D417E9DCE2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355" y="3839985"/>
            <a:ext cx="1709584" cy="215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2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F21867D-3B0F-736A-F10C-B1948F514A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</a:blip>
          <a:srcRect r="-1" b="13590"/>
          <a:stretch/>
        </p:blipFill>
        <p:spPr>
          <a:xfrm>
            <a:off x="6256195" y="917637"/>
            <a:ext cx="4114626" cy="502272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allout: Down Arrow 7">
            <a:extLst>
              <a:ext uri="{FF2B5EF4-FFF2-40B4-BE49-F238E27FC236}">
                <a16:creationId xmlns:a16="http://schemas.microsoft.com/office/drawing/2014/main" id="{350DDBF9-7C7E-A849-F12C-ED4526FDBDDE}"/>
              </a:ext>
            </a:extLst>
          </p:cNvPr>
          <p:cNvSpPr/>
          <p:nvPr/>
        </p:nvSpPr>
        <p:spPr>
          <a:xfrm>
            <a:off x="1325323" y="329727"/>
            <a:ext cx="3471863" cy="1175819"/>
          </a:xfrm>
          <a:prstGeom prst="downArrowCallout">
            <a:avLst>
              <a:gd name="adj1" fmla="val 46872"/>
              <a:gd name="adj2" fmla="val 57808"/>
              <a:gd name="adj3" fmla="val 25000"/>
              <a:gd name="adj4" fmla="val 64977"/>
            </a:avLst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Khái quát</a:t>
            </a:r>
            <a:endParaRPr lang="en-US" sz="3600"/>
          </a:p>
        </p:txBody>
      </p:sp>
      <p:sp>
        <p:nvSpPr>
          <p:cNvPr id="17" name="Scroll: Vertical 16">
            <a:extLst>
              <a:ext uri="{FF2B5EF4-FFF2-40B4-BE49-F238E27FC236}">
                <a16:creationId xmlns:a16="http://schemas.microsoft.com/office/drawing/2014/main" id="{0D22AE06-5521-8512-3F04-300C055E7A91}"/>
              </a:ext>
            </a:extLst>
          </p:cNvPr>
          <p:cNvSpPr/>
          <p:nvPr/>
        </p:nvSpPr>
        <p:spPr>
          <a:xfrm>
            <a:off x="796685" y="1616609"/>
            <a:ext cx="5027066" cy="4800600"/>
          </a:xfrm>
          <a:prstGeom prst="verticalScroll">
            <a:avLst>
              <a:gd name="adj" fmla="val 7969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trí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tuệ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thù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mệnh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25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2565647" y="327609"/>
            <a:ext cx="6782539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Trần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Quốc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Toản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bóp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nát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quả</a:t>
            </a: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cam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2798930"/>
            <a:chOff x="1017985" y="1565860"/>
            <a:chExt cx="4011216" cy="1015415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214369" y="2113328"/>
            <a:ext cx="5237825" cy="2884800"/>
            <a:chOff x="6461522" y="1504056"/>
            <a:chExt cx="4011215" cy="1016334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BCD7C22-3623-9A00-838F-B28054DD8167}"/>
              </a:ext>
            </a:extLst>
          </p:cNvPr>
          <p:cNvSpPr txBox="1"/>
          <p:nvPr/>
        </p:nvSpPr>
        <p:spPr>
          <a:xfrm>
            <a:off x="1139428" y="2467648"/>
            <a:ext cx="359236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 tiết bất ngờ, hấp dẫn. Hoài Văn tức giận vì sự cười nhạo, coi thường của người khác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A89786-E778-6462-8140-4072A2596334}"/>
              </a:ext>
            </a:extLst>
          </p:cNvPr>
          <p:cNvSpPr txBox="1"/>
          <p:nvPr/>
        </p:nvSpPr>
        <p:spPr>
          <a:xfrm>
            <a:off x="6582967" y="2663850"/>
            <a:ext cx="48692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hể hiện lòng căm thù, 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ý chí quyết tâm đánh</a:t>
            </a:r>
          </a:p>
          <a:p>
            <a:r>
              <a:rPr lang="pt-BR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giặc của Hoài Văn 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71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5FE406-C8DD-18BD-077A-FC88EF6BEEB6}"/>
              </a:ext>
            </a:extLst>
          </p:cNvPr>
          <p:cNvGrpSpPr/>
          <p:nvPr/>
        </p:nvGrpSpPr>
        <p:grpSpPr>
          <a:xfrm>
            <a:off x="4073803" y="161871"/>
            <a:ext cx="4197412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8C8DA2A-6DDD-7670-B0CC-2935D3B1C546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84419A-89D8-D31A-A1BB-ED0A0184D5AB}"/>
                </a:ext>
              </a:extLst>
            </p:cNvPr>
            <p:cNvSpPr txBox="1"/>
            <p:nvPr/>
          </p:nvSpPr>
          <p:spPr>
            <a:xfrm>
              <a:off x="1279396" y="441040"/>
              <a:ext cx="33942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3.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Vua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Thiệu</a:t>
              </a:r>
              <a:r>
                <a:rPr kumimoji="0" lang="fr-F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 </a:t>
              </a:r>
              <a:r>
                <a:rPr kumimoji="0" lang="fr-FR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S Mincho" panose="02020609040205080304" pitchFamily="49" charset="-128"/>
                  <a:cs typeface="+mn-cs"/>
                </a:rPr>
                <a:t>Bảo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622376" y="1437369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00" y="1437368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1569660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Khi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phạm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thượng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vẫn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tội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chết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bảo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báo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hiếu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với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mẹ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Bef>
                <a:spcPts val="0"/>
              </a:spcBef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Tặng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quả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cam.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7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FE23536-7F62-8AFC-CF2C-0155CAC4D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77"/>
          <a:stretch/>
        </p:blipFill>
        <p:spPr>
          <a:xfrm>
            <a:off x="7818449" y="780421"/>
            <a:ext cx="3700450" cy="3495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051DD4-ED2E-4A0D-3D83-F2B5124544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74" y="780420"/>
            <a:ext cx="6667500" cy="3495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 Box 25">
            <a:extLst>
              <a:ext uri="{FF2B5EF4-FFF2-40B4-BE49-F238E27FC236}">
                <a16:creationId xmlns:a16="http://schemas.microsoft.com/office/drawing/2014/main" id="{B407ADD6-BC4C-06F7-4997-FECE1D239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399" y="5260700"/>
            <a:ext cx="10858500" cy="646331"/>
          </a:xfrm>
          <a:prstGeom prst="rect">
            <a:avLst/>
          </a:prstGeom>
          <a:solidFill>
            <a:srgbClr val="7030A0"/>
          </a:solidFill>
          <a:ln w="9525">
            <a:solidFill>
              <a:srgbClr val="CC66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en-US" sz="1800" b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Vua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nghiêm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khắc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vừa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thấu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tình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lý</a:t>
            </a:r>
            <a:endParaRPr lang="en-US" alt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1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C873389-3BE2-DCBC-D2EE-082580876508}"/>
              </a:ext>
            </a:extLst>
          </p:cNvPr>
          <p:cNvSpPr/>
          <p:nvPr/>
        </p:nvSpPr>
        <p:spPr>
          <a:xfrm>
            <a:off x="4321739" y="424380"/>
            <a:ext cx="3180732" cy="739178"/>
          </a:xfrm>
          <a:prstGeom prst="roundRect">
            <a:avLst/>
          </a:prstGeom>
          <a:solidFill>
            <a:srgbClr val="78CD15">
              <a:lumMod val="60000"/>
              <a:lumOff val="40000"/>
            </a:srgbClr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4.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Ngôn</a:t>
            </a:r>
            <a:r>
              <a:rPr kumimoji="0" lang="en-SG" sz="32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SG" sz="32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ngữ</a:t>
            </a:r>
            <a:endParaRPr kumimoji="0" lang="en-SG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0FDEE8-F0B8-0FB7-E740-DC7CCC42EB9F}"/>
              </a:ext>
            </a:extLst>
          </p:cNvPr>
          <p:cNvGrpSpPr/>
          <p:nvPr/>
        </p:nvGrpSpPr>
        <p:grpSpPr>
          <a:xfrm>
            <a:off x="1017985" y="2199198"/>
            <a:ext cx="4011216" cy="1077218"/>
            <a:chOff x="1017985" y="1565860"/>
            <a:chExt cx="4011216" cy="1077218"/>
          </a:xfrm>
        </p:grpSpPr>
        <p:sp>
          <p:nvSpPr>
            <p:cNvPr id="3" name="AutoShape 2">
              <a:extLst>
                <a:ext uri="{FF2B5EF4-FFF2-40B4-BE49-F238E27FC236}">
                  <a16:creationId xmlns:a16="http://schemas.microsoft.com/office/drawing/2014/main" id="{2BD41BEE-260D-2B95-4ADC-6943BCF8551E}"/>
                </a:ext>
              </a:extLst>
            </p:cNvPr>
            <p:cNvSpPr/>
            <p:nvPr/>
          </p:nvSpPr>
          <p:spPr>
            <a:xfrm>
              <a:off x="1017985" y="1625826"/>
              <a:ext cx="4011216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E57650F-D39A-1202-5CA5-11206404BA9F}"/>
                </a:ext>
              </a:extLst>
            </p:cNvPr>
            <p:cNvSpPr txBox="1"/>
            <p:nvPr/>
          </p:nvSpPr>
          <p:spPr>
            <a:xfrm>
              <a:off x="1139429" y="1565860"/>
              <a:ext cx="3768327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kể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chuyện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F32EB9-D9E3-F46C-610E-BE3F2F3862B8}"/>
              </a:ext>
            </a:extLst>
          </p:cNvPr>
          <p:cNvGrpSpPr/>
          <p:nvPr/>
        </p:nvGrpSpPr>
        <p:grpSpPr>
          <a:xfrm>
            <a:off x="6461522" y="2137394"/>
            <a:ext cx="4011215" cy="1077218"/>
            <a:chOff x="6461522" y="1504056"/>
            <a:chExt cx="4011215" cy="1077218"/>
          </a:xfrm>
        </p:grpSpPr>
        <p:sp>
          <p:nvSpPr>
            <p:cNvPr id="4" name="AutoShape 2">
              <a:extLst>
                <a:ext uri="{FF2B5EF4-FFF2-40B4-BE49-F238E27FC236}">
                  <a16:creationId xmlns:a16="http://schemas.microsoft.com/office/drawing/2014/main" id="{868FC4F5-1A36-38AC-74E7-0C2B888A1210}"/>
                </a:ext>
              </a:extLst>
            </p:cNvPr>
            <p:cNvSpPr/>
            <p:nvPr/>
          </p:nvSpPr>
          <p:spPr>
            <a:xfrm>
              <a:off x="6461522" y="1564941"/>
              <a:ext cx="4011215" cy="955449"/>
            </a:xfrm>
            <a:prstGeom prst="rect">
              <a:avLst/>
            </a:prstGeom>
            <a:solidFill>
              <a:srgbClr val="029457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C0F84A-95D9-5E17-CAD5-2445A45C52BE}"/>
                </a:ext>
              </a:extLst>
            </p:cNvPr>
            <p:cNvSpPr txBox="1"/>
            <p:nvPr/>
          </p:nvSpPr>
          <p:spPr>
            <a:xfrm>
              <a:off x="6675583" y="1504056"/>
              <a:ext cx="359713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Ngôn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ngữ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nhân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vật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đậm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chất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lịch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en-US" sz="32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sử</a:t>
              </a:r>
              <a:r>
                <a:rPr lang="en-US" sz="32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</a:t>
              </a:r>
              <a:r>
                <a:rPr lang="en-US" sz="3200" b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endParaRPr lang="en-US" sz="32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2A0230-2F34-AD3E-2F8E-ACA1F0633444}"/>
              </a:ext>
            </a:extLst>
          </p:cNvPr>
          <p:cNvGrpSpPr/>
          <p:nvPr/>
        </p:nvGrpSpPr>
        <p:grpSpPr>
          <a:xfrm>
            <a:off x="1044377" y="4147333"/>
            <a:ext cx="10090545" cy="1754326"/>
            <a:chOff x="1139429" y="3513995"/>
            <a:chExt cx="10090545" cy="1754326"/>
          </a:xfrm>
        </p:grpSpPr>
        <p:sp>
          <p:nvSpPr>
            <p:cNvPr id="11" name="AutoShape 2">
              <a:extLst>
                <a:ext uri="{FF2B5EF4-FFF2-40B4-BE49-F238E27FC236}">
                  <a16:creationId xmlns:a16="http://schemas.microsoft.com/office/drawing/2014/main" id="{F33263BB-4280-C27A-0386-F591165FC827}"/>
                </a:ext>
              </a:extLst>
            </p:cNvPr>
            <p:cNvSpPr/>
            <p:nvPr/>
          </p:nvSpPr>
          <p:spPr>
            <a:xfrm>
              <a:off x="1139429" y="3537814"/>
              <a:ext cx="9955045" cy="1706689"/>
            </a:xfrm>
            <a:prstGeom prst="rect">
              <a:avLst/>
            </a:prstGeom>
            <a:solidFill>
              <a:srgbClr val="EF4239"/>
            </a:solidFill>
          </p:spPr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FFBB84D-33F8-71E7-B8F2-652AEB83FCB6}"/>
                </a:ext>
              </a:extLst>
            </p:cNvPr>
            <p:cNvSpPr txBox="1"/>
            <p:nvPr/>
          </p:nvSpPr>
          <p:spPr>
            <a:xfrm>
              <a:off x="1274929" y="3513995"/>
              <a:ext cx="9955045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kể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ngôn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ngữ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nhân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vật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đều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đậm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chất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cổ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xưa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Đó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một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đặc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trưng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tiêu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thể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loại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truyện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lịch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b="1" i="1" dirty="0" err="1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sử</a:t>
              </a:r>
              <a:r>
                <a:rPr lang="en-US" sz="3600" b="1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6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ight Brace 13">
            <a:extLst>
              <a:ext uri="{FF2B5EF4-FFF2-40B4-BE49-F238E27FC236}">
                <a16:creationId xmlns:a16="http://schemas.microsoft.com/office/drawing/2014/main" id="{68A0A6F3-22EA-1B63-343E-20BE59B73A58}"/>
              </a:ext>
            </a:extLst>
          </p:cNvPr>
          <p:cNvSpPr/>
          <p:nvPr/>
        </p:nvSpPr>
        <p:spPr>
          <a:xfrm rot="5400000">
            <a:off x="5863809" y="1388476"/>
            <a:ext cx="451682" cy="4851464"/>
          </a:xfrm>
          <a:prstGeom prst="rightBrac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B54856A-2003-D2E4-53DC-3FAFAF56550A}"/>
              </a:ext>
            </a:extLst>
          </p:cNvPr>
          <p:cNvCxnSpPr>
            <a:cxnSpLocks/>
          </p:cNvCxnSpPr>
          <p:nvPr/>
        </p:nvCxnSpPr>
        <p:spPr>
          <a:xfrm flipH="1">
            <a:off x="3023593" y="1163558"/>
            <a:ext cx="2888512" cy="1068898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A46DA3-9183-A14E-F9AE-5F462C9C5D7D}"/>
              </a:ext>
            </a:extLst>
          </p:cNvPr>
          <p:cNvCxnSpPr>
            <a:cxnSpLocks/>
          </p:cNvCxnSpPr>
          <p:nvPr/>
        </p:nvCxnSpPr>
        <p:spPr>
          <a:xfrm>
            <a:off x="5912105" y="1163558"/>
            <a:ext cx="2562043" cy="100709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008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645AFFA-D8E9-7229-A5B0-ADF0FAFCEB72}"/>
              </a:ext>
            </a:extLst>
          </p:cNvPr>
          <p:cNvSpPr txBox="1"/>
          <p:nvPr/>
        </p:nvSpPr>
        <p:spPr>
          <a:xfrm>
            <a:off x="-554379" y="221700"/>
            <a:ext cx="493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III.Tổng</a:t>
            </a:r>
            <a:r>
              <a:rPr lang="en-SG" sz="5400" dirty="0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5400" dirty="0" err="1">
                <a:solidFill>
                  <a:srgbClr val="000000"/>
                </a:solidFill>
                <a:effectLst>
                  <a:glow rad="63500">
                    <a:srgbClr val="0867CB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kết</a:t>
            </a:r>
            <a:endParaRPr lang="en-SG" sz="5400" dirty="0">
              <a:solidFill>
                <a:srgbClr val="000000"/>
              </a:solidFill>
              <a:effectLst>
                <a:glow rad="63500">
                  <a:srgbClr val="0867CB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9E1AC8-17CA-7C1B-C616-B4C79DC68CB3}"/>
              </a:ext>
            </a:extLst>
          </p:cNvPr>
          <p:cNvSpPr txBox="1"/>
          <p:nvPr/>
        </p:nvSpPr>
        <p:spPr>
          <a:xfrm>
            <a:off x="2434008" y="686128"/>
            <a:ext cx="7398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1.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Nghệ</a:t>
            </a:r>
            <a:r>
              <a:rPr lang="en-SG" sz="4800" dirty="0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SG" sz="4800" dirty="0" err="1">
                <a:solidFill>
                  <a:srgbClr val="000000"/>
                </a:solidFill>
                <a:effectLst>
                  <a:glow rad="101600">
                    <a:srgbClr val="FFCCCC">
                      <a:alpha val="60000"/>
                    </a:srgbClr>
                  </a:glow>
                </a:effectLst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thuật</a:t>
            </a:r>
            <a:endParaRPr lang="en-SG" sz="4800" dirty="0">
              <a:solidFill>
                <a:srgbClr val="000000"/>
              </a:solidFill>
              <a:effectLst>
                <a:glow rad="101600">
                  <a:srgbClr val="FFCCCC">
                    <a:alpha val="60000"/>
                  </a:srgbClr>
                </a:glow>
              </a:effectLst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" name="Group 25">
            <a:extLst>
              <a:ext uri="{FF2B5EF4-FFF2-40B4-BE49-F238E27FC236}">
                <a16:creationId xmlns:a16="http://schemas.microsoft.com/office/drawing/2014/main" id="{9A04E522-C9D7-8BC2-D8BE-A56924187F4A}"/>
              </a:ext>
            </a:extLst>
          </p:cNvPr>
          <p:cNvGrpSpPr/>
          <p:nvPr/>
        </p:nvGrpSpPr>
        <p:grpSpPr>
          <a:xfrm>
            <a:off x="5112605" y="1781239"/>
            <a:ext cx="2587911" cy="4672935"/>
            <a:chOff x="3670300" y="1193801"/>
            <a:chExt cx="1789113" cy="323056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0EDC8A4D-D66A-11B0-F209-E2DFDCB0B1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2213" y="2327275"/>
              <a:ext cx="1060450" cy="1101725"/>
            </a:xfrm>
            <a:custGeom>
              <a:avLst/>
              <a:gdLst>
                <a:gd name="T0" fmla="*/ 727 w 727"/>
                <a:gd name="T1" fmla="*/ 559 h 755"/>
                <a:gd name="T2" fmla="*/ 553 w 727"/>
                <a:gd name="T3" fmla="*/ 525 h 755"/>
                <a:gd name="T4" fmla="*/ 326 w 727"/>
                <a:gd name="T5" fmla="*/ 313 h 755"/>
                <a:gd name="T6" fmla="*/ 403 w 727"/>
                <a:gd name="T7" fmla="*/ 310 h 755"/>
                <a:gd name="T8" fmla="*/ 413 w 727"/>
                <a:gd name="T9" fmla="*/ 274 h 755"/>
                <a:gd name="T10" fmla="*/ 245 w 727"/>
                <a:gd name="T11" fmla="*/ 26 h 755"/>
                <a:gd name="T12" fmla="*/ 203 w 727"/>
                <a:gd name="T13" fmla="*/ 26 h 755"/>
                <a:gd name="T14" fmla="*/ 15 w 727"/>
                <a:gd name="T15" fmla="*/ 280 h 755"/>
                <a:gd name="T16" fmla="*/ 24 w 727"/>
                <a:gd name="T17" fmla="*/ 310 h 755"/>
                <a:gd name="T18" fmla="*/ 114 w 727"/>
                <a:gd name="T19" fmla="*/ 315 h 755"/>
                <a:gd name="T20" fmla="*/ 567 w 727"/>
                <a:gd name="T21" fmla="*/ 747 h 755"/>
                <a:gd name="T22" fmla="*/ 727 w 727"/>
                <a:gd name="T23" fmla="*/ 559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5">
                  <a:moveTo>
                    <a:pt x="727" y="559"/>
                  </a:moveTo>
                  <a:cubicBezTo>
                    <a:pt x="715" y="515"/>
                    <a:pt x="651" y="517"/>
                    <a:pt x="553" y="525"/>
                  </a:cubicBezTo>
                  <a:cubicBezTo>
                    <a:pt x="479" y="533"/>
                    <a:pt x="309" y="547"/>
                    <a:pt x="326" y="313"/>
                  </a:cubicBezTo>
                  <a:cubicBezTo>
                    <a:pt x="403" y="310"/>
                    <a:pt x="403" y="310"/>
                    <a:pt x="403" y="310"/>
                  </a:cubicBezTo>
                  <a:cubicBezTo>
                    <a:pt x="429" y="310"/>
                    <a:pt x="428" y="295"/>
                    <a:pt x="413" y="274"/>
                  </a:cubicBezTo>
                  <a:cubicBezTo>
                    <a:pt x="413" y="274"/>
                    <a:pt x="297" y="101"/>
                    <a:pt x="245" y="26"/>
                  </a:cubicBezTo>
                  <a:cubicBezTo>
                    <a:pt x="231" y="6"/>
                    <a:pt x="220" y="0"/>
                    <a:pt x="203" y="26"/>
                  </a:cubicBezTo>
                  <a:cubicBezTo>
                    <a:pt x="144" y="97"/>
                    <a:pt x="55" y="225"/>
                    <a:pt x="15" y="280"/>
                  </a:cubicBezTo>
                  <a:cubicBezTo>
                    <a:pt x="12" y="284"/>
                    <a:pt x="0" y="307"/>
                    <a:pt x="24" y="310"/>
                  </a:cubicBezTo>
                  <a:cubicBezTo>
                    <a:pt x="52" y="313"/>
                    <a:pt x="114" y="315"/>
                    <a:pt x="114" y="315"/>
                  </a:cubicBezTo>
                  <a:cubicBezTo>
                    <a:pt x="93" y="749"/>
                    <a:pt x="350" y="749"/>
                    <a:pt x="567" y="747"/>
                  </a:cubicBezTo>
                  <a:cubicBezTo>
                    <a:pt x="606" y="755"/>
                    <a:pt x="723" y="704"/>
                    <a:pt x="727" y="559"/>
                  </a:cubicBezTo>
                  <a:close/>
                </a:path>
              </a:pathLst>
            </a:custGeom>
            <a:solidFill>
              <a:srgbClr val="2277DC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5661871A-38F4-1A74-D2B4-B9DA71BD9D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8963" y="1797050"/>
              <a:ext cx="1060450" cy="1101725"/>
            </a:xfrm>
            <a:custGeom>
              <a:avLst/>
              <a:gdLst>
                <a:gd name="T0" fmla="*/ 0 w 727"/>
                <a:gd name="T1" fmla="*/ 559 h 756"/>
                <a:gd name="T2" fmla="*/ 173 w 727"/>
                <a:gd name="T3" fmla="*/ 526 h 756"/>
                <a:gd name="T4" fmla="*/ 401 w 727"/>
                <a:gd name="T5" fmla="*/ 314 h 756"/>
                <a:gd name="T6" fmla="*/ 324 w 727"/>
                <a:gd name="T7" fmla="*/ 311 h 756"/>
                <a:gd name="T8" fmla="*/ 314 w 727"/>
                <a:gd name="T9" fmla="*/ 275 h 756"/>
                <a:gd name="T10" fmla="*/ 482 w 727"/>
                <a:gd name="T11" fmla="*/ 27 h 756"/>
                <a:gd name="T12" fmla="*/ 524 w 727"/>
                <a:gd name="T13" fmla="*/ 27 h 756"/>
                <a:gd name="T14" fmla="*/ 712 w 727"/>
                <a:gd name="T15" fmla="*/ 280 h 756"/>
                <a:gd name="T16" fmla="*/ 703 w 727"/>
                <a:gd name="T17" fmla="*/ 311 h 756"/>
                <a:gd name="T18" fmla="*/ 613 w 727"/>
                <a:gd name="T19" fmla="*/ 316 h 756"/>
                <a:gd name="T20" fmla="*/ 160 w 727"/>
                <a:gd name="T21" fmla="*/ 748 h 756"/>
                <a:gd name="T22" fmla="*/ 0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0" y="559"/>
                  </a:moveTo>
                  <a:cubicBezTo>
                    <a:pt x="11" y="516"/>
                    <a:pt x="76" y="518"/>
                    <a:pt x="173" y="526"/>
                  </a:cubicBezTo>
                  <a:cubicBezTo>
                    <a:pt x="248" y="534"/>
                    <a:pt x="418" y="548"/>
                    <a:pt x="401" y="314"/>
                  </a:cubicBezTo>
                  <a:cubicBezTo>
                    <a:pt x="324" y="311"/>
                    <a:pt x="324" y="311"/>
                    <a:pt x="324" y="311"/>
                  </a:cubicBezTo>
                  <a:cubicBezTo>
                    <a:pt x="297" y="311"/>
                    <a:pt x="298" y="296"/>
                    <a:pt x="314" y="275"/>
                  </a:cubicBezTo>
                  <a:cubicBezTo>
                    <a:pt x="314" y="275"/>
                    <a:pt x="429" y="102"/>
                    <a:pt x="482" y="27"/>
                  </a:cubicBezTo>
                  <a:cubicBezTo>
                    <a:pt x="496" y="7"/>
                    <a:pt x="507" y="0"/>
                    <a:pt x="524" y="27"/>
                  </a:cubicBezTo>
                  <a:cubicBezTo>
                    <a:pt x="583" y="98"/>
                    <a:pt x="672" y="225"/>
                    <a:pt x="712" y="280"/>
                  </a:cubicBezTo>
                  <a:cubicBezTo>
                    <a:pt x="714" y="285"/>
                    <a:pt x="727" y="308"/>
                    <a:pt x="703" y="311"/>
                  </a:cubicBezTo>
                  <a:cubicBezTo>
                    <a:pt x="675" y="314"/>
                    <a:pt x="613" y="316"/>
                    <a:pt x="613" y="316"/>
                  </a:cubicBezTo>
                  <a:cubicBezTo>
                    <a:pt x="634" y="750"/>
                    <a:pt x="376" y="750"/>
                    <a:pt x="160" y="748"/>
                  </a:cubicBezTo>
                  <a:cubicBezTo>
                    <a:pt x="121" y="756"/>
                    <a:pt x="4" y="705"/>
                    <a:pt x="0" y="559"/>
                  </a:cubicBezTo>
                  <a:close/>
                </a:path>
              </a:pathLst>
            </a:custGeom>
            <a:solidFill>
              <a:srgbClr val="0867CB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B94AAD9-646F-B01F-A850-EC517A0C02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0300" y="1193801"/>
              <a:ext cx="1060450" cy="1101725"/>
            </a:xfrm>
            <a:custGeom>
              <a:avLst/>
              <a:gdLst>
                <a:gd name="T0" fmla="*/ 727 w 727"/>
                <a:gd name="T1" fmla="*/ 559 h 756"/>
                <a:gd name="T2" fmla="*/ 554 w 727"/>
                <a:gd name="T3" fmla="*/ 526 h 756"/>
                <a:gd name="T4" fmla="*/ 326 w 727"/>
                <a:gd name="T5" fmla="*/ 314 h 756"/>
                <a:gd name="T6" fmla="*/ 403 w 727"/>
                <a:gd name="T7" fmla="*/ 311 h 756"/>
                <a:gd name="T8" fmla="*/ 413 w 727"/>
                <a:gd name="T9" fmla="*/ 275 h 756"/>
                <a:gd name="T10" fmla="*/ 245 w 727"/>
                <a:gd name="T11" fmla="*/ 27 h 756"/>
                <a:gd name="T12" fmla="*/ 203 w 727"/>
                <a:gd name="T13" fmla="*/ 27 h 756"/>
                <a:gd name="T14" fmla="*/ 15 w 727"/>
                <a:gd name="T15" fmla="*/ 280 h 756"/>
                <a:gd name="T16" fmla="*/ 24 w 727"/>
                <a:gd name="T17" fmla="*/ 311 h 756"/>
                <a:gd name="T18" fmla="*/ 114 w 727"/>
                <a:gd name="T19" fmla="*/ 316 h 756"/>
                <a:gd name="T20" fmla="*/ 567 w 727"/>
                <a:gd name="T21" fmla="*/ 748 h 756"/>
                <a:gd name="T22" fmla="*/ 727 w 727"/>
                <a:gd name="T23" fmla="*/ 55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756">
                  <a:moveTo>
                    <a:pt x="727" y="559"/>
                  </a:moveTo>
                  <a:cubicBezTo>
                    <a:pt x="716" y="516"/>
                    <a:pt x="651" y="518"/>
                    <a:pt x="554" y="526"/>
                  </a:cubicBezTo>
                  <a:cubicBezTo>
                    <a:pt x="479" y="534"/>
                    <a:pt x="309" y="548"/>
                    <a:pt x="326" y="314"/>
                  </a:cubicBezTo>
                  <a:cubicBezTo>
                    <a:pt x="403" y="311"/>
                    <a:pt x="403" y="311"/>
                    <a:pt x="403" y="311"/>
                  </a:cubicBezTo>
                  <a:cubicBezTo>
                    <a:pt x="430" y="311"/>
                    <a:pt x="429" y="296"/>
                    <a:pt x="413" y="275"/>
                  </a:cubicBezTo>
                  <a:cubicBezTo>
                    <a:pt x="413" y="275"/>
                    <a:pt x="298" y="102"/>
                    <a:pt x="245" y="27"/>
                  </a:cubicBezTo>
                  <a:cubicBezTo>
                    <a:pt x="231" y="7"/>
                    <a:pt x="220" y="0"/>
                    <a:pt x="203" y="27"/>
                  </a:cubicBezTo>
                  <a:cubicBezTo>
                    <a:pt x="144" y="98"/>
                    <a:pt x="55" y="226"/>
                    <a:pt x="15" y="280"/>
                  </a:cubicBezTo>
                  <a:cubicBezTo>
                    <a:pt x="13" y="285"/>
                    <a:pt x="0" y="308"/>
                    <a:pt x="24" y="311"/>
                  </a:cubicBezTo>
                  <a:cubicBezTo>
                    <a:pt x="52" y="314"/>
                    <a:pt x="114" y="316"/>
                    <a:pt x="114" y="316"/>
                  </a:cubicBezTo>
                  <a:cubicBezTo>
                    <a:pt x="93" y="750"/>
                    <a:pt x="351" y="750"/>
                    <a:pt x="567" y="748"/>
                  </a:cubicBezTo>
                  <a:cubicBezTo>
                    <a:pt x="606" y="756"/>
                    <a:pt x="723" y="705"/>
                    <a:pt x="727" y="559"/>
                  </a:cubicBezTo>
                  <a:close/>
                </a:path>
              </a:pathLst>
            </a:custGeom>
            <a:solidFill>
              <a:srgbClr val="1AA60F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3F85B0C1-0F27-C30E-6C8B-0C62F7F25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1257300"/>
              <a:ext cx="65088" cy="2792412"/>
            </a:xfrm>
            <a:custGeom>
              <a:avLst/>
              <a:gdLst>
                <a:gd name="T0" fmla="*/ 37 w 41"/>
                <a:gd name="T1" fmla="*/ 1759 h 1759"/>
                <a:gd name="T2" fmla="*/ 0 w 41"/>
                <a:gd name="T3" fmla="*/ 1742 h 1759"/>
                <a:gd name="T4" fmla="*/ 4 w 41"/>
                <a:gd name="T5" fmla="*/ 0 h 1759"/>
                <a:gd name="T6" fmla="*/ 41 w 41"/>
                <a:gd name="T7" fmla="*/ 0 h 1759"/>
                <a:gd name="T8" fmla="*/ 37 w 41"/>
                <a:gd name="T9" fmla="*/ 1759 h 1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759">
                  <a:moveTo>
                    <a:pt x="37" y="1759"/>
                  </a:moveTo>
                  <a:lnTo>
                    <a:pt x="0" y="1742"/>
                  </a:lnTo>
                  <a:lnTo>
                    <a:pt x="4" y="0"/>
                  </a:lnTo>
                  <a:lnTo>
                    <a:pt x="41" y="0"/>
                  </a:lnTo>
                  <a:lnTo>
                    <a:pt x="37" y="1759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878BE7E8-DED5-04F2-0F6C-37F424C37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4862" y="1257300"/>
              <a:ext cx="63500" cy="2794000"/>
            </a:xfrm>
            <a:custGeom>
              <a:avLst/>
              <a:gdLst>
                <a:gd name="T0" fmla="*/ 34 w 40"/>
                <a:gd name="T1" fmla="*/ 1747 h 1760"/>
                <a:gd name="T2" fmla="*/ 0 w 40"/>
                <a:gd name="T3" fmla="*/ 1760 h 1760"/>
                <a:gd name="T4" fmla="*/ 5 w 40"/>
                <a:gd name="T5" fmla="*/ 0 h 1760"/>
                <a:gd name="T6" fmla="*/ 40 w 40"/>
                <a:gd name="T7" fmla="*/ 1 h 1760"/>
                <a:gd name="T8" fmla="*/ 34 w 40"/>
                <a:gd name="T9" fmla="*/ 1747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760">
                  <a:moveTo>
                    <a:pt x="34" y="1747"/>
                  </a:moveTo>
                  <a:lnTo>
                    <a:pt x="0" y="1760"/>
                  </a:lnTo>
                  <a:lnTo>
                    <a:pt x="5" y="0"/>
                  </a:lnTo>
                  <a:lnTo>
                    <a:pt x="40" y="1"/>
                  </a:lnTo>
                  <a:lnTo>
                    <a:pt x="34" y="1747"/>
                  </a:lnTo>
                  <a:close/>
                </a:path>
              </a:pathLst>
            </a:custGeom>
            <a:solidFill>
              <a:srgbClr val="778495">
                <a:lumMod val="75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658D0EBB-45F7-8D80-79DA-46CF46D49D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8026" y="1257300"/>
              <a:ext cx="139700" cy="2794000"/>
            </a:xfrm>
            <a:custGeom>
              <a:avLst/>
              <a:gdLst>
                <a:gd name="T0" fmla="*/ 67 w 71"/>
                <a:gd name="T1" fmla="*/ 1760 h 1760"/>
                <a:gd name="T2" fmla="*/ 0 w 71"/>
                <a:gd name="T3" fmla="*/ 1759 h 1760"/>
                <a:gd name="T4" fmla="*/ 4 w 71"/>
                <a:gd name="T5" fmla="*/ 0 h 1760"/>
                <a:gd name="T6" fmla="*/ 71 w 71"/>
                <a:gd name="T7" fmla="*/ 0 h 1760"/>
                <a:gd name="T8" fmla="*/ 67 w 71"/>
                <a:gd name="T9" fmla="*/ 1760 h 17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1" h="1760">
                  <a:moveTo>
                    <a:pt x="67" y="1760"/>
                  </a:moveTo>
                  <a:lnTo>
                    <a:pt x="0" y="1759"/>
                  </a:lnTo>
                  <a:lnTo>
                    <a:pt x="4" y="0"/>
                  </a:lnTo>
                  <a:lnTo>
                    <a:pt x="71" y="0"/>
                  </a:lnTo>
                  <a:lnTo>
                    <a:pt x="67" y="1760"/>
                  </a:lnTo>
                  <a:close/>
                </a:path>
              </a:pathLst>
            </a:custGeom>
            <a:solidFill>
              <a:srgbClr val="77849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97A7788-A3E0-40EF-0880-E5D5AD704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3973513"/>
              <a:ext cx="215900" cy="450850"/>
            </a:xfrm>
            <a:custGeom>
              <a:avLst/>
              <a:gdLst>
                <a:gd name="T0" fmla="*/ 38 w 148"/>
                <a:gd name="T1" fmla="*/ 52 h 309"/>
                <a:gd name="T2" fmla="*/ 70 w 148"/>
                <a:gd name="T3" fmla="*/ 17 h 309"/>
                <a:gd name="T4" fmla="*/ 107 w 148"/>
                <a:gd name="T5" fmla="*/ 45 h 309"/>
                <a:gd name="T6" fmla="*/ 134 w 148"/>
                <a:gd name="T7" fmla="*/ 18 h 309"/>
                <a:gd name="T8" fmla="*/ 148 w 148"/>
                <a:gd name="T9" fmla="*/ 34 h 309"/>
                <a:gd name="T10" fmla="*/ 78 w 148"/>
                <a:gd name="T11" fmla="*/ 309 h 309"/>
                <a:gd name="T12" fmla="*/ 0 w 148"/>
                <a:gd name="T13" fmla="*/ 33 h 309"/>
                <a:gd name="T14" fmla="*/ 38 w 148"/>
                <a:gd name="T15" fmla="*/ 52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8" h="309">
                  <a:moveTo>
                    <a:pt x="38" y="52"/>
                  </a:moveTo>
                  <a:cubicBezTo>
                    <a:pt x="38" y="52"/>
                    <a:pt x="57" y="13"/>
                    <a:pt x="70" y="17"/>
                  </a:cubicBezTo>
                  <a:cubicBezTo>
                    <a:pt x="84" y="21"/>
                    <a:pt x="103" y="15"/>
                    <a:pt x="107" y="45"/>
                  </a:cubicBezTo>
                  <a:cubicBezTo>
                    <a:pt x="111" y="42"/>
                    <a:pt x="122" y="19"/>
                    <a:pt x="134" y="18"/>
                  </a:cubicBezTo>
                  <a:cubicBezTo>
                    <a:pt x="145" y="18"/>
                    <a:pt x="148" y="34"/>
                    <a:pt x="148" y="34"/>
                  </a:cubicBezTo>
                  <a:cubicBezTo>
                    <a:pt x="78" y="309"/>
                    <a:pt x="78" y="309"/>
                    <a:pt x="78" y="30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24" y="0"/>
                    <a:pt x="38" y="52"/>
                  </a:cubicBezTo>
                  <a:close/>
                </a:path>
              </a:pathLst>
            </a:custGeom>
            <a:solidFill>
              <a:srgbClr val="1AA60F">
                <a:lumMod val="40000"/>
                <a:lumOff val="6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E80E5F2D-4907-8273-FD6D-9547737B25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313" y="4244975"/>
              <a:ext cx="77788" cy="179387"/>
            </a:xfrm>
            <a:custGeom>
              <a:avLst/>
              <a:gdLst>
                <a:gd name="T0" fmla="*/ 0 w 54"/>
                <a:gd name="T1" fmla="*/ 23 h 123"/>
                <a:gd name="T2" fmla="*/ 28 w 54"/>
                <a:gd name="T3" fmla="*/ 123 h 123"/>
                <a:gd name="T4" fmla="*/ 54 w 54"/>
                <a:gd name="T5" fmla="*/ 23 h 123"/>
                <a:gd name="T6" fmla="*/ 0 w 54"/>
                <a:gd name="T7" fmla="*/ 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23">
                  <a:moveTo>
                    <a:pt x="0" y="23"/>
                  </a:moveTo>
                  <a:cubicBezTo>
                    <a:pt x="28" y="123"/>
                    <a:pt x="28" y="123"/>
                    <a:pt x="28" y="123"/>
                  </a:cubicBezTo>
                  <a:cubicBezTo>
                    <a:pt x="54" y="23"/>
                    <a:pt x="54" y="23"/>
                    <a:pt x="54" y="23"/>
                  </a:cubicBezTo>
                  <a:cubicBezTo>
                    <a:pt x="54" y="23"/>
                    <a:pt x="27" y="0"/>
                    <a:pt x="0" y="23"/>
                  </a:cubicBezTo>
                  <a:close/>
                </a:path>
              </a:pathLst>
            </a:cu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5846A54A-71BD-CA12-33CE-8B5E009A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5638" y="1257300"/>
              <a:ext cx="219075" cy="196850"/>
            </a:xfrm>
            <a:prstGeom prst="rect">
              <a:avLst/>
            </a:prstGeom>
            <a:solidFill>
              <a:srgbClr val="778495">
                <a:lumMod val="5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4E25FE6-DD68-2922-AB5F-52D5C8D9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59288" y="2008188"/>
              <a:ext cx="274638" cy="2043112"/>
            </a:xfrm>
            <a:custGeom>
              <a:avLst/>
              <a:gdLst>
                <a:gd name="T0" fmla="*/ 38 w 188"/>
                <a:gd name="T1" fmla="*/ 1401 h 1401"/>
                <a:gd name="T2" fmla="*/ 40 w 188"/>
                <a:gd name="T3" fmla="*/ 246 h 1401"/>
                <a:gd name="T4" fmla="*/ 188 w 188"/>
                <a:gd name="T5" fmla="*/ 187 h 1401"/>
                <a:gd name="T6" fmla="*/ 186 w 188"/>
                <a:gd name="T7" fmla="*/ 0 h 1401"/>
                <a:gd name="T8" fmla="*/ 3 w 188"/>
                <a:gd name="T9" fmla="*/ 226 h 1401"/>
                <a:gd name="T10" fmla="*/ 0 w 188"/>
                <a:gd name="T11" fmla="*/ 1381 h 1401"/>
                <a:gd name="T12" fmla="*/ 38 w 188"/>
                <a:gd name="T13" fmla="*/ 1401 h 1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8" h="1401">
                  <a:moveTo>
                    <a:pt x="38" y="1401"/>
                  </a:moveTo>
                  <a:cubicBezTo>
                    <a:pt x="40" y="246"/>
                    <a:pt x="40" y="246"/>
                    <a:pt x="40" y="246"/>
                  </a:cubicBezTo>
                  <a:cubicBezTo>
                    <a:pt x="131" y="218"/>
                    <a:pt x="182" y="213"/>
                    <a:pt x="188" y="187"/>
                  </a:cubicBezTo>
                  <a:cubicBezTo>
                    <a:pt x="186" y="0"/>
                    <a:pt x="186" y="0"/>
                    <a:pt x="186" y="0"/>
                  </a:cubicBezTo>
                  <a:cubicBezTo>
                    <a:pt x="171" y="93"/>
                    <a:pt x="3" y="184"/>
                    <a:pt x="3" y="226"/>
                  </a:cubicBezTo>
                  <a:cubicBezTo>
                    <a:pt x="0" y="1381"/>
                    <a:pt x="0" y="1381"/>
                    <a:pt x="0" y="1381"/>
                  </a:cubicBezTo>
                  <a:cubicBezTo>
                    <a:pt x="14" y="1364"/>
                    <a:pt x="30" y="1368"/>
                    <a:pt x="38" y="1401"/>
                  </a:cubicBezTo>
                  <a:close/>
                </a:path>
              </a:pathLst>
            </a:custGeom>
            <a:solidFill>
              <a:srgbClr val="1AA60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D8D30C36-1738-6710-2382-DC52167432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95788" y="2611438"/>
              <a:ext cx="280988" cy="1435100"/>
            </a:xfrm>
            <a:custGeom>
              <a:avLst/>
              <a:gdLst>
                <a:gd name="T0" fmla="*/ 151 w 192"/>
                <a:gd name="T1" fmla="*/ 984 h 984"/>
                <a:gd name="T2" fmla="*/ 154 w 192"/>
                <a:gd name="T3" fmla="*/ 256 h 984"/>
                <a:gd name="T4" fmla="*/ 0 w 192"/>
                <a:gd name="T5" fmla="*/ 195 h 984"/>
                <a:gd name="T6" fmla="*/ 2 w 192"/>
                <a:gd name="T7" fmla="*/ 0 h 984"/>
                <a:gd name="T8" fmla="*/ 192 w 192"/>
                <a:gd name="T9" fmla="*/ 235 h 984"/>
                <a:gd name="T10" fmla="*/ 191 w 192"/>
                <a:gd name="T11" fmla="*/ 968 h 984"/>
                <a:gd name="T12" fmla="*/ 151 w 192"/>
                <a:gd name="T13" fmla="*/ 984 h 9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984">
                  <a:moveTo>
                    <a:pt x="151" y="984"/>
                  </a:moveTo>
                  <a:cubicBezTo>
                    <a:pt x="154" y="256"/>
                    <a:pt x="154" y="256"/>
                    <a:pt x="154" y="256"/>
                  </a:cubicBezTo>
                  <a:cubicBezTo>
                    <a:pt x="59" y="227"/>
                    <a:pt x="6" y="221"/>
                    <a:pt x="0" y="195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8" y="97"/>
                    <a:pt x="192" y="192"/>
                    <a:pt x="192" y="235"/>
                  </a:cubicBezTo>
                  <a:cubicBezTo>
                    <a:pt x="191" y="968"/>
                    <a:pt x="191" y="968"/>
                    <a:pt x="191" y="968"/>
                  </a:cubicBezTo>
                  <a:cubicBezTo>
                    <a:pt x="186" y="945"/>
                    <a:pt x="164" y="947"/>
                    <a:pt x="151" y="984"/>
                  </a:cubicBezTo>
                  <a:close/>
                </a:path>
              </a:pathLst>
            </a:custGeom>
            <a:solidFill>
              <a:srgbClr val="0867C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FA1C74A-B7BE-4C23-470A-1CF8C37A7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263" y="3143250"/>
              <a:ext cx="282575" cy="906462"/>
            </a:xfrm>
            <a:custGeom>
              <a:avLst/>
              <a:gdLst>
                <a:gd name="T0" fmla="*/ 71 w 194"/>
                <a:gd name="T1" fmla="*/ 620 h 622"/>
                <a:gd name="T2" fmla="*/ 74 w 194"/>
                <a:gd name="T3" fmla="*/ 246 h 622"/>
                <a:gd name="T4" fmla="*/ 194 w 194"/>
                <a:gd name="T5" fmla="*/ 194 h 622"/>
                <a:gd name="T6" fmla="*/ 192 w 194"/>
                <a:gd name="T7" fmla="*/ 0 h 622"/>
                <a:gd name="T8" fmla="*/ 0 w 194"/>
                <a:gd name="T9" fmla="*/ 234 h 622"/>
                <a:gd name="T10" fmla="*/ 1 w 194"/>
                <a:gd name="T11" fmla="*/ 622 h 622"/>
                <a:gd name="T12" fmla="*/ 71 w 194"/>
                <a:gd name="T13" fmla="*/ 620 h 6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4" h="622">
                  <a:moveTo>
                    <a:pt x="71" y="620"/>
                  </a:moveTo>
                  <a:cubicBezTo>
                    <a:pt x="74" y="246"/>
                    <a:pt x="74" y="246"/>
                    <a:pt x="74" y="246"/>
                  </a:cubicBezTo>
                  <a:cubicBezTo>
                    <a:pt x="169" y="217"/>
                    <a:pt x="188" y="221"/>
                    <a:pt x="194" y="194"/>
                  </a:cubicBezTo>
                  <a:cubicBezTo>
                    <a:pt x="192" y="0"/>
                    <a:pt x="192" y="0"/>
                    <a:pt x="192" y="0"/>
                  </a:cubicBezTo>
                  <a:cubicBezTo>
                    <a:pt x="176" y="96"/>
                    <a:pt x="0" y="191"/>
                    <a:pt x="0" y="234"/>
                  </a:cubicBezTo>
                  <a:cubicBezTo>
                    <a:pt x="1" y="622"/>
                    <a:pt x="1" y="622"/>
                    <a:pt x="1" y="622"/>
                  </a:cubicBezTo>
                  <a:cubicBezTo>
                    <a:pt x="21" y="582"/>
                    <a:pt x="59" y="583"/>
                    <a:pt x="71" y="620"/>
                  </a:cubicBezTo>
                  <a:close/>
                </a:path>
              </a:pathLst>
            </a:custGeom>
            <a:solidFill>
              <a:srgbClr val="2277D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17" name="Straight Connector 35">
            <a:extLst>
              <a:ext uri="{FF2B5EF4-FFF2-40B4-BE49-F238E27FC236}">
                <a16:creationId xmlns:a16="http://schemas.microsoft.com/office/drawing/2014/main" id="{F596E4C7-8D15-770F-1A44-0DD5C4A1D4F4}"/>
              </a:ext>
            </a:extLst>
          </p:cNvPr>
          <p:cNvCxnSpPr/>
          <p:nvPr/>
        </p:nvCxnSpPr>
        <p:spPr>
          <a:xfrm rot="5400000" flipV="1">
            <a:off x="4819134" y="233694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1AA60F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8" name="Straight Connector 36">
            <a:extLst>
              <a:ext uri="{FF2B5EF4-FFF2-40B4-BE49-F238E27FC236}">
                <a16:creationId xmlns:a16="http://schemas.microsoft.com/office/drawing/2014/main" id="{2AB434B5-A717-DB39-5446-BE8A3BC16848}"/>
              </a:ext>
            </a:extLst>
          </p:cNvPr>
          <p:cNvCxnSpPr/>
          <p:nvPr/>
        </p:nvCxnSpPr>
        <p:spPr>
          <a:xfrm rot="5400000" flipV="1">
            <a:off x="4908433" y="4388107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2277DC"/>
            </a:solidFill>
            <a:prstDash val="solid"/>
            <a:miter lim="800000"/>
            <a:headEnd type="oval"/>
          </a:ln>
          <a:effectLst/>
        </p:spPr>
      </p:cxnSp>
      <p:cxnSp>
        <p:nvCxnSpPr>
          <p:cNvPr id="19" name="Straight Connector 37">
            <a:extLst>
              <a:ext uri="{FF2B5EF4-FFF2-40B4-BE49-F238E27FC236}">
                <a16:creationId xmlns:a16="http://schemas.microsoft.com/office/drawing/2014/main" id="{962F1100-DA26-4774-42A6-A566146D8483}"/>
              </a:ext>
            </a:extLst>
          </p:cNvPr>
          <p:cNvCxnSpPr/>
          <p:nvPr/>
        </p:nvCxnSpPr>
        <p:spPr>
          <a:xfrm rot="16200000" flipH="1" flipV="1">
            <a:off x="7998796" y="2596410"/>
            <a:ext cx="0" cy="587456"/>
          </a:xfrm>
          <a:prstGeom prst="line">
            <a:avLst/>
          </a:prstGeom>
          <a:noFill/>
          <a:ln w="6350" cap="flat" cmpd="sng" algn="ctr">
            <a:solidFill>
              <a:srgbClr val="0867CB"/>
            </a:solidFill>
            <a:prstDash val="solid"/>
            <a:miter lim="800000"/>
            <a:headEnd type="oval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B4B2F96D-5A5F-D740-EAFA-8203528CD802}"/>
              </a:ext>
            </a:extLst>
          </p:cNvPr>
          <p:cNvSpPr txBox="1"/>
          <p:nvPr/>
        </p:nvSpPr>
        <p:spPr>
          <a:xfrm>
            <a:off x="551544" y="2174148"/>
            <a:ext cx="423817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chuyện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6D1CF2-D1AA-52AB-4699-7401B192DF1E}"/>
              </a:ext>
            </a:extLst>
          </p:cNvPr>
          <p:cNvSpPr txBox="1"/>
          <p:nvPr/>
        </p:nvSpPr>
        <p:spPr>
          <a:xfrm>
            <a:off x="690236" y="3989337"/>
            <a:ext cx="373258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Xây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qua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nói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nghĩ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5A095A-05B6-66FB-C4D2-B569D8ED8B7A}"/>
              </a:ext>
            </a:extLst>
          </p:cNvPr>
          <p:cNvSpPr txBox="1"/>
          <p:nvPr/>
        </p:nvSpPr>
        <p:spPr>
          <a:xfrm>
            <a:off x="8364977" y="2374920"/>
            <a:ext cx="293471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trang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A8E6B8-E4F5-5659-D3BC-BC32DE52E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7783" y="3566818"/>
            <a:ext cx="3638435" cy="241779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9346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3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">
            <a:extLst>
              <a:ext uri="{FF2B5EF4-FFF2-40B4-BE49-F238E27FC236}">
                <a16:creationId xmlns:a16="http://schemas.microsoft.com/office/drawing/2014/main" id="{D262F77B-7395-0D40-5F41-81645EF5CADE}"/>
              </a:ext>
            </a:extLst>
          </p:cNvPr>
          <p:cNvSpPr>
            <a:spLocks noEditPoints="1"/>
          </p:cNvSpPr>
          <p:nvPr/>
        </p:nvSpPr>
        <p:spPr bwMode="gray">
          <a:xfrm>
            <a:off x="428625" y="1251869"/>
            <a:ext cx="4629150" cy="5106383"/>
          </a:xfrm>
          <a:custGeom>
            <a:avLst/>
            <a:gdLst>
              <a:gd name="T0" fmla="*/ 1092 w 2820"/>
              <a:gd name="T1" fmla="*/ 50 h 2912"/>
              <a:gd name="T2" fmla="*/ 822 w 2820"/>
              <a:gd name="T3" fmla="*/ 168 h 2912"/>
              <a:gd name="T4" fmla="*/ 594 w 2820"/>
              <a:gd name="T5" fmla="*/ 300 h 2912"/>
              <a:gd name="T6" fmla="*/ 406 w 2820"/>
              <a:gd name="T7" fmla="*/ 446 h 2912"/>
              <a:gd name="T8" fmla="*/ 254 w 2820"/>
              <a:gd name="T9" fmla="*/ 604 h 2912"/>
              <a:gd name="T10" fmla="*/ 140 w 2820"/>
              <a:gd name="T11" fmla="*/ 772 h 2912"/>
              <a:gd name="T12" fmla="*/ 60 w 2820"/>
              <a:gd name="T13" fmla="*/ 944 h 2912"/>
              <a:gd name="T14" fmla="*/ 14 w 2820"/>
              <a:gd name="T15" fmla="*/ 1122 h 2912"/>
              <a:gd name="T16" fmla="*/ 0 w 2820"/>
              <a:gd name="T17" fmla="*/ 1300 h 2912"/>
              <a:gd name="T18" fmla="*/ 18 w 2820"/>
              <a:gd name="T19" fmla="*/ 1476 h 2912"/>
              <a:gd name="T20" fmla="*/ 64 w 2820"/>
              <a:gd name="T21" fmla="*/ 1650 h 2912"/>
              <a:gd name="T22" fmla="*/ 138 w 2820"/>
              <a:gd name="T23" fmla="*/ 1818 h 2912"/>
              <a:gd name="T24" fmla="*/ 238 w 2820"/>
              <a:gd name="T25" fmla="*/ 1978 h 2912"/>
              <a:gd name="T26" fmla="*/ 364 w 2820"/>
              <a:gd name="T27" fmla="*/ 2126 h 2912"/>
              <a:gd name="T28" fmla="*/ 512 w 2820"/>
              <a:gd name="T29" fmla="*/ 2262 h 2912"/>
              <a:gd name="T30" fmla="*/ 684 w 2820"/>
              <a:gd name="T31" fmla="*/ 2382 h 2912"/>
              <a:gd name="T32" fmla="*/ 874 w 2820"/>
              <a:gd name="T33" fmla="*/ 2484 h 2912"/>
              <a:gd name="T34" fmla="*/ 1086 w 2820"/>
              <a:gd name="T35" fmla="*/ 2564 h 2912"/>
              <a:gd name="T36" fmla="*/ 1314 w 2820"/>
              <a:gd name="T37" fmla="*/ 2622 h 2912"/>
              <a:gd name="T38" fmla="*/ 1558 w 2820"/>
              <a:gd name="T39" fmla="*/ 2654 h 2912"/>
              <a:gd name="T40" fmla="*/ 1818 w 2820"/>
              <a:gd name="T41" fmla="*/ 2658 h 2912"/>
              <a:gd name="T42" fmla="*/ 2090 w 2820"/>
              <a:gd name="T43" fmla="*/ 2632 h 2912"/>
              <a:gd name="T44" fmla="*/ 2374 w 2820"/>
              <a:gd name="T45" fmla="*/ 2574 h 2912"/>
              <a:gd name="T46" fmla="*/ 2544 w 2820"/>
              <a:gd name="T47" fmla="*/ 2912 h 2912"/>
              <a:gd name="T48" fmla="*/ 1868 w 2820"/>
              <a:gd name="T49" fmla="*/ 1552 h 2912"/>
              <a:gd name="T50" fmla="*/ 1956 w 2820"/>
              <a:gd name="T51" fmla="*/ 1914 h 2912"/>
              <a:gd name="T52" fmla="*/ 1788 w 2820"/>
              <a:gd name="T53" fmla="*/ 1936 h 2912"/>
              <a:gd name="T54" fmla="*/ 1616 w 2820"/>
              <a:gd name="T55" fmla="*/ 1934 h 2912"/>
              <a:gd name="T56" fmla="*/ 1442 w 2820"/>
              <a:gd name="T57" fmla="*/ 1912 h 2912"/>
              <a:gd name="T58" fmla="*/ 1272 w 2820"/>
              <a:gd name="T59" fmla="*/ 1872 h 2912"/>
              <a:gd name="T60" fmla="*/ 1108 w 2820"/>
              <a:gd name="T61" fmla="*/ 1812 h 2912"/>
              <a:gd name="T62" fmla="*/ 952 w 2820"/>
              <a:gd name="T63" fmla="*/ 1736 h 2912"/>
              <a:gd name="T64" fmla="*/ 810 w 2820"/>
              <a:gd name="T65" fmla="*/ 1646 h 2912"/>
              <a:gd name="T66" fmla="*/ 684 w 2820"/>
              <a:gd name="T67" fmla="*/ 1542 h 2912"/>
              <a:gd name="T68" fmla="*/ 578 w 2820"/>
              <a:gd name="T69" fmla="*/ 1428 h 2912"/>
              <a:gd name="T70" fmla="*/ 494 w 2820"/>
              <a:gd name="T71" fmla="*/ 1304 h 2912"/>
              <a:gd name="T72" fmla="*/ 438 w 2820"/>
              <a:gd name="T73" fmla="*/ 1170 h 2912"/>
              <a:gd name="T74" fmla="*/ 410 w 2820"/>
              <a:gd name="T75" fmla="*/ 1032 h 2912"/>
              <a:gd name="T76" fmla="*/ 416 w 2820"/>
              <a:gd name="T77" fmla="*/ 888 h 2912"/>
              <a:gd name="T78" fmla="*/ 460 w 2820"/>
              <a:gd name="T79" fmla="*/ 742 h 2912"/>
              <a:gd name="T80" fmla="*/ 544 w 2820"/>
              <a:gd name="T81" fmla="*/ 592 h 2912"/>
              <a:gd name="T82" fmla="*/ 670 w 2820"/>
              <a:gd name="T83" fmla="*/ 444 h 2912"/>
              <a:gd name="T84" fmla="*/ 844 w 2820"/>
              <a:gd name="T85" fmla="*/ 298 h 2912"/>
              <a:gd name="T86" fmla="*/ 1070 w 2820"/>
              <a:gd name="T87" fmla="*/ 154 h 2912"/>
              <a:gd name="T88" fmla="*/ 1348 w 2820"/>
              <a:gd name="T89" fmla="*/ 16 h 2912"/>
              <a:gd name="T90" fmla="*/ 1244 w 2820"/>
              <a:gd name="T91" fmla="*/ 0 h 2912"/>
              <a:gd name="T92" fmla="*/ 2820 w 2820"/>
              <a:gd name="T93" fmla="*/ 1934 h 2912"/>
              <a:gd name="T94" fmla="*/ 2820 w 2820"/>
              <a:gd name="T95" fmla="*/ 1934 h 2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20" h="2912">
                <a:moveTo>
                  <a:pt x="1244" y="0"/>
                </a:moveTo>
                <a:lnTo>
                  <a:pt x="1092" y="50"/>
                </a:lnTo>
                <a:lnTo>
                  <a:pt x="952" y="106"/>
                </a:lnTo>
                <a:lnTo>
                  <a:pt x="822" y="168"/>
                </a:lnTo>
                <a:lnTo>
                  <a:pt x="704" y="232"/>
                </a:lnTo>
                <a:lnTo>
                  <a:pt x="594" y="300"/>
                </a:lnTo>
                <a:lnTo>
                  <a:pt x="494" y="372"/>
                </a:lnTo>
                <a:lnTo>
                  <a:pt x="406" y="446"/>
                </a:lnTo>
                <a:lnTo>
                  <a:pt x="324" y="524"/>
                </a:lnTo>
                <a:lnTo>
                  <a:pt x="254" y="604"/>
                </a:lnTo>
                <a:lnTo>
                  <a:pt x="192" y="686"/>
                </a:lnTo>
                <a:lnTo>
                  <a:pt x="140" y="772"/>
                </a:lnTo>
                <a:lnTo>
                  <a:pt x="96" y="856"/>
                </a:lnTo>
                <a:lnTo>
                  <a:pt x="60" y="944"/>
                </a:lnTo>
                <a:lnTo>
                  <a:pt x="32" y="1032"/>
                </a:lnTo>
                <a:lnTo>
                  <a:pt x="14" y="1122"/>
                </a:lnTo>
                <a:lnTo>
                  <a:pt x="2" y="1210"/>
                </a:lnTo>
                <a:lnTo>
                  <a:pt x="0" y="1300"/>
                </a:lnTo>
                <a:lnTo>
                  <a:pt x="4" y="1388"/>
                </a:lnTo>
                <a:lnTo>
                  <a:pt x="18" y="1476"/>
                </a:lnTo>
                <a:lnTo>
                  <a:pt x="36" y="1564"/>
                </a:lnTo>
                <a:lnTo>
                  <a:pt x="64" y="1650"/>
                </a:lnTo>
                <a:lnTo>
                  <a:pt x="96" y="1736"/>
                </a:lnTo>
                <a:lnTo>
                  <a:pt x="138" y="1818"/>
                </a:lnTo>
                <a:lnTo>
                  <a:pt x="184" y="1900"/>
                </a:lnTo>
                <a:lnTo>
                  <a:pt x="238" y="1978"/>
                </a:lnTo>
                <a:lnTo>
                  <a:pt x="298" y="2054"/>
                </a:lnTo>
                <a:lnTo>
                  <a:pt x="364" y="2126"/>
                </a:lnTo>
                <a:lnTo>
                  <a:pt x="434" y="2196"/>
                </a:lnTo>
                <a:lnTo>
                  <a:pt x="512" y="2262"/>
                </a:lnTo>
                <a:lnTo>
                  <a:pt x="596" y="2324"/>
                </a:lnTo>
                <a:lnTo>
                  <a:pt x="684" y="2382"/>
                </a:lnTo>
                <a:lnTo>
                  <a:pt x="776" y="2436"/>
                </a:lnTo>
                <a:lnTo>
                  <a:pt x="874" y="2484"/>
                </a:lnTo>
                <a:lnTo>
                  <a:pt x="978" y="2526"/>
                </a:lnTo>
                <a:lnTo>
                  <a:pt x="1086" y="2564"/>
                </a:lnTo>
                <a:lnTo>
                  <a:pt x="1198" y="2596"/>
                </a:lnTo>
                <a:lnTo>
                  <a:pt x="1314" y="2622"/>
                </a:lnTo>
                <a:lnTo>
                  <a:pt x="1434" y="2642"/>
                </a:lnTo>
                <a:lnTo>
                  <a:pt x="1558" y="2654"/>
                </a:lnTo>
                <a:lnTo>
                  <a:pt x="1686" y="2660"/>
                </a:lnTo>
                <a:lnTo>
                  <a:pt x="1818" y="2658"/>
                </a:lnTo>
                <a:lnTo>
                  <a:pt x="1952" y="2650"/>
                </a:lnTo>
                <a:lnTo>
                  <a:pt x="2090" y="2632"/>
                </a:lnTo>
                <a:lnTo>
                  <a:pt x="2230" y="2608"/>
                </a:lnTo>
                <a:lnTo>
                  <a:pt x="2374" y="2574"/>
                </a:lnTo>
                <a:lnTo>
                  <a:pt x="2542" y="2912"/>
                </a:lnTo>
                <a:lnTo>
                  <a:pt x="2544" y="2912"/>
                </a:lnTo>
                <a:lnTo>
                  <a:pt x="2820" y="1934"/>
                </a:lnTo>
                <a:lnTo>
                  <a:pt x="1868" y="1552"/>
                </a:lnTo>
                <a:lnTo>
                  <a:pt x="2036" y="1894"/>
                </a:lnTo>
                <a:lnTo>
                  <a:pt x="1956" y="1914"/>
                </a:lnTo>
                <a:lnTo>
                  <a:pt x="1872" y="1928"/>
                </a:lnTo>
                <a:lnTo>
                  <a:pt x="1788" y="1936"/>
                </a:lnTo>
                <a:lnTo>
                  <a:pt x="1702" y="1938"/>
                </a:lnTo>
                <a:lnTo>
                  <a:pt x="1616" y="1934"/>
                </a:lnTo>
                <a:lnTo>
                  <a:pt x="1528" y="1926"/>
                </a:lnTo>
                <a:lnTo>
                  <a:pt x="1442" y="1912"/>
                </a:lnTo>
                <a:lnTo>
                  <a:pt x="1356" y="1894"/>
                </a:lnTo>
                <a:lnTo>
                  <a:pt x="1272" y="1872"/>
                </a:lnTo>
                <a:lnTo>
                  <a:pt x="1188" y="1844"/>
                </a:lnTo>
                <a:lnTo>
                  <a:pt x="1108" y="1812"/>
                </a:lnTo>
                <a:lnTo>
                  <a:pt x="1028" y="1776"/>
                </a:lnTo>
                <a:lnTo>
                  <a:pt x="952" y="1736"/>
                </a:lnTo>
                <a:lnTo>
                  <a:pt x="880" y="1692"/>
                </a:lnTo>
                <a:lnTo>
                  <a:pt x="810" y="1646"/>
                </a:lnTo>
                <a:lnTo>
                  <a:pt x="744" y="1596"/>
                </a:lnTo>
                <a:lnTo>
                  <a:pt x="684" y="1542"/>
                </a:lnTo>
                <a:lnTo>
                  <a:pt x="628" y="1486"/>
                </a:lnTo>
                <a:lnTo>
                  <a:pt x="578" y="1428"/>
                </a:lnTo>
                <a:lnTo>
                  <a:pt x="532" y="1366"/>
                </a:lnTo>
                <a:lnTo>
                  <a:pt x="494" y="1304"/>
                </a:lnTo>
                <a:lnTo>
                  <a:pt x="462" y="1238"/>
                </a:lnTo>
                <a:lnTo>
                  <a:pt x="438" y="1170"/>
                </a:lnTo>
                <a:lnTo>
                  <a:pt x="420" y="1102"/>
                </a:lnTo>
                <a:lnTo>
                  <a:pt x="410" y="1032"/>
                </a:lnTo>
                <a:lnTo>
                  <a:pt x="410" y="960"/>
                </a:lnTo>
                <a:lnTo>
                  <a:pt x="416" y="888"/>
                </a:lnTo>
                <a:lnTo>
                  <a:pt x="434" y="816"/>
                </a:lnTo>
                <a:lnTo>
                  <a:pt x="460" y="742"/>
                </a:lnTo>
                <a:lnTo>
                  <a:pt x="496" y="668"/>
                </a:lnTo>
                <a:lnTo>
                  <a:pt x="544" y="592"/>
                </a:lnTo>
                <a:lnTo>
                  <a:pt x="602" y="518"/>
                </a:lnTo>
                <a:lnTo>
                  <a:pt x="670" y="444"/>
                </a:lnTo>
                <a:lnTo>
                  <a:pt x="752" y="370"/>
                </a:lnTo>
                <a:lnTo>
                  <a:pt x="844" y="298"/>
                </a:lnTo>
                <a:lnTo>
                  <a:pt x="950" y="226"/>
                </a:lnTo>
                <a:lnTo>
                  <a:pt x="1070" y="154"/>
                </a:lnTo>
                <a:lnTo>
                  <a:pt x="1202" y="84"/>
                </a:lnTo>
                <a:lnTo>
                  <a:pt x="1348" y="16"/>
                </a:lnTo>
                <a:lnTo>
                  <a:pt x="1244" y="0"/>
                </a:lnTo>
                <a:lnTo>
                  <a:pt x="1244" y="0"/>
                </a:lnTo>
                <a:lnTo>
                  <a:pt x="1244" y="0"/>
                </a:lnTo>
                <a:close/>
                <a:moveTo>
                  <a:pt x="2820" y="1934"/>
                </a:moveTo>
                <a:lnTo>
                  <a:pt x="2820" y="1934"/>
                </a:lnTo>
                <a:lnTo>
                  <a:pt x="2820" y="1934"/>
                </a:lnTo>
                <a:close/>
              </a:path>
            </a:pathLst>
          </a:custGeom>
          <a:gradFill rotWithShape="1">
            <a:gsLst>
              <a:gs pos="0">
                <a:srgbClr val="E5730B"/>
              </a:gs>
              <a:gs pos="100000">
                <a:srgbClr val="1A72D2"/>
              </a:gs>
            </a:gsLst>
            <a:lin ang="5400000" scaled="1"/>
          </a:gradFill>
          <a:ln>
            <a:noFill/>
          </a:ln>
          <a:effectLst>
            <a:outerShdw dist="206741" dir="8249373" algn="ctr" rotWithShape="0">
              <a:srgbClr val="C1D1D3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w="330200" h="203200"/>
            <a:bevelB w="127000" h="203200"/>
          </a:sp3d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en-US" kern="0">
              <a:solidFill>
                <a:srgbClr val="000000"/>
              </a:solidFill>
              <a:latin typeface="Arial" pitchFamily="34" charset="0"/>
              <a:cs typeface="Arial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3CDB13-CC77-4AE5-5DBB-1734A3ABDE37}"/>
              </a:ext>
            </a:extLst>
          </p:cNvPr>
          <p:cNvGrpSpPr/>
          <p:nvPr/>
        </p:nvGrpSpPr>
        <p:grpSpPr>
          <a:xfrm>
            <a:off x="4025989" y="4164681"/>
            <a:ext cx="1371600" cy="1441450"/>
            <a:chOff x="2863850" y="2820988"/>
            <a:chExt cx="1371600" cy="1441450"/>
          </a:xfrm>
        </p:grpSpPr>
        <p:sp>
          <p:nvSpPr>
            <p:cNvPr id="5" name="Oval 41">
              <a:extLst>
                <a:ext uri="{FF2B5EF4-FFF2-40B4-BE49-F238E27FC236}">
                  <a16:creationId xmlns:a16="http://schemas.microsoft.com/office/drawing/2014/main" id="{A9D1530E-0832-097C-D3F6-EF42577691B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63850" y="2820988"/>
              <a:ext cx="1371600" cy="144145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6" name="Oval 42">
              <a:extLst>
                <a:ext uri="{FF2B5EF4-FFF2-40B4-BE49-F238E27FC236}">
                  <a16:creationId xmlns:a16="http://schemas.microsoft.com/office/drawing/2014/main" id="{98CF0595-675C-2399-33D1-31150C3C54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81769" y="2829369"/>
              <a:ext cx="1339020" cy="140457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7" name="Oval 43">
              <a:extLst>
                <a:ext uri="{FF2B5EF4-FFF2-40B4-BE49-F238E27FC236}">
                  <a16:creationId xmlns:a16="http://schemas.microsoft.com/office/drawing/2014/main" id="{841CC163-C908-995A-2D01-C7111F771F0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894801" y="2842777"/>
              <a:ext cx="1273861" cy="13123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8" name="Oval 44">
              <a:extLst>
                <a:ext uri="{FF2B5EF4-FFF2-40B4-BE49-F238E27FC236}">
                  <a16:creationId xmlns:a16="http://schemas.microsoft.com/office/drawing/2014/main" id="{CABA4814-B5DD-874E-E237-38987CD4C5E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966476" y="2879652"/>
              <a:ext cx="1132140" cy="106600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i="1" kern="0">
                <a:solidFill>
                  <a:srgbClr val="00206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9" name="Text Box 45">
              <a:extLst>
                <a:ext uri="{FF2B5EF4-FFF2-40B4-BE49-F238E27FC236}">
                  <a16:creationId xmlns:a16="http://schemas.microsoft.com/office/drawing/2014/main" id="{C083F35D-B135-AF03-D559-1DD44A5D12FF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930638" y="3206492"/>
              <a:ext cx="1198928" cy="5849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32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2C69CCC-BC6E-FBA1-8335-5B2C9776B10D}"/>
              </a:ext>
            </a:extLst>
          </p:cNvPr>
          <p:cNvGrpSpPr/>
          <p:nvPr/>
        </p:nvGrpSpPr>
        <p:grpSpPr>
          <a:xfrm>
            <a:off x="1670470" y="841891"/>
            <a:ext cx="1072730" cy="933450"/>
            <a:chOff x="2706103" y="1725613"/>
            <a:chExt cx="1072730" cy="933450"/>
          </a:xfrm>
        </p:grpSpPr>
        <p:sp>
          <p:nvSpPr>
            <p:cNvPr id="10" name="Oval 49">
              <a:extLst>
                <a:ext uri="{FF2B5EF4-FFF2-40B4-BE49-F238E27FC236}">
                  <a16:creationId xmlns:a16="http://schemas.microsoft.com/office/drawing/2014/main" id="{8DC09EE6-B25E-0776-8250-317F5E4A084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67013" y="1725613"/>
              <a:ext cx="950912" cy="93345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>
                <a:defRPr/>
              </a:pPr>
              <a:endParaRPr lang="en-US" kern="0">
                <a:solidFill>
                  <a:srgbClr val="000000"/>
                </a:solidFill>
                <a:latin typeface="Arial" pitchFamily="34" charset="0"/>
                <a:cs typeface="Arial" charset="0"/>
              </a:endParaRPr>
            </a:p>
          </p:txBody>
        </p:sp>
        <p:sp>
          <p:nvSpPr>
            <p:cNvPr id="11" name="Text Box 57">
              <a:extLst>
                <a:ext uri="{FF2B5EF4-FFF2-40B4-BE49-F238E27FC236}">
                  <a16:creationId xmlns:a16="http://schemas.microsoft.com/office/drawing/2014/main" id="{A0BB4A3A-AC7A-ADD7-9D70-855EEE6EAD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06103" y="1896568"/>
              <a:ext cx="107273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2800" b="1" i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800" b="1" i="1" kern="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3F6FF0-B6DC-2A4B-DAE8-39AC1573C93A}"/>
              </a:ext>
            </a:extLst>
          </p:cNvPr>
          <p:cNvSpPr txBox="1"/>
          <p:nvPr/>
        </p:nvSpPr>
        <p:spPr>
          <a:xfrm>
            <a:off x="2804110" y="649155"/>
            <a:ext cx="70418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 hãy chia sẻ những hiểu biết của mình về người anh hùng Trần Quốc Toản?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7893C3-51F5-7C87-A839-B30DCD5E317F}"/>
              </a:ext>
            </a:extLst>
          </p:cNvPr>
          <p:cNvSpPr txBox="1"/>
          <p:nvPr/>
        </p:nvSpPr>
        <p:spPr>
          <a:xfrm>
            <a:off x="5454603" y="4100576"/>
            <a:ext cx="609361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lịch sử Việt Nam, ngoài Trần Quốc Toản, em còn biết thêm nhân vật thiếu nhi lỗi lạc nào nữa không?</a:t>
            </a:r>
            <a:endParaRPr lang="en-US" sz="3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B5D3C15-EC4D-9805-5801-016AFE547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391" y="2043245"/>
            <a:ext cx="2609850" cy="1752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07DBF5-3727-B03F-A392-8EFA66F80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52" y="2043245"/>
            <a:ext cx="2906548" cy="1743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843D57-8AFF-C65B-E50E-10D7317B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1412" y="2043245"/>
            <a:ext cx="2861516" cy="1716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311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6">
            <a:extLst>
              <a:ext uri="{FF2B5EF4-FFF2-40B4-BE49-F238E27FC236}">
                <a16:creationId xmlns:a16="http://schemas.microsoft.com/office/drawing/2014/main" id="{4C19DC86-9303-724D-CF44-143F8C945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20" name="Oval 7">
            <a:extLst>
              <a:ext uri="{FF2B5EF4-FFF2-40B4-BE49-F238E27FC236}">
                <a16:creationId xmlns:a16="http://schemas.microsoft.com/office/drawing/2014/main" id="{A22BE6A5-967B-E200-C5A6-3E6FCCF7E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151" y="1094294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4" name="Oval 10">
            <a:extLst>
              <a:ext uri="{FF2B5EF4-FFF2-40B4-BE49-F238E27FC236}">
                <a16:creationId xmlns:a16="http://schemas.microsoft.com/office/drawing/2014/main" id="{EF580778-CFED-A60E-9226-03762F497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FBAE814-EC45-7664-225C-8A35DF83B9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96"/>
          <a:stretch/>
        </p:blipFill>
        <p:spPr>
          <a:xfrm>
            <a:off x="763772" y="1458418"/>
            <a:ext cx="3902667" cy="38411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Oval 12">
            <a:extLst>
              <a:ext uri="{FF2B5EF4-FFF2-40B4-BE49-F238E27FC236}">
                <a16:creationId xmlns:a16="http://schemas.microsoft.com/office/drawing/2014/main" id="{1905E228-1857-25B4-3794-4BBBFE55F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8355" y="5004115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3">
            <a:extLst>
              <a:ext uri="{FF2B5EF4-FFF2-40B4-BE49-F238E27FC236}">
                <a16:creationId xmlns:a16="http://schemas.microsoft.com/office/drawing/2014/main" id="{A6F8A7FB-7000-2DEE-7AC0-EC0FB80EB1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5087" y="2397569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14">
            <a:extLst>
              <a:ext uri="{FF2B5EF4-FFF2-40B4-BE49-F238E27FC236}">
                <a16:creationId xmlns:a16="http://schemas.microsoft.com/office/drawing/2014/main" id="{3F66AACB-8660-FBE9-02FA-58E62EBE5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4679" y="393462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5CD171D-2504-327F-AA62-30E5828F19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4208382"/>
            <a:ext cx="1767762" cy="1591465"/>
          </a:xfrm>
          <a:prstGeom prst="ellipse">
            <a:avLst/>
          </a:prstGeom>
          <a:solidFill>
            <a:srgbClr val="2277D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2. </a:t>
            </a:r>
            <a:r>
              <a:rPr kumimoji="0" lang="en-US" altLang="zh-CN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Nội</a:t>
            </a:r>
            <a:r>
              <a:rPr kumimoji="0" lang="en-US" altLang="zh-CN" sz="28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 dung</a:t>
            </a:r>
            <a:endParaRPr kumimoji="0" lang="zh-CN" alt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48DE2C-7D6E-EF9B-E3DC-646E7D631EBB}"/>
              </a:ext>
            </a:extLst>
          </p:cNvPr>
          <p:cNvSpPr txBox="1"/>
          <p:nvPr/>
        </p:nvSpPr>
        <p:spPr>
          <a:xfrm>
            <a:off x="5145191" y="776853"/>
            <a:ext cx="63737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trích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về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lắng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cho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3E31A-548B-E740-7EC8-C5C968AB1B3F}"/>
              </a:ext>
            </a:extLst>
          </p:cNvPr>
          <p:cNvSpPr txBox="1"/>
          <p:nvPr/>
        </p:nvSpPr>
        <p:spPr>
          <a:xfrm>
            <a:off x="5670000" y="1971529"/>
            <a:ext cx="566906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chàng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trai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trẻ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tuổi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khí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lĩnh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thông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minh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quyết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đoán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rất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đáng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được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ca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trân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trọng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FC95B9-4088-2B8A-C29C-9603A0B75719}"/>
              </a:ext>
            </a:extLst>
          </p:cNvPr>
          <p:cNvSpPr txBox="1"/>
          <p:nvPr/>
        </p:nvSpPr>
        <p:spPr>
          <a:xfrm>
            <a:off x="5670000" y="3750391"/>
            <a:ext cx="550432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Tấm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lòng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Hoài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khiến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mọi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người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phải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phục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239A31-8FA8-CB48-B6E7-4E4BBB92A244}"/>
              </a:ext>
            </a:extLst>
          </p:cNvPr>
          <p:cNvSpPr txBox="1"/>
          <p:nvPr/>
        </p:nvSpPr>
        <p:spPr>
          <a:xfrm>
            <a:off x="4920342" y="517251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hiện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yêu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nước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tác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giả</a:t>
            </a:r>
            <a:r>
              <a:rPr lang="en-US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8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0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23138 0.15556 " pathEditMode="relative" rAng="0" ptsTypes="AA">
                                      <p:cBhvr>
                                        <p:cTn id="22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0.25 4.81481E-6 " pathEditMode="relative" rAng="0" ptsTypes="AA">
                                      <p:cBhvr>
                                        <p:cTn id="24" dur="500" spd="-999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22222E-6 L -0.23138 -0.15555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0" grpId="0" animBg="1"/>
      <p:bldP spid="4" grpId="0" animBg="1" autoUpdateAnimBg="0"/>
      <p:bldP spid="4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 autoUpdateAnimBg="0"/>
      <p:bldP spid="8" grpId="1" animBg="1" autoUpdateAnimBg="0"/>
      <p:bldP spid="10" grpId="0" animBg="1"/>
      <p:bldP spid="12" grpId="0"/>
      <p:bldP spid="14" grpId="0"/>
      <p:bldP spid="16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6">
            <a:extLst>
              <a:ext uri="{FF2B5EF4-FFF2-40B4-BE49-F238E27FC236}">
                <a16:creationId xmlns:a16="http://schemas.microsoft.com/office/drawing/2014/main" id="{C1D505DC-B630-6EDC-A52C-F2EB011E7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438" y="865750"/>
            <a:ext cx="5022730" cy="5026450"/>
          </a:xfrm>
          <a:prstGeom prst="ellipse">
            <a:avLst/>
          </a:prstGeom>
          <a:noFill/>
          <a:ln w="9">
            <a:solidFill>
              <a:srgbClr val="1AA60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3" name="Oval 10">
            <a:extLst>
              <a:ext uri="{FF2B5EF4-FFF2-40B4-BE49-F238E27FC236}">
                <a16:creationId xmlns:a16="http://schemas.microsoft.com/office/drawing/2014/main" id="{BC3FC443-BB11-4B5F-F2C1-C0F124333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1094294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1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Oval 11">
            <a:extLst>
              <a:ext uri="{FF2B5EF4-FFF2-40B4-BE49-F238E27FC236}">
                <a16:creationId xmlns:a16="http://schemas.microsoft.com/office/drawing/2014/main" id="{B8AFB128-ABF2-A9D1-971F-EEC78B909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2106" y="5077998"/>
            <a:ext cx="585405" cy="585653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5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Oval 12">
            <a:extLst>
              <a:ext uri="{FF2B5EF4-FFF2-40B4-BE49-F238E27FC236}">
                <a16:creationId xmlns:a16="http://schemas.microsoft.com/office/drawing/2014/main" id="{E5DE27DE-087B-BE72-C7FF-31F75803A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4152702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endParaRPr kumimoji="0" lang="zh-CN" altLang="en-US" sz="2399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A6207ED3-5C20-4A31-3C94-4CF272FFAB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6495" y="2019596"/>
            <a:ext cx="586989" cy="585651"/>
          </a:xfrm>
          <a:prstGeom prst="ellipse">
            <a:avLst/>
          </a:prstGeom>
          <a:solidFill>
            <a:srgbClr val="1AA60F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Oval 14">
            <a:extLst>
              <a:ext uri="{FF2B5EF4-FFF2-40B4-BE49-F238E27FC236}">
                <a16:creationId xmlns:a16="http://schemas.microsoft.com/office/drawing/2014/main" id="{DE2998BB-28A2-F691-5C29-D2AAF8F613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4944" y="3086150"/>
            <a:ext cx="585405" cy="585651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399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3</a:t>
            </a:r>
            <a:endParaRPr kumimoji="0" lang="zh-CN" altLang="en-US" sz="2399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0237D6-593E-A341-A3C9-AF078F097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532" y="1169269"/>
            <a:ext cx="4450020" cy="4448734"/>
          </a:xfrm>
          <a:prstGeom prst="ellipse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5C962B-E389-BE6E-BD80-F3691D6C15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24"/>
          <a:stretch/>
        </p:blipFill>
        <p:spPr>
          <a:xfrm>
            <a:off x="492597" y="1473606"/>
            <a:ext cx="3849890" cy="38400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145EC9-4C03-5293-2F36-3A3638452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01" y="4300735"/>
            <a:ext cx="1590789" cy="1591465"/>
          </a:xfrm>
          <a:prstGeom prst="ellipse">
            <a:avLst/>
          </a:prstGeom>
          <a:solidFill>
            <a:srgbClr val="2277DC"/>
          </a:solidFill>
          <a:ln>
            <a:noFill/>
          </a:ln>
        </p:spPr>
        <p:txBody>
          <a:bodyPr lIns="91388" tIns="45694" rIns="91388" bIns="45694"/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33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</a:endParaRPr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ED6C6547-37A4-3076-9001-D7066F0BA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532" y="4480237"/>
            <a:ext cx="1321633" cy="1274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8" tIns="45694" rIns="91388" bIns="45694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000">
                <a:solidFill>
                  <a:schemeClr val="accent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accent1"/>
                </a:solidFill>
                <a:latin typeface="Arial" pitchFamily="34" charset="0"/>
                <a:ea typeface="仿宋_GB2312" pitchFamily="1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altLang="zh-CN" sz="2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altLang="zh-CN" sz="24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1B57C9-5408-A6AD-02E4-C5BCE4520AA6}"/>
              </a:ext>
            </a:extLst>
          </p:cNvPr>
          <p:cNvSpPr txBox="1"/>
          <p:nvPr/>
        </p:nvSpPr>
        <p:spPr>
          <a:xfrm>
            <a:off x="4917458" y="567343"/>
            <a:ext cx="64833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phương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thức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đạt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769D81-439F-16E3-3953-8ECA7793D9D3}"/>
              </a:ext>
            </a:extLst>
          </p:cNvPr>
          <p:cNvSpPr txBox="1"/>
          <p:nvPr/>
        </p:nvSpPr>
        <p:spPr>
          <a:xfrm>
            <a:off x="5673264" y="1715796"/>
            <a:ext cx="58456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Đọc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kĩ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văn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bản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để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xác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định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chủ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của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550B8-A947-5B2E-A255-DA7E952FD88F}"/>
              </a:ext>
            </a:extLst>
          </p:cNvPr>
          <p:cNvSpPr txBox="1"/>
          <p:nvPr/>
        </p:nvSpPr>
        <p:spPr>
          <a:xfrm>
            <a:off x="5883204" y="2864249"/>
            <a:ext cx="563569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Nhận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diện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hình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tượng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chính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B184FF-E190-B24F-9610-59AE1B53EEE6}"/>
              </a:ext>
            </a:extLst>
          </p:cNvPr>
          <p:cNvSpPr txBox="1"/>
          <p:nvPr/>
        </p:nvSpPr>
        <p:spPr>
          <a:xfrm>
            <a:off x="5603213" y="4012702"/>
            <a:ext cx="59156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tích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điểm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nhân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vật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các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sự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việc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tiêu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3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B4567D-088E-640F-8384-7A7E079731D4}"/>
              </a:ext>
            </a:extLst>
          </p:cNvPr>
          <p:cNvSpPr txBox="1"/>
          <p:nvPr/>
        </p:nvSpPr>
        <p:spPr>
          <a:xfrm>
            <a:off x="4936494" y="5161153"/>
            <a:ext cx="65824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Tìm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hiểu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đặc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trưng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ngôn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ngữ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đậm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chất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3200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05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17356 0.29051 " pathEditMode="relative" rAng="0" ptsTypes="AA">
                                      <p:cBhvr>
                                        <p:cTn id="26" dur="500" spd="-999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1451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-0.23138 0.15555 " pathEditMode="relative" rAng="0" ptsTypes="AA">
                                      <p:cBhvr>
                                        <p:cTn id="28" dur="500" spd="-999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7778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25 -2.59259E-6 " pathEditMode="relative" rAng="0" ptsTypes="AA">
                                      <p:cBhvr>
                                        <p:cTn id="30" dur="500" spd="-999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85185E-6 L -0.23138 -0.15556 " pathEditMode="relative" rAng="0" ptsTypes="AA">
                                      <p:cBhvr>
                                        <p:cTn id="32" dur="500" spd="-99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1576" y="-7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17356 -0.29051 " pathEditMode="relative" rAng="0" ptsTypes="AA">
                                      <p:cBhvr>
                                        <p:cTn id="34" dur="500" spd="-999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8685" y="-1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 autoUpdateAnimBg="0"/>
      <p:bldP spid="3" grpId="1" animBg="1" autoUpdateAnimBg="0"/>
      <p:bldP spid="4" grpId="0" animBg="1" autoUpdateAnimBg="0"/>
      <p:bldP spid="4" grpId="1" animBg="1" autoUpdateAnimBg="0"/>
      <p:bldP spid="5" grpId="0" animBg="1" autoUpdateAnimBg="0"/>
      <p:bldP spid="5" grpId="1" animBg="1" autoUpdateAnimBg="0"/>
      <p:bldP spid="6" grpId="0" animBg="1" autoUpdateAnimBg="0"/>
      <p:bldP spid="6" grpId="1" animBg="1" autoUpdateAnimBg="0"/>
      <p:bldP spid="7" grpId="0" animBg="1" autoUpdateAnimBg="0"/>
      <p:bldP spid="7" grpId="1" animBg="1" autoUpdateAnimBg="0"/>
      <p:bldP spid="8" grpId="0" animBg="1"/>
      <p:bldP spid="10" grpId="0" animBg="1"/>
      <p:bldP spid="11" grpId="0"/>
      <p:bldP spid="14" grpId="0"/>
      <p:bldP spid="15" grpId="0"/>
      <p:bldP spid="16" grpId="0"/>
      <p:bldP spid="17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tập: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lời kể chuyện có đôi chỗ xen vào những ý nghĩ thầm kín của nhân vật Trần Quốc Toản. Em hãy nêu một vài trường hợp và phân tích tác dụng của sự đan xen đó?</a:t>
            </a:r>
            <a:endParaRPr lang="en-US" sz="16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AEC0E4-0D34-F1A3-64F4-1ACE35E0839D}"/>
              </a:ext>
            </a:extLst>
          </p:cNvPr>
          <p:cNvSpPr txBox="1"/>
          <p:nvPr/>
        </p:nvSpPr>
        <p:spPr>
          <a:xfrm>
            <a:off x="4256314" y="2257179"/>
            <a:ext cx="439057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vài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xen </a:t>
            </a:r>
            <a:r>
              <a:rPr lang="en-US" sz="28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177165" algn="ctr">
              <a:tabLst>
                <a:tab pos="57150" algn="l"/>
              </a:tabLst>
            </a:pPr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33199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5805C2EC-5C3E-71B6-B136-A5667C26A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AF68B-8EFA-0476-B583-D47B7A446C92}"/>
              </a:ext>
            </a:extLst>
          </p:cNvPr>
          <p:cNvSpPr txBox="1"/>
          <p:nvPr/>
        </p:nvSpPr>
        <p:spPr>
          <a:xfrm>
            <a:off x="1270000" y="653246"/>
            <a:ext cx="620485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C1F06E-0EA4-2871-9384-BDA2FB4B6FC0}"/>
              </a:ext>
            </a:extLst>
          </p:cNvPr>
          <p:cNvSpPr txBox="1"/>
          <p:nvPr/>
        </p:nvSpPr>
        <p:spPr>
          <a:xfrm>
            <a:off x="783771" y="1936859"/>
            <a:ext cx="9013372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sớm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nhục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ta</a:t>
            </a:r>
          </a:p>
          <a:p>
            <a:pPr algn="just"/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gụi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chẳng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u="sng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triều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chiêu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endParaRPr lang="en-US" sz="26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thằng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rìa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kẻ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838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6AFDE1D7-3E9B-9167-1743-32725B931D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598423-07A5-6C08-CF50-9E1635C5833C}"/>
              </a:ext>
            </a:extLst>
          </p:cNvPr>
          <p:cNvSpPr txBox="1"/>
          <p:nvPr/>
        </p:nvSpPr>
        <p:spPr>
          <a:xfrm>
            <a:off x="2634342" y="776357"/>
            <a:ext cx="3185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369378-622B-7103-2FE6-9CC38FA0920A}"/>
              </a:ext>
            </a:extLst>
          </p:cNvPr>
          <p:cNvSpPr txBox="1"/>
          <p:nvPr/>
        </p:nvSpPr>
        <p:spPr>
          <a:xfrm>
            <a:off x="1128484" y="1998768"/>
            <a:ext cx="861060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giặc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quyết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long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cháy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kiên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</a:t>
            </a:r>
          </a:p>
          <a:p>
            <a:pPr algn="just"/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02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72CE37-DDDA-5191-4DB4-0C903C02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0"/>
            <a:ext cx="12192000" cy="6847440"/>
          </a:xfrm>
          <a:prstGeom prst="rect">
            <a:avLst/>
          </a:prstGeom>
        </p:spPr>
      </p:pic>
      <p:sp>
        <p:nvSpPr>
          <p:cNvPr id="3" name="Flowchart: Connector 2">
            <a:extLst>
              <a:ext uri="{FF2B5EF4-FFF2-40B4-BE49-F238E27FC236}">
                <a16:creationId xmlns:a16="http://schemas.microsoft.com/office/drawing/2014/main" id="{BBC6F253-BFD7-A1A2-F461-4F1B8F23C095}"/>
              </a:ext>
            </a:extLst>
          </p:cNvPr>
          <p:cNvSpPr/>
          <p:nvPr/>
        </p:nvSpPr>
        <p:spPr>
          <a:xfrm>
            <a:off x="4020457" y="1233714"/>
            <a:ext cx="4862286" cy="4900386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5-7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Trần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Toản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bóp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nát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cam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B9F8AE50-424A-6173-7703-54EF1F40E644}"/>
              </a:ext>
            </a:extLst>
          </p:cNvPr>
          <p:cNvSpPr/>
          <p:nvPr/>
        </p:nvSpPr>
        <p:spPr>
          <a:xfrm>
            <a:off x="188686" y="2641600"/>
            <a:ext cx="3933371" cy="1828800"/>
          </a:xfrm>
          <a:prstGeom prst="hexag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17716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150" algn="l"/>
              </a:tabLst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endParaRPr kumimoji="0" lang="en-US" sz="48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756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98A1723-D532-7F7B-7356-5951B913A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959"/>
          <a:stretch/>
        </p:blipFill>
        <p:spPr>
          <a:xfrm>
            <a:off x="0" y="-134710"/>
            <a:ext cx="12192000" cy="6992710"/>
          </a:xfrm>
          <a:prstGeom prst="rect">
            <a:avLst/>
          </a:prstGeom>
        </p:spPr>
      </p:pic>
      <p:grpSp>
        <p:nvGrpSpPr>
          <p:cNvPr id="2" name="组合 10">
            <a:extLst>
              <a:ext uri="{FF2B5EF4-FFF2-40B4-BE49-F238E27FC236}">
                <a16:creationId xmlns:a16="http://schemas.microsoft.com/office/drawing/2014/main" id="{D62A596F-5236-4F94-0C1A-5E12D281A59A}"/>
              </a:ext>
            </a:extLst>
          </p:cNvPr>
          <p:cNvGrpSpPr/>
          <p:nvPr/>
        </p:nvGrpSpPr>
        <p:grpSpPr>
          <a:xfrm>
            <a:off x="457693" y="479651"/>
            <a:ext cx="3957145" cy="1535761"/>
            <a:chOff x="1736509" y="1671556"/>
            <a:chExt cx="4233329" cy="3678765"/>
          </a:xfrm>
        </p:grpSpPr>
        <p:sp>
          <p:nvSpPr>
            <p:cNvPr id="3" name="任意多边形 62">
              <a:extLst>
                <a:ext uri="{FF2B5EF4-FFF2-40B4-BE49-F238E27FC236}">
                  <a16:creationId xmlns:a16="http://schemas.microsoft.com/office/drawing/2014/main" id="{5D0E3C21-0755-EB9E-2F7F-8477823BC85C}"/>
                </a:ext>
              </a:extLst>
            </p:cNvPr>
            <p:cNvSpPr/>
            <p:nvPr/>
          </p:nvSpPr>
          <p:spPr>
            <a:xfrm>
              <a:off x="1736509" y="1671556"/>
              <a:ext cx="4233329" cy="3227560"/>
            </a:xfrm>
            <a:custGeom>
              <a:avLst/>
              <a:gdLst>
                <a:gd name="connsiteX0" fmla="*/ 692107 w 4233329"/>
                <a:gd name="connsiteY0" fmla="*/ 230189 h 3227560"/>
                <a:gd name="connsiteX1" fmla="*/ 606311 w 4233329"/>
                <a:gd name="connsiteY1" fmla="*/ 232933 h 3227560"/>
                <a:gd name="connsiteX2" fmla="*/ 330515 w 4233329"/>
                <a:gd name="connsiteY2" fmla="*/ 632928 h 3227560"/>
                <a:gd name="connsiteX3" fmla="*/ 403145 w 4233329"/>
                <a:gd name="connsiteY3" fmla="*/ 2772901 h 3227560"/>
                <a:gd name="connsiteX4" fmla="*/ 1440706 w 4233329"/>
                <a:gd name="connsiteY4" fmla="*/ 2952899 h 3227560"/>
                <a:gd name="connsiteX5" fmla="*/ 3703068 w 4233329"/>
                <a:gd name="connsiteY5" fmla="*/ 2920902 h 3227560"/>
                <a:gd name="connsiteX6" fmla="*/ 3906009 w 4233329"/>
                <a:gd name="connsiteY6" fmla="*/ 1782913 h 3227560"/>
                <a:gd name="connsiteX7" fmla="*/ 3775220 w 4233329"/>
                <a:gd name="connsiteY7" fmla="*/ 332932 h 3227560"/>
                <a:gd name="connsiteX8" fmla="*/ 1824604 w 4233329"/>
                <a:gd name="connsiteY8" fmla="*/ 262933 h 3227560"/>
                <a:gd name="connsiteX9" fmla="*/ 692107 w 4233329"/>
                <a:gd name="connsiteY9" fmla="*/ 230189 h 3227560"/>
                <a:gd name="connsiteX10" fmla="*/ 442503 w 4233329"/>
                <a:gd name="connsiteY10" fmla="*/ 300 h 3227560"/>
                <a:gd name="connsiteX11" fmla="*/ 1773431 w 4233329"/>
                <a:gd name="connsiteY11" fmla="*/ 38781 h 3227560"/>
                <a:gd name="connsiteX12" fmla="*/ 4065824 w 4233329"/>
                <a:gd name="connsiteY12" fmla="*/ 121045 h 3227560"/>
                <a:gd name="connsiteX13" fmla="*/ 4219530 w 4233329"/>
                <a:gd name="connsiteY13" fmla="*/ 1825085 h 3227560"/>
                <a:gd name="connsiteX14" fmla="*/ 3981031 w 4233329"/>
                <a:gd name="connsiteY14" fmla="*/ 3162467 h 3227560"/>
                <a:gd name="connsiteX15" fmla="*/ 1322268 w 4233329"/>
                <a:gd name="connsiteY15" fmla="*/ 3200070 h 3227560"/>
                <a:gd name="connsiteX16" fmla="*/ 102910 w 4233329"/>
                <a:gd name="connsiteY16" fmla="*/ 2988535 h 3227560"/>
                <a:gd name="connsiteX17" fmla="*/ 17555 w 4233329"/>
                <a:gd name="connsiteY17" fmla="*/ 473605 h 3227560"/>
                <a:gd name="connsiteX18" fmla="*/ 341674 w 4233329"/>
                <a:gd name="connsiteY18" fmla="*/ 3525 h 3227560"/>
                <a:gd name="connsiteX19" fmla="*/ 442503 w 4233329"/>
                <a:gd name="connsiteY19" fmla="*/ 300 h 3227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233329" h="3227560">
                  <a:moveTo>
                    <a:pt x="692107" y="230189"/>
                  </a:moveTo>
                  <a:cubicBezTo>
                    <a:pt x="659083" y="230589"/>
                    <a:pt x="630305" y="231475"/>
                    <a:pt x="606311" y="232933"/>
                  </a:cubicBezTo>
                  <a:cubicBezTo>
                    <a:pt x="414362" y="244600"/>
                    <a:pt x="374752" y="437931"/>
                    <a:pt x="330515" y="632928"/>
                  </a:cubicBezTo>
                  <a:cubicBezTo>
                    <a:pt x="296654" y="1056256"/>
                    <a:pt x="320155" y="2603079"/>
                    <a:pt x="403145" y="2772901"/>
                  </a:cubicBezTo>
                  <a:cubicBezTo>
                    <a:pt x="486134" y="2942724"/>
                    <a:pt x="890719" y="2928232"/>
                    <a:pt x="1440706" y="2952899"/>
                  </a:cubicBezTo>
                  <a:cubicBezTo>
                    <a:pt x="1990693" y="2977566"/>
                    <a:pt x="3547289" y="3001102"/>
                    <a:pt x="3703068" y="2920902"/>
                  </a:cubicBezTo>
                  <a:cubicBezTo>
                    <a:pt x="3858848" y="2840703"/>
                    <a:pt x="3893984" y="2214242"/>
                    <a:pt x="3906009" y="1782913"/>
                  </a:cubicBezTo>
                  <a:cubicBezTo>
                    <a:pt x="3918035" y="1351585"/>
                    <a:pt x="3956302" y="484220"/>
                    <a:pt x="3775220" y="332932"/>
                  </a:cubicBezTo>
                  <a:cubicBezTo>
                    <a:pt x="3594137" y="181645"/>
                    <a:pt x="2352755" y="279599"/>
                    <a:pt x="1824604" y="262933"/>
                  </a:cubicBezTo>
                  <a:cubicBezTo>
                    <a:pt x="1362472" y="248350"/>
                    <a:pt x="923276" y="227386"/>
                    <a:pt x="692107" y="230189"/>
                  </a:cubicBezTo>
                  <a:close/>
                  <a:moveTo>
                    <a:pt x="442503" y="300"/>
                  </a:moveTo>
                  <a:cubicBezTo>
                    <a:pt x="714176" y="-2994"/>
                    <a:pt x="1230326" y="21643"/>
                    <a:pt x="1773431" y="38781"/>
                  </a:cubicBezTo>
                  <a:cubicBezTo>
                    <a:pt x="2394122" y="58367"/>
                    <a:pt x="3853013" y="-56751"/>
                    <a:pt x="4065824" y="121045"/>
                  </a:cubicBezTo>
                  <a:cubicBezTo>
                    <a:pt x="4278635" y="298840"/>
                    <a:pt x="4233662" y="1318182"/>
                    <a:pt x="4219530" y="1825085"/>
                  </a:cubicBezTo>
                  <a:cubicBezTo>
                    <a:pt x="4205397" y="2331989"/>
                    <a:pt x="4164105" y="3068215"/>
                    <a:pt x="3981031" y="3162467"/>
                  </a:cubicBezTo>
                  <a:cubicBezTo>
                    <a:pt x="3797956" y="3256719"/>
                    <a:pt x="1968621" y="3229059"/>
                    <a:pt x="1322268" y="3200070"/>
                  </a:cubicBezTo>
                  <a:cubicBezTo>
                    <a:pt x="675915" y="3171082"/>
                    <a:pt x="200440" y="3188112"/>
                    <a:pt x="102910" y="2988535"/>
                  </a:cubicBezTo>
                  <a:cubicBezTo>
                    <a:pt x="5380" y="2788957"/>
                    <a:pt x="-22240" y="971107"/>
                    <a:pt x="17555" y="473605"/>
                  </a:cubicBezTo>
                  <a:cubicBezTo>
                    <a:pt x="69542" y="244441"/>
                    <a:pt x="116093" y="17235"/>
                    <a:pt x="341674" y="3525"/>
                  </a:cubicBezTo>
                  <a:cubicBezTo>
                    <a:pt x="369872" y="1811"/>
                    <a:pt x="403693" y="770"/>
                    <a:pt x="442503" y="300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  <p:sp>
          <p:nvSpPr>
            <p:cNvPr id="4" name="任意多边形 2">
              <a:extLst>
                <a:ext uri="{FF2B5EF4-FFF2-40B4-BE49-F238E27FC236}">
                  <a16:creationId xmlns:a16="http://schemas.microsoft.com/office/drawing/2014/main" id="{88FE6F77-CC04-B268-AA00-9934187DE16C}"/>
                </a:ext>
              </a:extLst>
            </p:cNvPr>
            <p:cNvSpPr/>
            <p:nvPr/>
          </p:nvSpPr>
          <p:spPr>
            <a:xfrm>
              <a:off x="2875865" y="4877780"/>
              <a:ext cx="1920382" cy="472541"/>
            </a:xfrm>
            <a:custGeom>
              <a:avLst/>
              <a:gdLst>
                <a:gd name="connsiteX0" fmla="*/ 735217 w 1920382"/>
                <a:gd name="connsiteY0" fmla="*/ 0 h 472541"/>
                <a:gd name="connsiteX1" fmla="*/ 750207 w 1920382"/>
                <a:gd name="connsiteY1" fmla="*/ 254833 h 472541"/>
                <a:gd name="connsiteX2" fmla="*/ 120620 w 1920382"/>
                <a:gd name="connsiteY2" fmla="*/ 254833 h 472541"/>
                <a:gd name="connsiteX3" fmla="*/ 699 w 1920382"/>
                <a:gd name="connsiteY3" fmla="*/ 449705 h 472541"/>
                <a:gd name="connsiteX4" fmla="*/ 1919440 w 1920382"/>
                <a:gd name="connsiteY4" fmla="*/ 464695 h 472541"/>
                <a:gd name="connsiteX5" fmla="*/ 1844489 w 1920382"/>
                <a:gd name="connsiteY5" fmla="*/ 254833 h 472541"/>
                <a:gd name="connsiteX6" fmla="*/ 1154941 w 1920382"/>
                <a:gd name="connsiteY6" fmla="*/ 224852 h 472541"/>
                <a:gd name="connsiteX7" fmla="*/ 1169931 w 1920382"/>
                <a:gd name="connsiteY7" fmla="*/ 14990 h 47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0382" h="472541">
                  <a:moveTo>
                    <a:pt x="735217" y="0"/>
                  </a:moveTo>
                  <a:lnTo>
                    <a:pt x="750207" y="254833"/>
                  </a:lnTo>
                  <a:cubicBezTo>
                    <a:pt x="540345" y="254833"/>
                    <a:pt x="245538" y="222354"/>
                    <a:pt x="120620" y="254833"/>
                  </a:cubicBezTo>
                  <a:cubicBezTo>
                    <a:pt x="-4298" y="287312"/>
                    <a:pt x="-1800" y="368508"/>
                    <a:pt x="699" y="449705"/>
                  </a:cubicBezTo>
                  <a:cubicBezTo>
                    <a:pt x="640279" y="454702"/>
                    <a:pt x="1609643" y="487180"/>
                    <a:pt x="1919440" y="464695"/>
                  </a:cubicBezTo>
                  <a:cubicBezTo>
                    <a:pt x="1894456" y="394741"/>
                    <a:pt x="1971906" y="294807"/>
                    <a:pt x="1844489" y="254833"/>
                  </a:cubicBezTo>
                  <a:lnTo>
                    <a:pt x="1154941" y="224852"/>
                  </a:lnTo>
                  <a:lnTo>
                    <a:pt x="1169931" y="14990"/>
                  </a:lnTo>
                </a:path>
              </a:pathLst>
            </a:custGeom>
            <a:noFill/>
            <a:ln w="25400" cap="rnd" cmpd="sng" algn="ctr">
              <a:solidFill>
                <a:srgbClr val="000000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静蕾简体" panose="02000000000000000000" pitchFamily="2" charset="-122"/>
                <a:ea typeface="方正静蕾简体" panose="02000000000000000000" pitchFamily="2" charset="-122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DD8CBDC-705B-57A5-0A89-A4E84AD67045}"/>
              </a:ext>
            </a:extLst>
          </p:cNvPr>
          <p:cNvSpPr txBox="1"/>
          <p:nvPr/>
        </p:nvSpPr>
        <p:spPr>
          <a:xfrm>
            <a:off x="946180" y="576302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66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2383E2-F599-97F4-2A20-E0BBC2FF5330}"/>
              </a:ext>
            </a:extLst>
          </p:cNvPr>
          <p:cNvSpPr txBox="1"/>
          <p:nvPr/>
        </p:nvSpPr>
        <p:spPr>
          <a:xfrm>
            <a:off x="660400" y="2229692"/>
            <a:ext cx="1085850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8" name="Freeform 30">
            <a:extLst>
              <a:ext uri="{FF2B5EF4-FFF2-40B4-BE49-F238E27FC236}">
                <a16:creationId xmlns:a16="http://schemas.microsoft.com/office/drawing/2014/main" id="{1FD8BCC8-5107-46E8-B89F-DA9B789F167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2323584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52923D-950B-6990-FA5C-715C6F8775C5}"/>
              </a:ext>
            </a:extLst>
          </p:cNvPr>
          <p:cNvSpPr txBox="1"/>
          <p:nvPr/>
        </p:nvSpPr>
        <p:spPr>
          <a:xfrm>
            <a:off x="660400" y="4070416"/>
            <a:ext cx="108585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  <a:buSzPts val="1100"/>
              <a:tabLst>
                <a:tab pos="453390" algn="l"/>
              </a:tabLst>
            </a:pPr>
            <a:r>
              <a:rPr lang="en-US" sz="2800" b="1" i="1" u="none" strike="noStrike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u="none" strike="noStrike" spc="0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r>
              <a:rPr lang="en-US" sz="2800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chi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bóp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nát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cam.</a:t>
            </a:r>
          </a:p>
        </p:txBody>
      </p:sp>
      <p:sp>
        <p:nvSpPr>
          <p:cNvPr id="11" name="Freeform 30">
            <a:extLst>
              <a:ext uri="{FF2B5EF4-FFF2-40B4-BE49-F238E27FC236}">
                <a16:creationId xmlns:a16="http://schemas.microsoft.com/office/drawing/2014/main" id="{A9BDD509-19EF-9234-DAFA-55FF191B1408}"/>
              </a:ext>
            </a:extLst>
          </p:cNvPr>
          <p:cNvSpPr>
            <a:spLocks noEditPoints="1"/>
          </p:cNvSpPr>
          <p:nvPr/>
        </p:nvSpPr>
        <p:spPr bwMode="auto">
          <a:xfrm>
            <a:off x="778435" y="4131750"/>
            <a:ext cx="335491" cy="324806"/>
          </a:xfrm>
          <a:custGeom>
            <a:avLst/>
            <a:gdLst>
              <a:gd name="T0" fmla="*/ 10 w 31"/>
              <a:gd name="T1" fmla="*/ 19 h 30"/>
              <a:gd name="T2" fmla="*/ 11 w 31"/>
              <a:gd name="T3" fmla="*/ 0 h 30"/>
              <a:gd name="T4" fmla="*/ 28 w 31"/>
              <a:gd name="T5" fmla="*/ 8 h 30"/>
              <a:gd name="T6" fmla="*/ 26 w 31"/>
              <a:gd name="T7" fmla="*/ 27 h 30"/>
              <a:gd name="T8" fmla="*/ 23 w 31"/>
              <a:gd name="T9" fmla="*/ 25 h 30"/>
              <a:gd name="T10" fmla="*/ 22 w 31"/>
              <a:gd name="T11" fmla="*/ 21 h 30"/>
              <a:gd name="T12" fmla="*/ 29 w 31"/>
              <a:gd name="T13" fmla="*/ 9 h 30"/>
              <a:gd name="T14" fmla="*/ 22 w 31"/>
              <a:gd name="T15" fmla="*/ 24 h 30"/>
              <a:gd name="T16" fmla="*/ 21 w 31"/>
              <a:gd name="T17" fmla="*/ 22 h 30"/>
              <a:gd name="T18" fmla="*/ 28 w 31"/>
              <a:gd name="T19" fmla="*/ 10 h 30"/>
              <a:gd name="T20" fmla="*/ 24 w 31"/>
              <a:gd name="T21" fmla="*/ 14 h 30"/>
              <a:gd name="T22" fmla="*/ 21 w 31"/>
              <a:gd name="T23" fmla="*/ 18 h 30"/>
              <a:gd name="T24" fmla="*/ 24 w 31"/>
              <a:gd name="T25" fmla="*/ 14 h 30"/>
              <a:gd name="T26" fmla="*/ 20 w 31"/>
              <a:gd name="T27" fmla="*/ 19 h 30"/>
              <a:gd name="T28" fmla="*/ 19 w 31"/>
              <a:gd name="T29" fmla="*/ 20 h 30"/>
              <a:gd name="T30" fmla="*/ 22 w 31"/>
              <a:gd name="T31" fmla="*/ 14 h 30"/>
              <a:gd name="T32" fmla="*/ 23 w 31"/>
              <a:gd name="T33" fmla="*/ 10 h 30"/>
              <a:gd name="T34" fmla="*/ 17 w 31"/>
              <a:gd name="T35" fmla="*/ 22 h 30"/>
              <a:gd name="T36" fmla="*/ 20 w 31"/>
              <a:gd name="T37" fmla="*/ 16 h 30"/>
              <a:gd name="T38" fmla="*/ 16 w 31"/>
              <a:gd name="T39" fmla="*/ 19 h 30"/>
              <a:gd name="T40" fmla="*/ 19 w 31"/>
              <a:gd name="T41" fmla="*/ 12 h 30"/>
              <a:gd name="T42" fmla="*/ 17 w 31"/>
              <a:gd name="T43" fmla="*/ 18 h 30"/>
              <a:gd name="T44" fmla="*/ 21 w 31"/>
              <a:gd name="T45" fmla="*/ 11 h 30"/>
              <a:gd name="T46" fmla="*/ 21 w 31"/>
              <a:gd name="T47" fmla="*/ 10 h 30"/>
              <a:gd name="T48" fmla="*/ 15 w 31"/>
              <a:gd name="T49" fmla="*/ 23 h 30"/>
              <a:gd name="T50" fmla="*/ 16 w 31"/>
              <a:gd name="T51" fmla="*/ 20 h 30"/>
              <a:gd name="T52" fmla="*/ 15 w 31"/>
              <a:gd name="T53" fmla="*/ 13 h 30"/>
              <a:gd name="T54" fmla="*/ 11 w 31"/>
              <a:gd name="T55" fmla="*/ 28 h 30"/>
              <a:gd name="T56" fmla="*/ 17 w 31"/>
              <a:gd name="T57" fmla="*/ 13 h 30"/>
              <a:gd name="T58" fmla="*/ 17 w 31"/>
              <a:gd name="T59" fmla="*/ 17 h 30"/>
              <a:gd name="T60" fmla="*/ 14 w 31"/>
              <a:gd name="T61" fmla="*/ 23 h 30"/>
              <a:gd name="T62" fmla="*/ 19 w 31"/>
              <a:gd name="T63" fmla="*/ 11 h 30"/>
              <a:gd name="T64" fmla="*/ 12 w 31"/>
              <a:gd name="T65" fmla="*/ 26 h 30"/>
              <a:gd name="T66" fmla="*/ 11 w 31"/>
              <a:gd name="T67" fmla="*/ 27 h 30"/>
              <a:gd name="T68" fmla="*/ 11 w 31"/>
              <a:gd name="T69" fmla="*/ 23 h 30"/>
              <a:gd name="T70" fmla="*/ 12 w 31"/>
              <a:gd name="T71" fmla="*/ 20 h 30"/>
              <a:gd name="T72" fmla="*/ 17 w 31"/>
              <a:gd name="T73" fmla="*/ 10 h 30"/>
              <a:gd name="T74" fmla="*/ 11 w 31"/>
              <a:gd name="T75" fmla="*/ 13 h 30"/>
              <a:gd name="T76" fmla="*/ 15 w 31"/>
              <a:gd name="T77" fmla="*/ 8 h 30"/>
              <a:gd name="T78" fmla="*/ 11 w 31"/>
              <a:gd name="T79" fmla="*/ 16 h 30"/>
              <a:gd name="T80" fmla="*/ 11 w 31"/>
              <a:gd name="T81" fmla="*/ 15 h 30"/>
              <a:gd name="T82" fmla="*/ 11 w 31"/>
              <a:gd name="T83" fmla="*/ 11 h 30"/>
              <a:gd name="T84" fmla="*/ 10 w 31"/>
              <a:gd name="T85" fmla="*/ 18 h 30"/>
              <a:gd name="T86" fmla="*/ 14 w 31"/>
              <a:gd name="T87" fmla="*/ 9 h 30"/>
              <a:gd name="T88" fmla="*/ 11 w 31"/>
              <a:gd name="T89" fmla="*/ 12 h 30"/>
              <a:gd name="T90" fmla="*/ 12 w 31"/>
              <a:gd name="T91" fmla="*/ 7 h 30"/>
              <a:gd name="T92" fmla="*/ 12 w 31"/>
              <a:gd name="T93" fmla="*/ 4 h 30"/>
              <a:gd name="T94" fmla="*/ 10 w 31"/>
              <a:gd name="T95" fmla="*/ 14 h 30"/>
              <a:gd name="T96" fmla="*/ 10 w 31"/>
              <a:gd name="T97" fmla="*/ 15 h 30"/>
              <a:gd name="T98" fmla="*/ 10 w 31"/>
              <a:gd name="T99" fmla="*/ 12 h 30"/>
              <a:gd name="T100" fmla="*/ 12 w 31"/>
              <a:gd name="T101" fmla="*/ 7 h 30"/>
              <a:gd name="T102" fmla="*/ 9 w 31"/>
              <a:gd name="T103" fmla="*/ 11 h 30"/>
              <a:gd name="T104" fmla="*/ 5 w 31"/>
              <a:gd name="T105" fmla="*/ 11 h 30"/>
              <a:gd name="T106" fmla="*/ 12 w 31"/>
              <a:gd name="T107" fmla="*/ 2 h 30"/>
              <a:gd name="T108" fmla="*/ 1 w 31"/>
              <a:gd name="T109" fmla="*/ 12 h 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1" h="30">
                <a:moveTo>
                  <a:pt x="16" y="23"/>
                </a:moveTo>
                <a:cubicBezTo>
                  <a:pt x="14" y="25"/>
                  <a:pt x="13" y="27"/>
                  <a:pt x="11" y="30"/>
                </a:cubicBezTo>
                <a:cubicBezTo>
                  <a:pt x="10" y="30"/>
                  <a:pt x="10" y="28"/>
                  <a:pt x="10" y="28"/>
                </a:cubicBezTo>
                <a:cubicBezTo>
                  <a:pt x="10" y="25"/>
                  <a:pt x="10" y="22"/>
                  <a:pt x="10" y="19"/>
                </a:cubicBezTo>
                <a:cubicBezTo>
                  <a:pt x="8" y="18"/>
                  <a:pt x="6" y="17"/>
                  <a:pt x="5" y="15"/>
                </a:cubicBezTo>
                <a:cubicBezTo>
                  <a:pt x="3" y="14"/>
                  <a:pt x="1" y="13"/>
                  <a:pt x="0" y="11"/>
                </a:cubicBezTo>
                <a:cubicBezTo>
                  <a:pt x="3" y="10"/>
                  <a:pt x="7" y="10"/>
                  <a:pt x="11" y="10"/>
                </a:cubicBezTo>
                <a:cubicBezTo>
                  <a:pt x="11" y="7"/>
                  <a:pt x="11" y="4"/>
                  <a:pt x="11" y="0"/>
                </a:cubicBezTo>
                <a:cubicBezTo>
                  <a:pt x="12" y="1"/>
                  <a:pt x="13" y="2"/>
                  <a:pt x="13" y="3"/>
                </a:cubicBezTo>
                <a:cubicBezTo>
                  <a:pt x="14" y="4"/>
                  <a:pt x="15" y="6"/>
                  <a:pt x="16" y="7"/>
                </a:cubicBezTo>
                <a:cubicBezTo>
                  <a:pt x="16" y="8"/>
                  <a:pt x="17" y="8"/>
                  <a:pt x="17" y="9"/>
                </a:cubicBezTo>
                <a:cubicBezTo>
                  <a:pt x="21" y="9"/>
                  <a:pt x="24" y="9"/>
                  <a:pt x="28" y="8"/>
                </a:cubicBezTo>
                <a:cubicBezTo>
                  <a:pt x="29" y="8"/>
                  <a:pt x="30" y="8"/>
                  <a:pt x="31" y="8"/>
                </a:cubicBezTo>
                <a:cubicBezTo>
                  <a:pt x="30" y="10"/>
                  <a:pt x="28" y="12"/>
                  <a:pt x="27" y="13"/>
                </a:cubicBezTo>
                <a:cubicBezTo>
                  <a:pt x="25" y="14"/>
                  <a:pt x="23" y="16"/>
                  <a:pt x="22" y="17"/>
                </a:cubicBezTo>
                <a:cubicBezTo>
                  <a:pt x="23" y="20"/>
                  <a:pt x="25" y="23"/>
                  <a:pt x="26" y="27"/>
                </a:cubicBezTo>
                <a:cubicBezTo>
                  <a:pt x="26" y="27"/>
                  <a:pt x="25" y="27"/>
                  <a:pt x="24" y="26"/>
                </a:cubicBezTo>
                <a:cubicBezTo>
                  <a:pt x="22" y="25"/>
                  <a:pt x="19" y="25"/>
                  <a:pt x="16" y="23"/>
                </a:cubicBezTo>
                <a:close/>
                <a:moveTo>
                  <a:pt x="24" y="25"/>
                </a:moveTo>
                <a:cubicBezTo>
                  <a:pt x="24" y="25"/>
                  <a:pt x="23" y="25"/>
                  <a:pt x="23" y="25"/>
                </a:cubicBezTo>
                <a:cubicBezTo>
                  <a:pt x="23" y="26"/>
                  <a:pt x="24" y="25"/>
                  <a:pt x="25" y="26"/>
                </a:cubicBezTo>
                <a:lnTo>
                  <a:pt x="24" y="25"/>
                </a:lnTo>
                <a:close/>
                <a:moveTo>
                  <a:pt x="22" y="20"/>
                </a:moveTo>
                <a:cubicBezTo>
                  <a:pt x="22" y="21"/>
                  <a:pt x="22" y="21"/>
                  <a:pt x="22" y="21"/>
                </a:cubicBezTo>
                <a:cubicBezTo>
                  <a:pt x="23" y="22"/>
                  <a:pt x="23" y="23"/>
                  <a:pt x="24" y="24"/>
                </a:cubicBezTo>
                <a:cubicBezTo>
                  <a:pt x="23" y="23"/>
                  <a:pt x="23" y="21"/>
                  <a:pt x="22" y="20"/>
                </a:cubicBezTo>
                <a:close/>
                <a:moveTo>
                  <a:pt x="29" y="9"/>
                </a:moveTo>
                <a:cubicBezTo>
                  <a:pt x="29" y="9"/>
                  <a:pt x="29" y="9"/>
                  <a:pt x="29" y="9"/>
                </a:cubicBezTo>
                <a:cubicBezTo>
                  <a:pt x="29" y="9"/>
                  <a:pt x="30" y="9"/>
                  <a:pt x="30" y="9"/>
                </a:cubicBezTo>
                <a:cubicBezTo>
                  <a:pt x="29" y="9"/>
                  <a:pt x="29" y="9"/>
                  <a:pt x="29" y="9"/>
                </a:cubicBezTo>
                <a:close/>
                <a:moveTo>
                  <a:pt x="18" y="22"/>
                </a:moveTo>
                <a:cubicBezTo>
                  <a:pt x="19" y="22"/>
                  <a:pt x="21" y="24"/>
                  <a:pt x="22" y="24"/>
                </a:cubicBezTo>
                <a:cubicBezTo>
                  <a:pt x="21" y="23"/>
                  <a:pt x="19" y="22"/>
                  <a:pt x="18" y="22"/>
                </a:cubicBezTo>
                <a:close/>
                <a:moveTo>
                  <a:pt x="21" y="22"/>
                </a:moveTo>
                <a:cubicBezTo>
                  <a:pt x="21" y="22"/>
                  <a:pt x="21" y="23"/>
                  <a:pt x="22" y="23"/>
                </a:cubicBezTo>
                <a:cubicBezTo>
                  <a:pt x="22" y="22"/>
                  <a:pt x="22" y="22"/>
                  <a:pt x="21" y="22"/>
                </a:cubicBezTo>
                <a:close/>
                <a:moveTo>
                  <a:pt x="27" y="9"/>
                </a:moveTo>
                <a:cubicBezTo>
                  <a:pt x="27" y="9"/>
                  <a:pt x="27" y="9"/>
                  <a:pt x="27" y="9"/>
                </a:cubicBezTo>
                <a:cubicBezTo>
                  <a:pt x="27" y="10"/>
                  <a:pt x="27" y="10"/>
                  <a:pt x="27" y="11"/>
                </a:cubicBezTo>
                <a:cubicBezTo>
                  <a:pt x="27" y="11"/>
                  <a:pt x="28" y="11"/>
                  <a:pt x="28" y="10"/>
                </a:cubicBezTo>
                <a:cubicBezTo>
                  <a:pt x="27" y="10"/>
                  <a:pt x="28" y="10"/>
                  <a:pt x="27" y="9"/>
                </a:cubicBezTo>
                <a:close/>
                <a:moveTo>
                  <a:pt x="24" y="14"/>
                </a:move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4" y="13"/>
                  <a:pt x="24" y="14"/>
                </a:cubicBezTo>
                <a:close/>
                <a:moveTo>
                  <a:pt x="26" y="10"/>
                </a:moveTo>
                <a:cubicBezTo>
                  <a:pt x="26" y="10"/>
                  <a:pt x="26" y="10"/>
                  <a:pt x="26" y="10"/>
                </a:cubicBezTo>
                <a:cubicBezTo>
                  <a:pt x="26" y="9"/>
                  <a:pt x="26" y="10"/>
                  <a:pt x="26" y="10"/>
                </a:cubicBezTo>
                <a:close/>
                <a:moveTo>
                  <a:pt x="21" y="18"/>
                </a:moveTo>
                <a:cubicBezTo>
                  <a:pt x="21" y="18"/>
                  <a:pt x="21" y="19"/>
                  <a:pt x="21" y="19"/>
                </a:cubicBezTo>
                <a:cubicBezTo>
                  <a:pt x="21" y="18"/>
                  <a:pt x="21" y="18"/>
                  <a:pt x="21" y="18"/>
                </a:cubicBezTo>
                <a:close/>
                <a:moveTo>
                  <a:pt x="23" y="14"/>
                </a:moveTo>
                <a:cubicBezTo>
                  <a:pt x="23" y="15"/>
                  <a:pt x="23" y="14"/>
                  <a:pt x="24" y="14"/>
                </a:cubicBezTo>
                <a:cubicBezTo>
                  <a:pt x="23" y="14"/>
                  <a:pt x="23" y="14"/>
                  <a:pt x="23" y="14"/>
                </a:cubicBezTo>
                <a:close/>
                <a:moveTo>
                  <a:pt x="20" y="19"/>
                </a:moveTo>
                <a:cubicBezTo>
                  <a:pt x="21" y="20"/>
                  <a:pt x="21" y="20"/>
                  <a:pt x="21" y="20"/>
                </a:cubicBezTo>
                <a:lnTo>
                  <a:pt x="20" y="19"/>
                </a:lnTo>
                <a:close/>
                <a:moveTo>
                  <a:pt x="19" y="20"/>
                </a:moveTo>
                <a:cubicBezTo>
                  <a:pt x="19" y="20"/>
                  <a:pt x="19" y="20"/>
                  <a:pt x="18" y="20"/>
                </a:cubicBezTo>
                <a:cubicBezTo>
                  <a:pt x="19" y="20"/>
                  <a:pt x="20" y="21"/>
                  <a:pt x="20" y="20"/>
                </a:cubicBezTo>
                <a:lnTo>
                  <a:pt x="19" y="20"/>
                </a:lnTo>
                <a:close/>
                <a:moveTo>
                  <a:pt x="22" y="14"/>
                </a:moveTo>
                <a:cubicBezTo>
                  <a:pt x="22" y="14"/>
                  <a:pt x="21" y="13"/>
                  <a:pt x="21" y="14"/>
                </a:cubicBezTo>
                <a:cubicBezTo>
                  <a:pt x="21" y="14"/>
                  <a:pt x="22" y="15"/>
                  <a:pt x="22" y="14"/>
                </a:cubicBezTo>
                <a:cubicBezTo>
                  <a:pt x="22" y="14"/>
                  <a:pt x="22" y="14"/>
                  <a:pt x="22" y="14"/>
                </a:cubicBezTo>
                <a:close/>
                <a:moveTo>
                  <a:pt x="22" y="12"/>
                </a:moveTo>
                <a:cubicBezTo>
                  <a:pt x="22" y="13"/>
                  <a:pt x="23" y="13"/>
                  <a:pt x="23" y="12"/>
                </a:cubicBezTo>
                <a:cubicBezTo>
                  <a:pt x="23" y="12"/>
                  <a:pt x="22" y="12"/>
                  <a:pt x="22" y="12"/>
                </a:cubicBezTo>
                <a:close/>
                <a:moveTo>
                  <a:pt x="23" y="10"/>
                </a:moveTo>
                <a:cubicBezTo>
                  <a:pt x="23" y="10"/>
                  <a:pt x="24" y="10"/>
                  <a:pt x="24" y="10"/>
                </a:cubicBezTo>
                <a:cubicBezTo>
                  <a:pt x="24" y="9"/>
                  <a:pt x="24" y="9"/>
                  <a:pt x="24" y="9"/>
                </a:cubicBezTo>
                <a:cubicBezTo>
                  <a:pt x="24" y="10"/>
                  <a:pt x="23" y="9"/>
                  <a:pt x="23" y="10"/>
                </a:cubicBezTo>
                <a:close/>
                <a:moveTo>
                  <a:pt x="17" y="22"/>
                </a:moveTo>
                <a:cubicBezTo>
                  <a:pt x="18" y="23"/>
                  <a:pt x="18" y="23"/>
                  <a:pt x="18" y="23"/>
                </a:cubicBezTo>
                <a:cubicBezTo>
                  <a:pt x="18" y="22"/>
                  <a:pt x="18" y="22"/>
                  <a:pt x="18" y="22"/>
                </a:cubicBezTo>
                <a:cubicBezTo>
                  <a:pt x="17" y="22"/>
                  <a:pt x="17" y="22"/>
                  <a:pt x="17" y="22"/>
                </a:cubicBezTo>
                <a:close/>
                <a:moveTo>
                  <a:pt x="20" y="16"/>
                </a:moveTo>
                <a:cubicBezTo>
                  <a:pt x="19" y="16"/>
                  <a:pt x="19" y="16"/>
                  <a:pt x="19" y="16"/>
                </a:cubicBezTo>
                <a:cubicBezTo>
                  <a:pt x="19" y="16"/>
                  <a:pt x="20" y="17"/>
                  <a:pt x="20" y="17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6" y="19"/>
                </a:moveTo>
                <a:cubicBezTo>
                  <a:pt x="17" y="19"/>
                  <a:pt x="17" y="19"/>
                  <a:pt x="18" y="19"/>
                </a:cubicBezTo>
                <a:cubicBezTo>
                  <a:pt x="18" y="19"/>
                  <a:pt x="18" y="19"/>
                  <a:pt x="18" y="19"/>
                </a:cubicBezTo>
                <a:cubicBezTo>
                  <a:pt x="18" y="18"/>
                  <a:pt x="16" y="18"/>
                  <a:pt x="16" y="19"/>
                </a:cubicBezTo>
                <a:close/>
                <a:moveTo>
                  <a:pt x="19" y="12"/>
                </a:moveTo>
                <a:cubicBezTo>
                  <a:pt x="20" y="13"/>
                  <a:pt x="20" y="13"/>
                  <a:pt x="21" y="13"/>
                </a:cubicBezTo>
                <a:cubicBezTo>
                  <a:pt x="20" y="12"/>
                  <a:pt x="20" y="12"/>
                  <a:pt x="19" y="12"/>
                </a:cubicBezTo>
                <a:close/>
                <a:moveTo>
                  <a:pt x="17" y="17"/>
                </a:moveTo>
                <a:cubicBezTo>
                  <a:pt x="17" y="18"/>
                  <a:pt x="17" y="18"/>
                  <a:pt x="17" y="18"/>
                </a:cubicBezTo>
                <a:cubicBezTo>
                  <a:pt x="17" y="18"/>
                  <a:pt x="18" y="18"/>
                  <a:pt x="18" y="18"/>
                </a:cubicBezTo>
                <a:lnTo>
                  <a:pt x="17" y="17"/>
                </a:lnTo>
                <a:close/>
                <a:moveTo>
                  <a:pt x="20" y="11"/>
                </a:move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1" y="11"/>
                  <a:pt x="21" y="11"/>
                </a:cubicBezTo>
                <a:cubicBezTo>
                  <a:pt x="21" y="11"/>
                  <a:pt x="20" y="11"/>
                  <a:pt x="20" y="11"/>
                </a:cubicBezTo>
                <a:close/>
                <a:moveTo>
                  <a:pt x="21" y="10"/>
                </a:moveTo>
                <a:cubicBezTo>
                  <a:pt x="21" y="10"/>
                  <a:pt x="21" y="10"/>
                  <a:pt x="21" y="10"/>
                </a:cubicBezTo>
                <a:cubicBezTo>
                  <a:pt x="22" y="10"/>
                  <a:pt x="22" y="10"/>
                  <a:pt x="22" y="10"/>
                </a:cubicBezTo>
                <a:lnTo>
                  <a:pt x="21" y="10"/>
                </a:lnTo>
                <a:close/>
                <a:moveTo>
                  <a:pt x="15" y="22"/>
                </a:moveTo>
                <a:cubicBezTo>
                  <a:pt x="15" y="22"/>
                  <a:pt x="14" y="23"/>
                  <a:pt x="15" y="23"/>
                </a:cubicBezTo>
                <a:cubicBezTo>
                  <a:pt x="15" y="23"/>
                  <a:pt x="15" y="22"/>
                  <a:pt x="15" y="22"/>
                </a:cubicBezTo>
                <a:cubicBezTo>
                  <a:pt x="15" y="22"/>
                  <a:pt x="15" y="22"/>
                  <a:pt x="15" y="22"/>
                </a:cubicBezTo>
                <a:close/>
                <a:moveTo>
                  <a:pt x="12" y="18"/>
                </a:moveTo>
                <a:cubicBezTo>
                  <a:pt x="13" y="20"/>
                  <a:pt x="15" y="20"/>
                  <a:pt x="16" y="20"/>
                </a:cubicBezTo>
                <a:cubicBezTo>
                  <a:pt x="15" y="19"/>
                  <a:pt x="13" y="17"/>
                  <a:pt x="12" y="18"/>
                </a:cubicBezTo>
                <a:close/>
                <a:moveTo>
                  <a:pt x="15" y="13"/>
                </a:moveTo>
                <a:cubicBezTo>
                  <a:pt x="16" y="14"/>
                  <a:pt x="18" y="15"/>
                  <a:pt x="19" y="15"/>
                </a:cubicBezTo>
                <a:cubicBezTo>
                  <a:pt x="18" y="14"/>
                  <a:pt x="16" y="13"/>
                  <a:pt x="15" y="13"/>
                </a:cubicBezTo>
                <a:close/>
                <a:moveTo>
                  <a:pt x="13" y="25"/>
                </a:moveTo>
                <a:cubicBezTo>
                  <a:pt x="13" y="26"/>
                  <a:pt x="13" y="26"/>
                  <a:pt x="13" y="26"/>
                </a:cubicBezTo>
                <a:cubicBezTo>
                  <a:pt x="12" y="26"/>
                  <a:pt x="12" y="26"/>
                  <a:pt x="12" y="26"/>
                </a:cubicBezTo>
                <a:cubicBezTo>
                  <a:pt x="12" y="27"/>
                  <a:pt x="10" y="27"/>
                  <a:pt x="11" y="28"/>
                </a:cubicBezTo>
                <a:cubicBezTo>
                  <a:pt x="11" y="27"/>
                  <a:pt x="13" y="26"/>
                  <a:pt x="13" y="25"/>
                </a:cubicBezTo>
                <a:close/>
                <a:moveTo>
                  <a:pt x="17" y="13"/>
                </a:moveTo>
                <a:cubicBezTo>
                  <a:pt x="18" y="13"/>
                  <a:pt x="18" y="14"/>
                  <a:pt x="19" y="14"/>
                </a:cubicBezTo>
                <a:cubicBezTo>
                  <a:pt x="18" y="14"/>
                  <a:pt x="18" y="13"/>
                  <a:pt x="17" y="13"/>
                </a:cubicBezTo>
                <a:close/>
                <a:moveTo>
                  <a:pt x="14" y="16"/>
                </a:moveTo>
                <a:cubicBezTo>
                  <a:pt x="14" y="16"/>
                  <a:pt x="13" y="16"/>
                  <a:pt x="14" y="17"/>
                </a:cubicBezTo>
                <a:cubicBezTo>
                  <a:pt x="14" y="17"/>
                  <a:pt x="15" y="17"/>
                  <a:pt x="16" y="17"/>
                </a:cubicBezTo>
                <a:cubicBezTo>
                  <a:pt x="17" y="17"/>
                  <a:pt x="17" y="17"/>
                  <a:pt x="17" y="17"/>
                </a:cubicBezTo>
                <a:cubicBezTo>
                  <a:pt x="16" y="17"/>
                  <a:pt x="15" y="16"/>
                  <a:pt x="14" y="16"/>
                </a:cubicBezTo>
                <a:close/>
                <a:moveTo>
                  <a:pt x="12" y="22"/>
                </a:moveTo>
                <a:cubicBezTo>
                  <a:pt x="12" y="23"/>
                  <a:pt x="13" y="23"/>
                  <a:pt x="13" y="23"/>
                </a:cubicBezTo>
                <a:cubicBezTo>
                  <a:pt x="14" y="23"/>
                  <a:pt x="14" y="23"/>
                  <a:pt x="14" y="23"/>
                </a:cubicBezTo>
                <a:cubicBezTo>
                  <a:pt x="13" y="23"/>
                  <a:pt x="13" y="23"/>
                  <a:pt x="12" y="22"/>
                </a:cubicBezTo>
                <a:close/>
                <a:moveTo>
                  <a:pt x="19" y="10"/>
                </a:moveTo>
                <a:cubicBezTo>
                  <a:pt x="18" y="10"/>
                  <a:pt x="18" y="10"/>
                  <a:pt x="18" y="10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1"/>
                  <a:pt x="19" y="10"/>
                  <a:pt x="19" y="10"/>
                </a:cubicBezTo>
                <a:close/>
                <a:moveTo>
                  <a:pt x="11" y="24"/>
                </a:moveTo>
                <a:cubicBezTo>
                  <a:pt x="10" y="25"/>
                  <a:pt x="11" y="25"/>
                  <a:pt x="11" y="25"/>
                </a:cubicBezTo>
                <a:cubicBezTo>
                  <a:pt x="11" y="25"/>
                  <a:pt x="11" y="25"/>
                  <a:pt x="12" y="26"/>
                </a:cubicBezTo>
                <a:cubicBezTo>
                  <a:pt x="12" y="25"/>
                  <a:pt x="12" y="25"/>
                  <a:pt x="12" y="25"/>
                </a:cubicBezTo>
                <a:cubicBezTo>
                  <a:pt x="11" y="25"/>
                  <a:pt x="11" y="24"/>
                  <a:pt x="11" y="24"/>
                </a:cubicBezTo>
                <a:close/>
                <a:moveTo>
                  <a:pt x="11" y="26"/>
                </a:moveTo>
                <a:cubicBezTo>
                  <a:pt x="11" y="27"/>
                  <a:pt x="11" y="27"/>
                  <a:pt x="11" y="27"/>
                </a:cubicBezTo>
                <a:lnTo>
                  <a:pt x="11" y="26"/>
                </a:lnTo>
                <a:close/>
                <a:moveTo>
                  <a:pt x="11" y="22"/>
                </a:moveTo>
                <a:cubicBezTo>
                  <a:pt x="11" y="23"/>
                  <a:pt x="10" y="23"/>
                  <a:pt x="11" y="23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1" y="22"/>
                  <a:pt x="11" y="22"/>
                </a:cubicBezTo>
                <a:close/>
                <a:moveTo>
                  <a:pt x="11" y="20"/>
                </a:moveTo>
                <a:cubicBezTo>
                  <a:pt x="11" y="21"/>
                  <a:pt x="11" y="21"/>
                  <a:pt x="11" y="21"/>
                </a:cubicBezTo>
                <a:cubicBezTo>
                  <a:pt x="11" y="21"/>
                  <a:pt x="12" y="21"/>
                  <a:pt x="12" y="20"/>
                </a:cubicBezTo>
                <a:cubicBezTo>
                  <a:pt x="12" y="20"/>
                  <a:pt x="11" y="20"/>
                  <a:pt x="11" y="20"/>
                </a:cubicBezTo>
                <a:close/>
                <a:moveTo>
                  <a:pt x="16" y="10"/>
                </a:moveTo>
                <a:cubicBezTo>
                  <a:pt x="16" y="11"/>
                  <a:pt x="16" y="11"/>
                  <a:pt x="16" y="11"/>
                </a:cubicBezTo>
                <a:cubicBezTo>
                  <a:pt x="17" y="10"/>
                  <a:pt x="17" y="10"/>
                  <a:pt x="17" y="10"/>
                </a:cubicBezTo>
                <a:cubicBezTo>
                  <a:pt x="16" y="10"/>
                  <a:pt x="16" y="10"/>
                  <a:pt x="16" y="10"/>
                </a:cubicBezTo>
                <a:close/>
                <a:moveTo>
                  <a:pt x="11" y="13"/>
                </a:moveTo>
                <a:cubicBezTo>
                  <a:pt x="12" y="14"/>
                  <a:pt x="14" y="15"/>
                  <a:pt x="15" y="14"/>
                </a:cubicBezTo>
                <a:cubicBezTo>
                  <a:pt x="13" y="14"/>
                  <a:pt x="12" y="13"/>
                  <a:pt x="11" y="13"/>
                </a:cubicBezTo>
                <a:close/>
                <a:moveTo>
                  <a:pt x="11" y="18"/>
                </a:moveTo>
                <a:cubicBezTo>
                  <a:pt x="10" y="19"/>
                  <a:pt x="11" y="19"/>
                  <a:pt x="12" y="19"/>
                </a:cubicBezTo>
                <a:cubicBezTo>
                  <a:pt x="11" y="19"/>
                  <a:pt x="11" y="18"/>
                  <a:pt x="11" y="18"/>
                </a:cubicBezTo>
                <a:close/>
                <a:moveTo>
                  <a:pt x="15" y="8"/>
                </a:moveTo>
                <a:cubicBezTo>
                  <a:pt x="15" y="8"/>
                  <a:pt x="16" y="9"/>
                  <a:pt x="15" y="10"/>
                </a:cubicBezTo>
                <a:cubicBezTo>
                  <a:pt x="15" y="10"/>
                  <a:pt x="16" y="10"/>
                  <a:pt x="16" y="9"/>
                </a:cubicBezTo>
                <a:cubicBezTo>
                  <a:pt x="16" y="9"/>
                  <a:pt x="16" y="8"/>
                  <a:pt x="15" y="8"/>
                </a:cubicBezTo>
                <a:close/>
                <a:moveTo>
                  <a:pt x="11" y="16"/>
                </a:moveTo>
                <a:cubicBezTo>
                  <a:pt x="11" y="17"/>
                  <a:pt x="12" y="18"/>
                  <a:pt x="12" y="17"/>
                </a:cubicBezTo>
                <a:cubicBezTo>
                  <a:pt x="12" y="17"/>
                  <a:pt x="11" y="16"/>
                  <a:pt x="11" y="16"/>
                </a:cubicBezTo>
                <a:close/>
                <a:moveTo>
                  <a:pt x="11" y="14"/>
                </a:moveTo>
                <a:cubicBezTo>
                  <a:pt x="11" y="15"/>
                  <a:pt x="11" y="15"/>
                  <a:pt x="11" y="15"/>
                </a:cubicBezTo>
                <a:cubicBezTo>
                  <a:pt x="12" y="16"/>
                  <a:pt x="12" y="16"/>
                  <a:pt x="13" y="16"/>
                </a:cubicBezTo>
                <a:cubicBezTo>
                  <a:pt x="12" y="15"/>
                  <a:pt x="12" y="14"/>
                  <a:pt x="11" y="14"/>
                </a:cubicBezTo>
                <a:close/>
                <a:moveTo>
                  <a:pt x="13" y="11"/>
                </a:moveTo>
                <a:cubicBezTo>
                  <a:pt x="12" y="11"/>
                  <a:pt x="12" y="11"/>
                  <a:pt x="11" y="11"/>
                </a:cubicBezTo>
                <a:cubicBezTo>
                  <a:pt x="12" y="12"/>
                  <a:pt x="14" y="13"/>
                  <a:pt x="14" y="12"/>
                </a:cubicBezTo>
                <a:cubicBezTo>
                  <a:pt x="14" y="12"/>
                  <a:pt x="13" y="11"/>
                  <a:pt x="13" y="11"/>
                </a:cubicBezTo>
                <a:close/>
                <a:moveTo>
                  <a:pt x="8" y="17"/>
                </a:moveTo>
                <a:cubicBezTo>
                  <a:pt x="8" y="17"/>
                  <a:pt x="10" y="18"/>
                  <a:pt x="10" y="18"/>
                </a:cubicBezTo>
                <a:cubicBezTo>
                  <a:pt x="9" y="18"/>
                  <a:pt x="9" y="17"/>
                  <a:pt x="8" y="17"/>
                </a:cubicBezTo>
                <a:close/>
                <a:moveTo>
                  <a:pt x="14" y="9"/>
                </a:moveTo>
                <a:cubicBezTo>
                  <a:pt x="14" y="10"/>
                  <a:pt x="14" y="10"/>
                  <a:pt x="14" y="10"/>
                </a:cubicBezTo>
                <a:cubicBezTo>
                  <a:pt x="14" y="9"/>
                  <a:pt x="14" y="9"/>
                  <a:pt x="14" y="9"/>
                </a:cubicBezTo>
                <a:close/>
                <a:moveTo>
                  <a:pt x="14" y="8"/>
                </a:moveTo>
                <a:cubicBezTo>
                  <a:pt x="14" y="8"/>
                  <a:pt x="14" y="8"/>
                  <a:pt x="14" y="8"/>
                </a:cubicBezTo>
                <a:cubicBezTo>
                  <a:pt x="14" y="8"/>
                  <a:pt x="14" y="8"/>
                  <a:pt x="14" y="8"/>
                </a:cubicBezTo>
                <a:close/>
                <a:moveTo>
                  <a:pt x="11" y="12"/>
                </a:moveTo>
                <a:cubicBezTo>
                  <a:pt x="11" y="12"/>
                  <a:pt x="11" y="12"/>
                  <a:pt x="11" y="12"/>
                </a:cubicBezTo>
                <a:cubicBezTo>
                  <a:pt x="12" y="13"/>
                  <a:pt x="12" y="13"/>
                  <a:pt x="12" y="13"/>
                </a:cubicBezTo>
                <a:lnTo>
                  <a:pt x="11" y="12"/>
                </a:lnTo>
                <a:close/>
                <a:moveTo>
                  <a:pt x="12" y="7"/>
                </a:moveTo>
                <a:cubicBezTo>
                  <a:pt x="11" y="8"/>
                  <a:pt x="12" y="8"/>
                  <a:pt x="11" y="9"/>
                </a:cubicBezTo>
                <a:cubicBezTo>
                  <a:pt x="12" y="9"/>
                  <a:pt x="12" y="9"/>
                  <a:pt x="13" y="9"/>
                </a:cubicBezTo>
                <a:cubicBezTo>
                  <a:pt x="13" y="9"/>
                  <a:pt x="13" y="8"/>
                  <a:pt x="12" y="7"/>
                </a:cubicBezTo>
                <a:close/>
                <a:moveTo>
                  <a:pt x="12" y="4"/>
                </a:moveTo>
                <a:cubicBezTo>
                  <a:pt x="11" y="5"/>
                  <a:pt x="13" y="6"/>
                  <a:pt x="14" y="7"/>
                </a:cubicBezTo>
                <a:cubicBezTo>
                  <a:pt x="14" y="6"/>
                  <a:pt x="13" y="5"/>
                  <a:pt x="12" y="4"/>
                </a:cubicBezTo>
                <a:close/>
                <a:moveTo>
                  <a:pt x="8" y="13"/>
                </a:moveTo>
                <a:cubicBezTo>
                  <a:pt x="9" y="13"/>
                  <a:pt x="9" y="14"/>
                  <a:pt x="10" y="14"/>
                </a:cubicBezTo>
                <a:cubicBezTo>
                  <a:pt x="10" y="14"/>
                  <a:pt x="10" y="14"/>
                  <a:pt x="10" y="14"/>
                </a:cubicBezTo>
                <a:cubicBezTo>
                  <a:pt x="10" y="13"/>
                  <a:pt x="9" y="13"/>
                  <a:pt x="8" y="13"/>
                </a:cubicBezTo>
                <a:close/>
                <a:moveTo>
                  <a:pt x="8" y="14"/>
                </a:moveTo>
                <a:cubicBezTo>
                  <a:pt x="8" y="14"/>
                  <a:pt x="9" y="15"/>
                  <a:pt x="10" y="15"/>
                </a:cubicBezTo>
                <a:cubicBezTo>
                  <a:pt x="9" y="14"/>
                  <a:pt x="9" y="13"/>
                  <a:pt x="8" y="14"/>
                </a:cubicBezTo>
                <a:close/>
                <a:moveTo>
                  <a:pt x="10" y="11"/>
                </a:moveTo>
                <a:cubicBezTo>
                  <a:pt x="10" y="11"/>
                  <a:pt x="10" y="11"/>
                  <a:pt x="9" y="12"/>
                </a:cubicBezTo>
                <a:cubicBezTo>
                  <a:pt x="10" y="12"/>
                  <a:pt x="10" y="12"/>
                  <a:pt x="10" y="12"/>
                </a:cubicBezTo>
                <a:cubicBezTo>
                  <a:pt x="11" y="12"/>
                  <a:pt x="11" y="11"/>
                  <a:pt x="10" y="11"/>
                </a:cubicBezTo>
                <a:close/>
                <a:moveTo>
                  <a:pt x="12" y="6"/>
                </a:move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7"/>
                  <a:pt x="12" y="7"/>
                </a:cubicBezTo>
                <a:cubicBezTo>
                  <a:pt x="12" y="7"/>
                  <a:pt x="12" y="6"/>
                  <a:pt x="12" y="6"/>
                </a:cubicBezTo>
                <a:close/>
                <a:moveTo>
                  <a:pt x="8" y="11"/>
                </a:moveTo>
                <a:cubicBezTo>
                  <a:pt x="8" y="11"/>
                  <a:pt x="8" y="11"/>
                  <a:pt x="9" y="12"/>
                </a:cubicBezTo>
                <a:cubicBezTo>
                  <a:pt x="9" y="11"/>
                  <a:pt x="9" y="11"/>
                  <a:pt x="9" y="11"/>
                </a:cubicBezTo>
                <a:cubicBezTo>
                  <a:pt x="9" y="11"/>
                  <a:pt x="8" y="11"/>
                  <a:pt x="8" y="11"/>
                </a:cubicBezTo>
                <a:close/>
                <a:moveTo>
                  <a:pt x="5" y="11"/>
                </a:moveTo>
                <a:cubicBezTo>
                  <a:pt x="6" y="12"/>
                  <a:pt x="7" y="13"/>
                  <a:pt x="8" y="12"/>
                </a:cubicBezTo>
                <a:cubicBezTo>
                  <a:pt x="7" y="12"/>
                  <a:pt x="5" y="11"/>
                  <a:pt x="5" y="11"/>
                </a:cubicBezTo>
                <a:close/>
                <a:moveTo>
                  <a:pt x="12" y="2"/>
                </a:moveTo>
                <a:cubicBezTo>
                  <a:pt x="12" y="3"/>
                  <a:pt x="12" y="3"/>
                  <a:pt x="12" y="3"/>
                </a:cubicBezTo>
                <a:cubicBezTo>
                  <a:pt x="12" y="3"/>
                  <a:pt x="12" y="3"/>
                  <a:pt x="12" y="3"/>
                </a:cubicBezTo>
                <a:lnTo>
                  <a:pt x="12" y="2"/>
                </a:lnTo>
                <a:close/>
                <a:moveTo>
                  <a:pt x="3" y="12"/>
                </a:moveTo>
                <a:cubicBezTo>
                  <a:pt x="4" y="13"/>
                  <a:pt x="4" y="13"/>
                  <a:pt x="4" y="13"/>
                </a:cubicBezTo>
                <a:lnTo>
                  <a:pt x="3" y="12"/>
                </a:lnTo>
                <a:close/>
                <a:moveTo>
                  <a:pt x="1" y="12"/>
                </a:moveTo>
                <a:cubicBezTo>
                  <a:pt x="2" y="12"/>
                  <a:pt x="2" y="12"/>
                  <a:pt x="2" y="12"/>
                </a:cubicBezTo>
                <a:cubicBezTo>
                  <a:pt x="2" y="11"/>
                  <a:pt x="2" y="11"/>
                  <a:pt x="2" y="11"/>
                </a:cubicBezTo>
                <a:cubicBezTo>
                  <a:pt x="2" y="11"/>
                  <a:pt x="2" y="11"/>
                  <a:pt x="1" y="12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382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36102D-1144-6DA7-F128-B132471A3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A8042B-F504-44A2-0A93-5AD99051DD7A}"/>
              </a:ext>
            </a:extLst>
          </p:cNvPr>
          <p:cNvSpPr txBox="1"/>
          <p:nvPr/>
        </p:nvSpPr>
        <p:spPr>
          <a:xfrm>
            <a:off x="760435" y="405687"/>
            <a:ext cx="8496105" cy="4818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 VĂN THAM KHẢO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54000" algn="just">
              <a:lnSpc>
                <a:spcPct val="119000"/>
              </a:lnSpc>
              <a:spcAft>
                <a:spcPts val="200"/>
              </a:spcAft>
              <a:tabLst>
                <a:tab pos="550545" algn="l"/>
              </a:tabLs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	Sau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gặp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tặng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quê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đôi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bóp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chặt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cam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ra.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thù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le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Qua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ta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vô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gan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tụ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hùng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69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1FF7D5-2A20-0BC6-B1C7-0F4C4AE0C7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78" b="1742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2ABFA5-420C-8942-37C0-231BDC5BD582}"/>
              </a:ext>
            </a:extLst>
          </p:cNvPr>
          <p:cNvSpPr txBox="1"/>
          <p:nvPr/>
        </p:nvSpPr>
        <p:spPr>
          <a:xfrm>
            <a:off x="2991241" y="53082"/>
            <a:ext cx="619681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kiểm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endParaRPr lang="en-US" sz="3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B0EA929-9868-C9F4-0F17-E61950183E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502095"/>
              </p:ext>
            </p:extLst>
          </p:nvPr>
        </p:nvGraphicFramePr>
        <p:xfrm>
          <a:off x="1353345" y="1494472"/>
          <a:ext cx="9472611" cy="4693920"/>
        </p:xfrm>
        <a:graphic>
          <a:graphicData uri="http://schemas.openxmlformats.org/drawingml/2006/table">
            <a:tbl>
              <a:tblPr firstRow="1" firstCol="1" bandRow="1"/>
              <a:tblGrid>
                <a:gridCol w="875505">
                  <a:extLst>
                    <a:ext uri="{9D8B030D-6E8A-4147-A177-3AD203B41FA5}">
                      <a16:colId xmlns:a16="http://schemas.microsoft.com/office/drawing/2014/main" val="1596806189"/>
                    </a:ext>
                  </a:extLst>
                </a:gridCol>
                <a:gridCol w="6080945">
                  <a:extLst>
                    <a:ext uri="{9D8B030D-6E8A-4147-A177-3AD203B41FA5}">
                      <a16:colId xmlns:a16="http://schemas.microsoft.com/office/drawing/2014/main" val="935516397"/>
                    </a:ext>
                  </a:extLst>
                </a:gridCol>
                <a:gridCol w="1245359">
                  <a:extLst>
                    <a:ext uri="{9D8B030D-6E8A-4147-A177-3AD203B41FA5}">
                      <a16:colId xmlns:a16="http://schemas.microsoft.com/office/drawing/2014/main" val="419471558"/>
                    </a:ext>
                  </a:extLst>
                </a:gridCol>
                <a:gridCol w="1270802">
                  <a:extLst>
                    <a:ext uri="{9D8B030D-6E8A-4147-A177-3AD203B41FA5}">
                      <a16:colId xmlns:a16="http://schemas.microsoft.com/office/drawing/2014/main" val="373686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Chưa đạt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2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9756433"/>
                  </a:ext>
                </a:extLst>
              </a:tr>
              <a:tr h="41021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Đảm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dung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7 - 9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5609433"/>
                  </a:ext>
                </a:extLst>
              </a:tr>
              <a:tr h="356235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vi-VN" sz="2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 tiết bóp nát quả cam.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114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ràng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898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tính liên kết giữa các câu trong đoạn văn.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45372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Đoạn văn đảm bảo về yêu cầu về chính tả, cách sử dụng từ ngữ, ngữ pháp.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4584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61679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80">
            <a:extLst>
              <a:ext uri="{FF2B5EF4-FFF2-40B4-BE49-F238E27FC236}">
                <a16:creationId xmlns:a16="http://schemas.microsoft.com/office/drawing/2014/main" id="{BC6A1AAD-548E-7B99-6108-BAAA7A7AF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701" y="0"/>
            <a:ext cx="13062857" cy="6858000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6C52E66E-359F-1FA3-70FD-F05D4FD84E58}"/>
              </a:ext>
            </a:extLst>
          </p:cNvPr>
          <p:cNvGrpSpPr>
            <a:grpSpLocks/>
          </p:cNvGrpSpPr>
          <p:nvPr/>
        </p:nvGrpSpPr>
        <p:grpSpPr bwMode="auto">
          <a:xfrm>
            <a:off x="670849" y="1265382"/>
            <a:ext cx="10874606" cy="4304145"/>
            <a:chOff x="315" y="1323"/>
            <a:chExt cx="1486" cy="1388"/>
          </a:xfrm>
        </p:grpSpPr>
        <p:sp>
          <p:nvSpPr>
            <p:cNvPr id="3" name="AutoShape 4">
              <a:extLst>
                <a:ext uri="{FF2B5EF4-FFF2-40B4-BE49-F238E27FC236}">
                  <a16:creationId xmlns:a16="http://schemas.microsoft.com/office/drawing/2014/main" id="{D3620E80-8DD9-9E2F-153A-E21A0F78678E}"/>
                </a:ext>
              </a:extLst>
            </p:cNvPr>
            <p:cNvSpPr>
              <a:spLocks noChangeAspect="1" noChangeArrowheads="1"/>
            </p:cNvSpPr>
            <p:nvPr/>
          </p:nvSpPr>
          <p:spPr bwMode="gray">
            <a:xfrm>
              <a:off x="329" y="1337"/>
              <a:ext cx="1457" cy="1360"/>
            </a:xfrm>
            <a:prstGeom prst="roundRect">
              <a:avLst>
                <a:gd name="adj" fmla="val 7606"/>
              </a:avLst>
            </a:prstGeom>
            <a:gradFill rotWithShape="1">
              <a:gsLst>
                <a:gs pos="0">
                  <a:srgbClr val="76C5EF">
                    <a:gamma/>
                    <a:tint val="10196"/>
                    <a:invGamma/>
                    <a:lumMod val="91000"/>
                  </a:srgbClr>
                </a:gs>
                <a:gs pos="100000">
                  <a:srgbClr val="76C5EF">
                    <a:alpha val="39999"/>
                  </a:srgbClr>
                </a:gs>
              </a:gsLst>
              <a:lin ang="5400000" scaled="1"/>
            </a:gradFill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" name="AutoShape 5">
              <a:extLst>
                <a:ext uri="{FF2B5EF4-FFF2-40B4-BE49-F238E27FC236}">
                  <a16:creationId xmlns:a16="http://schemas.microsoft.com/office/drawing/2014/main" id="{706DB555-4D64-8522-6A29-D630448CB02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5" y="1323"/>
              <a:ext cx="1486" cy="1388"/>
            </a:xfrm>
            <a:prstGeom prst="roundRect">
              <a:avLst>
                <a:gd name="adj" fmla="val 7606"/>
              </a:avLst>
            </a:prstGeom>
            <a:noFill/>
            <a:ln w="9525">
              <a:solidFill>
                <a:srgbClr val="76C5E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B6743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SG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3FC3D18-A232-03EF-5B33-E62561FDE85B}"/>
              </a:ext>
            </a:extLst>
          </p:cNvPr>
          <p:cNvSpPr txBox="1"/>
          <p:nvPr/>
        </p:nvSpPr>
        <p:spPr>
          <a:xfrm rot="20527909">
            <a:off x="1126402" y="2654987"/>
            <a:ext cx="93787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kumimoji="0" lang="en-SG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0867CB">
                      <a:satMod val="175000"/>
                      <a:alpha val="40000"/>
                    </a:srgbClr>
                  </a:glow>
                </a:effectLst>
                <a:highlight>
                  <a:srgbClr val="FFFF00"/>
                </a:highlight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THÀNH KIẾN THỨC</a:t>
            </a:r>
            <a:endParaRPr kumimoji="0" lang="en-SG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0867CB">
                    <a:satMod val="175000"/>
                    <a:alpha val="40000"/>
                  </a:srgbClr>
                </a:glow>
              </a:effectLst>
              <a:highlight>
                <a:srgbClr val="FFFF00"/>
              </a:highlight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02F5E981-31A3-C208-7FB4-8B891CAFBC09}"/>
              </a:ext>
            </a:extLst>
          </p:cNvPr>
          <p:cNvGrpSpPr/>
          <p:nvPr/>
        </p:nvGrpSpPr>
        <p:grpSpPr>
          <a:xfrm rot="2881072">
            <a:off x="9231736" y="352366"/>
            <a:ext cx="822482" cy="4037493"/>
            <a:chOff x="7267259" y="1044734"/>
            <a:chExt cx="822482" cy="4037493"/>
          </a:xfrm>
          <a:solidFill>
            <a:srgbClr val="FFFFFF">
              <a:lumMod val="85000"/>
            </a:srgbClr>
          </a:solidFill>
        </p:grpSpPr>
        <p:sp>
          <p:nvSpPr>
            <p:cNvPr id="7" name="Isosceles Triangle 7">
              <a:extLst>
                <a:ext uri="{FF2B5EF4-FFF2-40B4-BE49-F238E27FC236}">
                  <a16:creationId xmlns:a16="http://schemas.microsoft.com/office/drawing/2014/main" id="{B8039051-A115-DED5-AC95-77F9B1192EA9}"/>
                </a:ext>
              </a:extLst>
            </p:cNvPr>
            <p:cNvSpPr/>
            <p:nvPr/>
          </p:nvSpPr>
          <p:spPr>
            <a:xfrm flipV="1">
              <a:off x="7352320" y="4245333"/>
              <a:ext cx="657770" cy="836894"/>
            </a:xfrm>
            <a:prstGeom prst="triangle">
              <a:avLst/>
            </a:prstGeom>
            <a:solidFill>
              <a:srgbClr val="2277DC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8" name="Isosceles Triangle 8">
              <a:extLst>
                <a:ext uri="{FF2B5EF4-FFF2-40B4-BE49-F238E27FC236}">
                  <a16:creationId xmlns:a16="http://schemas.microsoft.com/office/drawing/2014/main" id="{746804EC-19A8-32B4-F9F6-4081FD58459D}"/>
                </a:ext>
              </a:extLst>
            </p:cNvPr>
            <p:cNvSpPr/>
            <p:nvPr/>
          </p:nvSpPr>
          <p:spPr>
            <a:xfrm flipV="1">
              <a:off x="7548590" y="4744769"/>
              <a:ext cx="265230" cy="337457"/>
            </a:xfrm>
            <a:prstGeom prst="triangle">
              <a:avLst/>
            </a:prstGeom>
            <a:solidFill>
              <a:srgbClr val="1AA60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9" name="Oval 9">
              <a:extLst>
                <a:ext uri="{FF2B5EF4-FFF2-40B4-BE49-F238E27FC236}">
                  <a16:creationId xmlns:a16="http://schemas.microsoft.com/office/drawing/2014/main" id="{382649AD-7DA4-5C43-2870-65B119788525}"/>
                </a:ext>
              </a:extLst>
            </p:cNvPr>
            <p:cNvSpPr/>
            <p:nvPr/>
          </p:nvSpPr>
          <p:spPr>
            <a:xfrm>
              <a:off x="7267259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0" name="Oval 10">
              <a:extLst>
                <a:ext uri="{FF2B5EF4-FFF2-40B4-BE49-F238E27FC236}">
                  <a16:creationId xmlns:a16="http://schemas.microsoft.com/office/drawing/2014/main" id="{A01EB46E-A5D9-1270-6FA6-1A49EC78B9EF}"/>
                </a:ext>
              </a:extLst>
            </p:cNvPr>
            <p:cNvSpPr/>
            <p:nvPr/>
          </p:nvSpPr>
          <p:spPr>
            <a:xfrm>
              <a:off x="7570798" y="3894918"/>
              <a:ext cx="95276" cy="95276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1" name="Oval 11">
              <a:extLst>
                <a:ext uri="{FF2B5EF4-FFF2-40B4-BE49-F238E27FC236}">
                  <a16:creationId xmlns:a16="http://schemas.microsoft.com/office/drawing/2014/main" id="{41D3A7D8-32A5-4CD9-1D12-B0E5A8A2860F}"/>
                </a:ext>
              </a:extLst>
            </p:cNvPr>
            <p:cNvSpPr/>
            <p:nvPr/>
          </p:nvSpPr>
          <p:spPr>
            <a:xfrm>
              <a:off x="7919620" y="385600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Oval 12">
              <a:extLst>
                <a:ext uri="{FF2B5EF4-FFF2-40B4-BE49-F238E27FC236}">
                  <a16:creationId xmlns:a16="http://schemas.microsoft.com/office/drawing/2014/main" id="{8A4DC220-BA1B-2074-4CD5-6C9EAE191761}"/>
                </a:ext>
              </a:extLst>
            </p:cNvPr>
            <p:cNvSpPr/>
            <p:nvPr/>
          </p:nvSpPr>
          <p:spPr>
            <a:xfrm>
              <a:off x="7267259" y="3403432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3" name="Oval 13">
              <a:extLst>
                <a:ext uri="{FF2B5EF4-FFF2-40B4-BE49-F238E27FC236}">
                  <a16:creationId xmlns:a16="http://schemas.microsoft.com/office/drawing/2014/main" id="{15341734-9AAD-A139-24A0-A98A686873C2}"/>
                </a:ext>
              </a:extLst>
            </p:cNvPr>
            <p:cNvSpPr/>
            <p:nvPr/>
          </p:nvSpPr>
          <p:spPr>
            <a:xfrm>
              <a:off x="7296727" y="299385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B8C31C0D-B579-156F-4490-8C91E09C328B}"/>
                </a:ext>
              </a:extLst>
            </p:cNvPr>
            <p:cNvSpPr/>
            <p:nvPr/>
          </p:nvSpPr>
          <p:spPr>
            <a:xfrm>
              <a:off x="7267259" y="2440885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Oval 15">
              <a:extLst>
                <a:ext uri="{FF2B5EF4-FFF2-40B4-BE49-F238E27FC236}">
                  <a16:creationId xmlns:a16="http://schemas.microsoft.com/office/drawing/2014/main" id="{0261F8F4-3D79-144B-B5B0-06EDED65DEFC}"/>
                </a:ext>
              </a:extLst>
            </p:cNvPr>
            <p:cNvSpPr/>
            <p:nvPr/>
          </p:nvSpPr>
          <p:spPr>
            <a:xfrm>
              <a:off x="7267259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6" name="Oval 16">
              <a:extLst>
                <a:ext uri="{FF2B5EF4-FFF2-40B4-BE49-F238E27FC236}">
                  <a16:creationId xmlns:a16="http://schemas.microsoft.com/office/drawing/2014/main" id="{4914A9C6-DF03-CDD5-4CE8-DB358FC7ABA0}"/>
                </a:ext>
              </a:extLst>
            </p:cNvPr>
            <p:cNvSpPr/>
            <p:nvPr/>
          </p:nvSpPr>
          <p:spPr>
            <a:xfrm>
              <a:off x="7267259" y="146999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7" name="Oval 17">
              <a:extLst>
                <a:ext uri="{FF2B5EF4-FFF2-40B4-BE49-F238E27FC236}">
                  <a16:creationId xmlns:a16="http://schemas.microsoft.com/office/drawing/2014/main" id="{88AB9BC2-F100-EE52-8FCA-E008754BD26F}"/>
                </a:ext>
              </a:extLst>
            </p:cNvPr>
            <p:cNvSpPr/>
            <p:nvPr/>
          </p:nvSpPr>
          <p:spPr>
            <a:xfrm>
              <a:off x="7291064" y="196296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8" name="Oval 18">
              <a:extLst>
                <a:ext uri="{FF2B5EF4-FFF2-40B4-BE49-F238E27FC236}">
                  <a16:creationId xmlns:a16="http://schemas.microsoft.com/office/drawing/2014/main" id="{836855AE-570C-7EE1-178C-EA8622A49AEA}"/>
                </a:ext>
              </a:extLst>
            </p:cNvPr>
            <p:cNvSpPr/>
            <p:nvPr/>
          </p:nvSpPr>
          <p:spPr>
            <a:xfrm>
              <a:off x="7895562" y="104473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19" name="Oval 19">
              <a:extLst>
                <a:ext uri="{FF2B5EF4-FFF2-40B4-BE49-F238E27FC236}">
                  <a16:creationId xmlns:a16="http://schemas.microsoft.com/office/drawing/2014/main" id="{97EB851A-4F1D-1FE7-CB9A-1D20A0EBB2BB}"/>
                </a:ext>
              </a:extLst>
            </p:cNvPr>
            <p:cNvSpPr/>
            <p:nvPr/>
          </p:nvSpPr>
          <p:spPr>
            <a:xfrm>
              <a:off x="7613815" y="105817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0" name="Oval 20">
              <a:extLst>
                <a:ext uri="{FF2B5EF4-FFF2-40B4-BE49-F238E27FC236}">
                  <a16:creationId xmlns:a16="http://schemas.microsoft.com/office/drawing/2014/main" id="{2A214970-E33F-43DA-E102-5D0146AF92F4}"/>
                </a:ext>
              </a:extLst>
            </p:cNvPr>
            <p:cNvSpPr/>
            <p:nvPr/>
          </p:nvSpPr>
          <p:spPr>
            <a:xfrm>
              <a:off x="7952024" y="1908621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1" name="Oval 21">
              <a:extLst>
                <a:ext uri="{FF2B5EF4-FFF2-40B4-BE49-F238E27FC236}">
                  <a16:creationId xmlns:a16="http://schemas.microsoft.com/office/drawing/2014/main" id="{DBAE1C22-2A26-E523-9DE4-F4FE6F70C688}"/>
                </a:ext>
              </a:extLst>
            </p:cNvPr>
            <p:cNvSpPr/>
            <p:nvPr/>
          </p:nvSpPr>
          <p:spPr>
            <a:xfrm>
              <a:off x="7901222" y="147667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2" name="Oval 22">
              <a:extLst>
                <a:ext uri="{FF2B5EF4-FFF2-40B4-BE49-F238E27FC236}">
                  <a16:creationId xmlns:a16="http://schemas.microsoft.com/office/drawing/2014/main" id="{1AB57EAF-4645-CB85-B1AB-2F0E32BDE8E7}"/>
                </a:ext>
              </a:extLst>
            </p:cNvPr>
            <p:cNvSpPr/>
            <p:nvPr/>
          </p:nvSpPr>
          <p:spPr>
            <a:xfrm>
              <a:off x="7919619" y="2134959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3" name="Oval 23">
              <a:extLst>
                <a:ext uri="{FF2B5EF4-FFF2-40B4-BE49-F238E27FC236}">
                  <a16:creationId xmlns:a16="http://schemas.microsoft.com/office/drawing/2014/main" id="{FDDCDE21-FCCE-41A3-30EF-EDCB662A974C}"/>
                </a:ext>
              </a:extLst>
            </p:cNvPr>
            <p:cNvSpPr/>
            <p:nvPr/>
          </p:nvSpPr>
          <p:spPr>
            <a:xfrm>
              <a:off x="7952024" y="2740585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4" name="Oval 24">
              <a:extLst>
                <a:ext uri="{FF2B5EF4-FFF2-40B4-BE49-F238E27FC236}">
                  <a16:creationId xmlns:a16="http://schemas.microsoft.com/office/drawing/2014/main" id="{E9B79129-D58A-3E5C-A8EF-EACB4D2B4B03}"/>
                </a:ext>
              </a:extLst>
            </p:cNvPr>
            <p:cNvSpPr/>
            <p:nvPr/>
          </p:nvSpPr>
          <p:spPr>
            <a:xfrm>
              <a:off x="7919619" y="3028083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5" name="Oval 25">
              <a:extLst>
                <a:ext uri="{FF2B5EF4-FFF2-40B4-BE49-F238E27FC236}">
                  <a16:creationId xmlns:a16="http://schemas.microsoft.com/office/drawing/2014/main" id="{2408279F-C095-CA32-4D10-F9CD2C8994FF}"/>
                </a:ext>
              </a:extLst>
            </p:cNvPr>
            <p:cNvSpPr/>
            <p:nvPr/>
          </p:nvSpPr>
          <p:spPr>
            <a:xfrm>
              <a:off x="7952024" y="3531482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5BA88EC1-A68A-7F1F-0675-4B5185BB49BA}"/>
                </a:ext>
              </a:extLst>
            </p:cNvPr>
            <p:cNvSpPr/>
            <p:nvPr/>
          </p:nvSpPr>
          <p:spPr>
            <a:xfrm>
              <a:off x="7596594" y="2138619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9919DE2C-2811-E909-6148-81F951F54D08}"/>
                </a:ext>
              </a:extLst>
            </p:cNvPr>
            <p:cNvSpPr/>
            <p:nvPr/>
          </p:nvSpPr>
          <p:spPr>
            <a:xfrm>
              <a:off x="7634066" y="2440884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8" name="Oval 28">
              <a:extLst>
                <a:ext uri="{FF2B5EF4-FFF2-40B4-BE49-F238E27FC236}">
                  <a16:creationId xmlns:a16="http://schemas.microsoft.com/office/drawing/2014/main" id="{C844A37B-9938-6BB6-3CB2-87FD317160F1}"/>
                </a:ext>
              </a:extLst>
            </p:cNvPr>
            <p:cNvSpPr/>
            <p:nvPr/>
          </p:nvSpPr>
          <p:spPr>
            <a:xfrm>
              <a:off x="7440711" y="3050167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29" name="Oval 29">
              <a:extLst>
                <a:ext uri="{FF2B5EF4-FFF2-40B4-BE49-F238E27FC236}">
                  <a16:creationId xmlns:a16="http://schemas.microsoft.com/office/drawing/2014/main" id="{AB751DED-7373-2C64-5134-B03DDBE73476}"/>
                </a:ext>
              </a:extLst>
            </p:cNvPr>
            <p:cNvSpPr/>
            <p:nvPr/>
          </p:nvSpPr>
          <p:spPr>
            <a:xfrm>
              <a:off x="7510488" y="1313645"/>
              <a:ext cx="247155" cy="247155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0" name="Oval 30">
              <a:extLst>
                <a:ext uri="{FF2B5EF4-FFF2-40B4-BE49-F238E27FC236}">
                  <a16:creationId xmlns:a16="http://schemas.microsoft.com/office/drawing/2014/main" id="{411E9A76-B780-81A4-C350-108BA14B5664}"/>
                </a:ext>
              </a:extLst>
            </p:cNvPr>
            <p:cNvSpPr/>
            <p:nvPr/>
          </p:nvSpPr>
          <p:spPr>
            <a:xfrm>
              <a:off x="7719126" y="1763283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1" name="Oval 31">
              <a:extLst>
                <a:ext uri="{FF2B5EF4-FFF2-40B4-BE49-F238E27FC236}">
                  <a16:creationId xmlns:a16="http://schemas.microsoft.com/office/drawing/2014/main" id="{CF5FA9EA-D82A-6EFD-CAB4-3BF4EB6E7B16}"/>
                </a:ext>
              </a:extLst>
            </p:cNvPr>
            <p:cNvSpPr/>
            <p:nvPr/>
          </p:nvSpPr>
          <p:spPr>
            <a:xfrm>
              <a:off x="7681205" y="3573917"/>
              <a:ext cx="170121" cy="170121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sp>
          <p:nvSpPr>
            <p:cNvPr id="32" name="Oval 32">
              <a:extLst>
                <a:ext uri="{FF2B5EF4-FFF2-40B4-BE49-F238E27FC236}">
                  <a16:creationId xmlns:a16="http://schemas.microsoft.com/office/drawing/2014/main" id="{E7B607EB-29D7-7457-744A-A55CAD2A1E7D}"/>
                </a:ext>
              </a:extLst>
            </p:cNvPr>
            <p:cNvSpPr/>
            <p:nvPr/>
          </p:nvSpPr>
          <p:spPr>
            <a:xfrm>
              <a:off x="7508503" y="2735020"/>
              <a:ext cx="105312" cy="105312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  <p:cxnSp>
          <p:nvCxnSpPr>
            <p:cNvPr id="33" name="Straight Connector 33">
              <a:extLst>
                <a:ext uri="{FF2B5EF4-FFF2-40B4-BE49-F238E27FC236}">
                  <a16:creationId xmlns:a16="http://schemas.microsoft.com/office/drawing/2014/main" id="{0FC38EA0-33CC-EB67-E940-A16ECA9906EF}"/>
                </a:ext>
              </a:extLst>
            </p:cNvPr>
            <p:cNvCxnSpPr>
              <a:stCxn id="9" idx="6"/>
              <a:endCxn id="10" idx="2"/>
            </p:cNvCxnSpPr>
            <p:nvPr/>
          </p:nvCxnSpPr>
          <p:spPr>
            <a:xfrm>
              <a:off x="7437380" y="3941064"/>
              <a:ext cx="133418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4" name="Straight Connector 34">
              <a:extLst>
                <a:ext uri="{FF2B5EF4-FFF2-40B4-BE49-F238E27FC236}">
                  <a16:creationId xmlns:a16="http://schemas.microsoft.com/office/drawing/2014/main" id="{FC87DCED-B4CB-3A4A-812D-95E009258319}"/>
                </a:ext>
              </a:extLst>
            </p:cNvPr>
            <p:cNvCxnSpPr>
              <a:stCxn id="10" idx="6"/>
              <a:endCxn id="11" idx="2"/>
            </p:cNvCxnSpPr>
            <p:nvPr/>
          </p:nvCxnSpPr>
          <p:spPr>
            <a:xfrm flipV="1">
              <a:off x="7666074" y="3941064"/>
              <a:ext cx="253546" cy="149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5" name="Straight Connector 35">
              <a:extLst>
                <a:ext uri="{FF2B5EF4-FFF2-40B4-BE49-F238E27FC236}">
                  <a16:creationId xmlns:a16="http://schemas.microsoft.com/office/drawing/2014/main" id="{77869948-1528-AF5D-D5D4-DD3A2C4C86A2}"/>
                </a:ext>
              </a:extLst>
            </p:cNvPr>
            <p:cNvCxnSpPr>
              <a:stCxn id="11" idx="0"/>
              <a:endCxn id="25" idx="4"/>
            </p:cNvCxnSpPr>
            <p:nvPr/>
          </p:nvCxnSpPr>
          <p:spPr>
            <a:xfrm flipH="1" flipV="1">
              <a:off x="8004680" y="3636794"/>
              <a:ext cx="1" cy="21920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6" name="Straight Connector 36">
              <a:extLst>
                <a:ext uri="{FF2B5EF4-FFF2-40B4-BE49-F238E27FC236}">
                  <a16:creationId xmlns:a16="http://schemas.microsoft.com/office/drawing/2014/main" id="{EFDF0B70-697D-7BD1-2275-CB35EE97C744}"/>
                </a:ext>
              </a:extLst>
            </p:cNvPr>
            <p:cNvCxnSpPr>
              <a:stCxn id="25" idx="0"/>
              <a:endCxn id="24" idx="4"/>
            </p:cNvCxnSpPr>
            <p:nvPr/>
          </p:nvCxnSpPr>
          <p:spPr>
            <a:xfrm flipV="1">
              <a:off x="8004680" y="3198203"/>
              <a:ext cx="0" cy="33327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7" name="Straight Connector 37">
              <a:extLst>
                <a:ext uri="{FF2B5EF4-FFF2-40B4-BE49-F238E27FC236}">
                  <a16:creationId xmlns:a16="http://schemas.microsoft.com/office/drawing/2014/main" id="{04C5D34E-B718-A680-E893-F47E155FEDEB}"/>
                </a:ext>
              </a:extLst>
            </p:cNvPr>
            <p:cNvCxnSpPr>
              <a:stCxn id="24" idx="0"/>
              <a:endCxn id="23" idx="4"/>
            </p:cNvCxnSpPr>
            <p:nvPr/>
          </p:nvCxnSpPr>
          <p:spPr>
            <a:xfrm flipV="1">
              <a:off x="8004680" y="2845897"/>
              <a:ext cx="0" cy="1821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8" name="Straight Connector 38">
              <a:extLst>
                <a:ext uri="{FF2B5EF4-FFF2-40B4-BE49-F238E27FC236}">
                  <a16:creationId xmlns:a16="http://schemas.microsoft.com/office/drawing/2014/main" id="{8E94E5E3-598E-1E9D-E70C-DF232984FD8B}"/>
                </a:ext>
              </a:extLst>
            </p:cNvPr>
            <p:cNvCxnSpPr>
              <a:stCxn id="23" idx="0"/>
              <a:endCxn id="22" idx="4"/>
            </p:cNvCxnSpPr>
            <p:nvPr/>
          </p:nvCxnSpPr>
          <p:spPr>
            <a:xfrm flipV="1">
              <a:off x="8004680" y="2305080"/>
              <a:ext cx="1" cy="4355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39" name="Straight Connector 39">
              <a:extLst>
                <a:ext uri="{FF2B5EF4-FFF2-40B4-BE49-F238E27FC236}">
                  <a16:creationId xmlns:a16="http://schemas.microsoft.com/office/drawing/2014/main" id="{9D274D7F-CF38-00B3-DD32-AF7ACDB01055}"/>
                </a:ext>
              </a:extLst>
            </p:cNvPr>
            <p:cNvCxnSpPr>
              <a:stCxn id="22" idx="0"/>
              <a:endCxn id="20" idx="4"/>
            </p:cNvCxnSpPr>
            <p:nvPr/>
          </p:nvCxnSpPr>
          <p:spPr>
            <a:xfrm flipH="1" flipV="1">
              <a:off x="8004680" y="2013933"/>
              <a:ext cx="1" cy="12102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0" name="Straight Connector 40">
              <a:extLst>
                <a:ext uri="{FF2B5EF4-FFF2-40B4-BE49-F238E27FC236}">
                  <a16:creationId xmlns:a16="http://schemas.microsoft.com/office/drawing/2014/main" id="{7A92C3EF-922C-CB50-A266-D8C59A1E3A12}"/>
                </a:ext>
              </a:extLst>
            </p:cNvPr>
            <p:cNvCxnSpPr>
              <a:stCxn id="20" idx="0"/>
              <a:endCxn id="21" idx="4"/>
            </p:cNvCxnSpPr>
            <p:nvPr/>
          </p:nvCxnSpPr>
          <p:spPr>
            <a:xfrm flipH="1" flipV="1">
              <a:off x="7986283" y="1646798"/>
              <a:ext cx="18397" cy="26182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1" name="Straight Connector 41">
              <a:extLst>
                <a:ext uri="{FF2B5EF4-FFF2-40B4-BE49-F238E27FC236}">
                  <a16:creationId xmlns:a16="http://schemas.microsoft.com/office/drawing/2014/main" id="{FB11ACE9-0D55-DB71-C373-45DCC683D397}"/>
                </a:ext>
              </a:extLst>
            </p:cNvPr>
            <p:cNvCxnSpPr>
              <a:stCxn id="21" idx="0"/>
              <a:endCxn id="18" idx="4"/>
            </p:cNvCxnSpPr>
            <p:nvPr/>
          </p:nvCxnSpPr>
          <p:spPr>
            <a:xfrm flipH="1" flipV="1">
              <a:off x="7980623" y="1214855"/>
              <a:ext cx="5660" cy="261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2" name="Straight Connector 42">
              <a:extLst>
                <a:ext uri="{FF2B5EF4-FFF2-40B4-BE49-F238E27FC236}">
                  <a16:creationId xmlns:a16="http://schemas.microsoft.com/office/drawing/2014/main" id="{AAD905F0-1069-38ED-77A6-A23BC1C4A2C9}"/>
                </a:ext>
              </a:extLst>
            </p:cNvPr>
            <p:cNvCxnSpPr>
              <a:stCxn id="18" idx="2"/>
              <a:endCxn id="19" idx="6"/>
            </p:cNvCxnSpPr>
            <p:nvPr/>
          </p:nvCxnSpPr>
          <p:spPr>
            <a:xfrm flipH="1" flipV="1">
              <a:off x="7719127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3" name="Straight Connector 43">
              <a:extLst>
                <a:ext uri="{FF2B5EF4-FFF2-40B4-BE49-F238E27FC236}">
                  <a16:creationId xmlns:a16="http://schemas.microsoft.com/office/drawing/2014/main" id="{D3E536A7-038D-B2B3-82BF-86B89B36FBAB}"/>
                </a:ext>
              </a:extLst>
            </p:cNvPr>
            <p:cNvCxnSpPr>
              <a:stCxn id="19" idx="2"/>
              <a:endCxn id="15" idx="6"/>
            </p:cNvCxnSpPr>
            <p:nvPr/>
          </p:nvCxnSpPr>
          <p:spPr>
            <a:xfrm flipH="1">
              <a:off x="7437380" y="1110828"/>
              <a:ext cx="176435" cy="1896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4" name="Straight Connector 44">
              <a:extLst>
                <a:ext uri="{FF2B5EF4-FFF2-40B4-BE49-F238E27FC236}">
                  <a16:creationId xmlns:a16="http://schemas.microsoft.com/office/drawing/2014/main" id="{31D84D72-E352-C724-8475-68A0B4824FAF}"/>
                </a:ext>
              </a:extLst>
            </p:cNvPr>
            <p:cNvCxnSpPr>
              <a:stCxn id="15" idx="4"/>
              <a:endCxn id="16" idx="0"/>
            </p:cNvCxnSpPr>
            <p:nvPr/>
          </p:nvCxnSpPr>
          <p:spPr>
            <a:xfrm>
              <a:off x="7352320" y="1214855"/>
              <a:ext cx="0" cy="2551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5" name="Straight Connector 45">
              <a:extLst>
                <a:ext uri="{FF2B5EF4-FFF2-40B4-BE49-F238E27FC236}">
                  <a16:creationId xmlns:a16="http://schemas.microsoft.com/office/drawing/2014/main" id="{4E8BE42E-8715-25A3-DCD1-E28225D49836}"/>
                </a:ext>
              </a:extLst>
            </p:cNvPr>
            <p:cNvCxnSpPr>
              <a:stCxn id="16" idx="4"/>
              <a:endCxn id="17" idx="0"/>
            </p:cNvCxnSpPr>
            <p:nvPr/>
          </p:nvCxnSpPr>
          <p:spPr>
            <a:xfrm flipH="1">
              <a:off x="7343720" y="1640115"/>
              <a:ext cx="8600" cy="32285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6" name="Straight Connector 46">
              <a:extLst>
                <a:ext uri="{FF2B5EF4-FFF2-40B4-BE49-F238E27FC236}">
                  <a16:creationId xmlns:a16="http://schemas.microsoft.com/office/drawing/2014/main" id="{B59525C0-4A98-D011-8311-B6599AD5999A}"/>
                </a:ext>
              </a:extLst>
            </p:cNvPr>
            <p:cNvCxnSpPr>
              <a:stCxn id="17" idx="4"/>
              <a:endCxn id="14" idx="0"/>
            </p:cNvCxnSpPr>
            <p:nvPr/>
          </p:nvCxnSpPr>
          <p:spPr>
            <a:xfrm>
              <a:off x="7343720" y="2068281"/>
              <a:ext cx="8600" cy="37260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7" name="Straight Connector 47">
              <a:extLst>
                <a:ext uri="{FF2B5EF4-FFF2-40B4-BE49-F238E27FC236}">
                  <a16:creationId xmlns:a16="http://schemas.microsoft.com/office/drawing/2014/main" id="{1A8DA799-516C-4F32-F04C-5F1D7226A03E}"/>
                </a:ext>
              </a:extLst>
            </p:cNvPr>
            <p:cNvCxnSpPr>
              <a:stCxn id="14" idx="4"/>
              <a:endCxn id="13" idx="0"/>
            </p:cNvCxnSpPr>
            <p:nvPr/>
          </p:nvCxnSpPr>
          <p:spPr>
            <a:xfrm flipH="1">
              <a:off x="7349383" y="2611006"/>
              <a:ext cx="2937" cy="38284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8" name="Straight Connector 48">
              <a:extLst>
                <a:ext uri="{FF2B5EF4-FFF2-40B4-BE49-F238E27FC236}">
                  <a16:creationId xmlns:a16="http://schemas.microsoft.com/office/drawing/2014/main" id="{646985A4-1BE1-3BE4-27B4-ACADF3229A1F}"/>
                </a:ext>
              </a:extLst>
            </p:cNvPr>
            <p:cNvCxnSpPr>
              <a:stCxn id="13" idx="4"/>
              <a:endCxn id="12" idx="0"/>
            </p:cNvCxnSpPr>
            <p:nvPr/>
          </p:nvCxnSpPr>
          <p:spPr>
            <a:xfrm>
              <a:off x="7349383" y="3099163"/>
              <a:ext cx="2937" cy="30426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49" name="Straight Connector 49">
              <a:extLst>
                <a:ext uri="{FF2B5EF4-FFF2-40B4-BE49-F238E27FC236}">
                  <a16:creationId xmlns:a16="http://schemas.microsoft.com/office/drawing/2014/main" id="{A1392EE5-0338-4525-1614-B1CEFBEF7F61}"/>
                </a:ext>
              </a:extLst>
            </p:cNvPr>
            <p:cNvCxnSpPr>
              <a:stCxn id="12" idx="4"/>
              <a:endCxn id="9" idx="0"/>
            </p:cNvCxnSpPr>
            <p:nvPr/>
          </p:nvCxnSpPr>
          <p:spPr>
            <a:xfrm>
              <a:off x="7352320" y="3573553"/>
              <a:ext cx="0" cy="282450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0" name="Straight Connector 50">
              <a:extLst>
                <a:ext uri="{FF2B5EF4-FFF2-40B4-BE49-F238E27FC236}">
                  <a16:creationId xmlns:a16="http://schemas.microsoft.com/office/drawing/2014/main" id="{E8D63A6A-F864-9BB2-A75E-D76A6EAC03D5}"/>
                </a:ext>
              </a:extLst>
            </p:cNvPr>
            <p:cNvCxnSpPr>
              <a:stCxn id="9" idx="7"/>
              <a:endCxn id="31" idx="2"/>
            </p:cNvCxnSpPr>
            <p:nvPr/>
          </p:nvCxnSpPr>
          <p:spPr>
            <a:xfrm flipV="1">
              <a:off x="7412466" y="3658978"/>
              <a:ext cx="268739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1" name="Straight Connector 51">
              <a:extLst>
                <a:ext uri="{FF2B5EF4-FFF2-40B4-BE49-F238E27FC236}">
                  <a16:creationId xmlns:a16="http://schemas.microsoft.com/office/drawing/2014/main" id="{2EC9B53F-B285-FF55-B46B-483B5C1DABDA}"/>
                </a:ext>
              </a:extLst>
            </p:cNvPr>
            <p:cNvCxnSpPr>
              <a:stCxn id="31" idx="6"/>
              <a:endCxn id="11" idx="1"/>
            </p:cNvCxnSpPr>
            <p:nvPr/>
          </p:nvCxnSpPr>
          <p:spPr>
            <a:xfrm>
              <a:off x="7851326" y="3658978"/>
              <a:ext cx="93208" cy="22193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2" name="Straight Connector 52">
              <a:extLst>
                <a:ext uri="{FF2B5EF4-FFF2-40B4-BE49-F238E27FC236}">
                  <a16:creationId xmlns:a16="http://schemas.microsoft.com/office/drawing/2014/main" id="{E096798B-299B-7C86-3A28-BF6D786F866A}"/>
                </a:ext>
              </a:extLst>
            </p:cNvPr>
            <p:cNvCxnSpPr>
              <a:stCxn id="31" idx="4"/>
              <a:endCxn id="10" idx="7"/>
            </p:cNvCxnSpPr>
            <p:nvPr/>
          </p:nvCxnSpPr>
          <p:spPr>
            <a:xfrm flipH="1">
              <a:off x="7652121" y="3744038"/>
              <a:ext cx="114145" cy="16483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3" name="Straight Connector 53">
              <a:extLst>
                <a:ext uri="{FF2B5EF4-FFF2-40B4-BE49-F238E27FC236}">
                  <a16:creationId xmlns:a16="http://schemas.microsoft.com/office/drawing/2014/main" id="{ADF2C59F-78A6-370E-FFD9-269FB535651A}"/>
                </a:ext>
              </a:extLst>
            </p:cNvPr>
            <p:cNvCxnSpPr>
              <a:stCxn id="31" idx="1"/>
              <a:endCxn id="12" idx="6"/>
            </p:cNvCxnSpPr>
            <p:nvPr/>
          </p:nvCxnSpPr>
          <p:spPr>
            <a:xfrm flipH="1" flipV="1">
              <a:off x="7437380" y="3488493"/>
              <a:ext cx="268739" cy="11033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4" name="Straight Connector 54">
              <a:extLst>
                <a:ext uri="{FF2B5EF4-FFF2-40B4-BE49-F238E27FC236}">
                  <a16:creationId xmlns:a16="http://schemas.microsoft.com/office/drawing/2014/main" id="{974ACD0B-B9EA-F80C-F9FA-3ED456DA256E}"/>
                </a:ext>
              </a:extLst>
            </p:cNvPr>
            <p:cNvCxnSpPr>
              <a:stCxn id="12" idx="7"/>
              <a:endCxn id="28" idx="3"/>
            </p:cNvCxnSpPr>
            <p:nvPr/>
          </p:nvCxnSpPr>
          <p:spPr>
            <a:xfrm flipV="1">
              <a:off x="7412466" y="3261127"/>
              <a:ext cx="64440" cy="16721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5" name="Straight Connector 55">
              <a:extLst>
                <a:ext uri="{FF2B5EF4-FFF2-40B4-BE49-F238E27FC236}">
                  <a16:creationId xmlns:a16="http://schemas.microsoft.com/office/drawing/2014/main" id="{AC677749-7D71-7308-2F46-1858014D4E1F}"/>
                </a:ext>
              </a:extLst>
            </p:cNvPr>
            <p:cNvCxnSpPr>
              <a:stCxn id="28" idx="6"/>
              <a:endCxn id="24" idx="2"/>
            </p:cNvCxnSpPr>
            <p:nvPr/>
          </p:nvCxnSpPr>
          <p:spPr>
            <a:xfrm flipV="1">
              <a:off x="7687866" y="3113143"/>
              <a:ext cx="231753" cy="6060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6" name="Straight Connector 56">
              <a:extLst>
                <a:ext uri="{FF2B5EF4-FFF2-40B4-BE49-F238E27FC236}">
                  <a16:creationId xmlns:a16="http://schemas.microsoft.com/office/drawing/2014/main" id="{C7DA06E9-DC86-3D7D-26E4-5CCCD170A77B}"/>
                </a:ext>
              </a:extLst>
            </p:cNvPr>
            <p:cNvCxnSpPr>
              <a:stCxn id="25" idx="1"/>
              <a:endCxn id="28" idx="5"/>
            </p:cNvCxnSpPr>
            <p:nvPr/>
          </p:nvCxnSpPr>
          <p:spPr>
            <a:xfrm flipH="1" flipV="1">
              <a:off x="7651671" y="3261127"/>
              <a:ext cx="315776" cy="28577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7" name="Straight Connector 57">
              <a:extLst>
                <a:ext uri="{FF2B5EF4-FFF2-40B4-BE49-F238E27FC236}">
                  <a16:creationId xmlns:a16="http://schemas.microsoft.com/office/drawing/2014/main" id="{A8A75A66-A487-38D3-9DCD-7D07D22FD93E}"/>
                </a:ext>
              </a:extLst>
            </p:cNvPr>
            <p:cNvCxnSpPr>
              <a:stCxn id="31" idx="0"/>
              <a:endCxn id="24" idx="3"/>
            </p:cNvCxnSpPr>
            <p:nvPr/>
          </p:nvCxnSpPr>
          <p:spPr>
            <a:xfrm flipV="1">
              <a:off x="7766266" y="3173289"/>
              <a:ext cx="178267" cy="4006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8" name="Straight Connector 58">
              <a:extLst>
                <a:ext uri="{FF2B5EF4-FFF2-40B4-BE49-F238E27FC236}">
                  <a16:creationId xmlns:a16="http://schemas.microsoft.com/office/drawing/2014/main" id="{23E8023A-59B6-B106-6BF6-DAD77D0CDFF6}"/>
                </a:ext>
              </a:extLst>
            </p:cNvPr>
            <p:cNvCxnSpPr>
              <a:stCxn id="24" idx="1"/>
              <a:endCxn id="32" idx="5"/>
            </p:cNvCxnSpPr>
            <p:nvPr/>
          </p:nvCxnSpPr>
          <p:spPr>
            <a:xfrm flipH="1" flipV="1">
              <a:off x="7598392" y="2824909"/>
              <a:ext cx="346141" cy="22808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59" name="Straight Connector 59">
              <a:extLst>
                <a:ext uri="{FF2B5EF4-FFF2-40B4-BE49-F238E27FC236}">
                  <a16:creationId xmlns:a16="http://schemas.microsoft.com/office/drawing/2014/main" id="{2763EDBE-36CC-F41A-53AE-B7D88D753437}"/>
                </a:ext>
              </a:extLst>
            </p:cNvPr>
            <p:cNvCxnSpPr>
              <a:stCxn id="13" idx="7"/>
              <a:endCxn id="32" idx="3"/>
            </p:cNvCxnSpPr>
            <p:nvPr/>
          </p:nvCxnSpPr>
          <p:spPr>
            <a:xfrm flipV="1">
              <a:off x="7386616" y="2824909"/>
              <a:ext cx="137310" cy="1843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0" name="Straight Connector 60">
              <a:extLst>
                <a:ext uri="{FF2B5EF4-FFF2-40B4-BE49-F238E27FC236}">
                  <a16:creationId xmlns:a16="http://schemas.microsoft.com/office/drawing/2014/main" id="{ACB88903-506D-9AF5-860F-9B41BE9616F5}"/>
                </a:ext>
              </a:extLst>
            </p:cNvPr>
            <p:cNvCxnSpPr>
              <a:stCxn id="32" idx="7"/>
              <a:endCxn id="27" idx="3"/>
            </p:cNvCxnSpPr>
            <p:nvPr/>
          </p:nvCxnSpPr>
          <p:spPr>
            <a:xfrm flipV="1">
              <a:off x="7598392" y="2586091"/>
              <a:ext cx="60588" cy="16435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1" name="Straight Connector 61">
              <a:extLst>
                <a:ext uri="{FF2B5EF4-FFF2-40B4-BE49-F238E27FC236}">
                  <a16:creationId xmlns:a16="http://schemas.microsoft.com/office/drawing/2014/main" id="{F2C9FD14-0BCD-48AA-3DF5-7F2CD32EFCE7}"/>
                </a:ext>
              </a:extLst>
            </p:cNvPr>
            <p:cNvCxnSpPr>
              <a:stCxn id="23" idx="1"/>
              <a:endCxn id="27" idx="5"/>
            </p:cNvCxnSpPr>
            <p:nvPr/>
          </p:nvCxnSpPr>
          <p:spPr>
            <a:xfrm flipH="1" flipV="1">
              <a:off x="7779273" y="2586091"/>
              <a:ext cx="188174" cy="1699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2" name="Straight Connector 62">
              <a:extLst>
                <a:ext uri="{FF2B5EF4-FFF2-40B4-BE49-F238E27FC236}">
                  <a16:creationId xmlns:a16="http://schemas.microsoft.com/office/drawing/2014/main" id="{65C4B2D9-F7A8-DEE4-4617-AF0F8AA001E3}"/>
                </a:ext>
              </a:extLst>
            </p:cNvPr>
            <p:cNvCxnSpPr>
              <a:stCxn id="28" idx="0"/>
              <a:endCxn id="32" idx="4"/>
            </p:cNvCxnSpPr>
            <p:nvPr/>
          </p:nvCxnSpPr>
          <p:spPr>
            <a:xfrm flipH="1" flipV="1">
              <a:off x="7561159" y="2840332"/>
              <a:ext cx="3130" cy="20983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3" name="Straight Connector 63">
              <a:extLst>
                <a:ext uri="{FF2B5EF4-FFF2-40B4-BE49-F238E27FC236}">
                  <a16:creationId xmlns:a16="http://schemas.microsoft.com/office/drawing/2014/main" id="{91BED665-5A7B-80E0-E49A-ABE9261B2AC2}"/>
                </a:ext>
              </a:extLst>
            </p:cNvPr>
            <p:cNvCxnSpPr>
              <a:stCxn id="32" idx="0"/>
              <a:endCxn id="14" idx="5"/>
            </p:cNvCxnSpPr>
            <p:nvPr/>
          </p:nvCxnSpPr>
          <p:spPr>
            <a:xfrm flipH="1" flipV="1">
              <a:off x="7412466" y="2586092"/>
              <a:ext cx="148693" cy="14892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4" name="Straight Connector 64">
              <a:extLst>
                <a:ext uri="{FF2B5EF4-FFF2-40B4-BE49-F238E27FC236}">
                  <a16:creationId xmlns:a16="http://schemas.microsoft.com/office/drawing/2014/main" id="{332F9951-1581-F744-EAA3-F2803240F6E3}"/>
                </a:ext>
              </a:extLst>
            </p:cNvPr>
            <p:cNvCxnSpPr>
              <a:stCxn id="14" idx="7"/>
              <a:endCxn id="26" idx="3"/>
            </p:cNvCxnSpPr>
            <p:nvPr/>
          </p:nvCxnSpPr>
          <p:spPr>
            <a:xfrm flipV="1">
              <a:off x="7412466" y="2228508"/>
              <a:ext cx="199551" cy="23729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5" name="Straight Connector 65">
              <a:extLst>
                <a:ext uri="{FF2B5EF4-FFF2-40B4-BE49-F238E27FC236}">
                  <a16:creationId xmlns:a16="http://schemas.microsoft.com/office/drawing/2014/main" id="{47B461A3-BAC7-EC0F-74AE-C8C04F2FCB48}"/>
                </a:ext>
              </a:extLst>
            </p:cNvPr>
            <p:cNvCxnSpPr>
              <a:stCxn id="26" idx="1"/>
              <a:endCxn id="17" idx="6"/>
            </p:cNvCxnSpPr>
            <p:nvPr/>
          </p:nvCxnSpPr>
          <p:spPr>
            <a:xfrm flipH="1" flipV="1">
              <a:off x="7396376" y="2015625"/>
              <a:ext cx="215641" cy="138417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6" name="Straight Connector 66">
              <a:extLst>
                <a:ext uri="{FF2B5EF4-FFF2-40B4-BE49-F238E27FC236}">
                  <a16:creationId xmlns:a16="http://schemas.microsoft.com/office/drawing/2014/main" id="{B7037CD3-BF96-75A8-D9E9-EE717417448C}"/>
                </a:ext>
              </a:extLst>
            </p:cNvPr>
            <p:cNvCxnSpPr>
              <a:stCxn id="17" idx="7"/>
              <a:endCxn id="30" idx="2"/>
            </p:cNvCxnSpPr>
            <p:nvPr/>
          </p:nvCxnSpPr>
          <p:spPr>
            <a:xfrm flipV="1">
              <a:off x="7380953" y="1815939"/>
              <a:ext cx="338173" cy="162453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7" name="Straight Connector 67">
              <a:extLst>
                <a:ext uri="{FF2B5EF4-FFF2-40B4-BE49-F238E27FC236}">
                  <a16:creationId xmlns:a16="http://schemas.microsoft.com/office/drawing/2014/main" id="{FA45F0E3-674E-B3C4-2286-0244A4BC53DD}"/>
                </a:ext>
              </a:extLst>
            </p:cNvPr>
            <p:cNvCxnSpPr>
              <a:stCxn id="26" idx="0"/>
              <a:endCxn id="30" idx="4"/>
            </p:cNvCxnSpPr>
            <p:nvPr/>
          </p:nvCxnSpPr>
          <p:spPr>
            <a:xfrm flipV="1">
              <a:off x="7649250" y="1868595"/>
              <a:ext cx="122532" cy="270024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8" name="Straight Connector 68">
              <a:extLst>
                <a:ext uri="{FF2B5EF4-FFF2-40B4-BE49-F238E27FC236}">
                  <a16:creationId xmlns:a16="http://schemas.microsoft.com/office/drawing/2014/main" id="{4BE9F5BE-1121-8161-825B-5C181592B153}"/>
                </a:ext>
              </a:extLst>
            </p:cNvPr>
            <p:cNvCxnSpPr>
              <a:stCxn id="27" idx="0"/>
              <a:endCxn id="26" idx="5"/>
            </p:cNvCxnSpPr>
            <p:nvPr/>
          </p:nvCxnSpPr>
          <p:spPr>
            <a:xfrm flipH="1" flipV="1">
              <a:off x="7686483" y="2228508"/>
              <a:ext cx="32644" cy="21237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69" name="Straight Connector 69">
              <a:extLst>
                <a:ext uri="{FF2B5EF4-FFF2-40B4-BE49-F238E27FC236}">
                  <a16:creationId xmlns:a16="http://schemas.microsoft.com/office/drawing/2014/main" id="{C59B2104-3F20-C463-9DF1-7A9920F0BBA9}"/>
                </a:ext>
              </a:extLst>
            </p:cNvPr>
            <p:cNvCxnSpPr>
              <a:stCxn id="26" idx="7"/>
              <a:endCxn id="20" idx="2"/>
            </p:cNvCxnSpPr>
            <p:nvPr/>
          </p:nvCxnSpPr>
          <p:spPr>
            <a:xfrm flipV="1">
              <a:off x="7686483" y="1961277"/>
              <a:ext cx="265541" cy="19276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0" name="Straight Connector 70">
              <a:extLst>
                <a:ext uri="{FF2B5EF4-FFF2-40B4-BE49-F238E27FC236}">
                  <a16:creationId xmlns:a16="http://schemas.microsoft.com/office/drawing/2014/main" id="{72D91823-BA9F-0C3F-5CB4-04C5DE17B4A4}"/>
                </a:ext>
              </a:extLst>
            </p:cNvPr>
            <p:cNvCxnSpPr>
              <a:stCxn id="20" idx="1"/>
              <a:endCxn id="30" idx="6"/>
            </p:cNvCxnSpPr>
            <p:nvPr/>
          </p:nvCxnSpPr>
          <p:spPr>
            <a:xfrm flipH="1" flipV="1">
              <a:off x="7824438" y="1815939"/>
              <a:ext cx="143009" cy="10810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1" name="Straight Connector 71">
              <a:extLst>
                <a:ext uri="{FF2B5EF4-FFF2-40B4-BE49-F238E27FC236}">
                  <a16:creationId xmlns:a16="http://schemas.microsoft.com/office/drawing/2014/main" id="{5C245E93-B1EE-6501-678C-F06766B237A0}"/>
                </a:ext>
              </a:extLst>
            </p:cNvPr>
            <p:cNvCxnSpPr>
              <a:stCxn id="30" idx="7"/>
              <a:endCxn id="21" idx="3"/>
            </p:cNvCxnSpPr>
            <p:nvPr/>
          </p:nvCxnSpPr>
          <p:spPr>
            <a:xfrm flipV="1">
              <a:off x="7809015" y="1621884"/>
              <a:ext cx="117121" cy="156822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2" name="Straight Connector 72">
              <a:extLst>
                <a:ext uri="{FF2B5EF4-FFF2-40B4-BE49-F238E27FC236}">
                  <a16:creationId xmlns:a16="http://schemas.microsoft.com/office/drawing/2014/main" id="{AE96D5A5-C432-6B9E-ED31-1FB567726E9F}"/>
                </a:ext>
              </a:extLst>
            </p:cNvPr>
            <p:cNvCxnSpPr>
              <a:stCxn id="30" idx="1"/>
              <a:endCxn id="29" idx="4"/>
            </p:cNvCxnSpPr>
            <p:nvPr/>
          </p:nvCxnSpPr>
          <p:spPr>
            <a:xfrm flipH="1" flipV="1">
              <a:off x="7634066" y="1560800"/>
              <a:ext cx="100483" cy="217906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3" name="Straight Connector 73">
              <a:extLst>
                <a:ext uri="{FF2B5EF4-FFF2-40B4-BE49-F238E27FC236}">
                  <a16:creationId xmlns:a16="http://schemas.microsoft.com/office/drawing/2014/main" id="{234D1776-6CCC-12CD-31A1-CBA6C0D4BC59}"/>
                </a:ext>
              </a:extLst>
            </p:cNvPr>
            <p:cNvCxnSpPr>
              <a:stCxn id="16" idx="7"/>
              <a:endCxn id="29" idx="2"/>
            </p:cNvCxnSpPr>
            <p:nvPr/>
          </p:nvCxnSpPr>
          <p:spPr>
            <a:xfrm flipV="1">
              <a:off x="7412466" y="1437223"/>
              <a:ext cx="98022" cy="57685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4" name="Straight Connector 74">
              <a:extLst>
                <a:ext uri="{FF2B5EF4-FFF2-40B4-BE49-F238E27FC236}">
                  <a16:creationId xmlns:a16="http://schemas.microsoft.com/office/drawing/2014/main" id="{EF619FAB-8340-ED08-BAD8-9BFF95772B86}"/>
                </a:ext>
              </a:extLst>
            </p:cNvPr>
            <p:cNvCxnSpPr>
              <a:stCxn id="29" idx="1"/>
              <a:endCxn id="15" idx="5"/>
            </p:cNvCxnSpPr>
            <p:nvPr/>
          </p:nvCxnSpPr>
          <p:spPr>
            <a:xfrm flipH="1" flipV="1">
              <a:off x="7412466" y="1189941"/>
              <a:ext cx="134217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5" name="Straight Connector 75">
              <a:extLst>
                <a:ext uri="{FF2B5EF4-FFF2-40B4-BE49-F238E27FC236}">
                  <a16:creationId xmlns:a16="http://schemas.microsoft.com/office/drawing/2014/main" id="{36835975-CDC2-E3E6-6682-1BF557613952}"/>
                </a:ext>
              </a:extLst>
            </p:cNvPr>
            <p:cNvCxnSpPr>
              <a:stCxn id="29" idx="0"/>
              <a:endCxn id="19" idx="4"/>
            </p:cNvCxnSpPr>
            <p:nvPr/>
          </p:nvCxnSpPr>
          <p:spPr>
            <a:xfrm flipV="1">
              <a:off x="7634066" y="1163484"/>
              <a:ext cx="32405" cy="150161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6" name="Straight Connector 76">
              <a:extLst>
                <a:ext uri="{FF2B5EF4-FFF2-40B4-BE49-F238E27FC236}">
                  <a16:creationId xmlns:a16="http://schemas.microsoft.com/office/drawing/2014/main" id="{1C983729-AD46-5D8F-3BED-FE455D4289D7}"/>
                </a:ext>
              </a:extLst>
            </p:cNvPr>
            <p:cNvCxnSpPr>
              <a:stCxn id="29" idx="7"/>
              <a:endCxn id="18" idx="3"/>
            </p:cNvCxnSpPr>
            <p:nvPr/>
          </p:nvCxnSpPr>
          <p:spPr>
            <a:xfrm flipV="1">
              <a:off x="7721448" y="1189941"/>
              <a:ext cx="199028" cy="159899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cxnSp>
          <p:nvCxnSpPr>
            <p:cNvPr id="77" name="Straight Connector 77">
              <a:extLst>
                <a:ext uri="{FF2B5EF4-FFF2-40B4-BE49-F238E27FC236}">
                  <a16:creationId xmlns:a16="http://schemas.microsoft.com/office/drawing/2014/main" id="{077EB693-98A2-6170-6E85-075124F55784}"/>
                </a:ext>
              </a:extLst>
            </p:cNvPr>
            <p:cNvCxnSpPr>
              <a:stCxn id="29" idx="6"/>
              <a:endCxn id="21" idx="1"/>
            </p:cNvCxnSpPr>
            <p:nvPr/>
          </p:nvCxnSpPr>
          <p:spPr>
            <a:xfrm>
              <a:off x="7757643" y="1437223"/>
              <a:ext cx="168493" cy="64368"/>
            </a:xfrm>
            <a:prstGeom prst="line">
              <a:avLst/>
            </a:prstGeom>
            <a:grpFill/>
            <a:ln w="3175" cap="flat" cmpd="sng" algn="ctr">
              <a:solidFill>
                <a:srgbClr val="000000">
                  <a:lumMod val="65000"/>
                  <a:lumOff val="35000"/>
                </a:srgbClr>
              </a:solidFill>
              <a:prstDash val="dashDot"/>
              <a:miter lim="800000"/>
            </a:ln>
            <a:effectLst/>
          </p:spPr>
        </p:cxnSp>
        <p:sp>
          <p:nvSpPr>
            <p:cNvPr id="78" name="Oval 78">
              <a:extLst>
                <a:ext uri="{FF2B5EF4-FFF2-40B4-BE49-F238E27FC236}">
                  <a16:creationId xmlns:a16="http://schemas.microsoft.com/office/drawing/2014/main" id="{FE286287-1199-F44A-B650-1F534C4B301A}"/>
                </a:ext>
              </a:extLst>
            </p:cNvPr>
            <p:cNvSpPr/>
            <p:nvPr/>
          </p:nvSpPr>
          <p:spPr>
            <a:xfrm>
              <a:off x="7551064" y="4701628"/>
              <a:ext cx="260282" cy="8628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等线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79" name="Freeform 13">
            <a:extLst>
              <a:ext uri="{FF2B5EF4-FFF2-40B4-BE49-F238E27FC236}">
                <a16:creationId xmlns:a16="http://schemas.microsoft.com/office/drawing/2014/main" id="{F9083890-5647-D680-B234-8EDC2FBED2CA}"/>
              </a:ext>
            </a:extLst>
          </p:cNvPr>
          <p:cNvSpPr>
            <a:spLocks noEditPoints="1"/>
          </p:cNvSpPr>
          <p:nvPr/>
        </p:nvSpPr>
        <p:spPr bwMode="auto">
          <a:xfrm>
            <a:off x="3168740" y="3822040"/>
            <a:ext cx="4886699" cy="1225106"/>
          </a:xfrm>
          <a:custGeom>
            <a:avLst/>
            <a:gdLst>
              <a:gd name="T0" fmla="*/ 229 w 695"/>
              <a:gd name="T1" fmla="*/ 157 h 174"/>
              <a:gd name="T2" fmla="*/ 338 w 695"/>
              <a:gd name="T3" fmla="*/ 173 h 174"/>
              <a:gd name="T4" fmla="*/ 395 w 695"/>
              <a:gd name="T5" fmla="*/ 157 h 174"/>
              <a:gd name="T6" fmla="*/ 273 w 695"/>
              <a:gd name="T7" fmla="*/ 86 h 174"/>
              <a:gd name="T8" fmla="*/ 273 w 695"/>
              <a:gd name="T9" fmla="*/ 72 h 174"/>
              <a:gd name="T10" fmla="*/ 355 w 695"/>
              <a:gd name="T11" fmla="*/ 82 h 174"/>
              <a:gd name="T12" fmla="*/ 493 w 695"/>
              <a:gd name="T13" fmla="*/ 99 h 174"/>
              <a:gd name="T14" fmla="*/ 563 w 695"/>
              <a:gd name="T15" fmla="*/ 86 h 174"/>
              <a:gd name="T16" fmla="*/ 534 w 695"/>
              <a:gd name="T17" fmla="*/ 47 h 174"/>
              <a:gd name="T18" fmla="*/ 569 w 695"/>
              <a:gd name="T19" fmla="*/ 32 h 174"/>
              <a:gd name="T20" fmla="*/ 656 w 695"/>
              <a:gd name="T21" fmla="*/ 39 h 174"/>
              <a:gd name="T22" fmla="*/ 653 w 695"/>
              <a:gd name="T23" fmla="*/ 8 h 174"/>
              <a:gd name="T24" fmla="*/ 656 w 695"/>
              <a:gd name="T25" fmla="*/ 4 h 174"/>
              <a:gd name="T26" fmla="*/ 677 w 695"/>
              <a:gd name="T27" fmla="*/ 3 h 174"/>
              <a:gd name="T28" fmla="*/ 689 w 695"/>
              <a:gd name="T29" fmla="*/ 2 h 174"/>
              <a:gd name="T30" fmla="*/ 656 w 695"/>
              <a:gd name="T31" fmla="*/ 1 h 174"/>
              <a:gd name="T32" fmla="*/ 645 w 695"/>
              <a:gd name="T33" fmla="*/ 8 h 174"/>
              <a:gd name="T34" fmla="*/ 652 w 695"/>
              <a:gd name="T35" fmla="*/ 28 h 174"/>
              <a:gd name="T36" fmla="*/ 633 w 695"/>
              <a:gd name="T37" fmla="*/ 32 h 174"/>
              <a:gd name="T38" fmla="*/ 631 w 695"/>
              <a:gd name="T39" fmla="*/ 31 h 174"/>
              <a:gd name="T40" fmla="*/ 623 w 695"/>
              <a:gd name="T41" fmla="*/ 29 h 174"/>
              <a:gd name="T42" fmla="*/ 588 w 695"/>
              <a:gd name="T43" fmla="*/ 27 h 174"/>
              <a:gd name="T44" fmla="*/ 573 w 695"/>
              <a:gd name="T45" fmla="*/ 24 h 174"/>
              <a:gd name="T46" fmla="*/ 562 w 695"/>
              <a:gd name="T47" fmla="*/ 22 h 174"/>
              <a:gd name="T48" fmla="*/ 532 w 695"/>
              <a:gd name="T49" fmla="*/ 21 h 174"/>
              <a:gd name="T50" fmla="*/ 498 w 695"/>
              <a:gd name="T51" fmla="*/ 36 h 174"/>
              <a:gd name="T52" fmla="*/ 500 w 695"/>
              <a:gd name="T53" fmla="*/ 43 h 174"/>
              <a:gd name="T54" fmla="*/ 516 w 695"/>
              <a:gd name="T55" fmla="*/ 47 h 174"/>
              <a:gd name="T56" fmla="*/ 509 w 695"/>
              <a:gd name="T57" fmla="*/ 51 h 174"/>
              <a:gd name="T58" fmla="*/ 529 w 695"/>
              <a:gd name="T59" fmla="*/ 74 h 174"/>
              <a:gd name="T60" fmla="*/ 535 w 695"/>
              <a:gd name="T61" fmla="*/ 83 h 174"/>
              <a:gd name="T62" fmla="*/ 515 w 695"/>
              <a:gd name="T63" fmla="*/ 91 h 174"/>
              <a:gd name="T64" fmla="*/ 466 w 695"/>
              <a:gd name="T65" fmla="*/ 86 h 174"/>
              <a:gd name="T66" fmla="*/ 444 w 695"/>
              <a:gd name="T67" fmla="*/ 84 h 174"/>
              <a:gd name="T68" fmla="*/ 435 w 695"/>
              <a:gd name="T69" fmla="*/ 82 h 174"/>
              <a:gd name="T70" fmla="*/ 418 w 695"/>
              <a:gd name="T71" fmla="*/ 82 h 174"/>
              <a:gd name="T72" fmla="*/ 383 w 695"/>
              <a:gd name="T73" fmla="*/ 77 h 174"/>
              <a:gd name="T74" fmla="*/ 346 w 695"/>
              <a:gd name="T75" fmla="*/ 71 h 174"/>
              <a:gd name="T76" fmla="*/ 307 w 695"/>
              <a:gd name="T77" fmla="*/ 68 h 174"/>
              <a:gd name="T78" fmla="*/ 240 w 695"/>
              <a:gd name="T79" fmla="*/ 69 h 174"/>
              <a:gd name="T80" fmla="*/ 241 w 695"/>
              <a:gd name="T81" fmla="*/ 78 h 174"/>
              <a:gd name="T82" fmla="*/ 247 w 695"/>
              <a:gd name="T83" fmla="*/ 84 h 174"/>
              <a:gd name="T84" fmla="*/ 245 w 695"/>
              <a:gd name="T85" fmla="*/ 86 h 174"/>
              <a:gd name="T86" fmla="*/ 269 w 695"/>
              <a:gd name="T87" fmla="*/ 98 h 174"/>
              <a:gd name="T88" fmla="*/ 293 w 695"/>
              <a:gd name="T89" fmla="*/ 111 h 174"/>
              <a:gd name="T90" fmla="*/ 308 w 695"/>
              <a:gd name="T91" fmla="*/ 118 h 174"/>
              <a:gd name="T92" fmla="*/ 332 w 695"/>
              <a:gd name="T93" fmla="*/ 128 h 174"/>
              <a:gd name="T94" fmla="*/ 352 w 695"/>
              <a:gd name="T95" fmla="*/ 144 h 174"/>
              <a:gd name="T96" fmla="*/ 371 w 695"/>
              <a:gd name="T97" fmla="*/ 156 h 174"/>
              <a:gd name="T98" fmla="*/ 370 w 695"/>
              <a:gd name="T99" fmla="*/ 167 h 174"/>
              <a:gd name="T100" fmla="*/ 281 w 695"/>
              <a:gd name="T101" fmla="*/ 157 h 174"/>
              <a:gd name="T102" fmla="*/ 249 w 695"/>
              <a:gd name="T103" fmla="*/ 152 h 174"/>
              <a:gd name="T104" fmla="*/ 160 w 695"/>
              <a:gd name="T105" fmla="*/ 140 h 174"/>
              <a:gd name="T106" fmla="*/ 79 w 695"/>
              <a:gd name="T107" fmla="*/ 123 h 174"/>
              <a:gd name="T108" fmla="*/ 656 w 695"/>
              <a:gd name="T109" fmla="*/ 33 h 174"/>
              <a:gd name="T110" fmla="*/ 648 w 695"/>
              <a:gd name="T111" fmla="*/ 5 h 174"/>
              <a:gd name="T112" fmla="*/ 655 w 695"/>
              <a:gd name="T113" fmla="*/ 33 h 174"/>
              <a:gd name="T114" fmla="*/ 648 w 695"/>
              <a:gd name="T115" fmla="*/ 37 h 174"/>
              <a:gd name="T116" fmla="*/ 535 w 695"/>
              <a:gd name="T117" fmla="*/ 92 h 1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95" h="174">
                <a:moveTo>
                  <a:pt x="78" y="130"/>
                </a:moveTo>
                <a:cubicBezTo>
                  <a:pt x="88" y="132"/>
                  <a:pt x="101" y="134"/>
                  <a:pt x="109" y="136"/>
                </a:cubicBezTo>
                <a:cubicBezTo>
                  <a:pt x="147" y="143"/>
                  <a:pt x="179" y="151"/>
                  <a:pt x="220" y="157"/>
                </a:cubicBezTo>
                <a:cubicBezTo>
                  <a:pt x="219" y="157"/>
                  <a:pt x="222" y="157"/>
                  <a:pt x="225" y="157"/>
                </a:cubicBezTo>
                <a:cubicBezTo>
                  <a:pt x="224" y="157"/>
                  <a:pt x="224" y="157"/>
                  <a:pt x="224" y="157"/>
                </a:cubicBezTo>
                <a:cubicBezTo>
                  <a:pt x="229" y="157"/>
                  <a:pt x="229" y="157"/>
                  <a:pt x="229" y="157"/>
                </a:cubicBezTo>
                <a:cubicBezTo>
                  <a:pt x="232" y="157"/>
                  <a:pt x="229" y="158"/>
                  <a:pt x="226" y="158"/>
                </a:cubicBezTo>
                <a:cubicBezTo>
                  <a:pt x="242" y="160"/>
                  <a:pt x="257" y="162"/>
                  <a:pt x="272" y="165"/>
                </a:cubicBezTo>
                <a:cubicBezTo>
                  <a:pt x="275" y="164"/>
                  <a:pt x="280" y="166"/>
                  <a:pt x="283" y="165"/>
                </a:cubicBezTo>
                <a:cubicBezTo>
                  <a:pt x="283" y="166"/>
                  <a:pt x="283" y="166"/>
                  <a:pt x="282" y="166"/>
                </a:cubicBezTo>
                <a:cubicBezTo>
                  <a:pt x="294" y="167"/>
                  <a:pt x="295" y="167"/>
                  <a:pt x="303" y="169"/>
                </a:cubicBezTo>
                <a:cubicBezTo>
                  <a:pt x="314" y="171"/>
                  <a:pt x="325" y="172"/>
                  <a:pt x="338" y="173"/>
                </a:cubicBezTo>
                <a:cubicBezTo>
                  <a:pt x="346" y="174"/>
                  <a:pt x="351" y="174"/>
                  <a:pt x="366" y="173"/>
                </a:cubicBezTo>
                <a:cubicBezTo>
                  <a:pt x="367" y="173"/>
                  <a:pt x="372" y="173"/>
                  <a:pt x="375" y="172"/>
                </a:cubicBezTo>
                <a:cubicBezTo>
                  <a:pt x="379" y="171"/>
                  <a:pt x="379" y="171"/>
                  <a:pt x="379" y="171"/>
                </a:cubicBezTo>
                <a:cubicBezTo>
                  <a:pt x="396" y="166"/>
                  <a:pt x="387" y="169"/>
                  <a:pt x="391" y="167"/>
                </a:cubicBezTo>
                <a:cubicBezTo>
                  <a:pt x="398" y="163"/>
                  <a:pt x="396" y="163"/>
                  <a:pt x="397" y="161"/>
                </a:cubicBezTo>
                <a:cubicBezTo>
                  <a:pt x="397" y="160"/>
                  <a:pt x="396" y="158"/>
                  <a:pt x="395" y="157"/>
                </a:cubicBezTo>
                <a:cubicBezTo>
                  <a:pt x="389" y="149"/>
                  <a:pt x="378" y="143"/>
                  <a:pt x="368" y="136"/>
                </a:cubicBezTo>
                <a:cubicBezTo>
                  <a:pt x="347" y="123"/>
                  <a:pt x="322" y="111"/>
                  <a:pt x="300" y="97"/>
                </a:cubicBezTo>
                <a:cubicBezTo>
                  <a:pt x="292" y="96"/>
                  <a:pt x="289" y="93"/>
                  <a:pt x="282" y="92"/>
                </a:cubicBezTo>
                <a:cubicBezTo>
                  <a:pt x="283" y="91"/>
                  <a:pt x="283" y="91"/>
                  <a:pt x="283" y="91"/>
                </a:cubicBezTo>
                <a:cubicBezTo>
                  <a:pt x="278" y="90"/>
                  <a:pt x="279" y="89"/>
                  <a:pt x="277" y="86"/>
                </a:cubicBezTo>
                <a:cubicBezTo>
                  <a:pt x="276" y="86"/>
                  <a:pt x="275" y="85"/>
                  <a:pt x="273" y="86"/>
                </a:cubicBezTo>
                <a:cubicBezTo>
                  <a:pt x="270" y="85"/>
                  <a:pt x="274" y="83"/>
                  <a:pt x="271" y="82"/>
                </a:cubicBezTo>
                <a:cubicBezTo>
                  <a:pt x="272" y="82"/>
                  <a:pt x="270" y="83"/>
                  <a:pt x="270" y="82"/>
                </a:cubicBezTo>
                <a:cubicBezTo>
                  <a:pt x="262" y="79"/>
                  <a:pt x="272" y="82"/>
                  <a:pt x="269" y="77"/>
                </a:cubicBezTo>
                <a:cubicBezTo>
                  <a:pt x="267" y="76"/>
                  <a:pt x="264" y="74"/>
                  <a:pt x="262" y="72"/>
                </a:cubicBezTo>
                <a:cubicBezTo>
                  <a:pt x="265" y="72"/>
                  <a:pt x="269" y="72"/>
                  <a:pt x="272" y="73"/>
                </a:cubicBezTo>
                <a:cubicBezTo>
                  <a:pt x="270" y="73"/>
                  <a:pt x="271" y="72"/>
                  <a:pt x="273" y="72"/>
                </a:cubicBezTo>
                <a:cubicBezTo>
                  <a:pt x="273" y="74"/>
                  <a:pt x="281" y="72"/>
                  <a:pt x="284" y="73"/>
                </a:cubicBezTo>
                <a:cubicBezTo>
                  <a:pt x="283" y="73"/>
                  <a:pt x="281" y="73"/>
                  <a:pt x="280" y="73"/>
                </a:cubicBezTo>
                <a:cubicBezTo>
                  <a:pt x="288" y="75"/>
                  <a:pt x="297" y="75"/>
                  <a:pt x="304" y="76"/>
                </a:cubicBezTo>
                <a:cubicBezTo>
                  <a:pt x="314" y="76"/>
                  <a:pt x="320" y="79"/>
                  <a:pt x="327" y="78"/>
                </a:cubicBezTo>
                <a:cubicBezTo>
                  <a:pt x="325" y="79"/>
                  <a:pt x="330" y="79"/>
                  <a:pt x="331" y="80"/>
                </a:cubicBezTo>
                <a:cubicBezTo>
                  <a:pt x="341" y="79"/>
                  <a:pt x="345" y="82"/>
                  <a:pt x="355" y="82"/>
                </a:cubicBezTo>
                <a:cubicBezTo>
                  <a:pt x="354" y="82"/>
                  <a:pt x="354" y="82"/>
                  <a:pt x="354" y="82"/>
                </a:cubicBezTo>
                <a:cubicBezTo>
                  <a:pt x="376" y="85"/>
                  <a:pt x="398" y="88"/>
                  <a:pt x="422" y="90"/>
                </a:cubicBezTo>
                <a:cubicBezTo>
                  <a:pt x="436" y="92"/>
                  <a:pt x="446" y="95"/>
                  <a:pt x="463" y="96"/>
                </a:cubicBezTo>
                <a:cubicBezTo>
                  <a:pt x="466" y="96"/>
                  <a:pt x="464" y="96"/>
                  <a:pt x="467" y="96"/>
                </a:cubicBezTo>
                <a:cubicBezTo>
                  <a:pt x="470" y="96"/>
                  <a:pt x="466" y="96"/>
                  <a:pt x="467" y="96"/>
                </a:cubicBezTo>
                <a:cubicBezTo>
                  <a:pt x="475" y="97"/>
                  <a:pt x="483" y="98"/>
                  <a:pt x="493" y="99"/>
                </a:cubicBezTo>
                <a:cubicBezTo>
                  <a:pt x="494" y="99"/>
                  <a:pt x="497" y="99"/>
                  <a:pt x="497" y="99"/>
                </a:cubicBezTo>
                <a:cubicBezTo>
                  <a:pt x="501" y="100"/>
                  <a:pt x="508" y="100"/>
                  <a:pt x="516" y="100"/>
                </a:cubicBezTo>
                <a:cubicBezTo>
                  <a:pt x="520" y="100"/>
                  <a:pt x="524" y="100"/>
                  <a:pt x="530" y="100"/>
                </a:cubicBezTo>
                <a:cubicBezTo>
                  <a:pt x="534" y="101"/>
                  <a:pt x="558" y="94"/>
                  <a:pt x="557" y="93"/>
                </a:cubicBezTo>
                <a:cubicBezTo>
                  <a:pt x="549" y="96"/>
                  <a:pt x="562" y="89"/>
                  <a:pt x="560" y="87"/>
                </a:cubicBezTo>
                <a:cubicBezTo>
                  <a:pt x="561" y="86"/>
                  <a:pt x="562" y="86"/>
                  <a:pt x="563" y="86"/>
                </a:cubicBezTo>
                <a:cubicBezTo>
                  <a:pt x="564" y="83"/>
                  <a:pt x="563" y="81"/>
                  <a:pt x="563" y="77"/>
                </a:cubicBezTo>
                <a:cubicBezTo>
                  <a:pt x="562" y="76"/>
                  <a:pt x="559" y="76"/>
                  <a:pt x="559" y="74"/>
                </a:cubicBezTo>
                <a:cubicBezTo>
                  <a:pt x="561" y="72"/>
                  <a:pt x="557" y="70"/>
                  <a:pt x="557" y="68"/>
                </a:cubicBezTo>
                <a:cubicBezTo>
                  <a:pt x="554" y="69"/>
                  <a:pt x="551" y="68"/>
                  <a:pt x="550" y="66"/>
                </a:cubicBezTo>
                <a:cubicBezTo>
                  <a:pt x="554" y="65"/>
                  <a:pt x="554" y="65"/>
                  <a:pt x="554" y="65"/>
                </a:cubicBezTo>
                <a:cubicBezTo>
                  <a:pt x="548" y="61"/>
                  <a:pt x="545" y="52"/>
                  <a:pt x="534" y="47"/>
                </a:cubicBezTo>
                <a:cubicBezTo>
                  <a:pt x="536" y="46"/>
                  <a:pt x="536" y="46"/>
                  <a:pt x="536" y="46"/>
                </a:cubicBezTo>
                <a:cubicBezTo>
                  <a:pt x="528" y="41"/>
                  <a:pt x="524" y="34"/>
                  <a:pt x="521" y="29"/>
                </a:cubicBezTo>
                <a:cubicBezTo>
                  <a:pt x="521" y="29"/>
                  <a:pt x="520" y="30"/>
                  <a:pt x="527" y="30"/>
                </a:cubicBezTo>
                <a:cubicBezTo>
                  <a:pt x="534" y="29"/>
                  <a:pt x="537" y="29"/>
                  <a:pt x="543" y="29"/>
                </a:cubicBezTo>
                <a:cubicBezTo>
                  <a:pt x="546" y="29"/>
                  <a:pt x="546" y="30"/>
                  <a:pt x="547" y="30"/>
                </a:cubicBezTo>
                <a:cubicBezTo>
                  <a:pt x="555" y="31"/>
                  <a:pt x="560" y="33"/>
                  <a:pt x="569" y="32"/>
                </a:cubicBezTo>
                <a:cubicBezTo>
                  <a:pt x="568" y="33"/>
                  <a:pt x="568" y="33"/>
                  <a:pt x="568" y="33"/>
                </a:cubicBezTo>
                <a:cubicBezTo>
                  <a:pt x="575" y="33"/>
                  <a:pt x="586" y="34"/>
                  <a:pt x="592" y="35"/>
                </a:cubicBezTo>
                <a:cubicBezTo>
                  <a:pt x="595" y="35"/>
                  <a:pt x="603" y="36"/>
                  <a:pt x="601" y="35"/>
                </a:cubicBezTo>
                <a:cubicBezTo>
                  <a:pt x="604" y="35"/>
                  <a:pt x="600" y="36"/>
                  <a:pt x="605" y="36"/>
                </a:cubicBezTo>
                <a:cubicBezTo>
                  <a:pt x="600" y="36"/>
                  <a:pt x="600" y="36"/>
                  <a:pt x="600" y="36"/>
                </a:cubicBezTo>
                <a:cubicBezTo>
                  <a:pt x="618" y="38"/>
                  <a:pt x="625" y="42"/>
                  <a:pt x="656" y="39"/>
                </a:cubicBezTo>
                <a:cubicBezTo>
                  <a:pt x="672" y="35"/>
                  <a:pt x="667" y="30"/>
                  <a:pt x="667" y="26"/>
                </a:cubicBezTo>
                <a:cubicBezTo>
                  <a:pt x="665" y="25"/>
                  <a:pt x="664" y="21"/>
                  <a:pt x="659" y="21"/>
                </a:cubicBezTo>
                <a:cubicBezTo>
                  <a:pt x="661" y="20"/>
                  <a:pt x="661" y="20"/>
                  <a:pt x="661" y="20"/>
                </a:cubicBezTo>
                <a:cubicBezTo>
                  <a:pt x="659" y="18"/>
                  <a:pt x="657" y="14"/>
                  <a:pt x="655" y="11"/>
                </a:cubicBezTo>
                <a:cubicBezTo>
                  <a:pt x="655" y="9"/>
                  <a:pt x="653" y="10"/>
                  <a:pt x="651" y="8"/>
                </a:cubicBezTo>
                <a:cubicBezTo>
                  <a:pt x="653" y="8"/>
                  <a:pt x="653" y="8"/>
                  <a:pt x="653" y="8"/>
                </a:cubicBezTo>
                <a:cubicBezTo>
                  <a:pt x="651" y="6"/>
                  <a:pt x="649" y="6"/>
                  <a:pt x="647" y="6"/>
                </a:cubicBezTo>
                <a:cubicBezTo>
                  <a:pt x="648" y="5"/>
                  <a:pt x="648" y="5"/>
                  <a:pt x="648" y="5"/>
                </a:cubicBezTo>
                <a:cubicBezTo>
                  <a:pt x="649" y="5"/>
                  <a:pt x="650" y="4"/>
                  <a:pt x="651" y="4"/>
                </a:cubicBezTo>
                <a:cubicBezTo>
                  <a:pt x="652" y="5"/>
                  <a:pt x="653" y="5"/>
                  <a:pt x="654" y="5"/>
                </a:cubicBezTo>
                <a:cubicBezTo>
                  <a:pt x="653" y="5"/>
                  <a:pt x="654" y="5"/>
                  <a:pt x="654" y="4"/>
                </a:cubicBezTo>
                <a:cubicBezTo>
                  <a:pt x="655" y="4"/>
                  <a:pt x="655" y="4"/>
                  <a:pt x="656" y="4"/>
                </a:cubicBezTo>
                <a:cubicBezTo>
                  <a:pt x="662" y="4"/>
                  <a:pt x="666" y="4"/>
                  <a:pt x="668" y="3"/>
                </a:cubicBezTo>
                <a:cubicBezTo>
                  <a:pt x="666" y="4"/>
                  <a:pt x="671" y="4"/>
                  <a:pt x="667" y="4"/>
                </a:cubicBezTo>
                <a:cubicBezTo>
                  <a:pt x="671" y="4"/>
                  <a:pt x="674" y="4"/>
                  <a:pt x="677" y="4"/>
                </a:cubicBezTo>
                <a:cubicBezTo>
                  <a:pt x="676" y="4"/>
                  <a:pt x="675" y="4"/>
                  <a:pt x="674" y="4"/>
                </a:cubicBezTo>
                <a:cubicBezTo>
                  <a:pt x="678" y="3"/>
                  <a:pt x="682" y="3"/>
                  <a:pt x="682" y="3"/>
                </a:cubicBezTo>
                <a:cubicBezTo>
                  <a:pt x="680" y="3"/>
                  <a:pt x="679" y="3"/>
                  <a:pt x="677" y="3"/>
                </a:cubicBezTo>
                <a:cubicBezTo>
                  <a:pt x="679" y="2"/>
                  <a:pt x="687" y="2"/>
                  <a:pt x="687" y="3"/>
                </a:cubicBezTo>
                <a:cubicBezTo>
                  <a:pt x="687" y="4"/>
                  <a:pt x="681" y="4"/>
                  <a:pt x="683" y="4"/>
                </a:cubicBezTo>
                <a:cubicBezTo>
                  <a:pt x="695" y="4"/>
                  <a:pt x="695" y="4"/>
                  <a:pt x="695" y="4"/>
                </a:cubicBezTo>
                <a:cubicBezTo>
                  <a:pt x="692" y="4"/>
                  <a:pt x="691" y="3"/>
                  <a:pt x="693" y="3"/>
                </a:cubicBezTo>
                <a:cubicBezTo>
                  <a:pt x="688" y="3"/>
                  <a:pt x="688" y="3"/>
                  <a:pt x="688" y="3"/>
                </a:cubicBezTo>
                <a:cubicBezTo>
                  <a:pt x="689" y="2"/>
                  <a:pt x="689" y="2"/>
                  <a:pt x="689" y="2"/>
                </a:cubicBezTo>
                <a:cubicBezTo>
                  <a:pt x="682" y="2"/>
                  <a:pt x="677" y="1"/>
                  <a:pt x="668" y="1"/>
                </a:cubicBezTo>
                <a:cubicBezTo>
                  <a:pt x="670" y="2"/>
                  <a:pt x="670" y="2"/>
                  <a:pt x="670" y="2"/>
                </a:cubicBezTo>
                <a:cubicBezTo>
                  <a:pt x="665" y="2"/>
                  <a:pt x="659" y="3"/>
                  <a:pt x="655" y="3"/>
                </a:cubicBezTo>
                <a:cubicBezTo>
                  <a:pt x="658" y="2"/>
                  <a:pt x="656" y="2"/>
                  <a:pt x="657" y="2"/>
                </a:cubicBezTo>
                <a:cubicBezTo>
                  <a:pt x="655" y="2"/>
                  <a:pt x="654" y="2"/>
                  <a:pt x="652" y="2"/>
                </a:cubicBezTo>
                <a:cubicBezTo>
                  <a:pt x="656" y="1"/>
                  <a:pt x="656" y="1"/>
                  <a:pt x="656" y="1"/>
                </a:cubicBezTo>
                <a:cubicBezTo>
                  <a:pt x="655" y="1"/>
                  <a:pt x="654" y="2"/>
                  <a:pt x="652" y="2"/>
                </a:cubicBezTo>
                <a:cubicBezTo>
                  <a:pt x="649" y="3"/>
                  <a:pt x="655" y="0"/>
                  <a:pt x="645" y="4"/>
                </a:cubicBezTo>
                <a:cubicBezTo>
                  <a:pt x="644" y="4"/>
                  <a:pt x="644" y="4"/>
                  <a:pt x="644" y="4"/>
                </a:cubicBezTo>
                <a:cubicBezTo>
                  <a:pt x="644" y="6"/>
                  <a:pt x="643" y="7"/>
                  <a:pt x="643" y="7"/>
                </a:cubicBezTo>
                <a:cubicBezTo>
                  <a:pt x="643" y="7"/>
                  <a:pt x="643" y="7"/>
                  <a:pt x="643" y="7"/>
                </a:cubicBezTo>
                <a:cubicBezTo>
                  <a:pt x="641" y="10"/>
                  <a:pt x="645" y="6"/>
                  <a:pt x="645" y="8"/>
                </a:cubicBezTo>
                <a:cubicBezTo>
                  <a:pt x="644" y="9"/>
                  <a:pt x="641" y="9"/>
                  <a:pt x="640" y="11"/>
                </a:cubicBezTo>
                <a:cubicBezTo>
                  <a:pt x="640" y="13"/>
                  <a:pt x="645" y="16"/>
                  <a:pt x="644" y="19"/>
                </a:cubicBezTo>
                <a:cubicBezTo>
                  <a:pt x="647" y="21"/>
                  <a:pt x="650" y="23"/>
                  <a:pt x="653" y="24"/>
                </a:cubicBezTo>
                <a:cubicBezTo>
                  <a:pt x="654" y="25"/>
                  <a:pt x="649" y="25"/>
                  <a:pt x="652" y="26"/>
                </a:cubicBezTo>
                <a:cubicBezTo>
                  <a:pt x="650" y="26"/>
                  <a:pt x="649" y="26"/>
                  <a:pt x="648" y="27"/>
                </a:cubicBezTo>
                <a:cubicBezTo>
                  <a:pt x="650" y="27"/>
                  <a:pt x="650" y="30"/>
                  <a:pt x="652" y="28"/>
                </a:cubicBezTo>
                <a:cubicBezTo>
                  <a:pt x="653" y="30"/>
                  <a:pt x="654" y="32"/>
                  <a:pt x="653" y="33"/>
                </a:cubicBezTo>
                <a:cubicBezTo>
                  <a:pt x="652" y="33"/>
                  <a:pt x="650" y="33"/>
                  <a:pt x="649" y="33"/>
                </a:cubicBezTo>
                <a:cubicBezTo>
                  <a:pt x="648" y="34"/>
                  <a:pt x="650" y="34"/>
                  <a:pt x="646" y="34"/>
                </a:cubicBezTo>
                <a:cubicBezTo>
                  <a:pt x="638" y="35"/>
                  <a:pt x="640" y="33"/>
                  <a:pt x="639" y="32"/>
                </a:cubicBezTo>
                <a:cubicBezTo>
                  <a:pt x="643" y="32"/>
                  <a:pt x="643" y="32"/>
                  <a:pt x="643" y="32"/>
                </a:cubicBezTo>
                <a:cubicBezTo>
                  <a:pt x="640" y="32"/>
                  <a:pt x="637" y="32"/>
                  <a:pt x="633" y="32"/>
                </a:cubicBezTo>
                <a:cubicBezTo>
                  <a:pt x="635" y="30"/>
                  <a:pt x="640" y="32"/>
                  <a:pt x="643" y="32"/>
                </a:cubicBezTo>
                <a:cubicBezTo>
                  <a:pt x="642" y="30"/>
                  <a:pt x="642" y="30"/>
                  <a:pt x="642" y="30"/>
                </a:cubicBezTo>
                <a:cubicBezTo>
                  <a:pt x="636" y="29"/>
                  <a:pt x="638" y="31"/>
                  <a:pt x="632" y="30"/>
                </a:cubicBezTo>
                <a:cubicBezTo>
                  <a:pt x="634" y="30"/>
                  <a:pt x="634" y="30"/>
                  <a:pt x="634" y="30"/>
                </a:cubicBezTo>
                <a:cubicBezTo>
                  <a:pt x="629" y="29"/>
                  <a:pt x="629" y="29"/>
                  <a:pt x="629" y="29"/>
                </a:cubicBezTo>
                <a:cubicBezTo>
                  <a:pt x="628" y="30"/>
                  <a:pt x="627" y="31"/>
                  <a:pt x="631" y="31"/>
                </a:cubicBezTo>
                <a:cubicBezTo>
                  <a:pt x="626" y="32"/>
                  <a:pt x="627" y="31"/>
                  <a:pt x="621" y="30"/>
                </a:cubicBezTo>
                <a:cubicBezTo>
                  <a:pt x="618" y="31"/>
                  <a:pt x="624" y="31"/>
                  <a:pt x="622" y="31"/>
                </a:cubicBezTo>
                <a:cubicBezTo>
                  <a:pt x="621" y="32"/>
                  <a:pt x="617" y="32"/>
                  <a:pt x="614" y="31"/>
                </a:cubicBezTo>
                <a:cubicBezTo>
                  <a:pt x="609" y="31"/>
                  <a:pt x="614" y="30"/>
                  <a:pt x="613" y="30"/>
                </a:cubicBezTo>
                <a:cubicBezTo>
                  <a:pt x="614" y="30"/>
                  <a:pt x="618" y="30"/>
                  <a:pt x="616" y="30"/>
                </a:cubicBezTo>
                <a:cubicBezTo>
                  <a:pt x="624" y="30"/>
                  <a:pt x="618" y="29"/>
                  <a:pt x="623" y="29"/>
                </a:cubicBezTo>
                <a:cubicBezTo>
                  <a:pt x="619" y="27"/>
                  <a:pt x="617" y="28"/>
                  <a:pt x="615" y="28"/>
                </a:cubicBezTo>
                <a:cubicBezTo>
                  <a:pt x="616" y="29"/>
                  <a:pt x="612" y="29"/>
                  <a:pt x="613" y="29"/>
                </a:cubicBezTo>
                <a:cubicBezTo>
                  <a:pt x="600" y="30"/>
                  <a:pt x="611" y="27"/>
                  <a:pt x="603" y="27"/>
                </a:cubicBezTo>
                <a:cubicBezTo>
                  <a:pt x="602" y="28"/>
                  <a:pt x="589" y="27"/>
                  <a:pt x="591" y="29"/>
                </a:cubicBezTo>
                <a:cubicBezTo>
                  <a:pt x="589" y="29"/>
                  <a:pt x="586" y="29"/>
                  <a:pt x="585" y="29"/>
                </a:cubicBezTo>
                <a:cubicBezTo>
                  <a:pt x="589" y="28"/>
                  <a:pt x="583" y="28"/>
                  <a:pt x="588" y="27"/>
                </a:cubicBezTo>
                <a:cubicBezTo>
                  <a:pt x="586" y="27"/>
                  <a:pt x="586" y="27"/>
                  <a:pt x="586" y="27"/>
                </a:cubicBezTo>
                <a:cubicBezTo>
                  <a:pt x="592" y="27"/>
                  <a:pt x="592" y="27"/>
                  <a:pt x="592" y="27"/>
                </a:cubicBezTo>
                <a:cubicBezTo>
                  <a:pt x="590" y="26"/>
                  <a:pt x="587" y="24"/>
                  <a:pt x="586" y="24"/>
                </a:cubicBezTo>
                <a:cubicBezTo>
                  <a:pt x="581" y="24"/>
                  <a:pt x="586" y="25"/>
                  <a:pt x="580" y="24"/>
                </a:cubicBezTo>
                <a:cubicBezTo>
                  <a:pt x="583" y="24"/>
                  <a:pt x="581" y="23"/>
                  <a:pt x="579" y="23"/>
                </a:cubicBezTo>
                <a:cubicBezTo>
                  <a:pt x="582" y="24"/>
                  <a:pt x="576" y="24"/>
                  <a:pt x="573" y="24"/>
                </a:cubicBezTo>
                <a:cubicBezTo>
                  <a:pt x="569" y="24"/>
                  <a:pt x="567" y="23"/>
                  <a:pt x="568" y="23"/>
                </a:cubicBezTo>
                <a:cubicBezTo>
                  <a:pt x="574" y="22"/>
                  <a:pt x="574" y="22"/>
                  <a:pt x="574" y="22"/>
                </a:cubicBezTo>
                <a:cubicBezTo>
                  <a:pt x="570" y="23"/>
                  <a:pt x="573" y="22"/>
                  <a:pt x="570" y="22"/>
                </a:cubicBezTo>
                <a:cubicBezTo>
                  <a:pt x="568" y="22"/>
                  <a:pt x="564" y="23"/>
                  <a:pt x="562" y="23"/>
                </a:cubicBezTo>
                <a:cubicBezTo>
                  <a:pt x="558" y="23"/>
                  <a:pt x="558" y="22"/>
                  <a:pt x="556" y="22"/>
                </a:cubicBezTo>
                <a:cubicBezTo>
                  <a:pt x="562" y="22"/>
                  <a:pt x="562" y="22"/>
                  <a:pt x="562" y="22"/>
                </a:cubicBezTo>
                <a:cubicBezTo>
                  <a:pt x="556" y="22"/>
                  <a:pt x="564" y="21"/>
                  <a:pt x="556" y="21"/>
                </a:cubicBezTo>
                <a:cubicBezTo>
                  <a:pt x="553" y="21"/>
                  <a:pt x="553" y="21"/>
                  <a:pt x="553" y="21"/>
                </a:cubicBezTo>
                <a:cubicBezTo>
                  <a:pt x="552" y="21"/>
                  <a:pt x="552" y="21"/>
                  <a:pt x="554" y="20"/>
                </a:cubicBezTo>
                <a:cubicBezTo>
                  <a:pt x="552" y="21"/>
                  <a:pt x="548" y="21"/>
                  <a:pt x="546" y="21"/>
                </a:cubicBezTo>
                <a:cubicBezTo>
                  <a:pt x="546" y="20"/>
                  <a:pt x="546" y="20"/>
                  <a:pt x="546" y="20"/>
                </a:cubicBezTo>
                <a:cubicBezTo>
                  <a:pt x="543" y="20"/>
                  <a:pt x="536" y="21"/>
                  <a:pt x="532" y="21"/>
                </a:cubicBezTo>
                <a:cubicBezTo>
                  <a:pt x="534" y="22"/>
                  <a:pt x="538" y="20"/>
                  <a:pt x="543" y="21"/>
                </a:cubicBezTo>
                <a:cubicBezTo>
                  <a:pt x="545" y="22"/>
                  <a:pt x="536" y="22"/>
                  <a:pt x="534" y="22"/>
                </a:cubicBezTo>
                <a:cubicBezTo>
                  <a:pt x="537" y="21"/>
                  <a:pt x="523" y="22"/>
                  <a:pt x="513" y="25"/>
                </a:cubicBezTo>
                <a:cubicBezTo>
                  <a:pt x="507" y="26"/>
                  <a:pt x="500" y="29"/>
                  <a:pt x="500" y="29"/>
                </a:cubicBezTo>
                <a:cubicBezTo>
                  <a:pt x="501" y="30"/>
                  <a:pt x="501" y="30"/>
                  <a:pt x="501" y="30"/>
                </a:cubicBezTo>
                <a:cubicBezTo>
                  <a:pt x="493" y="32"/>
                  <a:pt x="499" y="34"/>
                  <a:pt x="498" y="36"/>
                </a:cubicBezTo>
                <a:cubicBezTo>
                  <a:pt x="496" y="35"/>
                  <a:pt x="494" y="35"/>
                  <a:pt x="494" y="37"/>
                </a:cubicBezTo>
                <a:cubicBezTo>
                  <a:pt x="497" y="35"/>
                  <a:pt x="499" y="38"/>
                  <a:pt x="501" y="37"/>
                </a:cubicBezTo>
                <a:cubicBezTo>
                  <a:pt x="501" y="39"/>
                  <a:pt x="496" y="37"/>
                  <a:pt x="494" y="38"/>
                </a:cubicBezTo>
                <a:cubicBezTo>
                  <a:pt x="497" y="39"/>
                  <a:pt x="494" y="41"/>
                  <a:pt x="498" y="41"/>
                </a:cubicBezTo>
                <a:cubicBezTo>
                  <a:pt x="498" y="40"/>
                  <a:pt x="500" y="41"/>
                  <a:pt x="502" y="41"/>
                </a:cubicBezTo>
                <a:cubicBezTo>
                  <a:pt x="503" y="43"/>
                  <a:pt x="500" y="41"/>
                  <a:pt x="500" y="43"/>
                </a:cubicBezTo>
                <a:cubicBezTo>
                  <a:pt x="501" y="43"/>
                  <a:pt x="504" y="44"/>
                  <a:pt x="504" y="42"/>
                </a:cubicBezTo>
                <a:cubicBezTo>
                  <a:pt x="504" y="43"/>
                  <a:pt x="509" y="44"/>
                  <a:pt x="507" y="45"/>
                </a:cubicBezTo>
                <a:cubicBezTo>
                  <a:pt x="506" y="46"/>
                  <a:pt x="505" y="44"/>
                  <a:pt x="504" y="45"/>
                </a:cubicBezTo>
                <a:cubicBezTo>
                  <a:pt x="505" y="47"/>
                  <a:pt x="510" y="45"/>
                  <a:pt x="513" y="47"/>
                </a:cubicBezTo>
                <a:cubicBezTo>
                  <a:pt x="513" y="45"/>
                  <a:pt x="518" y="45"/>
                  <a:pt x="520" y="46"/>
                </a:cubicBezTo>
                <a:cubicBezTo>
                  <a:pt x="521" y="49"/>
                  <a:pt x="518" y="45"/>
                  <a:pt x="516" y="47"/>
                </a:cubicBezTo>
                <a:cubicBezTo>
                  <a:pt x="517" y="48"/>
                  <a:pt x="517" y="48"/>
                  <a:pt x="517" y="48"/>
                </a:cubicBezTo>
                <a:cubicBezTo>
                  <a:pt x="515" y="50"/>
                  <a:pt x="508" y="46"/>
                  <a:pt x="506" y="48"/>
                </a:cubicBezTo>
                <a:cubicBezTo>
                  <a:pt x="509" y="49"/>
                  <a:pt x="509" y="49"/>
                  <a:pt x="509" y="49"/>
                </a:cubicBezTo>
                <a:cubicBezTo>
                  <a:pt x="507" y="49"/>
                  <a:pt x="505" y="49"/>
                  <a:pt x="504" y="50"/>
                </a:cubicBezTo>
                <a:cubicBezTo>
                  <a:pt x="507" y="50"/>
                  <a:pt x="507" y="52"/>
                  <a:pt x="508" y="52"/>
                </a:cubicBezTo>
                <a:cubicBezTo>
                  <a:pt x="511" y="52"/>
                  <a:pt x="507" y="52"/>
                  <a:pt x="509" y="51"/>
                </a:cubicBezTo>
                <a:cubicBezTo>
                  <a:pt x="510" y="52"/>
                  <a:pt x="514" y="52"/>
                  <a:pt x="515" y="54"/>
                </a:cubicBezTo>
                <a:cubicBezTo>
                  <a:pt x="512" y="53"/>
                  <a:pt x="512" y="55"/>
                  <a:pt x="510" y="55"/>
                </a:cubicBezTo>
                <a:cubicBezTo>
                  <a:pt x="510" y="56"/>
                  <a:pt x="513" y="55"/>
                  <a:pt x="513" y="56"/>
                </a:cubicBezTo>
                <a:cubicBezTo>
                  <a:pt x="512" y="56"/>
                  <a:pt x="512" y="56"/>
                  <a:pt x="512" y="56"/>
                </a:cubicBezTo>
                <a:cubicBezTo>
                  <a:pt x="516" y="61"/>
                  <a:pt x="521" y="66"/>
                  <a:pt x="530" y="69"/>
                </a:cubicBezTo>
                <a:cubicBezTo>
                  <a:pt x="528" y="70"/>
                  <a:pt x="529" y="72"/>
                  <a:pt x="529" y="74"/>
                </a:cubicBezTo>
                <a:cubicBezTo>
                  <a:pt x="529" y="73"/>
                  <a:pt x="531" y="74"/>
                  <a:pt x="532" y="74"/>
                </a:cubicBezTo>
                <a:cubicBezTo>
                  <a:pt x="530" y="76"/>
                  <a:pt x="530" y="76"/>
                  <a:pt x="530" y="76"/>
                </a:cubicBezTo>
                <a:cubicBezTo>
                  <a:pt x="530" y="78"/>
                  <a:pt x="533" y="79"/>
                  <a:pt x="535" y="80"/>
                </a:cubicBezTo>
                <a:cubicBezTo>
                  <a:pt x="535" y="80"/>
                  <a:pt x="534" y="80"/>
                  <a:pt x="534" y="80"/>
                </a:cubicBezTo>
                <a:cubicBezTo>
                  <a:pt x="533" y="82"/>
                  <a:pt x="536" y="81"/>
                  <a:pt x="537" y="82"/>
                </a:cubicBezTo>
                <a:cubicBezTo>
                  <a:pt x="535" y="83"/>
                  <a:pt x="535" y="83"/>
                  <a:pt x="535" y="83"/>
                </a:cubicBezTo>
                <a:cubicBezTo>
                  <a:pt x="537" y="83"/>
                  <a:pt x="537" y="83"/>
                  <a:pt x="537" y="83"/>
                </a:cubicBezTo>
                <a:cubicBezTo>
                  <a:pt x="538" y="84"/>
                  <a:pt x="538" y="86"/>
                  <a:pt x="535" y="86"/>
                </a:cubicBezTo>
                <a:cubicBezTo>
                  <a:pt x="536" y="86"/>
                  <a:pt x="536" y="87"/>
                  <a:pt x="537" y="86"/>
                </a:cubicBezTo>
                <a:cubicBezTo>
                  <a:pt x="536" y="87"/>
                  <a:pt x="535" y="90"/>
                  <a:pt x="535" y="91"/>
                </a:cubicBezTo>
                <a:cubicBezTo>
                  <a:pt x="530" y="91"/>
                  <a:pt x="523" y="91"/>
                  <a:pt x="518" y="91"/>
                </a:cubicBezTo>
                <a:cubicBezTo>
                  <a:pt x="516" y="91"/>
                  <a:pt x="516" y="91"/>
                  <a:pt x="515" y="91"/>
                </a:cubicBezTo>
                <a:cubicBezTo>
                  <a:pt x="510" y="89"/>
                  <a:pt x="499" y="90"/>
                  <a:pt x="493" y="88"/>
                </a:cubicBezTo>
                <a:cubicBezTo>
                  <a:pt x="494" y="89"/>
                  <a:pt x="489" y="90"/>
                  <a:pt x="485" y="90"/>
                </a:cubicBezTo>
                <a:cubicBezTo>
                  <a:pt x="479" y="90"/>
                  <a:pt x="486" y="88"/>
                  <a:pt x="483" y="87"/>
                </a:cubicBezTo>
                <a:cubicBezTo>
                  <a:pt x="480" y="87"/>
                  <a:pt x="476" y="87"/>
                  <a:pt x="475" y="87"/>
                </a:cubicBezTo>
                <a:cubicBezTo>
                  <a:pt x="475" y="87"/>
                  <a:pt x="475" y="87"/>
                  <a:pt x="475" y="87"/>
                </a:cubicBezTo>
                <a:cubicBezTo>
                  <a:pt x="472" y="87"/>
                  <a:pt x="468" y="87"/>
                  <a:pt x="466" y="86"/>
                </a:cubicBezTo>
                <a:cubicBezTo>
                  <a:pt x="466" y="86"/>
                  <a:pt x="466" y="86"/>
                  <a:pt x="466" y="86"/>
                </a:cubicBezTo>
                <a:cubicBezTo>
                  <a:pt x="464" y="86"/>
                  <a:pt x="463" y="85"/>
                  <a:pt x="460" y="85"/>
                </a:cubicBezTo>
                <a:cubicBezTo>
                  <a:pt x="457" y="85"/>
                  <a:pt x="453" y="84"/>
                  <a:pt x="450" y="85"/>
                </a:cubicBezTo>
                <a:cubicBezTo>
                  <a:pt x="450" y="84"/>
                  <a:pt x="450" y="84"/>
                  <a:pt x="450" y="84"/>
                </a:cubicBezTo>
                <a:cubicBezTo>
                  <a:pt x="448" y="85"/>
                  <a:pt x="448" y="85"/>
                  <a:pt x="448" y="85"/>
                </a:cubicBezTo>
                <a:cubicBezTo>
                  <a:pt x="444" y="84"/>
                  <a:pt x="444" y="84"/>
                  <a:pt x="444" y="84"/>
                </a:cubicBezTo>
                <a:cubicBezTo>
                  <a:pt x="446" y="84"/>
                  <a:pt x="447" y="83"/>
                  <a:pt x="448" y="83"/>
                </a:cubicBezTo>
                <a:cubicBezTo>
                  <a:pt x="444" y="82"/>
                  <a:pt x="445" y="84"/>
                  <a:pt x="442" y="84"/>
                </a:cubicBezTo>
                <a:cubicBezTo>
                  <a:pt x="437" y="84"/>
                  <a:pt x="439" y="83"/>
                  <a:pt x="438" y="83"/>
                </a:cubicBezTo>
                <a:cubicBezTo>
                  <a:pt x="440" y="83"/>
                  <a:pt x="440" y="83"/>
                  <a:pt x="441" y="83"/>
                </a:cubicBezTo>
                <a:cubicBezTo>
                  <a:pt x="445" y="83"/>
                  <a:pt x="440" y="83"/>
                  <a:pt x="440" y="82"/>
                </a:cubicBezTo>
                <a:cubicBezTo>
                  <a:pt x="440" y="82"/>
                  <a:pt x="438" y="83"/>
                  <a:pt x="435" y="82"/>
                </a:cubicBezTo>
                <a:cubicBezTo>
                  <a:pt x="433" y="82"/>
                  <a:pt x="428" y="82"/>
                  <a:pt x="430" y="81"/>
                </a:cubicBezTo>
                <a:cubicBezTo>
                  <a:pt x="427" y="81"/>
                  <a:pt x="425" y="81"/>
                  <a:pt x="423" y="81"/>
                </a:cubicBezTo>
                <a:cubicBezTo>
                  <a:pt x="424" y="81"/>
                  <a:pt x="427" y="82"/>
                  <a:pt x="427" y="82"/>
                </a:cubicBezTo>
                <a:cubicBezTo>
                  <a:pt x="425" y="82"/>
                  <a:pt x="421" y="82"/>
                  <a:pt x="421" y="82"/>
                </a:cubicBezTo>
                <a:cubicBezTo>
                  <a:pt x="423" y="82"/>
                  <a:pt x="423" y="82"/>
                  <a:pt x="423" y="82"/>
                </a:cubicBezTo>
                <a:cubicBezTo>
                  <a:pt x="421" y="82"/>
                  <a:pt x="417" y="81"/>
                  <a:pt x="418" y="82"/>
                </a:cubicBezTo>
                <a:cubicBezTo>
                  <a:pt x="417" y="80"/>
                  <a:pt x="417" y="80"/>
                  <a:pt x="417" y="80"/>
                </a:cubicBezTo>
                <a:cubicBezTo>
                  <a:pt x="414" y="81"/>
                  <a:pt x="411" y="80"/>
                  <a:pt x="408" y="80"/>
                </a:cubicBezTo>
                <a:cubicBezTo>
                  <a:pt x="409" y="79"/>
                  <a:pt x="413" y="79"/>
                  <a:pt x="408" y="78"/>
                </a:cubicBezTo>
                <a:cubicBezTo>
                  <a:pt x="402" y="78"/>
                  <a:pt x="402" y="78"/>
                  <a:pt x="402" y="78"/>
                </a:cubicBezTo>
                <a:cubicBezTo>
                  <a:pt x="400" y="78"/>
                  <a:pt x="399" y="78"/>
                  <a:pt x="401" y="77"/>
                </a:cubicBezTo>
                <a:cubicBezTo>
                  <a:pt x="393" y="76"/>
                  <a:pt x="388" y="78"/>
                  <a:pt x="383" y="77"/>
                </a:cubicBezTo>
                <a:cubicBezTo>
                  <a:pt x="387" y="76"/>
                  <a:pt x="385" y="76"/>
                  <a:pt x="383" y="75"/>
                </a:cubicBezTo>
                <a:cubicBezTo>
                  <a:pt x="383" y="75"/>
                  <a:pt x="382" y="76"/>
                  <a:pt x="380" y="76"/>
                </a:cubicBezTo>
                <a:cubicBezTo>
                  <a:pt x="380" y="76"/>
                  <a:pt x="383" y="75"/>
                  <a:pt x="384" y="76"/>
                </a:cubicBezTo>
                <a:cubicBezTo>
                  <a:pt x="384" y="77"/>
                  <a:pt x="381" y="76"/>
                  <a:pt x="379" y="76"/>
                </a:cubicBezTo>
                <a:cubicBezTo>
                  <a:pt x="378" y="73"/>
                  <a:pt x="361" y="73"/>
                  <a:pt x="354" y="71"/>
                </a:cubicBezTo>
                <a:cubicBezTo>
                  <a:pt x="352" y="72"/>
                  <a:pt x="349" y="71"/>
                  <a:pt x="346" y="71"/>
                </a:cubicBezTo>
                <a:cubicBezTo>
                  <a:pt x="349" y="70"/>
                  <a:pt x="340" y="71"/>
                  <a:pt x="339" y="70"/>
                </a:cubicBezTo>
                <a:cubicBezTo>
                  <a:pt x="338" y="71"/>
                  <a:pt x="338" y="71"/>
                  <a:pt x="338" y="71"/>
                </a:cubicBezTo>
                <a:cubicBezTo>
                  <a:pt x="333" y="70"/>
                  <a:pt x="325" y="71"/>
                  <a:pt x="324" y="70"/>
                </a:cubicBezTo>
                <a:cubicBezTo>
                  <a:pt x="321" y="69"/>
                  <a:pt x="327" y="69"/>
                  <a:pt x="329" y="69"/>
                </a:cubicBezTo>
                <a:cubicBezTo>
                  <a:pt x="327" y="67"/>
                  <a:pt x="314" y="69"/>
                  <a:pt x="313" y="67"/>
                </a:cubicBezTo>
                <a:cubicBezTo>
                  <a:pt x="312" y="67"/>
                  <a:pt x="312" y="68"/>
                  <a:pt x="307" y="68"/>
                </a:cubicBezTo>
                <a:cubicBezTo>
                  <a:pt x="305" y="68"/>
                  <a:pt x="299" y="66"/>
                  <a:pt x="300" y="66"/>
                </a:cubicBezTo>
                <a:cubicBezTo>
                  <a:pt x="297" y="66"/>
                  <a:pt x="295" y="67"/>
                  <a:pt x="293" y="66"/>
                </a:cubicBezTo>
                <a:cubicBezTo>
                  <a:pt x="294" y="66"/>
                  <a:pt x="295" y="66"/>
                  <a:pt x="297" y="66"/>
                </a:cubicBezTo>
                <a:cubicBezTo>
                  <a:pt x="292" y="65"/>
                  <a:pt x="287" y="65"/>
                  <a:pt x="282" y="65"/>
                </a:cubicBezTo>
                <a:cubicBezTo>
                  <a:pt x="281" y="64"/>
                  <a:pt x="271" y="64"/>
                  <a:pt x="263" y="64"/>
                </a:cubicBezTo>
                <a:cubicBezTo>
                  <a:pt x="259" y="65"/>
                  <a:pt x="244" y="65"/>
                  <a:pt x="240" y="69"/>
                </a:cubicBezTo>
                <a:cubicBezTo>
                  <a:pt x="240" y="68"/>
                  <a:pt x="238" y="69"/>
                  <a:pt x="237" y="70"/>
                </a:cubicBezTo>
                <a:cubicBezTo>
                  <a:pt x="235" y="72"/>
                  <a:pt x="239" y="72"/>
                  <a:pt x="239" y="73"/>
                </a:cubicBezTo>
                <a:cubicBezTo>
                  <a:pt x="236" y="73"/>
                  <a:pt x="236" y="73"/>
                  <a:pt x="236" y="73"/>
                </a:cubicBezTo>
                <a:cubicBezTo>
                  <a:pt x="233" y="74"/>
                  <a:pt x="237" y="76"/>
                  <a:pt x="236" y="77"/>
                </a:cubicBezTo>
                <a:cubicBezTo>
                  <a:pt x="238" y="76"/>
                  <a:pt x="237" y="78"/>
                  <a:pt x="239" y="77"/>
                </a:cubicBezTo>
                <a:cubicBezTo>
                  <a:pt x="241" y="78"/>
                  <a:pt x="241" y="78"/>
                  <a:pt x="241" y="78"/>
                </a:cubicBezTo>
                <a:cubicBezTo>
                  <a:pt x="243" y="80"/>
                  <a:pt x="242" y="78"/>
                  <a:pt x="245" y="80"/>
                </a:cubicBezTo>
                <a:cubicBezTo>
                  <a:pt x="246" y="81"/>
                  <a:pt x="242" y="81"/>
                  <a:pt x="242" y="81"/>
                </a:cubicBezTo>
                <a:cubicBezTo>
                  <a:pt x="241" y="82"/>
                  <a:pt x="243" y="82"/>
                  <a:pt x="245" y="83"/>
                </a:cubicBezTo>
                <a:cubicBezTo>
                  <a:pt x="245" y="83"/>
                  <a:pt x="245" y="83"/>
                  <a:pt x="246" y="83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46" y="84"/>
                  <a:pt x="246" y="84"/>
                  <a:pt x="247" y="84"/>
                </a:cubicBezTo>
                <a:cubicBezTo>
                  <a:pt x="247" y="84"/>
                  <a:pt x="247" y="84"/>
                  <a:pt x="247" y="84"/>
                </a:cubicBezTo>
                <a:cubicBezTo>
                  <a:pt x="246" y="84"/>
                  <a:pt x="246" y="84"/>
                  <a:pt x="245" y="83"/>
                </a:cubicBezTo>
                <a:cubicBezTo>
                  <a:pt x="245" y="84"/>
                  <a:pt x="246" y="84"/>
                  <a:pt x="246" y="84"/>
                </a:cubicBezTo>
                <a:cubicBezTo>
                  <a:pt x="246" y="85"/>
                  <a:pt x="246" y="85"/>
                  <a:pt x="246" y="85"/>
                </a:cubicBezTo>
                <a:cubicBezTo>
                  <a:pt x="247" y="85"/>
                  <a:pt x="247" y="85"/>
                  <a:pt x="247" y="85"/>
                </a:cubicBezTo>
                <a:cubicBezTo>
                  <a:pt x="245" y="86"/>
                  <a:pt x="245" y="86"/>
                  <a:pt x="245" y="86"/>
                </a:cubicBezTo>
                <a:cubicBezTo>
                  <a:pt x="245" y="86"/>
                  <a:pt x="250" y="87"/>
                  <a:pt x="251" y="87"/>
                </a:cubicBezTo>
                <a:cubicBezTo>
                  <a:pt x="252" y="90"/>
                  <a:pt x="260" y="94"/>
                  <a:pt x="263" y="95"/>
                </a:cubicBezTo>
                <a:cubicBezTo>
                  <a:pt x="262" y="95"/>
                  <a:pt x="262" y="95"/>
                  <a:pt x="263" y="95"/>
                </a:cubicBezTo>
                <a:cubicBezTo>
                  <a:pt x="265" y="96"/>
                  <a:pt x="268" y="96"/>
                  <a:pt x="267" y="96"/>
                </a:cubicBezTo>
                <a:cubicBezTo>
                  <a:pt x="269" y="97"/>
                  <a:pt x="266" y="97"/>
                  <a:pt x="268" y="99"/>
                </a:cubicBezTo>
                <a:cubicBezTo>
                  <a:pt x="268" y="99"/>
                  <a:pt x="270" y="98"/>
                  <a:pt x="269" y="98"/>
                </a:cubicBezTo>
                <a:cubicBezTo>
                  <a:pt x="270" y="101"/>
                  <a:pt x="279" y="102"/>
                  <a:pt x="281" y="105"/>
                </a:cubicBezTo>
                <a:cubicBezTo>
                  <a:pt x="280" y="105"/>
                  <a:pt x="279" y="105"/>
                  <a:pt x="278" y="105"/>
                </a:cubicBezTo>
                <a:cubicBezTo>
                  <a:pt x="282" y="106"/>
                  <a:pt x="285" y="108"/>
                  <a:pt x="291" y="109"/>
                </a:cubicBezTo>
                <a:cubicBezTo>
                  <a:pt x="289" y="109"/>
                  <a:pt x="289" y="109"/>
                  <a:pt x="287" y="109"/>
                </a:cubicBezTo>
                <a:cubicBezTo>
                  <a:pt x="289" y="110"/>
                  <a:pt x="292" y="112"/>
                  <a:pt x="295" y="112"/>
                </a:cubicBezTo>
                <a:cubicBezTo>
                  <a:pt x="295" y="111"/>
                  <a:pt x="294" y="112"/>
                  <a:pt x="293" y="111"/>
                </a:cubicBezTo>
                <a:cubicBezTo>
                  <a:pt x="293" y="110"/>
                  <a:pt x="298" y="111"/>
                  <a:pt x="299" y="112"/>
                </a:cubicBezTo>
                <a:cubicBezTo>
                  <a:pt x="299" y="112"/>
                  <a:pt x="299" y="112"/>
                  <a:pt x="299" y="112"/>
                </a:cubicBezTo>
                <a:cubicBezTo>
                  <a:pt x="301" y="113"/>
                  <a:pt x="302" y="113"/>
                  <a:pt x="304" y="114"/>
                </a:cubicBezTo>
                <a:cubicBezTo>
                  <a:pt x="304" y="115"/>
                  <a:pt x="302" y="114"/>
                  <a:pt x="302" y="115"/>
                </a:cubicBezTo>
                <a:cubicBezTo>
                  <a:pt x="299" y="116"/>
                  <a:pt x="304" y="118"/>
                  <a:pt x="304" y="118"/>
                </a:cubicBezTo>
                <a:cubicBezTo>
                  <a:pt x="306" y="118"/>
                  <a:pt x="307" y="119"/>
                  <a:pt x="308" y="118"/>
                </a:cubicBezTo>
                <a:cubicBezTo>
                  <a:pt x="310" y="119"/>
                  <a:pt x="307" y="119"/>
                  <a:pt x="308" y="120"/>
                </a:cubicBezTo>
                <a:cubicBezTo>
                  <a:pt x="318" y="121"/>
                  <a:pt x="318" y="121"/>
                  <a:pt x="318" y="121"/>
                </a:cubicBezTo>
                <a:cubicBezTo>
                  <a:pt x="317" y="121"/>
                  <a:pt x="317" y="123"/>
                  <a:pt x="314" y="122"/>
                </a:cubicBezTo>
                <a:cubicBezTo>
                  <a:pt x="318" y="124"/>
                  <a:pt x="324" y="124"/>
                  <a:pt x="328" y="125"/>
                </a:cubicBezTo>
                <a:cubicBezTo>
                  <a:pt x="329" y="126"/>
                  <a:pt x="333" y="127"/>
                  <a:pt x="334" y="128"/>
                </a:cubicBezTo>
                <a:cubicBezTo>
                  <a:pt x="333" y="129"/>
                  <a:pt x="334" y="127"/>
                  <a:pt x="332" y="128"/>
                </a:cubicBezTo>
                <a:cubicBezTo>
                  <a:pt x="332" y="129"/>
                  <a:pt x="332" y="129"/>
                  <a:pt x="332" y="129"/>
                </a:cubicBezTo>
                <a:cubicBezTo>
                  <a:pt x="329" y="128"/>
                  <a:pt x="329" y="130"/>
                  <a:pt x="326" y="130"/>
                </a:cubicBezTo>
                <a:cubicBezTo>
                  <a:pt x="329" y="131"/>
                  <a:pt x="332" y="133"/>
                  <a:pt x="335" y="135"/>
                </a:cubicBezTo>
                <a:cubicBezTo>
                  <a:pt x="336" y="133"/>
                  <a:pt x="340" y="137"/>
                  <a:pt x="343" y="136"/>
                </a:cubicBezTo>
                <a:cubicBezTo>
                  <a:pt x="347" y="138"/>
                  <a:pt x="342" y="138"/>
                  <a:pt x="342" y="139"/>
                </a:cubicBezTo>
                <a:cubicBezTo>
                  <a:pt x="347" y="140"/>
                  <a:pt x="349" y="143"/>
                  <a:pt x="352" y="144"/>
                </a:cubicBezTo>
                <a:cubicBezTo>
                  <a:pt x="352" y="144"/>
                  <a:pt x="352" y="144"/>
                  <a:pt x="351" y="144"/>
                </a:cubicBezTo>
                <a:cubicBezTo>
                  <a:pt x="355" y="146"/>
                  <a:pt x="358" y="149"/>
                  <a:pt x="363" y="150"/>
                </a:cubicBezTo>
                <a:cubicBezTo>
                  <a:pt x="363" y="150"/>
                  <a:pt x="362" y="150"/>
                  <a:pt x="361" y="150"/>
                </a:cubicBezTo>
                <a:cubicBezTo>
                  <a:pt x="362" y="152"/>
                  <a:pt x="366" y="149"/>
                  <a:pt x="367" y="152"/>
                </a:cubicBezTo>
                <a:cubicBezTo>
                  <a:pt x="364" y="152"/>
                  <a:pt x="364" y="152"/>
                  <a:pt x="364" y="152"/>
                </a:cubicBezTo>
                <a:cubicBezTo>
                  <a:pt x="368" y="153"/>
                  <a:pt x="366" y="155"/>
                  <a:pt x="371" y="156"/>
                </a:cubicBezTo>
                <a:cubicBezTo>
                  <a:pt x="370" y="156"/>
                  <a:pt x="369" y="156"/>
                  <a:pt x="368" y="156"/>
                </a:cubicBezTo>
                <a:cubicBezTo>
                  <a:pt x="371" y="157"/>
                  <a:pt x="372" y="159"/>
                  <a:pt x="376" y="160"/>
                </a:cubicBezTo>
                <a:cubicBezTo>
                  <a:pt x="375" y="160"/>
                  <a:pt x="374" y="160"/>
                  <a:pt x="372" y="160"/>
                </a:cubicBezTo>
                <a:cubicBezTo>
                  <a:pt x="372" y="161"/>
                  <a:pt x="377" y="161"/>
                  <a:pt x="376" y="162"/>
                </a:cubicBezTo>
                <a:cubicBezTo>
                  <a:pt x="376" y="163"/>
                  <a:pt x="375" y="164"/>
                  <a:pt x="375" y="164"/>
                </a:cubicBezTo>
                <a:cubicBezTo>
                  <a:pt x="378" y="164"/>
                  <a:pt x="376" y="167"/>
                  <a:pt x="370" y="167"/>
                </a:cubicBezTo>
                <a:cubicBezTo>
                  <a:pt x="370" y="167"/>
                  <a:pt x="368" y="167"/>
                  <a:pt x="365" y="167"/>
                </a:cubicBezTo>
                <a:cubicBezTo>
                  <a:pt x="339" y="166"/>
                  <a:pt x="317" y="163"/>
                  <a:pt x="293" y="161"/>
                </a:cubicBezTo>
                <a:cubicBezTo>
                  <a:pt x="292" y="159"/>
                  <a:pt x="300" y="161"/>
                  <a:pt x="299" y="160"/>
                </a:cubicBezTo>
                <a:cubicBezTo>
                  <a:pt x="297" y="161"/>
                  <a:pt x="295" y="159"/>
                  <a:pt x="288" y="159"/>
                </a:cubicBezTo>
                <a:cubicBezTo>
                  <a:pt x="288" y="159"/>
                  <a:pt x="288" y="159"/>
                  <a:pt x="288" y="159"/>
                </a:cubicBezTo>
                <a:cubicBezTo>
                  <a:pt x="285" y="158"/>
                  <a:pt x="285" y="157"/>
                  <a:pt x="281" y="157"/>
                </a:cubicBezTo>
                <a:cubicBezTo>
                  <a:pt x="280" y="158"/>
                  <a:pt x="280" y="158"/>
                  <a:pt x="280" y="158"/>
                </a:cubicBezTo>
                <a:cubicBezTo>
                  <a:pt x="276" y="158"/>
                  <a:pt x="276" y="155"/>
                  <a:pt x="272" y="156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65" y="156"/>
                  <a:pt x="267" y="154"/>
                  <a:pt x="261" y="154"/>
                </a:cubicBezTo>
                <a:cubicBezTo>
                  <a:pt x="262" y="154"/>
                  <a:pt x="262" y="154"/>
                  <a:pt x="262" y="154"/>
                </a:cubicBezTo>
                <a:cubicBezTo>
                  <a:pt x="258" y="153"/>
                  <a:pt x="249" y="154"/>
                  <a:pt x="249" y="152"/>
                </a:cubicBezTo>
                <a:cubicBezTo>
                  <a:pt x="244" y="152"/>
                  <a:pt x="239" y="151"/>
                  <a:pt x="236" y="152"/>
                </a:cubicBezTo>
                <a:cubicBezTo>
                  <a:pt x="236" y="151"/>
                  <a:pt x="238" y="151"/>
                  <a:pt x="239" y="151"/>
                </a:cubicBezTo>
                <a:cubicBezTo>
                  <a:pt x="222" y="149"/>
                  <a:pt x="205" y="145"/>
                  <a:pt x="188" y="144"/>
                </a:cubicBezTo>
                <a:cubicBezTo>
                  <a:pt x="188" y="143"/>
                  <a:pt x="189" y="144"/>
                  <a:pt x="190" y="143"/>
                </a:cubicBezTo>
                <a:cubicBezTo>
                  <a:pt x="179" y="143"/>
                  <a:pt x="175" y="139"/>
                  <a:pt x="164" y="140"/>
                </a:cubicBezTo>
                <a:cubicBezTo>
                  <a:pt x="160" y="140"/>
                  <a:pt x="160" y="140"/>
                  <a:pt x="160" y="140"/>
                </a:cubicBezTo>
                <a:cubicBezTo>
                  <a:pt x="159" y="139"/>
                  <a:pt x="160" y="139"/>
                  <a:pt x="159" y="138"/>
                </a:cubicBezTo>
                <a:cubicBezTo>
                  <a:pt x="156" y="139"/>
                  <a:pt x="151" y="137"/>
                  <a:pt x="148" y="138"/>
                </a:cubicBezTo>
                <a:cubicBezTo>
                  <a:pt x="148" y="137"/>
                  <a:pt x="150" y="137"/>
                  <a:pt x="150" y="137"/>
                </a:cubicBezTo>
                <a:cubicBezTo>
                  <a:pt x="147" y="136"/>
                  <a:pt x="139" y="136"/>
                  <a:pt x="136" y="135"/>
                </a:cubicBezTo>
                <a:cubicBezTo>
                  <a:pt x="138" y="135"/>
                  <a:pt x="138" y="135"/>
                  <a:pt x="138" y="135"/>
                </a:cubicBezTo>
                <a:cubicBezTo>
                  <a:pt x="122" y="130"/>
                  <a:pt x="100" y="124"/>
                  <a:pt x="79" y="123"/>
                </a:cubicBezTo>
                <a:cubicBezTo>
                  <a:pt x="74" y="122"/>
                  <a:pt x="80" y="122"/>
                  <a:pt x="78" y="121"/>
                </a:cubicBezTo>
                <a:cubicBezTo>
                  <a:pt x="58" y="120"/>
                  <a:pt x="44" y="114"/>
                  <a:pt x="23" y="113"/>
                </a:cubicBezTo>
                <a:cubicBezTo>
                  <a:pt x="10" y="111"/>
                  <a:pt x="0" y="113"/>
                  <a:pt x="0" y="113"/>
                </a:cubicBezTo>
                <a:cubicBezTo>
                  <a:pt x="31" y="117"/>
                  <a:pt x="53" y="123"/>
                  <a:pt x="78" y="130"/>
                </a:cubicBezTo>
                <a:close/>
                <a:moveTo>
                  <a:pt x="656" y="33"/>
                </a:moveTo>
                <a:cubicBezTo>
                  <a:pt x="656" y="33"/>
                  <a:pt x="656" y="33"/>
                  <a:pt x="656" y="33"/>
                </a:cubicBezTo>
                <a:moveTo>
                  <a:pt x="655" y="33"/>
                </a:moveTo>
                <a:cubicBezTo>
                  <a:pt x="655" y="33"/>
                  <a:pt x="655" y="33"/>
                  <a:pt x="655" y="33"/>
                </a:cubicBezTo>
                <a:cubicBezTo>
                  <a:pt x="656" y="33"/>
                  <a:pt x="656" y="33"/>
                  <a:pt x="655" y="33"/>
                </a:cubicBezTo>
                <a:close/>
                <a:moveTo>
                  <a:pt x="650" y="3"/>
                </a:moveTo>
                <a:cubicBezTo>
                  <a:pt x="650" y="3"/>
                  <a:pt x="650" y="4"/>
                  <a:pt x="650" y="4"/>
                </a:cubicBezTo>
                <a:cubicBezTo>
                  <a:pt x="650" y="4"/>
                  <a:pt x="649" y="4"/>
                  <a:pt x="648" y="5"/>
                </a:cubicBezTo>
                <a:cubicBezTo>
                  <a:pt x="648" y="4"/>
                  <a:pt x="648" y="3"/>
                  <a:pt x="650" y="3"/>
                </a:cubicBezTo>
                <a:close/>
                <a:moveTo>
                  <a:pt x="649" y="34"/>
                </a:moveTo>
                <a:cubicBezTo>
                  <a:pt x="650" y="34"/>
                  <a:pt x="651" y="34"/>
                  <a:pt x="653" y="34"/>
                </a:cubicBezTo>
                <a:cubicBezTo>
                  <a:pt x="653" y="33"/>
                  <a:pt x="653" y="33"/>
                  <a:pt x="653" y="33"/>
                </a:cubicBezTo>
                <a:cubicBezTo>
                  <a:pt x="653" y="34"/>
                  <a:pt x="653" y="34"/>
                  <a:pt x="653" y="34"/>
                </a:cubicBezTo>
                <a:cubicBezTo>
                  <a:pt x="654" y="34"/>
                  <a:pt x="655" y="33"/>
                  <a:pt x="655" y="33"/>
                </a:cubicBezTo>
                <a:cubicBezTo>
                  <a:pt x="654" y="34"/>
                  <a:pt x="654" y="34"/>
                  <a:pt x="653" y="34"/>
                </a:cubicBezTo>
                <a:cubicBezTo>
                  <a:pt x="653" y="34"/>
                  <a:pt x="653" y="35"/>
                  <a:pt x="652" y="35"/>
                </a:cubicBezTo>
                <a:cubicBezTo>
                  <a:pt x="652" y="35"/>
                  <a:pt x="652" y="35"/>
                  <a:pt x="652" y="35"/>
                </a:cubicBezTo>
                <a:cubicBezTo>
                  <a:pt x="652" y="35"/>
                  <a:pt x="651" y="35"/>
                  <a:pt x="650" y="35"/>
                </a:cubicBezTo>
                <a:cubicBezTo>
                  <a:pt x="649" y="35"/>
                  <a:pt x="649" y="35"/>
                  <a:pt x="649" y="35"/>
                </a:cubicBezTo>
                <a:cubicBezTo>
                  <a:pt x="647" y="36"/>
                  <a:pt x="650" y="36"/>
                  <a:pt x="648" y="37"/>
                </a:cubicBezTo>
                <a:cubicBezTo>
                  <a:pt x="646" y="37"/>
                  <a:pt x="644" y="37"/>
                  <a:pt x="643" y="37"/>
                </a:cubicBezTo>
                <a:cubicBezTo>
                  <a:pt x="643" y="36"/>
                  <a:pt x="646" y="35"/>
                  <a:pt x="640" y="34"/>
                </a:cubicBezTo>
                <a:cubicBezTo>
                  <a:pt x="644" y="33"/>
                  <a:pt x="649" y="35"/>
                  <a:pt x="649" y="34"/>
                </a:cubicBezTo>
                <a:close/>
                <a:moveTo>
                  <a:pt x="539" y="91"/>
                </a:moveTo>
                <a:cubicBezTo>
                  <a:pt x="541" y="91"/>
                  <a:pt x="537" y="92"/>
                  <a:pt x="538" y="92"/>
                </a:cubicBezTo>
                <a:cubicBezTo>
                  <a:pt x="537" y="92"/>
                  <a:pt x="535" y="93"/>
                  <a:pt x="535" y="92"/>
                </a:cubicBezTo>
                <a:cubicBezTo>
                  <a:pt x="538" y="92"/>
                  <a:pt x="539" y="91"/>
                  <a:pt x="539" y="91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等线" panose="020F0502020204030204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19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118 0.12917 L -0.40118 0.1294 C -0.40092 0.12963 -0.39493 0.13357 -0.39323 0.13472 C -0.39193 0.13519 -0.39076 0.13542 -0.38972 0.13611 C -0.3892 0.13634 -0.38868 0.13704 -0.38776 0.1375 C -0.38698 0.13796 -0.38555 0.1382 -0.38477 0.13889 C -0.38425 0.13912 -0.38308 0.13982 -0.3823 0.14005 C -0.38125 0.14074 -0.38073 0.14097 -0.3793 0.14144 C -0.37605 0.14306 -0.37735 0.14352 -0.37305 0.14421 C -0.36993 0.14491 -0.36641 0.14514 -0.36394 0.1456 C -0.3629 0.14653 -0.36042 0.14815 -0.35925 0.14838 L -0.33842 0.15116 C -0.33763 0.15162 -0.3362 0.15232 -0.33542 0.15255 C -0.33269 0.15324 -0.33021 0.15301 -0.32748 0.15394 C -0.32579 0.1544 -0.32422 0.15602 -0.32279 0.15671 C -0.3168 0.1588 -0.32032 0.15787 -0.31185 0.15949 C -0.30638 0.16273 -0.31316 0.1588 -0.30638 0.16204 C -0.30612 0.1625 -0.30495 0.1632 -0.30417 0.16343 C -0.30248 0.16412 -0.30118 0.16435 -0.29948 0.16482 C -0.2918 0.16736 -0.29974 0.16528 -0.28959 0.16759 C -0.28308 0.1706 -0.29076 0.16736 -0.28086 0.17037 C -0.27839 0.1713 -0.27592 0.17199 -0.27318 0.17315 C -0.2724 0.17361 -0.27149 0.17431 -0.27019 0.17454 C -0.26771 0.17523 -0.26524 0.17546 -0.26329 0.17593 C -0.2586 0.17894 -0.2625 0.17685 -0.25313 0.17871 L -0.24115 0.18148 C -0.23451 0.18426 -0.2405 0.18171 -0.23034 0.18403 C -0.22136 0.18611 -0.22956 0.18519 -0.21993 0.18681 C -0.21667 0.1875 -0.21368 0.18773 -0.21094 0.1882 C -0.20925 0.18866 -0.20795 0.18959 -0.20704 0.18959 C -0.18464 0.18959 -0.19089 0.19259 -0.18047 0.18681 C -0.17852 0.18125 -0.17774 0.18102 -0.17995 0.17176 C -0.18021 0.17014 -0.18125 0.17014 -0.18217 0.16898 C -0.18295 0.16783 -0.18373 0.16621 -0.18464 0.16482 C -0.18568 0.16389 -0.18568 0.1632 -0.18672 0.16204 C -0.1879 0.16088 -0.18816 0.15903 -0.18894 0.1581 C -0.18985 0.15718 -0.19089 0.15718 -0.19115 0.15671 C -0.19284 0.15486 -0.1948 0.15301 -0.19584 0.15116 C -0.19662 0.15023 -0.19805 0.14931 -0.19857 0.14838 C -0.19909 0.14699 -0.19935 0.14537 -0.20026 0.14421 C -0.20105 0.14259 -0.2043 0.13935 -0.20547 0.13889 C -0.20651 0.13796 -0.20925 0.13727 -0.21094 0.13611 C -0.2125 0.13449 -0.21368 0.13241 -0.21537 0.13079 C -0.21641 0.12963 -0.21667 0.12871 -0.21771 0.12847 C -0.22084 0.12639 -0.21941 0.12778 -0.22331 0.1257 C -0.22461 0.12408 -0.22579 0.12107 -0.22761 0.1206 C -0.23034 0.11968 -0.23347 0.11829 -0.23555 0.11667 C -0.23972 0.11273 -0.2375 0.11412 -0.24245 0.1125 C -0.24323 0.11158 -0.24388 0.11019 -0.24467 0.10972 C -0.24714 0.10834 -0.25118 0.10695 -0.25118 0.10718 C -0.25183 0.10556 -0.25235 0.10394 -0.25313 0.10278 C -0.25391 0.10209 -0.25482 0.10232 -0.2556 0.10139 C -0.25756 0.09954 -0.25756 0.09584 -0.25808 0.09329 C -0.25756 0.09005 -0.25886 0.08449 -0.25756 0.0838 C -0.23972 0.07847 -0.23776 0.0838 -0.22631 0.08634 C -0.22084 0.08773 -0.21589 0.0882 -0.20977 0.08912 C -0.20183 0.09375 -0.21862 0.08449 -0.19857 0.09329 C -0.19258 0.09607 -0.19857 0.09329 -0.18894 0.09607 C -0.17774 0.09908 -0.19805 0.09584 -0.17448 0.09861 C -0.16563 0.10278 -0.17526 0.09861 -0.15495 0.10139 C -0.15365 0.10162 -0.15274 0.10278 -0.1517 0.10278 C -0.14154 0.10371 -0.13191 0.10371 -0.12266 0.10417 C -0.11901 0.10509 -0.11602 0.10533 -0.11276 0.10695 C -0.11198 0.10741 -0.11107 0.1081 -0.11055 0.10834 C -0.1073 0.10903 -0.10456 0.10926 -0.10144 0.10972 C -0.09987 0.10996 -0.09818 0.11065 -0.09662 0.11111 C -0.09349 0.11065 -0.09076 0.11158 -0.08776 0.10972 C -0.08698 0.10903 -0.08672 0.10625 -0.08672 0.10417 C -0.0862 0.09607 -0.08672 0.08773 -0.08698 0.07963 C -0.08724 0.07801 -0.08829 0.07709 -0.08855 0.0757 C -0.0892 0.07384 -0.08972 0.07199 -0.09024 0.07014 C -0.09167 0.06389 -0.09076 0.05972 -0.09662 0.05625 C -0.09818 0.05556 -0.09935 0.05463 -0.10092 0.05371 C -0.10261 0.05093 -0.10365 0.04653 -0.10534 0.04537 C -0.10886 0.04329 -0.10704 0.04468 -0.11107 0.04121 C -0.09844 0.03403 -0.10612 0.03796 -0.07631 0.04121 C -0.07409 0.04144 -0.0724 0.04306 -0.07019 0.04398 C -0.06888 0.04445 -0.0681 0.04491 -0.06719 0.04537 C -0.06524 0.04769 -0.06368 0.04977 -0.06172 0.05093 C -0.05951 0.05209 -0.05756 0.05278 -0.05521 0.05371 C -0.05456 0.05417 -0.05352 0.05463 -0.05235 0.05509 L -0.04467 0.05764 " pathEditMode="relative" rAng="0" ptsTypes="AAAAAAAAAAAAAAAAAAAAAAAAAAAAAAAAAAAAAAAAAAAAAAAAAAAAAAAAAAAAAAAAAAAAAAAAAAAAAAAAAA">
                                      <p:cBhvr>
                                        <p:cTn id="2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26" y="-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9" grpId="0" animBg="1"/>
      <p:bldP spid="7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D2A04B8-CE82-480A-A752-106527CA8D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 flipV="1">
            <a:off x="0" y="-1499074"/>
            <a:ext cx="12192000" cy="381410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A3E6696-FF61-414F-BE69-0F70A0B7C3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01"/>
          <a:stretch/>
        </p:blipFill>
        <p:spPr>
          <a:xfrm>
            <a:off x="0" y="4537530"/>
            <a:ext cx="12192000" cy="381410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A0F4148-FE46-4B94-8571-5BA5FB29BC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19573">
            <a:off x="5570734" y="5485993"/>
            <a:ext cx="1050530" cy="12231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4631DDE-36FA-4E7A-8C1F-CB6C087B2D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615" y="5594211"/>
            <a:ext cx="872706" cy="90560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F6463D5-37E6-45F9-9887-BB4C8244C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2" y="4950948"/>
            <a:ext cx="1011525" cy="10960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CE67874-6C4E-453A-ADB1-C4B52D6BE2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0523" y="-216588"/>
            <a:ext cx="1328172" cy="12294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866F30-C1D5-46EF-B45B-74842879B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192" y="956919"/>
            <a:ext cx="768690" cy="779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09571D6-FD7A-4B38-A039-897076046A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9968">
            <a:off x="-785731" y="26263"/>
            <a:ext cx="1384521" cy="76342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418FFB6-BDC7-42BF-87F6-2E162823A53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536" y="-935402"/>
            <a:ext cx="8849425" cy="68580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BBB344B-BA33-4EC5-913E-6654A5A3B7A7}"/>
              </a:ext>
            </a:extLst>
          </p:cNvPr>
          <p:cNvSpPr txBox="1"/>
          <p:nvPr/>
        </p:nvSpPr>
        <p:spPr>
          <a:xfrm>
            <a:off x="2325950" y="3075057"/>
            <a:ext cx="76703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I.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0670EB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>
                <a:solidFill>
                  <a:srgbClr val="0670EB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ĐỌC – TÌM HIỂU CHUNG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670EB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7705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E5F705A-5E81-4B3A-8EF4-911982DB31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D8F92D9-1751-4ABF-9CB7-D198C9A05A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9067" y="0"/>
            <a:ext cx="1715241" cy="6858000"/>
          </a:xfrm>
          <a:custGeom>
            <a:avLst/>
            <a:gdLst>
              <a:gd name="connsiteX0" fmla="*/ 1619628 w 1715241"/>
              <a:gd name="connsiteY0" fmla="*/ 0 h 6858000"/>
              <a:gd name="connsiteX1" fmla="*/ 1715241 w 1715241"/>
              <a:gd name="connsiteY1" fmla="*/ 0 h 6858000"/>
              <a:gd name="connsiteX2" fmla="*/ 1711235 w 1715241"/>
              <a:gd name="connsiteY2" fmla="*/ 3148 h 6858000"/>
              <a:gd name="connsiteX3" fmla="*/ 95613 w 1715241"/>
              <a:gd name="connsiteY3" fmla="*/ 3429000 h 6858000"/>
              <a:gd name="connsiteX4" fmla="*/ 1711235 w 1715241"/>
              <a:gd name="connsiteY4" fmla="*/ 6854853 h 6858000"/>
              <a:gd name="connsiteX5" fmla="*/ 1715240 w 1715241"/>
              <a:gd name="connsiteY5" fmla="*/ 6858000 h 6858000"/>
              <a:gd name="connsiteX6" fmla="*/ 1619627 w 1715241"/>
              <a:gd name="connsiteY6" fmla="*/ 6858000 h 6858000"/>
              <a:gd name="connsiteX7" fmla="*/ 1615622 w 1715241"/>
              <a:gd name="connsiteY7" fmla="*/ 6854853 h 6858000"/>
              <a:gd name="connsiteX8" fmla="*/ 0 w 1715241"/>
              <a:gd name="connsiteY8" fmla="*/ 3429000 h 6858000"/>
              <a:gd name="connsiteX9" fmla="*/ 1615622 w 1715241"/>
              <a:gd name="connsiteY9" fmla="*/ 314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15241" h="6858000">
                <a:moveTo>
                  <a:pt x="1619628" y="0"/>
                </a:moveTo>
                <a:lnTo>
                  <a:pt x="1715241" y="0"/>
                </a:lnTo>
                <a:lnTo>
                  <a:pt x="1711235" y="3148"/>
                </a:lnTo>
                <a:cubicBezTo>
                  <a:pt x="724534" y="817446"/>
                  <a:pt x="95613" y="2049777"/>
                  <a:pt x="95613" y="3429000"/>
                </a:cubicBezTo>
                <a:cubicBezTo>
                  <a:pt x="95613" y="4808224"/>
                  <a:pt x="724534" y="6040555"/>
                  <a:pt x="1711235" y="6854853"/>
                </a:cubicBezTo>
                <a:lnTo>
                  <a:pt x="1715240" y="6858000"/>
                </a:lnTo>
                <a:lnTo>
                  <a:pt x="1619627" y="6858000"/>
                </a:lnTo>
                <a:lnTo>
                  <a:pt x="1615622" y="6854853"/>
                </a:lnTo>
                <a:cubicBezTo>
                  <a:pt x="628921" y="6040555"/>
                  <a:pt x="0" y="4808224"/>
                  <a:pt x="0" y="3429000"/>
                </a:cubicBezTo>
                <a:cubicBezTo>
                  <a:pt x="0" y="2049777"/>
                  <a:pt x="628921" y="817446"/>
                  <a:pt x="1615622" y="3148"/>
                </a:cubicBezTo>
                <a:close/>
              </a:path>
            </a:pathLst>
          </a:custGeom>
          <a:solidFill>
            <a:schemeClr val="accent6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000790C1-7991-A580-DF50-059779A3E22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6213098" y="1122215"/>
            <a:ext cx="4381748" cy="438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D6B998F-CA62-4EE6-B7E7-046377D4F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7816" y="2306119"/>
            <a:ext cx="1164184" cy="2245762"/>
          </a:xfrm>
          <a:custGeom>
            <a:avLst/>
            <a:gdLst>
              <a:gd name="connsiteX0" fmla="*/ 1436137 w 1488962"/>
              <a:gd name="connsiteY0" fmla="*/ 0 h 2872274"/>
              <a:gd name="connsiteX1" fmla="*/ 1488962 w 1488962"/>
              <a:gd name="connsiteY1" fmla="*/ 2668 h 2872274"/>
              <a:gd name="connsiteX2" fmla="*/ 1488962 w 1488962"/>
              <a:gd name="connsiteY2" fmla="*/ 2869607 h 2872274"/>
              <a:gd name="connsiteX3" fmla="*/ 1436137 w 1488962"/>
              <a:gd name="connsiteY3" fmla="*/ 2872274 h 2872274"/>
              <a:gd name="connsiteX4" fmla="*/ 0 w 1488962"/>
              <a:gd name="connsiteY4" fmla="*/ 1436137 h 2872274"/>
              <a:gd name="connsiteX5" fmla="*/ 1436137 w 1488962"/>
              <a:gd name="connsiteY5" fmla="*/ 0 h 287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8962" h="2872274">
                <a:moveTo>
                  <a:pt x="1436137" y="0"/>
                </a:moveTo>
                <a:lnTo>
                  <a:pt x="1488962" y="2668"/>
                </a:lnTo>
                <a:lnTo>
                  <a:pt x="1488962" y="2869607"/>
                </a:lnTo>
                <a:lnTo>
                  <a:pt x="1436137" y="2872274"/>
                </a:lnTo>
                <a:cubicBezTo>
                  <a:pt x="642980" y="2872274"/>
                  <a:pt x="0" y="2229294"/>
                  <a:pt x="0" y="1436137"/>
                </a:cubicBezTo>
                <a:cubicBezTo>
                  <a:pt x="0" y="642980"/>
                  <a:pt x="642980" y="0"/>
                  <a:pt x="1436137" y="0"/>
                </a:cubicBezTo>
                <a:close/>
              </a:path>
            </a:pathLst>
          </a:cu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FF829A-D275-C0D3-F6D4-9B723E553101}"/>
              </a:ext>
            </a:extLst>
          </p:cNvPr>
          <p:cNvSpPr txBox="1"/>
          <p:nvPr/>
        </p:nvSpPr>
        <p:spPr>
          <a:xfrm>
            <a:off x="6213098" y="5503963"/>
            <a:ext cx="45827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(1912-1960)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quê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Hà</a:t>
            </a:r>
            <a:r>
              <a:rPr lang="fr-FR" sz="32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Nội</a:t>
            </a:r>
            <a:endParaRPr lang="en-US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4D47E57-F8A2-CF6C-740A-98DAFAD973F2}"/>
              </a:ext>
            </a:extLst>
          </p:cNvPr>
          <p:cNvGrpSpPr/>
          <p:nvPr/>
        </p:nvGrpSpPr>
        <p:grpSpPr>
          <a:xfrm>
            <a:off x="1055626" y="728382"/>
            <a:ext cx="3853441" cy="947840"/>
            <a:chOff x="1055626" y="290286"/>
            <a:chExt cx="3853441" cy="94784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AB0E259-EC9B-EA6E-95A2-82F040F92CE8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EB11C3F-F46C-3C5A-650A-0B36FDAFCEB6}"/>
                </a:ext>
              </a:extLst>
            </p:cNvPr>
            <p:cNvSpPr txBox="1"/>
            <p:nvPr/>
          </p:nvSpPr>
          <p:spPr>
            <a:xfrm>
              <a:off x="1830938" y="441040"/>
              <a:ext cx="249321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1.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giả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AB48CBE-DA06-8FAA-50C6-4F0302070E67}"/>
              </a:ext>
            </a:extLst>
          </p:cNvPr>
          <p:cNvSpPr txBox="1"/>
          <p:nvPr/>
        </p:nvSpPr>
        <p:spPr>
          <a:xfrm>
            <a:off x="610275" y="2180040"/>
            <a:ext cx="42987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Trong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sáng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tạo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nghệ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,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Nguyễn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Huy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Tưởng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có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thiên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hướng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thác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đề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tài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</a:t>
            </a:r>
            <a:endParaRPr lang="en-US" sz="2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52F8E5-F8C5-EDD1-11AE-3443AAF54B64}"/>
              </a:ext>
            </a:extLst>
          </p:cNvPr>
          <p:cNvSpPr txBox="1"/>
          <p:nvPr/>
        </p:nvSpPr>
        <p:spPr>
          <a:xfrm>
            <a:off x="610275" y="3859383"/>
            <a:ext cx="4066789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óng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góp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nổi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bật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ở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hai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tiểu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thuyết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và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2800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kịch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. </a:t>
            </a:r>
            <a:endParaRPr lang="en-US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92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2E0FAD1-D385-49A4-A011-809329A59359}"/>
              </a:ext>
            </a:extLst>
          </p:cNvPr>
          <p:cNvSpPr/>
          <p:nvPr/>
        </p:nvSpPr>
        <p:spPr>
          <a:xfrm>
            <a:off x="2947386" y="781235"/>
            <a:ext cx="6125593" cy="5193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Schoolbook" panose="02040604050505020304"/>
              <a:ea typeface="+mn-ea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9455AC23-9A38-4942-BD2E-47FBF7D519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352" t="86004" r="10194" b="4992"/>
          <a:stretch>
            <a:fillRect/>
          </a:stretch>
        </p:blipFill>
        <p:spPr>
          <a:xfrm>
            <a:off x="5089434" y="4107159"/>
            <a:ext cx="211070" cy="154215"/>
          </a:xfrm>
          <a:custGeom>
            <a:avLst/>
            <a:gdLst>
              <a:gd name="connsiteX0" fmla="*/ 0 w 211070"/>
              <a:gd name="connsiteY0" fmla="*/ 0 h 154215"/>
              <a:gd name="connsiteX1" fmla="*/ 211070 w 211070"/>
              <a:gd name="connsiteY1" fmla="*/ 154215 h 154215"/>
              <a:gd name="connsiteX2" fmla="*/ 210535 w 211070"/>
              <a:gd name="connsiteY2" fmla="*/ 154124 h 154215"/>
              <a:gd name="connsiteX3" fmla="*/ 183902 w 211070"/>
              <a:gd name="connsiteY3" fmla="*/ 136368 h 154215"/>
              <a:gd name="connsiteX4" fmla="*/ 86248 w 211070"/>
              <a:gd name="connsiteY4" fmla="*/ 91980 h 154215"/>
              <a:gd name="connsiteX5" fmla="*/ 41859 w 211070"/>
              <a:gd name="connsiteY5" fmla="*/ 47592 h 154215"/>
              <a:gd name="connsiteX6" fmla="*/ 13805 w 211070"/>
              <a:gd name="connsiteY6" fmla="*/ 17610 h 154215"/>
              <a:gd name="connsiteX7" fmla="*/ 0 w 211070"/>
              <a:gd name="connsiteY7" fmla="*/ 0 h 154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1070" h="154215">
                <a:moveTo>
                  <a:pt x="0" y="0"/>
                </a:moveTo>
                <a:lnTo>
                  <a:pt x="211070" y="154215"/>
                </a:lnTo>
                <a:lnTo>
                  <a:pt x="210535" y="154124"/>
                </a:lnTo>
                <a:cubicBezTo>
                  <a:pt x="200226" y="151375"/>
                  <a:pt x="192780" y="142287"/>
                  <a:pt x="183902" y="136368"/>
                </a:cubicBezTo>
                <a:cubicBezTo>
                  <a:pt x="144213" y="109907"/>
                  <a:pt x="123954" y="104549"/>
                  <a:pt x="86248" y="91980"/>
                </a:cubicBezTo>
                <a:cubicBezTo>
                  <a:pt x="66397" y="85363"/>
                  <a:pt x="55999" y="63017"/>
                  <a:pt x="41859" y="47592"/>
                </a:cubicBezTo>
                <a:cubicBezTo>
                  <a:pt x="32641" y="37536"/>
                  <a:pt x="22986" y="27755"/>
                  <a:pt x="13805" y="1761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4D44634-C56E-4E81-BDAE-25C134A0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2663" t="-3478" r="99398" b="96375"/>
          <a:stretch>
            <a:fillRect/>
          </a:stretch>
        </p:blipFill>
        <p:spPr>
          <a:xfrm>
            <a:off x="2991775" y="2574524"/>
            <a:ext cx="81534" cy="121660"/>
          </a:xfrm>
          <a:custGeom>
            <a:avLst/>
            <a:gdLst>
              <a:gd name="connsiteX0" fmla="*/ 0 w 81534"/>
              <a:gd name="connsiteY0" fmla="*/ 0 h 121660"/>
              <a:gd name="connsiteX1" fmla="*/ 81534 w 81534"/>
              <a:gd name="connsiteY1" fmla="*/ 59572 h 121660"/>
              <a:gd name="connsiteX2" fmla="*/ 66492 w 81534"/>
              <a:gd name="connsiteY2" fmla="*/ 59572 h 121660"/>
              <a:gd name="connsiteX3" fmla="*/ 66492 w 81534"/>
              <a:gd name="connsiteY3" fmla="*/ 121660 h 121660"/>
              <a:gd name="connsiteX4" fmla="*/ 62732 w 81534"/>
              <a:gd name="connsiteY4" fmla="*/ 119201 h 121660"/>
              <a:gd name="connsiteX5" fmla="*/ 0 w 81534"/>
              <a:gd name="connsiteY5" fmla="*/ 0 h 121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534" h="121660">
                <a:moveTo>
                  <a:pt x="0" y="0"/>
                </a:moveTo>
                <a:lnTo>
                  <a:pt x="81534" y="59572"/>
                </a:lnTo>
                <a:lnTo>
                  <a:pt x="66492" y="59572"/>
                </a:lnTo>
                <a:lnTo>
                  <a:pt x="66492" y="121660"/>
                </a:lnTo>
                <a:lnTo>
                  <a:pt x="62732" y="119201"/>
                </a:lnTo>
                <a:cubicBezTo>
                  <a:pt x="32347" y="88123"/>
                  <a:pt x="14540" y="36351"/>
                  <a:pt x="0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6FE39F1-6B38-42CE-7A5B-D477055059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34" t="5457" r="14167" b="3680"/>
          <a:stretch/>
        </p:blipFill>
        <p:spPr>
          <a:xfrm>
            <a:off x="2940703" y="798840"/>
            <a:ext cx="6132276" cy="5192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044CB1E-E660-427C-9D00-C3904FBC13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675" t="34636" r="38231" b="64500"/>
          <a:stretch>
            <a:fillRect/>
          </a:stretch>
        </p:blipFill>
        <p:spPr>
          <a:xfrm>
            <a:off x="4598143" y="3227332"/>
            <a:ext cx="2348" cy="14801"/>
          </a:xfrm>
          <a:custGeom>
            <a:avLst/>
            <a:gdLst>
              <a:gd name="connsiteX0" fmla="*/ 292 w 2348"/>
              <a:gd name="connsiteY0" fmla="*/ 813 h 14801"/>
              <a:gd name="connsiteX1" fmla="*/ 865 w 2348"/>
              <a:gd name="connsiteY1" fmla="*/ 3630 h 14801"/>
              <a:gd name="connsiteX2" fmla="*/ 1856 w 2348"/>
              <a:gd name="connsiteY2" fmla="*/ 10492 h 14801"/>
              <a:gd name="connsiteX3" fmla="*/ 292 w 2348"/>
              <a:gd name="connsiteY3" fmla="*/ 813 h 14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8" h="14801">
                <a:moveTo>
                  <a:pt x="292" y="813"/>
                </a:moveTo>
                <a:lnTo>
                  <a:pt x="865" y="3630"/>
                </a:lnTo>
                <a:lnTo>
                  <a:pt x="1856" y="10492"/>
                </a:lnTo>
                <a:cubicBezTo>
                  <a:pt x="3915" y="25871"/>
                  <a:pt x="-1247" y="-5331"/>
                  <a:pt x="292" y="813"/>
                </a:cubicBezTo>
                <a:close/>
              </a:path>
            </a:pathLst>
          </a:custGeom>
        </p:spPr>
      </p:pic>
      <p:sp>
        <p:nvSpPr>
          <p:cNvPr id="54" name="Oval 53">
            <a:extLst>
              <a:ext uri="{FF2B5EF4-FFF2-40B4-BE49-F238E27FC236}">
                <a16:creationId xmlns:a16="http://schemas.microsoft.com/office/drawing/2014/main" id="{28299345-7F8D-4C0C-B7DD-D3CCD633F0D4}"/>
              </a:ext>
            </a:extLst>
          </p:cNvPr>
          <p:cNvSpPr/>
          <p:nvPr/>
        </p:nvSpPr>
        <p:spPr>
          <a:xfrm>
            <a:off x="3031621" y="1270278"/>
            <a:ext cx="5892457" cy="4317443"/>
          </a:xfrm>
          <a:prstGeom prst="ellipse">
            <a:avLst/>
          </a:prstGeom>
          <a:solidFill>
            <a:schemeClr val="accent4">
              <a:lumMod val="75000"/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TÁC PHẨM  CHÍNH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3096BD0-1F58-2172-B716-578F963F9B26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/>
          <a:srcRect t="7691" b="7691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04CB54E-28F1-D2AA-C0BF-AF43FC703376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9987" b="998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62558D9F-AF03-0ABC-9F2D-6C468A8DDD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/>
          <a:srcRect t="10348" b="10348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4A5D091-F45D-8966-8BD6-EE47DA3EAEB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7"/>
          <a:srcRect t="8215" b="8215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60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BA3FB31-DE6C-D116-B5CB-66F7B30CADBC}"/>
              </a:ext>
            </a:extLst>
          </p:cNvPr>
          <p:cNvGrpSpPr/>
          <p:nvPr/>
        </p:nvGrpSpPr>
        <p:grpSpPr>
          <a:xfrm>
            <a:off x="460540" y="380039"/>
            <a:ext cx="3853441" cy="947840"/>
            <a:chOff x="1055626" y="290286"/>
            <a:chExt cx="3853441" cy="9478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3B2EA40-CF43-07A5-23D9-1CC982614044}"/>
                </a:ext>
              </a:extLst>
            </p:cNvPr>
            <p:cNvSpPr/>
            <p:nvPr/>
          </p:nvSpPr>
          <p:spPr>
            <a:xfrm>
              <a:off x="1055626" y="290286"/>
              <a:ext cx="3853441" cy="94784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FCB7EBF-DF32-A5C6-1D09-5D34191A60D5}"/>
                </a:ext>
              </a:extLst>
            </p:cNvPr>
            <p:cNvSpPr txBox="1"/>
            <p:nvPr/>
          </p:nvSpPr>
          <p:spPr>
            <a:xfrm>
              <a:off x="1671280" y="441040"/>
              <a:ext cx="28426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2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. </a:t>
              </a:r>
              <a:r>
                <a:rPr lang="fr-FR" sz="3600" b="1" dirty="0" err="1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Tác</a:t>
              </a:r>
              <a:r>
                <a:rPr lang="fr-FR" sz="3600" b="1" dirty="0">
                  <a:solidFill>
                    <a:srgbClr val="0070C0"/>
                  </a:solidFill>
                  <a:effectLst/>
                  <a:latin typeface="Times New Roman" panose="02020603050405020304" pitchFamily="18" charset="0"/>
                  <a:ea typeface="MS Mincho" panose="02020609040205080304" pitchFamily="49" charset="-128"/>
                </a:rPr>
                <a:t> </a:t>
              </a:r>
              <a:r>
                <a:rPr lang="fr-FR" sz="36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MS Mincho" panose="02020609040205080304" pitchFamily="49" charset="-128"/>
                </a:rPr>
                <a:t>phẩm</a:t>
              </a:r>
              <a:endPara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B7D3AF5-88D2-12EE-2A93-1F6CFD333EBF}"/>
              </a:ext>
            </a:extLst>
          </p:cNvPr>
          <p:cNvSpPr txBox="1"/>
          <p:nvPr/>
        </p:nvSpPr>
        <p:spPr>
          <a:xfrm>
            <a:off x="825720" y="1885954"/>
            <a:ext cx="2430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xứ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</a:t>
            </a:r>
            <a:endParaRPr lang="en-SG" sz="2800" b="1" dirty="0">
              <a:solidFill>
                <a:srgbClr val="0070C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BBC7D3-0FFF-F423-11B0-60384F2D1C22}"/>
              </a:ext>
            </a:extLst>
          </p:cNvPr>
          <p:cNvSpPr txBox="1"/>
          <p:nvPr/>
        </p:nvSpPr>
        <p:spPr>
          <a:xfrm>
            <a:off x="825720" y="3429000"/>
            <a:ext cx="24309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Thể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loại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 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7DF35E-C6A4-0E4D-4D89-CCD15CACB5CE}"/>
              </a:ext>
            </a:extLst>
          </p:cNvPr>
          <p:cNvSpPr txBox="1"/>
          <p:nvPr/>
        </p:nvSpPr>
        <p:spPr>
          <a:xfrm>
            <a:off x="2845334" y="1608955"/>
            <a:ext cx="68211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Đoạn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trích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thuộc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phần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3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Lá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cờ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thêu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sáu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chữ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fr-FR" sz="3200" b="1" i="1" dirty="0" err="1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vàng</a:t>
            </a:r>
            <a:r>
              <a:rPr lang="fr-FR" sz="3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 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F40DDD-C708-A32B-FC11-C997FB0A9874}"/>
              </a:ext>
            </a:extLst>
          </p:cNvPr>
          <p:cNvSpPr txBox="1"/>
          <p:nvPr/>
        </p:nvSpPr>
        <p:spPr>
          <a:xfrm>
            <a:off x="2986631" y="3436695"/>
            <a:ext cx="29702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Truyện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lịch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sử</a:t>
            </a:r>
            <a:r>
              <a:rPr lang="fr-FR" sz="32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A5A8E6-CDC9-F1EF-FE23-DE9C48E1D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3475" y="2857473"/>
            <a:ext cx="5003787" cy="3362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EC8665-1219-2172-CD10-F468CFFBBCAB}"/>
              </a:ext>
            </a:extLst>
          </p:cNvPr>
          <p:cNvSpPr txBox="1"/>
          <p:nvPr/>
        </p:nvSpPr>
        <p:spPr>
          <a:xfrm>
            <a:off x="825720" y="4264255"/>
            <a:ext cx="5575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đạt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cảm</a:t>
            </a:r>
            <a:endParaRPr lang="en-SG" sz="3200" b="1" dirty="0"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92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13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2D4E53-641C-5587-C75C-95314FD225AC}"/>
              </a:ext>
            </a:extLst>
          </p:cNvPr>
          <p:cNvSpPr/>
          <p:nvPr/>
        </p:nvSpPr>
        <p:spPr>
          <a:xfrm>
            <a:off x="389602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1: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từ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đến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“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quan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gia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chẳng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hỏi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một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lời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”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615BDA-3AAA-5ACE-0518-BE251EFEF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108" y="3801244"/>
            <a:ext cx="2150806" cy="21508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ADBF8D0-6E52-A96A-AFCB-3DA5598109C7}"/>
              </a:ext>
            </a:extLst>
          </p:cNvPr>
          <p:cNvSpPr/>
          <p:nvPr/>
        </p:nvSpPr>
        <p:spPr>
          <a:xfrm>
            <a:off x="4724399" y="3629175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2: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tiếp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đó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… </a:t>
            </a:r>
          </a:p>
          <a:p>
            <a:pPr lvl="0" algn="ctr"/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“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không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nên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sao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nhãng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phận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làm</a:t>
            </a:r>
            <a:r>
              <a:rPr lang="en-US" sz="26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con” </a:t>
            </a:r>
            <a:endParaRPr kumimoji="0" lang="en-SG" sz="2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EBB3-F46B-8A2B-6A07-82302947D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6" y="3801244"/>
            <a:ext cx="2150806" cy="2150806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E0C764F-8C89-3C22-7ECD-9E5D32E7B2F8}"/>
              </a:ext>
            </a:extLst>
          </p:cNvPr>
          <p:cNvSpPr/>
          <p:nvPr/>
        </p:nvSpPr>
        <p:spPr>
          <a:xfrm>
            <a:off x="9183331" y="3534542"/>
            <a:ext cx="2743201" cy="2684209"/>
          </a:xfrm>
          <a:prstGeom prst="ellipse">
            <a:avLst/>
          </a:prstGeom>
          <a:solidFill>
            <a:srgbClr val="FFFFFF"/>
          </a:solidFill>
          <a:ln w="12700" cap="flat" cmpd="sng" algn="ctr">
            <a:solidFill>
              <a:srgbClr val="78CD1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3:</a:t>
            </a:r>
            <a:r>
              <a:rPr lang="en-US" sz="2800" b="1" dirty="0"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còn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lại</a:t>
            </a:r>
            <a:endParaRPr kumimoji="0" lang="en-US" altLang="en-US" sz="28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5DAE86-F1DD-6260-C5A5-E16770E48E21}"/>
              </a:ext>
            </a:extLst>
          </p:cNvPr>
          <p:cNvSpPr txBox="1"/>
          <p:nvPr/>
        </p:nvSpPr>
        <p:spPr>
          <a:xfrm>
            <a:off x="746522" y="321175"/>
            <a:ext cx="60936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Bố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cục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:</a:t>
            </a:r>
            <a:r>
              <a:rPr lang="fr-FR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3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r>
              <a:rPr lang="fr-FR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phần</a:t>
            </a:r>
            <a:r>
              <a:rPr lang="fr-FR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 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229E5E-D514-080F-7545-D2F3B5B28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791" y="1185536"/>
            <a:ext cx="3477486" cy="2376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A3DB08-0A94-9B60-E998-34FC69A99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47" r="9442"/>
          <a:stretch/>
        </p:blipFill>
        <p:spPr>
          <a:xfrm>
            <a:off x="6643379" y="1118859"/>
            <a:ext cx="3364173" cy="23769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789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entury Schoolbook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oto Album_Reunion_AE - v2" id="{C96C8338-05E3-4382-BEF1-FAD390B7429A}" vid="{82A553AD-BE10-4E55-9649-5A3FC78EB3C5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1734</Words>
  <Application>Microsoft Office PowerPoint</Application>
  <PresentationFormat>Widescreen</PresentationFormat>
  <Paragraphs>189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等线</vt:lpstr>
      <vt:lpstr>微软雅黑</vt:lpstr>
      <vt:lpstr>Arial</vt:lpstr>
      <vt:lpstr>Calibri</vt:lpstr>
      <vt:lpstr>Calibri Light</vt:lpstr>
      <vt:lpstr>Century Schoolbook</vt:lpstr>
      <vt:lpstr>Lucida Handwriting</vt:lpstr>
      <vt:lpstr>Times New Roman</vt:lpstr>
      <vt:lpstr>Wingdings</vt:lpstr>
      <vt:lpstr>方正静蕾简体</vt:lpstr>
      <vt:lpstr>Office Theme</vt:lpstr>
      <vt:lpstr>1_Office Theme</vt:lpstr>
      <vt:lpstr>2_Office Theme</vt:lpstr>
      <vt:lpstr>LÁ CỜ THÊU SÁU CHỮ VÀNG                  (Trích - Nguyễn Huy Tưởng)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LÁ CỜ THÊU SÁU CHỮ VÀNG                  (Trích - Nguyễn Huy Tưởng)</dc:title>
  <dc:creator>Admin</dc:creator>
  <cp:lastModifiedBy>Phạm Thị Ngân</cp:lastModifiedBy>
  <cp:revision>13</cp:revision>
  <dcterms:created xsi:type="dcterms:W3CDTF">2023-05-16T09:05:01Z</dcterms:created>
  <dcterms:modified xsi:type="dcterms:W3CDTF">2023-08-15T15:02:23Z</dcterms:modified>
</cp:coreProperties>
</file>