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3" r:id="rId4"/>
    <p:sldId id="265" r:id="rId5"/>
    <p:sldId id="264" r:id="rId6"/>
    <p:sldId id="261" r:id="rId7"/>
    <p:sldId id="262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EEE"/>
    <a:srgbClr val="D09E00"/>
    <a:srgbClr val="FFC301"/>
    <a:srgbClr val="DAA600"/>
    <a:srgbClr val="33CCFF"/>
    <a:srgbClr val="1BBEDF"/>
    <a:srgbClr val="39CAE7"/>
    <a:srgbClr val="4CD0EA"/>
    <a:srgbClr val="57B1C9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3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94FE-778B-4CDA-89F3-BB6872920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2C8EC-2A1E-41BC-B90B-F67AEAEE3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B97C-500B-48FD-9F13-1D7DF760E1E5}" type="datetimeFigureOut">
              <a:rPr lang="en-US" smtClean="0"/>
              <a:pPr/>
              <a:t>12/03/2022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F730-0619-4B65-926A-6410C05A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BBFD-6769-41CE-BDBB-1EF7C67B1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" y="-19049"/>
            <a:ext cx="9086850" cy="9334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/>
              <a:t>Bài 2. Kỹ thuật đánh cầu thấp tay bên phải, bên trái</a:t>
            </a:r>
          </a:p>
        </p:txBody>
      </p:sp>
      <p:pic>
        <p:nvPicPr>
          <p:cNvPr id="2052" name="Picture 4" descr="Kỹ thuật di chuyển cơ bản trong cầu lông: Di chuyển đơn bước">
            <a:extLst>
              <a:ext uri="{FF2B5EF4-FFF2-40B4-BE49-F238E27FC236}">
                <a16:creationId xmlns:a16="http://schemas.microsoft.com/office/drawing/2014/main" id="{2E452435-4E0F-44DA-8132-EBBA5B91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0" y="1219200"/>
            <a:ext cx="447797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Đánh cầu thấp tay bên trái - TrưỜng đẠi học phạm văN ĐỒng bài giảng môN: CẦu  lông giáo viêN : LÊ VĂN ĐƯƠng quảng Ngãi, 5/2014">
            <a:extLst>
              <a:ext uri="{FF2B5EF4-FFF2-40B4-BE49-F238E27FC236}">
                <a16:creationId xmlns:a16="http://schemas.microsoft.com/office/drawing/2014/main" id="{A5E6AFDC-BE16-4AA8-9B5C-31A88BDE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93" y="1219200"/>
            <a:ext cx="428379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5162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1A45-B222-4331-910C-52249A3504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rò chơi đánh cầu thấp tay bên phải bên trái và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CE48-3756-41F7-86D1-4BD6BAF9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" y="2057400"/>
            <a:ext cx="8402525" cy="41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176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8865-2BE6-4917-8231-48BDD316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Image Placeholder 5" descr="A picture containing flower, plant, daisy&#10;&#10;Description automatically generated">
            <a:extLst>
              <a:ext uri="{FF2B5EF4-FFF2-40B4-BE49-F238E27FC236}">
                <a16:creationId xmlns:a16="http://schemas.microsoft.com/office/drawing/2014/main" id="{135B9335-06B7-41D7-A975-800CF006F6B4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9" y="1"/>
            <a:ext cx="10938934" cy="6698456"/>
          </a:xfrm>
        </p:spPr>
      </p:pic>
    </p:spTree>
    <p:extLst>
      <p:ext uri="{BB962C8B-B14F-4D97-AF65-F5344CB8AC3E}">
        <p14:creationId xmlns:p14="http://schemas.microsoft.com/office/powerpoint/2010/main" val="39517872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CDFA7AE1-932B-4AC6-AC4A-078D20762346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48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>
                <a:latin typeface="VNI-Times" pitchFamily="2" charset="0"/>
              </a:rPr>
              <a:t>Lòch söû phaùt trieån moân Caàu Loâng</a:t>
            </a:r>
            <a:br>
              <a:rPr lang="en-US" sz="2400" b="1">
                <a:latin typeface="VNI-Times" pitchFamily="2" charset="0"/>
              </a:rPr>
            </a:br>
            <a:endParaRPr lang="en-US" sz="2400" b="1" u="sng">
              <a:latin typeface="VNI-Times" pitchFamily="2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D1EBD73C-8795-4545-BD92-ECD2A74AE01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90600"/>
            <a:ext cx="5732182" cy="201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>
                <a:latin typeface="VNI-Times" pitchFamily="2" charset="0"/>
              </a:rPr>
              <a:t>Xuaát hieän caùch ñaây hôn 2000 naêm ôû thôøi Hy Laïp coå ñaïi 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VNI-Times" pitchFamily="2" charset="0"/>
              </a:rPr>
              <a:t>TK 18 ôû AÁn Ñoä coù 1 troø chôi teân Picna troâng raát gioáng moân Caàu Loâng hieän ñaïi ngaøy nay.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VNI-Times" pitchFamily="2" charset="0"/>
              </a:rPr>
              <a:t>1873 Só quan Anh sau khi töø AÁn Ñoä trôû veà trong moät buoåi tieäc ñaõ phoå bieàn troø chôi naøy. 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VNI-Times" pitchFamily="2" charset="0"/>
              </a:rPr>
              <a:t>Ngaøy 5 thaùng 7 naêm 1934 Lieân Ñoaøn Caàu Loâng Theá Giôùi ñöôïc thaønh laäp </a:t>
            </a:r>
            <a:r>
              <a:rPr lang="en-US" sz="2400">
                <a:solidFill>
                  <a:srgbClr val="4D5156"/>
                </a:solidFill>
                <a:latin typeface="arial" panose="020B0604020202020204" pitchFamily="34" charset="0"/>
              </a:rPr>
              <a:t>Badminton World Federation,</a:t>
            </a:r>
            <a:r>
              <a:rPr lang="en-US" sz="2400">
                <a:latin typeface="VNI-Times" pitchFamily="2" charset="0"/>
              </a:rPr>
              <a:t> (BWF )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VNI-Times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CAE69C-F7CA-45B6-B998-5C4ED4DFFDF7}"/>
              </a:ext>
            </a:extLst>
          </p:cNvPr>
          <p:cNvSpPr txBox="1"/>
          <p:nvPr/>
        </p:nvSpPr>
        <p:spPr>
          <a:xfrm>
            <a:off x="152400" y="4953000"/>
            <a:ext cx="8244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>
                <a:latin typeface="VNI-Times" pitchFamily="2" charset="0"/>
              </a:rPr>
              <a:t>* 1990 Lieân Ñoaøn Caàu Loâng </a:t>
            </a:r>
            <a:r>
              <a:rPr lang="en-US" sz="2400" b="1">
                <a:latin typeface="VNI-Times" pitchFamily="2" charset="0"/>
              </a:rPr>
              <a:t>Vieät Nam </a:t>
            </a:r>
            <a:r>
              <a:rPr lang="en-US" sz="2400">
                <a:latin typeface="VNI-Times" pitchFamily="2" charset="0"/>
              </a:rPr>
              <a:t>ñöôïc thaønh laäp. (VBF ) </a:t>
            </a:r>
          </a:p>
        </p:txBody>
      </p:sp>
      <p:pic>
        <p:nvPicPr>
          <p:cNvPr id="25" name="Picture 24" descr="badminton-history (1).jpg">
            <a:extLst>
              <a:ext uri="{FF2B5EF4-FFF2-40B4-BE49-F238E27FC236}">
                <a16:creationId xmlns:a16="http://schemas.microsoft.com/office/drawing/2014/main" id="{78CAEF95-7B61-42E7-9085-330E9EB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6" t="7442" r="1651"/>
          <a:stretch>
            <a:fillRect/>
          </a:stretch>
        </p:blipFill>
        <p:spPr>
          <a:xfrm>
            <a:off x="6189382" y="616893"/>
            <a:ext cx="255643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A240E-0040-4719-BF65-47CD68B6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8040916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3129D-BFEB-4EA1-A070-C0B264756BE5}"/>
              </a:ext>
            </a:extLst>
          </p:cNvPr>
          <p:cNvSpPr txBox="1"/>
          <p:nvPr/>
        </p:nvSpPr>
        <p:spPr>
          <a:xfrm>
            <a:off x="914400" y="81337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kỹ thuật đánh cầu thấp tay bên phải</a:t>
            </a:r>
          </a:p>
        </p:txBody>
      </p:sp>
    </p:spTree>
    <p:extLst>
      <p:ext uri="{BB962C8B-B14F-4D97-AF65-F5344CB8AC3E}">
        <p14:creationId xmlns:p14="http://schemas.microsoft.com/office/powerpoint/2010/main" val="414993033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30014-FAF9-40AD-98B2-618A4EDCA82C}"/>
              </a:ext>
            </a:extLst>
          </p:cNvPr>
          <p:cNvSpPr txBox="1"/>
          <p:nvPr/>
        </p:nvSpPr>
        <p:spPr>
          <a:xfrm>
            <a:off x="12954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kỹ thuật đánh cầu thấp tay bên trái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F4203-C232-4992-B111-1BEBC607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3" y="1600200"/>
            <a:ext cx="8495974" cy="32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4632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9B2A0-BDAF-47E8-8DCD-0B1A361D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8" y="1524000"/>
            <a:ext cx="8078384" cy="43434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3B0B122-3470-43CB-A24E-6FBA279DCE78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130300"/>
            <a:ext cx="4800600" cy="787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>
                <a:latin typeface="VNI-Times" pitchFamily="2" charset="0"/>
              </a:rPr>
              <a:t>Saân vaø thieát bò treân saân</a:t>
            </a:r>
            <a:endParaRPr lang="en-US" sz="1600" b="1">
              <a:latin typeface="VNI-Time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F924E-C631-4C76-B428-8659A531AD2C}"/>
              </a:ext>
            </a:extLst>
          </p:cNvPr>
          <p:cNvSpPr txBox="1"/>
          <p:nvPr/>
        </p:nvSpPr>
        <p:spPr>
          <a:xfrm>
            <a:off x="990600" y="457200"/>
            <a:ext cx="762059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M</a:t>
            </a:r>
            <a:r>
              <a:rPr lang="vi-VN" sz="2400" b="1"/>
              <a:t>ột số điều luật cơ bản trong thi đấu cầu lông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41919097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/>
          <a:srcRect r="42042" b="7814"/>
          <a:stretch>
            <a:fillRect/>
          </a:stretch>
        </p:blipFill>
        <p:spPr bwMode="auto">
          <a:xfrm>
            <a:off x="1905000" y="381000"/>
            <a:ext cx="5334000" cy="63137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au mo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92596" y="1208184"/>
            <a:ext cx="1567074" cy="1325986"/>
          </a:xfrm>
        </p:spPr>
      </p:pic>
      <p:pic>
        <p:nvPicPr>
          <p:cNvPr id="6150" name="Picture 9" descr="Vot CL MP9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62390" y="3953986"/>
            <a:ext cx="827486" cy="25314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63DD93-0077-4789-9DAE-6B371FB8901B}"/>
              </a:ext>
            </a:extLst>
          </p:cNvPr>
          <p:cNvSpPr txBox="1"/>
          <p:nvPr/>
        </p:nvSpPr>
        <p:spPr>
          <a:xfrm>
            <a:off x="914400" y="228600"/>
            <a:ext cx="6705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dụng cụ các em cần chuẩn bị</a:t>
            </a:r>
          </a:p>
        </p:txBody>
      </p:sp>
      <p:pic>
        <p:nvPicPr>
          <p:cNvPr id="1026" name="Picture 2" descr="Hộp cầu lông Thành Công Xanh 77 (12 quả). 181sport.vn">
            <a:extLst>
              <a:ext uri="{FF2B5EF4-FFF2-40B4-BE49-F238E27FC236}">
                <a16:creationId xmlns:a16="http://schemas.microsoft.com/office/drawing/2014/main" id="{4CB7CF06-11D0-4633-B09C-645AA75F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1427">
            <a:off x="556244" y="1077731"/>
            <a:ext cx="2857085" cy="28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ợt cầu lông Yonex NanoFlare Drive">
            <a:extLst>
              <a:ext uri="{FF2B5EF4-FFF2-40B4-BE49-F238E27FC236}">
                <a16:creationId xmlns:a16="http://schemas.microsoft.com/office/drawing/2014/main" id="{C9DD7CE4-943B-4D0F-AF3D-5A688AB2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7CEC0-D614-453E-9234-9E70A5C4B435}"/>
              </a:ext>
            </a:extLst>
          </p:cNvPr>
          <p:cNvSpPr txBox="1"/>
          <p:nvPr/>
        </p:nvSpPr>
        <p:spPr>
          <a:xfrm>
            <a:off x="4924368" y="6444734"/>
            <a:ext cx="310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Vợt mỗi em chuẩn bị 1 chiếc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D9A9BD-09C0-4A20-A69F-5997C412F3E6}"/>
              </a:ext>
            </a:extLst>
          </p:cNvPr>
          <p:cNvSpPr txBox="1"/>
          <p:nvPr/>
        </p:nvSpPr>
        <p:spPr>
          <a:xfrm>
            <a:off x="4724400" y="2805868"/>
            <a:ext cx="37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Vợt mỗi em chuẩn bị 1 quả/buổi học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00138 C -0.13403 -0.08774 -0.08403 -0.16505 -0.01701 -0.17038 C 0.04705 -0.17709 0.10694 -0.11713 0.11094 -0.03056 C 0.11597 0.0493 0.07396 0.12384 0.01389 0.12916 C -0.04097 0.1331 -0.09306 0.08402 -0.09705 0.00949 C -0.10104 -0.05857 -0.06597 -0.12246 -0.0151 -0.12778 C 0.03194 -0.13172 0.07604 -0.09051 0.07899 -0.02801 C 0.08194 0.028 0.05399 0.08263 0.01198 0.08518 C -0.02604 0.08935 -0.06198 0.0574 -0.0651 0.00671 C -0.06701 -0.03889 -0.04601 -0.08241 -0.01302 -0.08519 C 0.01597 -0.08774 0.04497 -0.06389 0.04705 -0.02524 C 0.04896 0.0081 0.03403 0.04004 0.0099 0.04259 C -0.01007 0.04537 -0.03108 0.03078 -0.03212 0.00393 C -0.03403 -0.01737 -0.02604 -0.03982 -0.01111 -0.0426 C 0.00104 -0.0426 0.01302 -0.0375 0.01493 -0.02269 C 0.01597 -0.0132 0.01389 -0.00394 0.00799 4.81481E-6 C 0.00503 0.00138 0.00295 0.00138 2.77778E-7 4.81481E-6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BEDE-B3D4-418C-AE2F-CCAB4E36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4648200" cy="39488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/>
              <a:t>Luyện tập cá nhân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88729-9BE2-4517-8097-5AE5D298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52" y="1054100"/>
            <a:ext cx="3638696" cy="50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2784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2ECD-20E0-4A9D-9A94-45A4FCE5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600"/>
              <a:t>Luyện tập đánh cầu qua lại cặp đôi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A1D02-C499-4F02-B39F-463AD2E3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7036570" cy="32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2230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201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Times New Roman</vt:lpstr>
      <vt:lpstr>VNI-Times</vt:lpstr>
      <vt:lpstr>Office Theme</vt:lpstr>
      <vt:lpstr>Bài 2. Kỹ thuật đánh cầu thấp tay bên phải, bên trái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cá nhân</vt:lpstr>
      <vt:lpstr>Luyện tập đánh cầu qua lại cặp đôi</vt:lpstr>
      <vt:lpstr>Trò chơi đánh cầu thấp tay bên phải bên trái vào ô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laixuanthanh</cp:lastModifiedBy>
  <cp:revision>38</cp:revision>
  <dcterms:created xsi:type="dcterms:W3CDTF">2017-09-21T13:30:52Z</dcterms:created>
  <dcterms:modified xsi:type="dcterms:W3CDTF">2022-03-12T05:28:24Z</dcterms:modified>
</cp:coreProperties>
</file>