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 id="2147483736" r:id="rId5"/>
    <p:sldMasterId id="2147483740" r:id="rId6"/>
  </p:sldMasterIdLst>
  <p:notesMasterIdLst>
    <p:notesMasterId r:id="rId38"/>
  </p:notesMasterIdLst>
  <p:sldIdLst>
    <p:sldId id="642" r:id="rId7"/>
    <p:sldId id="609" r:id="rId8"/>
    <p:sldId id="263" r:id="rId9"/>
    <p:sldId id="641" r:id="rId10"/>
    <p:sldId id="398" r:id="rId11"/>
    <p:sldId id="610" r:id="rId12"/>
    <p:sldId id="611" r:id="rId13"/>
    <p:sldId id="612" r:id="rId14"/>
    <p:sldId id="369" r:id="rId15"/>
    <p:sldId id="613" r:id="rId16"/>
    <p:sldId id="614" r:id="rId17"/>
    <p:sldId id="615" r:id="rId18"/>
    <p:sldId id="617" r:id="rId19"/>
    <p:sldId id="618" r:id="rId20"/>
    <p:sldId id="407" r:id="rId21"/>
    <p:sldId id="643" r:id="rId22"/>
    <p:sldId id="588" r:id="rId23"/>
    <p:sldId id="619" r:id="rId24"/>
    <p:sldId id="593" r:id="rId25"/>
    <p:sldId id="594" r:id="rId26"/>
    <p:sldId id="620" r:id="rId27"/>
    <p:sldId id="625" r:id="rId28"/>
    <p:sldId id="626" r:id="rId29"/>
    <p:sldId id="638" r:id="rId30"/>
    <p:sldId id="335" r:id="rId31"/>
    <p:sldId id="596" r:id="rId32"/>
    <p:sldId id="639" r:id="rId33"/>
    <p:sldId id="597" r:id="rId34"/>
    <p:sldId id="640" r:id="rId35"/>
    <p:sldId id="624" r:id="rId36"/>
    <p:sldId id="6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ECA"/>
    <a:srgbClr val="DBF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7982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9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49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87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8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381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B1BA189-B404-11A2-B705-37042E0E9B8B}"/>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5" name="Footer Placeholder 4">
            <a:extLst>
              <a:ext uri="{FF2B5EF4-FFF2-40B4-BE49-F238E27FC236}">
                <a16:creationId xmlns:a16="http://schemas.microsoft.com/office/drawing/2014/main" xmlns=""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0C0532-9715-097C-2330-1B251879CF8A}"/>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5" name="Footer Placeholder 4">
            <a:extLst>
              <a:ext uri="{FF2B5EF4-FFF2-40B4-BE49-F238E27FC236}">
                <a16:creationId xmlns:a16="http://schemas.microsoft.com/office/drawing/2014/main" xmlns=""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73210-0B76-EF6B-6AFF-B03C58060AF2}"/>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5" name="Footer Placeholder 4">
            <a:extLst>
              <a:ext uri="{FF2B5EF4-FFF2-40B4-BE49-F238E27FC236}">
                <a16:creationId xmlns:a16="http://schemas.microsoft.com/office/drawing/2014/main" xmlns=""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0CB28C-FAA0-37DF-4818-7DEB76113273}"/>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5" name="Footer Placeholder 4">
            <a:extLst>
              <a:ext uri="{FF2B5EF4-FFF2-40B4-BE49-F238E27FC236}">
                <a16:creationId xmlns:a16="http://schemas.microsoft.com/office/drawing/2014/main" xmlns=""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A19E884-70B4-CE41-711C-B443B68C00DD}"/>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5" name="Footer Placeholder 4">
            <a:extLst>
              <a:ext uri="{FF2B5EF4-FFF2-40B4-BE49-F238E27FC236}">
                <a16:creationId xmlns:a16="http://schemas.microsoft.com/office/drawing/2014/main" xmlns=""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C495559-D4EE-C955-8DE4-FC0E388F96C3}"/>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6" name="Footer Placeholder 5">
            <a:extLst>
              <a:ext uri="{FF2B5EF4-FFF2-40B4-BE49-F238E27FC236}">
                <a16:creationId xmlns:a16="http://schemas.microsoft.com/office/drawing/2014/main" xmlns=""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66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189028F-2CD9-7BFA-F9EA-45AFA7D61C39}"/>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8" name="Footer Placeholder 7">
            <a:extLst>
              <a:ext uri="{FF2B5EF4-FFF2-40B4-BE49-F238E27FC236}">
                <a16:creationId xmlns:a16="http://schemas.microsoft.com/office/drawing/2014/main" xmlns=""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440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268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xmlns="" id="{0DF6D7C7-3B55-F1E8-A962-1CB23D79C99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xmlns="" id="{28C91D51-1271-26C5-B29B-16C3A9CB9FA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xmlns="" id="{E329DE90-0230-30A9-7998-BAC43B4095D1}"/>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xmlns="" id="{E1D99EDD-6488-7835-FB4B-55D906482A0E}"/>
              </a:ext>
            </a:extLst>
          </p:cNvPr>
          <p:cNvSpPr>
            <a:spLocks noGrp="1"/>
          </p:cNvSpPr>
          <p:nvPr>
            <p:ph type="dt" sz="half" idx="10"/>
          </p:nvPr>
        </p:nvSpPr>
        <p:spPr/>
        <p:txBody>
          <a:bodyPr/>
          <a:lstStyle>
            <a:lvl1pPr>
              <a:defRPr/>
            </a:lvl1pPr>
          </a:lstStyle>
          <a:p>
            <a:pPr>
              <a:defRPr/>
            </a:pPr>
            <a:fld id="{C1B9E292-6AFA-4BA9-84B1-71368D3F4BEA}" type="datetimeFigureOut">
              <a:rPr lang="en-US"/>
              <a:pPr>
                <a:defRPr/>
              </a:pPr>
              <a:t>10/5/2022</a:t>
            </a:fld>
            <a:endParaRPr lang="en-US" dirty="0"/>
          </a:p>
        </p:txBody>
      </p:sp>
      <p:sp>
        <p:nvSpPr>
          <p:cNvPr id="8" name="Footer Placeholder 4">
            <a:extLst>
              <a:ext uri="{FF2B5EF4-FFF2-40B4-BE49-F238E27FC236}">
                <a16:creationId xmlns:a16="http://schemas.microsoft.com/office/drawing/2014/main" xmlns="" id="{5E89B8C3-F9D9-05D1-5AE7-70873394E1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829FB440-151D-4F5B-8FBA-8FBCCBA5D1D5}"/>
              </a:ext>
            </a:extLst>
          </p:cNvPr>
          <p:cNvSpPr>
            <a:spLocks noGrp="1"/>
          </p:cNvSpPr>
          <p:nvPr>
            <p:ph type="sldNum" sz="quarter" idx="12"/>
          </p:nvPr>
        </p:nvSpPr>
        <p:spPr/>
        <p:txBody>
          <a:bodyPr/>
          <a:lstStyle>
            <a:lvl1pPr>
              <a:defRPr/>
            </a:lvl1pPr>
          </a:lstStyle>
          <a:p>
            <a:fld id="{D51D8563-4DE1-4382-8DB6-1D3096E4C14D}" type="slidenum">
              <a:rPr lang="en-US" altLang="en-US"/>
              <a:pPr/>
              <a:t>‹#›</a:t>
            </a:fld>
            <a:endParaRPr lang="en-US" altLang="en-US"/>
          </a:p>
        </p:txBody>
      </p:sp>
    </p:spTree>
    <p:extLst>
      <p:ext uri="{BB962C8B-B14F-4D97-AF65-F5344CB8AC3E}">
        <p14:creationId xmlns:p14="http://schemas.microsoft.com/office/powerpoint/2010/main" val="1702055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9918E317-B6E7-D4D0-977D-F0C85CE9FE9C}"/>
              </a:ext>
            </a:extLst>
          </p:cNvPr>
          <p:cNvSpPr>
            <a:spLocks noGrp="1"/>
          </p:cNvSpPr>
          <p:nvPr>
            <p:ph type="dt" sz="half" idx="10"/>
          </p:nvPr>
        </p:nvSpPr>
        <p:spPr/>
        <p:txBody>
          <a:bodyPr/>
          <a:lstStyle>
            <a:lvl1pPr>
              <a:defRPr/>
            </a:lvl1pPr>
          </a:lstStyle>
          <a:p>
            <a:pPr>
              <a:defRPr/>
            </a:pPr>
            <a:fld id="{FC740232-3E9A-4438-8D18-3A1E91B57329}" type="datetimeFigureOut">
              <a:rPr lang="en-US"/>
              <a:pPr>
                <a:defRPr/>
              </a:pPr>
              <a:t>10/5/2022</a:t>
            </a:fld>
            <a:endParaRPr lang="en-US" dirty="0"/>
          </a:p>
        </p:txBody>
      </p:sp>
      <p:sp>
        <p:nvSpPr>
          <p:cNvPr id="5" name="Footer Placeholder 4">
            <a:extLst>
              <a:ext uri="{FF2B5EF4-FFF2-40B4-BE49-F238E27FC236}">
                <a16:creationId xmlns:a16="http://schemas.microsoft.com/office/drawing/2014/main" xmlns="" id="{D99774C3-E269-D030-B5CB-25084A5920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E6D5188-7004-7470-DAF0-88824F7FC3C7}"/>
              </a:ext>
            </a:extLst>
          </p:cNvPr>
          <p:cNvSpPr>
            <a:spLocks noGrp="1"/>
          </p:cNvSpPr>
          <p:nvPr>
            <p:ph type="sldNum" sz="quarter" idx="12"/>
          </p:nvPr>
        </p:nvSpPr>
        <p:spPr/>
        <p:txBody>
          <a:bodyPr/>
          <a:lstStyle>
            <a:lvl1pPr>
              <a:defRPr/>
            </a:lvl1pPr>
          </a:lstStyle>
          <a:p>
            <a:fld id="{17F68017-8242-4CFD-9D5D-944A8C0D7F02}" type="slidenum">
              <a:rPr lang="en-US" altLang="en-US"/>
              <a:pPr/>
              <a:t>‹#›</a:t>
            </a:fld>
            <a:endParaRPr lang="en-US" altLang="en-US"/>
          </a:p>
        </p:txBody>
      </p:sp>
    </p:spTree>
    <p:extLst>
      <p:ext uri="{BB962C8B-B14F-4D97-AF65-F5344CB8AC3E}">
        <p14:creationId xmlns:p14="http://schemas.microsoft.com/office/powerpoint/2010/main" val="1544373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xmlns="" id="{68E7CA20-E2CE-3F24-8133-AB3969DEBA8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xmlns="" id="{BFD089B8-6968-79DE-B2C3-F0932C15E8A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xmlns="" id="{D9B6FB7E-BEAE-564D-B795-B0EF5A320229}"/>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xmlns="" id="{055A34EA-D469-0AED-7A0E-C28BC1A55539}"/>
              </a:ext>
            </a:extLst>
          </p:cNvPr>
          <p:cNvSpPr>
            <a:spLocks noGrp="1"/>
          </p:cNvSpPr>
          <p:nvPr>
            <p:ph type="dt" sz="half" idx="10"/>
          </p:nvPr>
        </p:nvSpPr>
        <p:spPr/>
        <p:txBody>
          <a:bodyPr/>
          <a:lstStyle>
            <a:lvl1pPr>
              <a:defRPr/>
            </a:lvl1pPr>
          </a:lstStyle>
          <a:p>
            <a:pPr>
              <a:defRPr/>
            </a:pPr>
            <a:fld id="{86C5643B-CE34-4632-A905-0647ED850144}" type="datetimeFigureOut">
              <a:rPr lang="en-US"/>
              <a:pPr>
                <a:defRPr/>
              </a:pPr>
              <a:t>10/5/2022</a:t>
            </a:fld>
            <a:endParaRPr lang="en-US" dirty="0"/>
          </a:p>
        </p:txBody>
      </p:sp>
      <p:sp>
        <p:nvSpPr>
          <p:cNvPr id="8" name="Footer Placeholder 4">
            <a:extLst>
              <a:ext uri="{FF2B5EF4-FFF2-40B4-BE49-F238E27FC236}">
                <a16:creationId xmlns:a16="http://schemas.microsoft.com/office/drawing/2014/main" xmlns="" id="{B6B86F20-ED03-2937-AB55-C600CBA9FD9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3179A4F2-0753-E88B-9436-E335A95656DF}"/>
              </a:ext>
            </a:extLst>
          </p:cNvPr>
          <p:cNvSpPr>
            <a:spLocks noGrp="1"/>
          </p:cNvSpPr>
          <p:nvPr>
            <p:ph type="sldNum" sz="quarter" idx="12"/>
          </p:nvPr>
        </p:nvSpPr>
        <p:spPr/>
        <p:txBody>
          <a:bodyPr/>
          <a:lstStyle>
            <a:lvl1pPr>
              <a:defRPr/>
            </a:lvl1pPr>
          </a:lstStyle>
          <a:p>
            <a:fld id="{ABE3B788-EF14-4CF7-886F-94480FD4DC37}" type="slidenum">
              <a:rPr lang="en-US" altLang="en-US"/>
              <a:pPr/>
              <a:t>‹#›</a:t>
            </a:fld>
            <a:endParaRPr lang="en-US" altLang="en-US"/>
          </a:p>
        </p:txBody>
      </p:sp>
    </p:spTree>
    <p:extLst>
      <p:ext uri="{BB962C8B-B14F-4D97-AF65-F5344CB8AC3E}">
        <p14:creationId xmlns:p14="http://schemas.microsoft.com/office/powerpoint/2010/main" val="3222567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xmlns="" id="{DEE36579-A34B-3944-B357-A4005B1BE704}"/>
              </a:ext>
            </a:extLst>
          </p:cNvPr>
          <p:cNvSpPr>
            <a:spLocks noGrp="1"/>
          </p:cNvSpPr>
          <p:nvPr>
            <p:ph type="dt" sz="half" idx="10"/>
          </p:nvPr>
        </p:nvSpPr>
        <p:spPr/>
        <p:txBody>
          <a:bodyPr/>
          <a:lstStyle>
            <a:lvl1pPr>
              <a:defRPr/>
            </a:lvl1pPr>
          </a:lstStyle>
          <a:p>
            <a:pPr>
              <a:defRPr/>
            </a:pPr>
            <a:fld id="{D36679ED-DC0F-4F40-A504-47D3A3353CCE}" type="datetimeFigureOut">
              <a:rPr lang="en-US"/>
              <a:pPr>
                <a:defRPr/>
              </a:pPr>
              <a:t>10/5/2022</a:t>
            </a:fld>
            <a:endParaRPr lang="en-US" dirty="0"/>
          </a:p>
        </p:txBody>
      </p:sp>
      <p:sp>
        <p:nvSpPr>
          <p:cNvPr id="5" name="Footer Placeholder 4">
            <a:extLst>
              <a:ext uri="{FF2B5EF4-FFF2-40B4-BE49-F238E27FC236}">
                <a16:creationId xmlns:a16="http://schemas.microsoft.com/office/drawing/2014/main" xmlns="" id="{85FAC4F4-71D9-08C5-5480-26BA3ECA2C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558DD56-7FB2-CD83-F537-E526D3029083}"/>
              </a:ext>
            </a:extLst>
          </p:cNvPr>
          <p:cNvSpPr>
            <a:spLocks noGrp="1"/>
          </p:cNvSpPr>
          <p:nvPr>
            <p:ph type="sldNum" sz="quarter" idx="12"/>
          </p:nvPr>
        </p:nvSpPr>
        <p:spPr/>
        <p:txBody>
          <a:bodyPr/>
          <a:lstStyle>
            <a:lvl1pPr>
              <a:defRPr/>
            </a:lvl1pPr>
          </a:lstStyle>
          <a:p>
            <a:fld id="{B71298D7-4318-4ED5-BF1E-982067C0CF32}" type="slidenum">
              <a:rPr lang="en-US" altLang="en-US"/>
              <a:pPr/>
              <a:t>‹#›</a:t>
            </a:fld>
            <a:endParaRPr lang="en-US" altLang="en-US"/>
          </a:p>
        </p:txBody>
      </p:sp>
    </p:spTree>
    <p:extLst>
      <p:ext uri="{BB962C8B-B14F-4D97-AF65-F5344CB8AC3E}">
        <p14:creationId xmlns:p14="http://schemas.microsoft.com/office/powerpoint/2010/main" val="1260346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xmlns="" id="{1AC439B1-1B41-44C2-CE00-DB3421C38705}"/>
              </a:ext>
            </a:extLst>
          </p:cNvPr>
          <p:cNvSpPr>
            <a:spLocks noGrp="1"/>
          </p:cNvSpPr>
          <p:nvPr>
            <p:ph type="dt" sz="half" idx="10"/>
          </p:nvPr>
        </p:nvSpPr>
        <p:spPr/>
        <p:txBody>
          <a:bodyPr/>
          <a:lstStyle>
            <a:lvl1pPr>
              <a:defRPr/>
            </a:lvl1pPr>
          </a:lstStyle>
          <a:p>
            <a:pPr>
              <a:defRPr/>
            </a:pPr>
            <a:fld id="{83700AA0-B258-4AE5-A84E-933B6EC19F36}" type="datetimeFigureOut">
              <a:rPr lang="en-US"/>
              <a:pPr>
                <a:defRPr/>
              </a:pPr>
              <a:t>10/5/2022</a:t>
            </a:fld>
            <a:endParaRPr lang="en-US" dirty="0"/>
          </a:p>
        </p:txBody>
      </p:sp>
      <p:sp>
        <p:nvSpPr>
          <p:cNvPr id="7" name="Footer Placeholder 4">
            <a:extLst>
              <a:ext uri="{FF2B5EF4-FFF2-40B4-BE49-F238E27FC236}">
                <a16:creationId xmlns:a16="http://schemas.microsoft.com/office/drawing/2014/main" xmlns="" id="{E2DE7C07-A497-3A68-200F-448DE1BC453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xmlns="" id="{6F9A8AE6-83BB-15CB-7A92-99270CC487B7}"/>
              </a:ext>
            </a:extLst>
          </p:cNvPr>
          <p:cNvSpPr>
            <a:spLocks noGrp="1"/>
          </p:cNvSpPr>
          <p:nvPr>
            <p:ph type="sldNum" sz="quarter" idx="12"/>
          </p:nvPr>
        </p:nvSpPr>
        <p:spPr/>
        <p:txBody>
          <a:bodyPr/>
          <a:lstStyle>
            <a:lvl1pPr>
              <a:defRPr/>
            </a:lvl1pPr>
          </a:lstStyle>
          <a:p>
            <a:fld id="{AE850FDB-D2A6-499D-A88D-9DAA35427ED0}" type="slidenum">
              <a:rPr lang="en-US" altLang="en-US"/>
              <a:pPr/>
              <a:t>‹#›</a:t>
            </a:fld>
            <a:endParaRPr lang="en-US" altLang="en-US"/>
          </a:p>
        </p:txBody>
      </p:sp>
    </p:spTree>
    <p:extLst>
      <p:ext uri="{BB962C8B-B14F-4D97-AF65-F5344CB8AC3E}">
        <p14:creationId xmlns:p14="http://schemas.microsoft.com/office/powerpoint/2010/main" val="662908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9E399E99-FA03-40FA-EBC1-F01319597C62}"/>
              </a:ext>
            </a:extLst>
          </p:cNvPr>
          <p:cNvSpPr>
            <a:spLocks noGrp="1"/>
          </p:cNvSpPr>
          <p:nvPr>
            <p:ph type="dt" sz="half" idx="10"/>
          </p:nvPr>
        </p:nvSpPr>
        <p:spPr/>
        <p:txBody>
          <a:bodyPr/>
          <a:lstStyle>
            <a:lvl1pPr>
              <a:defRPr/>
            </a:lvl1pPr>
          </a:lstStyle>
          <a:p>
            <a:pPr>
              <a:defRPr/>
            </a:pPr>
            <a:fld id="{0028EAAC-EAC2-4718-88E5-FC90FEAA4EC2}" type="datetimeFigureOut">
              <a:rPr lang="en-US"/>
              <a:pPr>
                <a:defRPr/>
              </a:pPr>
              <a:t>10/5/2022</a:t>
            </a:fld>
            <a:endParaRPr lang="en-US" dirty="0"/>
          </a:p>
        </p:txBody>
      </p:sp>
      <p:sp>
        <p:nvSpPr>
          <p:cNvPr id="4" name="Footer Placeholder 4">
            <a:extLst>
              <a:ext uri="{FF2B5EF4-FFF2-40B4-BE49-F238E27FC236}">
                <a16:creationId xmlns:a16="http://schemas.microsoft.com/office/drawing/2014/main" xmlns="" id="{CEE1253F-626C-C365-8355-EA7FC588B4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F4650EED-ECAB-DA1F-534C-3993EB06BDFF}"/>
              </a:ext>
            </a:extLst>
          </p:cNvPr>
          <p:cNvSpPr>
            <a:spLocks noGrp="1"/>
          </p:cNvSpPr>
          <p:nvPr>
            <p:ph type="sldNum" sz="quarter" idx="12"/>
          </p:nvPr>
        </p:nvSpPr>
        <p:spPr/>
        <p:txBody>
          <a:bodyPr/>
          <a:lstStyle>
            <a:lvl1pPr>
              <a:defRPr/>
            </a:lvl1pPr>
          </a:lstStyle>
          <a:p>
            <a:fld id="{373EE3A5-ECD1-4605-9AEC-752A41A84B7C}" type="slidenum">
              <a:rPr lang="en-US" altLang="en-US"/>
              <a:pPr/>
              <a:t>‹#›</a:t>
            </a:fld>
            <a:endParaRPr lang="en-US" altLang="en-US"/>
          </a:p>
        </p:txBody>
      </p:sp>
    </p:spTree>
    <p:extLst>
      <p:ext uri="{BB962C8B-B14F-4D97-AF65-F5344CB8AC3E}">
        <p14:creationId xmlns:p14="http://schemas.microsoft.com/office/powerpoint/2010/main" val="1918285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9590B942-22FD-2F47-5290-1927DF4F782E}"/>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xmlns="" id="{0016855B-2A2B-87D6-6400-33FE36FDE5C9}"/>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xmlns="" id="{244AAF34-3526-AB74-A185-706B3FD4D81B}"/>
              </a:ext>
            </a:extLst>
          </p:cNvPr>
          <p:cNvSpPr>
            <a:spLocks noGrp="1"/>
          </p:cNvSpPr>
          <p:nvPr>
            <p:ph type="dt" sz="half" idx="10"/>
          </p:nvPr>
        </p:nvSpPr>
        <p:spPr/>
        <p:txBody>
          <a:bodyPr/>
          <a:lstStyle>
            <a:lvl1pPr>
              <a:defRPr/>
            </a:lvl1pPr>
          </a:lstStyle>
          <a:p>
            <a:pPr>
              <a:defRPr/>
            </a:pPr>
            <a:fld id="{D2226DA4-5C3F-42DD-A8DE-0FACF2475D03}" type="datetimeFigureOut">
              <a:rPr lang="en-US"/>
              <a:pPr>
                <a:defRPr/>
              </a:pPr>
              <a:t>10/5/2022</a:t>
            </a:fld>
            <a:endParaRPr lang="en-US" dirty="0"/>
          </a:p>
        </p:txBody>
      </p:sp>
      <p:sp>
        <p:nvSpPr>
          <p:cNvPr id="5" name="Footer Placeholder 7">
            <a:extLst>
              <a:ext uri="{FF2B5EF4-FFF2-40B4-BE49-F238E27FC236}">
                <a16:creationId xmlns:a16="http://schemas.microsoft.com/office/drawing/2014/main" xmlns="" id="{3342374F-3AF0-30DA-D7E2-916F7FBD35A2}"/>
              </a:ext>
            </a:extLst>
          </p:cNvPr>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xmlns="" id="{56917CC7-846F-37E3-4D0C-4607BD7BD902}"/>
              </a:ext>
            </a:extLst>
          </p:cNvPr>
          <p:cNvSpPr>
            <a:spLocks noGrp="1"/>
          </p:cNvSpPr>
          <p:nvPr>
            <p:ph type="sldNum" sz="quarter" idx="12"/>
          </p:nvPr>
        </p:nvSpPr>
        <p:spPr/>
        <p:txBody>
          <a:bodyPr/>
          <a:lstStyle>
            <a:lvl1pPr>
              <a:defRPr/>
            </a:lvl1pPr>
          </a:lstStyle>
          <a:p>
            <a:fld id="{54F0C7C7-59A0-4515-81CB-97B791EA4433}" type="slidenum">
              <a:rPr lang="en-US" altLang="en-US"/>
              <a:pPr/>
              <a:t>‹#›</a:t>
            </a:fld>
            <a:endParaRPr lang="en-US" altLang="en-US"/>
          </a:p>
        </p:txBody>
      </p:sp>
    </p:spTree>
    <p:extLst>
      <p:ext uri="{BB962C8B-B14F-4D97-AF65-F5344CB8AC3E}">
        <p14:creationId xmlns:p14="http://schemas.microsoft.com/office/powerpoint/2010/main" val="1772665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C854E544-065A-0FB5-653A-94A404DC8E69}"/>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xmlns="" id="{BB09878C-7348-FC78-A322-AAEF9D3FE562}"/>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xmlns="" id="{6C54039E-F437-24DA-BC8A-1A79C5379C46}"/>
              </a:ext>
            </a:extLst>
          </p:cNvPr>
          <p:cNvSpPr>
            <a:spLocks noGrp="1"/>
          </p:cNvSpPr>
          <p:nvPr>
            <p:ph type="dt" sz="half" idx="10"/>
          </p:nvPr>
        </p:nvSpPr>
        <p:spPr>
          <a:xfrm>
            <a:off x="465138" y="6459538"/>
            <a:ext cx="2619375" cy="365125"/>
          </a:xfrm>
        </p:spPr>
        <p:txBody>
          <a:bodyPr/>
          <a:lstStyle>
            <a:lvl1pPr algn="l">
              <a:defRPr smtClean="0"/>
            </a:lvl1pPr>
          </a:lstStyle>
          <a:p>
            <a:pPr>
              <a:defRPr/>
            </a:pPr>
            <a:fld id="{B6AA743F-C9F1-4A21-AF5A-876EFEFD6976}" type="datetimeFigureOut">
              <a:rPr lang="en-US"/>
              <a:pPr>
                <a:defRPr/>
              </a:pPr>
              <a:t>10/5/2022</a:t>
            </a:fld>
            <a:endParaRPr lang="en-US" dirty="0"/>
          </a:p>
        </p:txBody>
      </p:sp>
      <p:sp>
        <p:nvSpPr>
          <p:cNvPr id="8" name="Footer Placeholder 5">
            <a:extLst>
              <a:ext uri="{FF2B5EF4-FFF2-40B4-BE49-F238E27FC236}">
                <a16:creationId xmlns:a16="http://schemas.microsoft.com/office/drawing/2014/main" xmlns="" id="{8597C2A2-459F-C395-EB31-C68F7D69F92F}"/>
              </a:ext>
            </a:extLst>
          </p:cNvPr>
          <p:cNvSpPr>
            <a:spLocks noGrp="1"/>
          </p:cNvSpPr>
          <p:nvPr>
            <p:ph type="ftr" sz="quarter" idx="11"/>
          </p:nvPr>
        </p:nvSpPr>
        <p:spPr>
          <a:xfrm>
            <a:off x="4800600" y="6459538"/>
            <a:ext cx="4648200" cy="365125"/>
          </a:xfrm>
        </p:spPr>
        <p:txBody>
          <a:bodyPr/>
          <a:lstStyle>
            <a:lvl1pPr algn="l">
              <a:defRPr dirty="0">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xmlns="" id="{50BEA657-CE42-B109-6D1D-FB3A910E30C2}"/>
              </a:ext>
            </a:extLst>
          </p:cNvPr>
          <p:cNvSpPr>
            <a:spLocks noGrp="1"/>
          </p:cNvSpPr>
          <p:nvPr>
            <p:ph type="sldNum" sz="quarter" idx="12"/>
          </p:nvPr>
        </p:nvSpPr>
        <p:spPr/>
        <p:txBody>
          <a:bodyPr/>
          <a:lstStyle>
            <a:lvl1pPr>
              <a:defRPr>
                <a:solidFill>
                  <a:schemeClr val="tx2"/>
                </a:solidFill>
              </a:defRPr>
            </a:lvl1pPr>
          </a:lstStyle>
          <a:p>
            <a:fld id="{A5C60788-10B8-45A4-BEA4-BD3CDA41D2A8}" type="slidenum">
              <a:rPr lang="en-US" altLang="en-US"/>
              <a:pPr/>
              <a:t>‹#›</a:t>
            </a:fld>
            <a:endParaRPr lang="en-US" altLang="en-US"/>
          </a:p>
        </p:txBody>
      </p:sp>
    </p:spTree>
    <p:extLst>
      <p:ext uri="{BB962C8B-B14F-4D97-AF65-F5344CB8AC3E}">
        <p14:creationId xmlns:p14="http://schemas.microsoft.com/office/powerpoint/2010/main" val="225461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9CD187D-C9A0-5112-AF79-9A78B382E348}"/>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4" name="Footer Placeholder 3">
            <a:extLst>
              <a:ext uri="{FF2B5EF4-FFF2-40B4-BE49-F238E27FC236}">
                <a16:creationId xmlns:a16="http://schemas.microsoft.com/office/drawing/2014/main" xmlns=""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8117FE06-0F1D-5C46-E89A-AF290ECB7D53}"/>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xmlns="" id="{19110196-C502-C222-F392-3A9EF2A8D6C8}"/>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xmlns="" id="{3D2A67BD-38B4-B658-F571-F0E72C900BBA}"/>
              </a:ext>
            </a:extLst>
          </p:cNvPr>
          <p:cNvSpPr>
            <a:spLocks noGrp="1"/>
          </p:cNvSpPr>
          <p:nvPr>
            <p:ph type="dt" sz="half" idx="10"/>
          </p:nvPr>
        </p:nvSpPr>
        <p:spPr/>
        <p:txBody>
          <a:bodyPr/>
          <a:lstStyle>
            <a:lvl1pPr>
              <a:defRPr/>
            </a:lvl1pPr>
          </a:lstStyle>
          <a:p>
            <a:pPr>
              <a:defRPr/>
            </a:pPr>
            <a:fld id="{59A48A4C-9560-4A2E-A819-4DF43648DF94}" type="datetimeFigureOut">
              <a:rPr lang="en-US"/>
              <a:pPr>
                <a:defRPr/>
              </a:pPr>
              <a:t>10/5/2022</a:t>
            </a:fld>
            <a:endParaRPr lang="en-US" dirty="0"/>
          </a:p>
        </p:txBody>
      </p:sp>
      <p:sp>
        <p:nvSpPr>
          <p:cNvPr id="8" name="Footer Placeholder 5">
            <a:extLst>
              <a:ext uri="{FF2B5EF4-FFF2-40B4-BE49-F238E27FC236}">
                <a16:creationId xmlns:a16="http://schemas.microsoft.com/office/drawing/2014/main" xmlns="" id="{EB54D987-8A89-C739-39D4-77C20ACC59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xmlns="" id="{15F17D7A-870E-CAF8-6A0F-A6C20A167972}"/>
              </a:ext>
            </a:extLst>
          </p:cNvPr>
          <p:cNvSpPr>
            <a:spLocks noGrp="1"/>
          </p:cNvSpPr>
          <p:nvPr>
            <p:ph type="sldNum" sz="quarter" idx="12"/>
          </p:nvPr>
        </p:nvSpPr>
        <p:spPr/>
        <p:txBody>
          <a:bodyPr/>
          <a:lstStyle>
            <a:lvl1pPr>
              <a:defRPr/>
            </a:lvl1pPr>
          </a:lstStyle>
          <a:p>
            <a:fld id="{A5EE70A6-DE60-4504-91AE-7CDA7E5076BC}" type="slidenum">
              <a:rPr lang="en-US" altLang="en-US"/>
              <a:pPr/>
              <a:t>‹#›</a:t>
            </a:fld>
            <a:endParaRPr lang="en-US" altLang="en-US"/>
          </a:p>
        </p:txBody>
      </p:sp>
    </p:spTree>
    <p:extLst>
      <p:ext uri="{BB962C8B-B14F-4D97-AF65-F5344CB8AC3E}">
        <p14:creationId xmlns:p14="http://schemas.microsoft.com/office/powerpoint/2010/main" val="404128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981FC2D0-0B4E-CFEE-1987-CC3BB80E8058}"/>
              </a:ext>
            </a:extLst>
          </p:cNvPr>
          <p:cNvSpPr>
            <a:spLocks noGrp="1"/>
          </p:cNvSpPr>
          <p:nvPr>
            <p:ph type="dt" sz="half" idx="10"/>
          </p:nvPr>
        </p:nvSpPr>
        <p:spPr/>
        <p:txBody>
          <a:bodyPr/>
          <a:lstStyle>
            <a:lvl1pPr>
              <a:defRPr/>
            </a:lvl1pPr>
          </a:lstStyle>
          <a:p>
            <a:pPr>
              <a:defRPr/>
            </a:pPr>
            <a:fld id="{03B2868D-70CB-4B8F-885B-BAB60D13372C}" type="datetimeFigureOut">
              <a:rPr lang="en-US"/>
              <a:pPr>
                <a:defRPr/>
              </a:pPr>
              <a:t>10/5/2022</a:t>
            </a:fld>
            <a:endParaRPr lang="en-US" dirty="0"/>
          </a:p>
        </p:txBody>
      </p:sp>
      <p:sp>
        <p:nvSpPr>
          <p:cNvPr id="5" name="Footer Placeholder 4">
            <a:extLst>
              <a:ext uri="{FF2B5EF4-FFF2-40B4-BE49-F238E27FC236}">
                <a16:creationId xmlns:a16="http://schemas.microsoft.com/office/drawing/2014/main" xmlns="" id="{4838BEB2-618E-56EF-8737-E9BF49FA6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054880C-24A3-8C31-40F6-D33204F98060}"/>
              </a:ext>
            </a:extLst>
          </p:cNvPr>
          <p:cNvSpPr>
            <a:spLocks noGrp="1"/>
          </p:cNvSpPr>
          <p:nvPr>
            <p:ph type="sldNum" sz="quarter" idx="12"/>
          </p:nvPr>
        </p:nvSpPr>
        <p:spPr/>
        <p:txBody>
          <a:bodyPr/>
          <a:lstStyle>
            <a:lvl1pPr>
              <a:defRPr/>
            </a:lvl1pPr>
          </a:lstStyle>
          <a:p>
            <a:fld id="{E90E65AE-C963-42E2-849A-783127149F29}" type="slidenum">
              <a:rPr lang="en-US" altLang="en-US"/>
              <a:pPr/>
              <a:t>‹#›</a:t>
            </a:fld>
            <a:endParaRPr lang="en-US" altLang="en-US"/>
          </a:p>
        </p:txBody>
      </p:sp>
    </p:spTree>
    <p:extLst>
      <p:ext uri="{BB962C8B-B14F-4D97-AF65-F5344CB8AC3E}">
        <p14:creationId xmlns:p14="http://schemas.microsoft.com/office/powerpoint/2010/main" val="3171940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xmlns="" id="{B514E19F-51F5-9883-2306-741CE9D9F582}"/>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xmlns="" id="{B076327A-F392-0943-6B09-6A9CD38FB6E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xmlns="" id="{8F9578D1-612C-06EC-485A-4A6751E5C329}"/>
              </a:ext>
            </a:extLst>
          </p:cNvPr>
          <p:cNvSpPr>
            <a:spLocks noGrp="1"/>
          </p:cNvSpPr>
          <p:nvPr>
            <p:ph type="dt" sz="half" idx="10"/>
          </p:nvPr>
        </p:nvSpPr>
        <p:spPr/>
        <p:txBody>
          <a:bodyPr/>
          <a:lstStyle>
            <a:lvl1pPr>
              <a:defRPr/>
            </a:lvl1pPr>
          </a:lstStyle>
          <a:p>
            <a:pPr>
              <a:defRPr/>
            </a:pPr>
            <a:fld id="{4F43E315-1997-4F02-836A-278C343DB11F}" type="datetimeFigureOut">
              <a:rPr lang="en-US"/>
              <a:pPr>
                <a:defRPr/>
              </a:pPr>
              <a:t>10/5/2022</a:t>
            </a:fld>
            <a:endParaRPr lang="en-US" dirty="0"/>
          </a:p>
        </p:txBody>
      </p:sp>
      <p:sp>
        <p:nvSpPr>
          <p:cNvPr id="7" name="Footer Placeholder 4">
            <a:extLst>
              <a:ext uri="{FF2B5EF4-FFF2-40B4-BE49-F238E27FC236}">
                <a16:creationId xmlns:a16="http://schemas.microsoft.com/office/drawing/2014/main" xmlns="" id="{4A1DC28A-ED6A-E053-3474-2F5CD66DA51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xmlns="" id="{98A9AE97-DF83-3FEB-38B0-0E3FFFF91F0C}"/>
              </a:ext>
            </a:extLst>
          </p:cNvPr>
          <p:cNvSpPr>
            <a:spLocks noGrp="1"/>
          </p:cNvSpPr>
          <p:nvPr>
            <p:ph type="sldNum" sz="quarter" idx="12"/>
          </p:nvPr>
        </p:nvSpPr>
        <p:spPr/>
        <p:txBody>
          <a:bodyPr/>
          <a:lstStyle>
            <a:lvl1pPr>
              <a:defRPr/>
            </a:lvl1pPr>
          </a:lstStyle>
          <a:p>
            <a:fld id="{C0506DDE-7FD1-4D92-B74D-D6ACB5E9ECCC}" type="slidenum">
              <a:rPr lang="en-US" altLang="en-US"/>
              <a:pPr/>
              <a:t>‹#›</a:t>
            </a:fld>
            <a:endParaRPr lang="en-US" altLang="en-US"/>
          </a:p>
        </p:txBody>
      </p:sp>
    </p:spTree>
    <p:extLst>
      <p:ext uri="{BB962C8B-B14F-4D97-AF65-F5344CB8AC3E}">
        <p14:creationId xmlns:p14="http://schemas.microsoft.com/office/powerpoint/2010/main" val="3059980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E56CDC8-94F7-C914-212E-6890AEB00EEE}"/>
              </a:ext>
            </a:extLst>
          </p:cNvPr>
          <p:cNvSpPr>
            <a:spLocks noGrp="1"/>
          </p:cNvSpPr>
          <p:nvPr>
            <p:ph type="dt" sz="half" idx="10"/>
          </p:nvPr>
        </p:nvSpPr>
        <p:spPr>
          <a:xfrm>
            <a:off x="1096963" y="6459538"/>
            <a:ext cx="2473325" cy="365125"/>
          </a:xfrm>
        </p:spPr>
        <p:txBody>
          <a:bodyPr/>
          <a:lstStyle>
            <a:lvl1pPr>
              <a:defRPr/>
            </a:lvl1pPr>
          </a:lstStyle>
          <a:p>
            <a:pPr>
              <a:defRPr/>
            </a:pPr>
            <a:fld id="{3829A6F3-8C58-4C0F-B024-71C71E485552}" type="datetimeFigureOut">
              <a:rPr lang="en-US"/>
              <a:pPr>
                <a:defRPr/>
              </a:pPr>
              <a:t>10/5/2022</a:t>
            </a:fld>
            <a:endParaRPr lang="en-US" dirty="0"/>
          </a:p>
        </p:txBody>
      </p:sp>
      <p:sp>
        <p:nvSpPr>
          <p:cNvPr id="3" name="Footer Placeholder 2">
            <a:extLst>
              <a:ext uri="{FF2B5EF4-FFF2-40B4-BE49-F238E27FC236}">
                <a16:creationId xmlns:a16="http://schemas.microsoft.com/office/drawing/2014/main" xmlns="" id="{5AD9AB44-4B67-4E9F-A824-5F11478F7AA1}"/>
              </a:ext>
            </a:extLst>
          </p:cNvPr>
          <p:cNvSpPr>
            <a:spLocks noGrp="1"/>
          </p:cNvSpPr>
          <p:nvPr>
            <p:ph type="ftr" sz="quarter" idx="11"/>
          </p:nvPr>
        </p:nvSpPr>
        <p:spPr>
          <a:xfrm>
            <a:off x="3686175" y="6459538"/>
            <a:ext cx="4822825" cy="365125"/>
          </a:xfr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xmlns="" id="{55C93AFC-53B9-C702-B26F-70A66E9F2AC2}"/>
              </a:ext>
            </a:extLst>
          </p:cNvPr>
          <p:cNvSpPr>
            <a:spLocks noGrp="1"/>
          </p:cNvSpPr>
          <p:nvPr>
            <p:ph type="sldNum" sz="quarter" idx="12"/>
          </p:nvPr>
        </p:nvSpPr>
        <p:spPr>
          <a:xfrm>
            <a:off x="9901238" y="6459538"/>
            <a:ext cx="1311275" cy="365125"/>
          </a:xfrm>
        </p:spPr>
        <p:txBody>
          <a:bodyPr/>
          <a:lstStyle>
            <a:lvl1pPr>
              <a:defRPr/>
            </a:lvl1pPr>
          </a:lstStyle>
          <a:p>
            <a:fld id="{AC3EBE77-98A7-42BE-A221-334C488DB7EF}" type="slidenum">
              <a:rPr lang="en-US" altLang="en-US"/>
              <a:pPr/>
              <a:t>‹#›</a:t>
            </a:fld>
            <a:endParaRPr lang="en-US" altLang="en-US"/>
          </a:p>
        </p:txBody>
      </p:sp>
    </p:spTree>
    <p:extLst>
      <p:ext uri="{BB962C8B-B14F-4D97-AF65-F5344CB8AC3E}">
        <p14:creationId xmlns:p14="http://schemas.microsoft.com/office/powerpoint/2010/main" val="172499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3E8D490-819E-C862-3503-604A95F8D7D0}"/>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3" name="Footer Placeholder 2">
            <a:extLst>
              <a:ext uri="{FF2B5EF4-FFF2-40B4-BE49-F238E27FC236}">
                <a16:creationId xmlns:a16="http://schemas.microsoft.com/office/drawing/2014/main" xmlns=""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4A4408-A079-216F-0343-4292DF2784E0}"/>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6" name="Footer Placeholder 5">
            <a:extLst>
              <a:ext uri="{FF2B5EF4-FFF2-40B4-BE49-F238E27FC236}">
                <a16:creationId xmlns:a16="http://schemas.microsoft.com/office/drawing/2014/main" xmlns=""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84B576-3A49-C8E4-4938-B7C66FD103E2}"/>
              </a:ext>
            </a:extLst>
          </p:cNvPr>
          <p:cNvSpPr>
            <a:spLocks noGrp="1"/>
          </p:cNvSpPr>
          <p:nvPr>
            <p:ph type="dt" sz="half" idx="10"/>
          </p:nvPr>
        </p:nvSpPr>
        <p:spPr/>
        <p:txBody>
          <a:bodyPr/>
          <a:lstStyle/>
          <a:p>
            <a:fld id="{F18981B2-CD1C-4F88-B266-CFD61B453E49}" type="datetimeFigureOut">
              <a:rPr lang="en-US" smtClean="0"/>
              <a:t>10/5/2022</a:t>
            </a:fld>
            <a:endParaRPr lang="en-US"/>
          </a:p>
        </p:txBody>
      </p:sp>
      <p:sp>
        <p:nvSpPr>
          <p:cNvPr id="6" name="Footer Placeholder 5">
            <a:extLst>
              <a:ext uri="{FF2B5EF4-FFF2-40B4-BE49-F238E27FC236}">
                <a16:creationId xmlns:a16="http://schemas.microsoft.com/office/drawing/2014/main" xmlns=""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10/5/2022</a:t>
            </a:fld>
            <a:endParaRPr lang="en-US"/>
          </a:p>
        </p:txBody>
      </p:sp>
      <p:sp>
        <p:nvSpPr>
          <p:cNvPr id="5" name="Footer Placeholder 4">
            <a:extLst>
              <a:ext uri="{FF2B5EF4-FFF2-40B4-BE49-F238E27FC236}">
                <a16:creationId xmlns:a16="http://schemas.microsoft.com/office/drawing/2014/main" xmlns=""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6608659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850A0D0-00C8-0F61-A3B8-920B97A5A379}"/>
              </a:ext>
            </a:extLst>
          </p:cNvPr>
          <p:cNvSpPr/>
          <p:nvPr userDrawn="1"/>
        </p:nvSpPr>
        <p:spPr>
          <a:xfrm>
            <a:off x="0" y="0"/>
            <a:ext cx="12192000" cy="808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xmlns="" id="{C1989CD6-6086-2034-3779-3CD934443CDD}"/>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xmlns="" id="{02CDA058-9C0B-92DA-4853-8E40733EDA3E}"/>
              </a:ext>
            </a:extLst>
          </p:cNvPr>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09D5F803-7CE2-550D-F188-0AB7E55713E1}"/>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smtClean="0">
                <a:solidFill>
                  <a:srgbClr val="FFFFFF"/>
                </a:solidFill>
                <a:latin typeface="+mn-lt"/>
                <a:cs typeface="+mn-cs"/>
              </a:defRPr>
            </a:lvl1pPr>
          </a:lstStyle>
          <a:p>
            <a:pPr>
              <a:defRPr/>
            </a:pPr>
            <a:fld id="{2E5AAD86-3735-44DE-A307-FEA6E86FC913}" type="datetimeFigureOut">
              <a:rPr lang="en-US"/>
              <a:pPr>
                <a:defRPr/>
              </a:pPr>
              <a:t>10/5/2022</a:t>
            </a:fld>
            <a:endParaRPr lang="en-US" dirty="0"/>
          </a:p>
        </p:txBody>
      </p:sp>
      <p:sp>
        <p:nvSpPr>
          <p:cNvPr id="5" name="Footer Placeholder 4">
            <a:extLst>
              <a:ext uri="{FF2B5EF4-FFF2-40B4-BE49-F238E27FC236}">
                <a16:creationId xmlns:a16="http://schemas.microsoft.com/office/drawing/2014/main" xmlns="" id="{2F51093F-60CE-6313-E315-01948C805647}"/>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dirty="0">
                <a:solidFill>
                  <a:srgbClr val="FFFFFF"/>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9B55BDB5-92B5-E8D1-770E-A4DAB5587751}"/>
              </a:ext>
            </a:extLst>
          </p:cNvPr>
          <p:cNvSpPr>
            <a:spLocks noGrp="1"/>
          </p:cNvSpPr>
          <p:nvPr>
            <p:ph type="sldNum" sz="quarter" idx="4"/>
          </p:nvPr>
        </p:nvSpPr>
        <p:spPr>
          <a:xfrm>
            <a:off x="9901238"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Calibri" panose="020F0502020204030204" pitchFamily="34" charset="0"/>
              </a:defRPr>
            </a:lvl1pPr>
          </a:lstStyle>
          <a:p>
            <a:fld id="{6973DEC1-C3B9-46B4-87B4-3DAED1B53DA7}" type="slidenum">
              <a:rPr lang="en-US" altLang="en-US"/>
              <a:pPr/>
              <a:t>‹#›</a:t>
            </a:fld>
            <a:endParaRPr lang="en-US" altLang="en-US"/>
          </a:p>
        </p:txBody>
      </p:sp>
    </p:spTree>
    <p:extLst>
      <p:ext uri="{BB962C8B-B14F-4D97-AF65-F5344CB8AC3E}">
        <p14:creationId xmlns:p14="http://schemas.microsoft.com/office/powerpoint/2010/main" val="17632668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2.png"/><Relationship Id="rId18" Type="http://schemas.openxmlformats.org/officeDocument/2006/relationships/image" Target="../media/image15.png"/><Relationship Id="rId3" Type="http://schemas.openxmlformats.org/officeDocument/2006/relationships/notesSlide" Target="../notesSlides/notesSlide3.xml"/><Relationship Id="rId7" Type="http://schemas.microsoft.com/office/2007/relationships/hdphoto" Target="../media/hdphoto1.wdp"/><Relationship Id="rId12" Type="http://schemas.openxmlformats.org/officeDocument/2006/relationships/image" Target="../media/image12.png"/><Relationship Id="rId17" Type="http://schemas.openxmlformats.org/officeDocument/2006/relationships/image" Target="../media/image14.png"/><Relationship Id="rId2" Type="http://schemas.openxmlformats.org/officeDocument/2006/relationships/slideLayout" Target="../slideLayouts/slideLayout49.xml"/><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microsoft.com/office/2007/relationships/hdphoto" Target="../media/hdphoto3.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36.jpeg"/><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83765" y="669503"/>
            <a:ext cx="108686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defRPr/>
            </a:pPr>
            <a:r>
              <a:rPr lang="en-US" altLang="en-US" sz="4400" b="1" dirty="0" err="1">
                <a:solidFill>
                  <a:srgbClr val="FF0000"/>
                </a:solidFill>
                <a:latin typeface="Times New Roman" panose="02020603050405020304" pitchFamily="18" charset="0"/>
                <a:ea typeface="Helvetica Neue"/>
                <a:cs typeface="Times New Roman" panose="02020603050405020304" pitchFamily="18" charset="0"/>
              </a:rPr>
              <a:t>Bài</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r>
              <a:rPr lang="vi-VN" altLang="en-US" sz="4400" b="1" dirty="0">
                <a:solidFill>
                  <a:srgbClr val="FF0000"/>
                </a:solidFill>
                <a:latin typeface="Times New Roman" panose="02020603050405020304" pitchFamily="18" charset="0"/>
                <a:ea typeface="Helvetica Neue"/>
                <a:cs typeface="Times New Roman" panose="02020603050405020304" pitchFamily="18" charset="0"/>
              </a:rPr>
              <a:t>2</a:t>
            </a:r>
            <a:r>
              <a:rPr lang="en-US" altLang="en-US" sz="4400" b="1" dirty="0">
                <a:solidFill>
                  <a:srgbClr val="FF0000"/>
                </a:solidFill>
                <a:latin typeface="Times New Roman" panose="02020603050405020304" pitchFamily="18" charset="0"/>
                <a:ea typeface="Helvetica Neue"/>
                <a:cs typeface="Times New Roman" panose="02020603050405020304" pitchFamily="18" charset="0"/>
              </a:rPr>
              <a:t>: </a:t>
            </a:r>
            <a:r>
              <a:rPr lang="vi-VN" altLang="en-US" sz="4400" b="1" dirty="0">
                <a:solidFill>
                  <a:srgbClr val="FF0000"/>
                </a:solidFill>
                <a:latin typeface="Times New Roman" panose="02020603050405020304" pitchFamily="18" charset="0"/>
                <a:ea typeface="Helvetica Neue"/>
                <a:cs typeface="Times New Roman" panose="02020603050405020304" pitchFamily="18" charset="0"/>
              </a:rPr>
              <a:t>Quan tâm, cảm thông và chia sẻ</a:t>
            </a:r>
            <a:endParaRPr lang="en-US" altLang="en-US" sz="4400" b="1" dirty="0">
              <a:solidFill>
                <a:srgbClr val="FF0000"/>
              </a:solidFill>
              <a:latin typeface="Times New Roman" panose="02020603050405020304" pitchFamily="18" charset="0"/>
              <a:ea typeface="Helvetica Neue"/>
              <a:cs typeface="Times New Roman" panose="02020603050405020304" pitchFamily="18" charset="0"/>
            </a:endParaRPr>
          </a:p>
        </p:txBody>
      </p:sp>
      <p:pic>
        <p:nvPicPr>
          <p:cNvPr id="10" name="Picture 9">
            <a:extLst>
              <a:ext uri="{FF2B5EF4-FFF2-40B4-BE49-F238E27FC236}">
                <a16:creationId xmlns:a16="http://schemas.microsoft.com/office/drawing/2014/main" xmlns="" id="{FFBB4D28-4853-BF02-5AFF-0CD5DB295A02}"/>
              </a:ext>
            </a:extLst>
          </p:cNvPr>
          <p:cNvPicPr>
            <a:picLocks noChangeAspect="1"/>
          </p:cNvPicPr>
          <p:nvPr/>
        </p:nvPicPr>
        <p:blipFill>
          <a:blip r:embed="rId2"/>
          <a:stretch>
            <a:fillRect/>
          </a:stretch>
        </p:blipFill>
        <p:spPr>
          <a:xfrm>
            <a:off x="398142" y="1624084"/>
            <a:ext cx="5429452" cy="4677773"/>
          </a:xfrm>
          <a:prstGeom prst="rect">
            <a:avLst/>
          </a:prstGeom>
        </p:spPr>
      </p:pic>
      <p:pic>
        <p:nvPicPr>
          <p:cNvPr id="11" name="Picture 10">
            <a:extLst>
              <a:ext uri="{FF2B5EF4-FFF2-40B4-BE49-F238E27FC236}">
                <a16:creationId xmlns:a16="http://schemas.microsoft.com/office/drawing/2014/main" xmlns="" id="{6D327BA7-6A17-16A2-4125-C3943FDA6F89}"/>
              </a:ext>
            </a:extLst>
          </p:cNvPr>
          <p:cNvPicPr>
            <a:picLocks noChangeAspect="1"/>
          </p:cNvPicPr>
          <p:nvPr/>
        </p:nvPicPr>
        <p:blipFill>
          <a:blip r:embed="rId3"/>
          <a:stretch>
            <a:fillRect/>
          </a:stretch>
        </p:blipFill>
        <p:spPr>
          <a:xfrm>
            <a:off x="6059607" y="1624085"/>
            <a:ext cx="5592826" cy="4677772"/>
          </a:xfrm>
          <a:prstGeom prst="rect">
            <a:avLst/>
          </a:prstGeom>
        </p:spPr>
      </p:pic>
    </p:spTree>
    <p:extLst>
      <p:ext uri="{BB962C8B-B14F-4D97-AF65-F5344CB8AC3E}">
        <p14:creationId xmlns:p14="http://schemas.microsoft.com/office/powerpoint/2010/main" val="360549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5B6E77D-61F2-9B8A-16BC-42E90BDB9C2F}"/>
              </a:ext>
            </a:extLst>
          </p:cNvPr>
          <p:cNvSpPr txBox="1"/>
          <p:nvPr/>
        </p:nvSpPr>
        <p:spPr>
          <a:xfrm>
            <a:off x="359764" y="481226"/>
            <a:ext cx="11617377" cy="5262979"/>
          </a:xfrm>
          <a:prstGeom prst="rect">
            <a:avLst/>
          </a:prstGeom>
          <a:noFill/>
        </p:spPr>
        <p:txBody>
          <a:bodyPr wrap="square">
            <a:spAutoFit/>
          </a:bodyPr>
          <a:lstStyle/>
          <a:p>
            <a:pPr algn="just"/>
            <a:r>
              <a:rPr lang="vi-VN" sz="2800" b="1" i="0" dirty="0">
                <a:solidFill>
                  <a:srgbClr val="0070C0"/>
                </a:solidFill>
                <a:effectLst/>
                <a:latin typeface="Times New Roman" panose="02020603050405020304" pitchFamily="18" charset="0"/>
                <a:cs typeface="Times New Roman" panose="02020603050405020304" pitchFamily="18" charset="0"/>
              </a:rPr>
              <a:t>Câu 1</a:t>
            </a:r>
          </a:p>
          <a:p>
            <a:pPr algn="just"/>
            <a:r>
              <a:rPr lang="vi-VN" sz="2800" b="1" i="0" dirty="0">
                <a:solidFill>
                  <a:srgbClr val="000000"/>
                </a:solidFill>
                <a:effectLst/>
                <a:latin typeface="Times New Roman" panose="02020603050405020304" pitchFamily="18" charset="0"/>
                <a:cs typeface="Times New Roman" panose="02020603050405020304" pitchFamily="18" charset="0"/>
              </a:rPr>
              <a:t>- Các biểu hiện của sự quan tâm, cảm thông và chia sẻ trong câu chuyện “Chiếc băng gạc cho trái tim tan vỡ” là:</a:t>
            </a:r>
          </a:p>
          <a:p>
            <a:pPr algn="just"/>
            <a:r>
              <a:rPr lang="vi-VN" sz="2800" b="1" i="0" dirty="0">
                <a:solidFill>
                  <a:srgbClr val="000000"/>
                </a:solidFill>
                <a:effectLst/>
                <a:latin typeface="Times New Roman" panose="02020603050405020304" pitchFamily="18" charset="0"/>
                <a:cs typeface="Times New Roman" panose="02020603050405020304" pitchFamily="18" charset="0"/>
              </a:rPr>
              <a:t>+ Mẹ của Suri cảm thông với nỗi đau, nấu ăn và chăm sóc cô Xmit khi cô Xmit mất đi người con gái.</a:t>
            </a:r>
          </a:p>
          <a:p>
            <a:pPr algn="just"/>
            <a:r>
              <a:rPr lang="vi-VN" sz="2800" b="1" i="0" dirty="0">
                <a:solidFill>
                  <a:srgbClr val="000000"/>
                </a:solidFill>
                <a:effectLst/>
                <a:latin typeface="Times New Roman" panose="02020603050405020304" pitchFamily="18" charset="0"/>
                <a:cs typeface="Times New Roman" panose="02020603050405020304" pitchFamily="18" charset="0"/>
              </a:rPr>
              <a:t>+ Bé Suri mang băng gạc cá nhân sang nhà cô Xmit với hi vọng chiếc băng gạc đó có thể giúp cô Xmit băng lại trái tim đang đau đớn, tan nát.</a:t>
            </a:r>
          </a:p>
          <a:p>
            <a:pPr algn="just"/>
            <a:r>
              <a:rPr lang="vi-VN" sz="2800" b="1" i="0" dirty="0">
                <a:solidFill>
                  <a:srgbClr val="000000"/>
                </a:solidFill>
                <a:effectLst/>
                <a:latin typeface="Times New Roman" panose="02020603050405020304" pitchFamily="18" charset="0"/>
                <a:cs typeface="Times New Roman" panose="02020603050405020304" pitchFamily="18" charset="0"/>
              </a:rPr>
              <a:t>- Các biểu hiện của sự quan tâm, cảm thông và chia sẻ trong những bức tranh:</a:t>
            </a:r>
          </a:p>
          <a:p>
            <a:pPr algn="just"/>
            <a:r>
              <a:rPr lang="vi-VN" sz="2800" b="1" i="0" dirty="0">
                <a:solidFill>
                  <a:srgbClr val="000000"/>
                </a:solidFill>
                <a:effectLst/>
                <a:latin typeface="Times New Roman" panose="02020603050405020304" pitchFamily="18" charset="0"/>
                <a:cs typeface="Times New Roman" panose="02020603050405020304" pitchFamily="18" charset="0"/>
              </a:rPr>
              <a:t>+ Bức tranh 1: sử dụng lời nói động viên bạn vượt qua thử thách</a:t>
            </a:r>
          </a:p>
          <a:p>
            <a:pPr algn="just"/>
            <a:r>
              <a:rPr lang="vi-VN" sz="2800" b="1" i="0" dirty="0">
                <a:solidFill>
                  <a:srgbClr val="000000"/>
                </a:solidFill>
                <a:effectLst/>
                <a:latin typeface="Times New Roman" panose="02020603050405020304" pitchFamily="18" charset="0"/>
                <a:cs typeface="Times New Roman" panose="02020603050405020304" pitchFamily="18" charset="0"/>
              </a:rPr>
              <a:t>+ Bức tranh 2: ủng hộ sách vở, quần áo cho đồng bào vùng bị lũ lụt</a:t>
            </a:r>
          </a:p>
          <a:p>
            <a:pPr algn="just"/>
            <a:r>
              <a:rPr lang="vi-VN" sz="2800" b="1" i="0" dirty="0">
                <a:solidFill>
                  <a:srgbClr val="000000"/>
                </a:solidFill>
                <a:effectLst/>
                <a:latin typeface="Times New Roman" panose="02020603050405020304" pitchFamily="18" charset="0"/>
                <a:cs typeface="Times New Roman" panose="02020603050405020304" pitchFamily="18" charset="0"/>
              </a:rPr>
              <a:t>+ Bức tranh 3: đi thăm bạn bị ốm</a:t>
            </a:r>
          </a:p>
        </p:txBody>
      </p:sp>
    </p:spTree>
    <p:extLst>
      <p:ext uri="{BB962C8B-B14F-4D97-AF65-F5344CB8AC3E}">
        <p14:creationId xmlns:p14="http://schemas.microsoft.com/office/powerpoint/2010/main" val="273388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5B6E77D-61F2-9B8A-16BC-42E90BDB9C2F}"/>
              </a:ext>
            </a:extLst>
          </p:cNvPr>
          <p:cNvSpPr txBox="1"/>
          <p:nvPr/>
        </p:nvSpPr>
        <p:spPr>
          <a:xfrm>
            <a:off x="404735" y="502664"/>
            <a:ext cx="11617377" cy="5509200"/>
          </a:xfrm>
          <a:prstGeom prst="rect">
            <a:avLst/>
          </a:prstGeom>
          <a:noFill/>
        </p:spPr>
        <p:txBody>
          <a:bodyPr wrap="square">
            <a:spAutoFit/>
          </a:bodyPr>
          <a:lstStyle/>
          <a:p>
            <a:pPr algn="just"/>
            <a:r>
              <a:rPr lang="vi-VN" sz="3200" b="1" i="0" dirty="0">
                <a:solidFill>
                  <a:srgbClr val="00B0F0"/>
                </a:solidFill>
                <a:effectLst/>
                <a:latin typeface="Times New Roman" panose="02020603050405020304" pitchFamily="18" charset="0"/>
                <a:cs typeface="Times New Roman" panose="02020603050405020304" pitchFamily="18" charset="0"/>
              </a:rPr>
              <a:t>Câu 2:</a:t>
            </a:r>
            <a:r>
              <a:rPr lang="vi-VN" sz="3200" b="1" i="0" dirty="0">
                <a:solidFill>
                  <a:srgbClr val="000000"/>
                </a:solidFill>
                <a:effectLst/>
                <a:latin typeface="Times New Roman" panose="02020603050405020304" pitchFamily="18" charset="0"/>
                <a:cs typeface="Times New Roman" panose="02020603050405020304" pitchFamily="18" charset="0"/>
              </a:rPr>
              <a:t> Trong bức tranh thứ 3, một bạn học sinh đã từ chối khi được rủ cùng đi thăm bạn ốm. Hành vi này chưa thể hiện sự quan tâm, cảm thông và chia sẻ.</a:t>
            </a:r>
          </a:p>
          <a:p>
            <a:pPr algn="just"/>
            <a:r>
              <a:rPr lang="vi-VN" sz="3200" b="1" i="0" dirty="0">
                <a:solidFill>
                  <a:srgbClr val="000000"/>
                </a:solidFill>
                <a:effectLst/>
                <a:latin typeface="Times New Roman" panose="02020603050405020304" pitchFamily="18" charset="0"/>
                <a:cs typeface="Times New Roman" panose="02020603050405020304" pitchFamily="18" charset="0"/>
              </a:rPr>
              <a:t>- Suy nghĩ của em: đây là một hành vi không nên làm vì chưa thể hiện sự quan tâm đối với bạn bè khi bạn bị ốm.</a:t>
            </a:r>
          </a:p>
          <a:p>
            <a:pPr algn="just"/>
            <a:r>
              <a:rPr lang="vi-VN" sz="3200" b="1" i="0" dirty="0">
                <a:solidFill>
                  <a:srgbClr val="00B0F0"/>
                </a:solidFill>
                <a:effectLst/>
                <a:latin typeface="Times New Roman" panose="02020603050405020304" pitchFamily="18" charset="0"/>
                <a:cs typeface="Times New Roman" panose="02020603050405020304" pitchFamily="18" charset="0"/>
              </a:rPr>
              <a:t>Câu 3:</a:t>
            </a:r>
            <a:r>
              <a:rPr lang="vi-VN" sz="3200" b="1" i="0" dirty="0">
                <a:solidFill>
                  <a:srgbClr val="000000"/>
                </a:solidFill>
                <a:effectLst/>
                <a:latin typeface="Times New Roman" panose="02020603050405020304" pitchFamily="18" charset="0"/>
                <a:cs typeface="Times New Roman" panose="02020603050405020304" pitchFamily="18" charset="0"/>
              </a:rPr>
              <a:t> Một số biểu hiện khác của sự quan tâm, cảm thông và chia sẻ:</a:t>
            </a:r>
          </a:p>
          <a:p>
            <a:pPr algn="just"/>
            <a:r>
              <a:rPr lang="vi-VN" sz="3200" b="1" i="0" dirty="0">
                <a:solidFill>
                  <a:srgbClr val="000000"/>
                </a:solidFill>
                <a:effectLst/>
                <a:latin typeface="Times New Roman" panose="02020603050405020304" pitchFamily="18" charset="0"/>
                <a:cs typeface="Times New Roman" panose="02020603050405020304" pitchFamily="18" charset="0"/>
              </a:rPr>
              <a:t>- Giúp đỡ cụ già đi qua đường;</a:t>
            </a:r>
          </a:p>
          <a:p>
            <a:pPr algn="just"/>
            <a:r>
              <a:rPr lang="vi-VN" sz="3200" b="1" i="0" dirty="0">
                <a:solidFill>
                  <a:srgbClr val="000000"/>
                </a:solidFill>
                <a:effectLst/>
                <a:latin typeface="Times New Roman" panose="02020603050405020304" pitchFamily="18" charset="0"/>
                <a:cs typeface="Times New Roman" panose="02020603050405020304" pitchFamily="18" charset="0"/>
              </a:rPr>
              <a:t>- Giảng bài cho những bạn chưa hiểu.</a:t>
            </a:r>
          </a:p>
          <a:p>
            <a:pPr algn="just"/>
            <a:r>
              <a:rPr lang="vi-VN" sz="3200" b="1" i="0" dirty="0">
                <a:solidFill>
                  <a:srgbClr val="000000"/>
                </a:solidFill>
                <a:effectLst/>
                <a:latin typeface="Times New Roman" panose="02020603050405020304" pitchFamily="18" charset="0"/>
                <a:cs typeface="Times New Roman" panose="02020603050405020304" pitchFamily="18" charset="0"/>
              </a:rPr>
              <a:t>- Ủng hộ quấn áo ấm cho trẻ em vùng cao;</a:t>
            </a:r>
          </a:p>
          <a:p>
            <a:pPr algn="just"/>
            <a:r>
              <a:rPr lang="vi-VN" sz="3200" b="1" i="0" dirty="0">
                <a:solidFill>
                  <a:srgbClr val="000000"/>
                </a:solidFill>
                <a:effectLst/>
                <a:latin typeface="Times New Roman" panose="02020603050405020304" pitchFamily="18" charset="0"/>
                <a:cs typeface="Times New Roman" panose="02020603050405020304" pitchFamily="18" charset="0"/>
              </a:rPr>
              <a:t>- Hỏi thăm khi bạn có chuyện buồn.....</a:t>
            </a:r>
          </a:p>
        </p:txBody>
      </p:sp>
    </p:spTree>
    <p:extLst>
      <p:ext uri="{BB962C8B-B14F-4D97-AF65-F5344CB8AC3E}">
        <p14:creationId xmlns:p14="http://schemas.microsoft.com/office/powerpoint/2010/main" val="1058683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9A6DDF9B-5CDB-2260-56C7-5A8069116FD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72881" y="-225330"/>
            <a:ext cx="11724378" cy="5771691"/>
          </a:xfrm>
          <a:prstGeom prst="rect">
            <a:avLst/>
          </a:prstGeom>
        </p:spPr>
      </p:pic>
      <p:sp>
        <p:nvSpPr>
          <p:cNvPr id="4" name="TextBox 3">
            <a:extLst>
              <a:ext uri="{FF2B5EF4-FFF2-40B4-BE49-F238E27FC236}">
                <a16:creationId xmlns:a16="http://schemas.microsoft.com/office/drawing/2014/main" xmlns="" id="{A56B4F0F-66C4-EBFB-4A8D-E4927DC77C70}"/>
              </a:ext>
            </a:extLst>
          </p:cNvPr>
          <p:cNvSpPr txBox="1"/>
          <p:nvPr/>
        </p:nvSpPr>
        <p:spPr>
          <a:xfrm rot="21164898">
            <a:off x="1113308" y="2193854"/>
            <a:ext cx="2994686"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F63A2"/>
                </a:solidFill>
                <a:effectLst/>
                <a:uLnTx/>
                <a:uFillTx/>
                <a:latin typeface="Times New Roman" panose="02020603050405020304" pitchFamily="18" charset="0"/>
                <a:ea typeface="微软雅黑"/>
                <a:cs typeface="Times New Roman" panose="02020603050405020304" pitchFamily="18" charset="0"/>
              </a:rPr>
              <a:t>Quan tâm </a:t>
            </a:r>
            <a:r>
              <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thường</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xuyên </a:t>
            </a:r>
            <a:r>
              <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chú</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ý </a:t>
            </a:r>
            <a:r>
              <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đến</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người</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xmlns="" id="{1F860047-50E6-A48B-B309-B4836B05A18B}"/>
              </a:ext>
            </a:extLst>
          </p:cNvPr>
          <p:cNvSpPr txBox="1"/>
          <p:nvPr/>
        </p:nvSpPr>
        <p:spPr>
          <a:xfrm>
            <a:off x="5158508" y="2794108"/>
            <a:ext cx="18749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a:ea typeface="微软雅黑"/>
                <a:cs typeface="+mn-cs"/>
              </a:rPr>
              <a:t>. </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xmlns="" id="{8C788336-4FEC-39E9-74F8-CE0A8F14E215}"/>
              </a:ext>
            </a:extLst>
          </p:cNvPr>
          <p:cNvSpPr txBox="1"/>
          <p:nvPr/>
        </p:nvSpPr>
        <p:spPr>
          <a:xfrm>
            <a:off x="4529642" y="1916855"/>
            <a:ext cx="2810856"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err="1">
                <a:ln>
                  <a:noFill/>
                </a:ln>
                <a:solidFill>
                  <a:srgbClr val="E44D50"/>
                </a:solidFill>
                <a:effectLst/>
                <a:uLnTx/>
                <a:uFillTx/>
                <a:latin typeface="Times New Roman" panose="02020603050405020304" pitchFamily="18" charset="0"/>
                <a:ea typeface="微软雅黑"/>
                <a:cs typeface="Times New Roman" panose="02020603050405020304" pitchFamily="18" charset="0"/>
              </a:rPr>
              <a:t>Cảm</a:t>
            </a:r>
            <a:r>
              <a:rPr kumimoji="0" lang="vi-VN" sz="2400" b="1" i="0" u="none" strike="noStrike" kern="1200" cap="none" spc="0" normalizeH="0" baseline="0" noProof="0" dirty="0">
                <a:ln>
                  <a:noFill/>
                </a:ln>
                <a:solidFill>
                  <a:srgbClr val="E44D50"/>
                </a:solidFill>
                <a:effectLst/>
                <a:uLnTx/>
                <a:uFillTx/>
                <a:latin typeface="Times New Roman" panose="02020603050405020304" pitchFamily="18" charset="0"/>
                <a:ea typeface="微软雅黑"/>
                <a:cs typeface="Times New Roman" panose="02020603050405020304" pitchFamily="18" charset="0"/>
              </a:rPr>
              <a:t> thông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đặt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mình</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vào</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vị</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trí</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của</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người</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nhận</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biết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hiểu</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được</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cảm</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xúc</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của</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họ</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xmlns="" id="{B7AC74DC-B727-A57D-DD06-B32101EAB61D}"/>
              </a:ext>
            </a:extLst>
          </p:cNvPr>
          <p:cNvSpPr txBox="1"/>
          <p:nvPr/>
        </p:nvSpPr>
        <p:spPr>
          <a:xfrm rot="183816">
            <a:off x="7985843" y="1909702"/>
            <a:ext cx="2547928" cy="212365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DC01F"/>
                </a:solidFill>
                <a:effectLst/>
                <a:uLnTx/>
                <a:uFillTx/>
                <a:latin typeface="Times New Roman" panose="02020603050405020304" pitchFamily="18" charset="0"/>
                <a:ea typeface="微软雅黑"/>
                <a:cs typeface="Times New Roman" panose="02020603050405020304" pitchFamily="18" charset="0"/>
              </a:rPr>
              <a:t>Chia </a:t>
            </a:r>
            <a:r>
              <a:rPr kumimoji="0" lang="vi-VN" sz="2200" b="1" i="0" u="none" strike="noStrike" kern="1200" cap="none" spc="0" normalizeH="0" baseline="0" noProof="0" dirty="0" err="1">
                <a:ln>
                  <a:noFill/>
                </a:ln>
                <a:solidFill>
                  <a:srgbClr val="FDC01F"/>
                </a:solidFill>
                <a:effectLst/>
                <a:uLnTx/>
                <a:uFillTx/>
                <a:latin typeface="Times New Roman" panose="02020603050405020304" pitchFamily="18" charset="0"/>
                <a:ea typeface="微软雅黑"/>
                <a:cs typeface="Times New Roman" panose="02020603050405020304" pitchFamily="18" charset="0"/>
              </a:rPr>
              <a:t>sẻ</a:t>
            </a:r>
            <a:r>
              <a:rPr kumimoji="0" lang="vi-VN" sz="2200" b="1" i="0" u="none" strike="noStrike" kern="1200" cap="none" spc="0" normalizeH="0" baseline="0" noProof="0" dirty="0">
                <a:ln>
                  <a:noFill/>
                </a:ln>
                <a:solidFill>
                  <a:srgbClr val="FDC01F"/>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sự</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đồng</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cảm</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san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sẻ</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với</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người</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khi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gặp</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khó</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khăn,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hoạn</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nạn</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theo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khả</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năng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của</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mình</a:t>
            </a:r>
            <a:endPar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12" name="图片 14">
            <a:extLst>
              <a:ext uri="{FF2B5EF4-FFF2-40B4-BE49-F238E27FC236}">
                <a16:creationId xmlns:a16="http://schemas.microsoft.com/office/drawing/2014/main" xmlns="" id="{DE0E21CA-813C-8166-1300-243834515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700" y="2041967"/>
            <a:ext cx="1868936" cy="1790597"/>
          </a:xfrm>
          <a:prstGeom prst="rect">
            <a:avLst/>
          </a:prstGeom>
        </p:spPr>
      </p:pic>
      <p:sp>
        <p:nvSpPr>
          <p:cNvPr id="5" name="TextBox 4">
            <a:extLst>
              <a:ext uri="{FF2B5EF4-FFF2-40B4-BE49-F238E27FC236}">
                <a16:creationId xmlns:a16="http://schemas.microsoft.com/office/drawing/2014/main" xmlns="" id="{6527AE42-0F66-1B6F-D0DD-0F428BD5BF54}"/>
              </a:ext>
            </a:extLst>
          </p:cNvPr>
          <p:cNvSpPr txBox="1"/>
          <p:nvPr/>
        </p:nvSpPr>
        <p:spPr>
          <a:xfrm>
            <a:off x="394741" y="4639571"/>
            <a:ext cx="11458187" cy="2062103"/>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rPr>
              <a:t>Sự quan tâm, cảm thông, chia sẻ là sự chăm sóc bằng tình cảm chân thành; đặt mình vào vị trí của người khác, nhận biết và thấu hiểu cảm xúc của họ; san sẻ, giúp đỡ trao gửi nhiều điều tốt đẹp cho nhau</a:t>
            </a:r>
            <a:endParaRPr kumimoji="0" lang="en-US" altLang="en-US" sz="3200" b="1" i="0" u="none" strike="noStrike" kern="120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57316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968991" y="-253390"/>
            <a:ext cx="13754865" cy="7786954"/>
          </a:xfrm>
          <a:prstGeom prst="rect">
            <a:avLst/>
          </a:prstGeom>
        </p:spPr>
      </p:pic>
      <p:sp>
        <p:nvSpPr>
          <p:cNvPr id="10" name="TextBox 9"/>
          <p:cNvSpPr txBox="1"/>
          <p:nvPr/>
        </p:nvSpPr>
        <p:spPr>
          <a:xfrm>
            <a:off x="1329716" y="1305432"/>
            <a:ext cx="9502559" cy="5911999"/>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vi-VN" altLang="en-US" sz="2800" b="1" dirty="0">
                <a:solidFill>
                  <a:srgbClr val="000000"/>
                </a:solidFill>
                <a:latin typeface="Times New Roman" panose="02020603050405020304" pitchFamily="18" charset="0"/>
                <a:ea typeface="Arial Unicode MS" pitchFamily="34" charset="-128"/>
                <a:cs typeface="Times New Roman" panose="02020603050405020304" pitchFamily="18" charset="0"/>
              </a:rPr>
              <a:t>- Sự quan tâm, cảm thông, chia sẻ là sự chăm sóc bằng tình cảm chân thành; đặt mình vào vị trí của người khác, nhận biết và thấu hiểu cảm xúc của họ; san sẻ, giúp đỡ trao gửi nhiều điều tốt đẹp cho nhau</a:t>
            </a:r>
          </a:p>
          <a:p>
            <a:pPr>
              <a:spcAft>
                <a:spcPts val="800"/>
              </a:spcAft>
            </a:pPr>
            <a:r>
              <a:rPr lang="en-US" sz="2800" b="1" dirty="0" err="1">
                <a:latin typeface="Times New Roman" panose="02020603050405020304" pitchFamily="18" charset="0"/>
                <a:ea typeface="Droid Sans"/>
                <a:cs typeface="Times New Roman" panose="02020603050405020304" pitchFamily="18" charset="0"/>
              </a:rPr>
              <a:t>Biểu</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hiện</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của</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sự</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quan</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tâm</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cảm</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thông</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và</a:t>
            </a:r>
            <a:r>
              <a:rPr lang="en-US" sz="2800" b="1" dirty="0">
                <a:latin typeface="Times New Roman" panose="02020603050405020304" pitchFamily="18" charset="0"/>
                <a:ea typeface="Droid Sans"/>
                <a:cs typeface="Times New Roman" panose="02020603050405020304" pitchFamily="18" charset="0"/>
              </a:rPr>
              <a:t> chia </a:t>
            </a:r>
            <a:r>
              <a:rPr lang="en-US" sz="2800" b="1" dirty="0" err="1">
                <a:latin typeface="Times New Roman" panose="02020603050405020304" pitchFamily="18" charset="0"/>
                <a:ea typeface="Droid Sans"/>
                <a:cs typeface="Times New Roman" panose="02020603050405020304" pitchFamily="18" charset="0"/>
              </a:rPr>
              <a:t>sẻ</a:t>
            </a:r>
            <a:r>
              <a:rPr lang="en-US" sz="2800" b="1" dirty="0">
                <a:latin typeface="Times New Roman" panose="02020603050405020304" pitchFamily="18" charset="0"/>
                <a:ea typeface="Droid Sans"/>
                <a:cs typeface="Times New Roman" panose="02020603050405020304" pitchFamily="18" charset="0"/>
              </a:rPr>
              <a:t>: </a:t>
            </a:r>
          </a:p>
          <a:p>
            <a:pPr>
              <a:spcAft>
                <a:spcPts val="800"/>
              </a:spcAft>
            </a:pP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Lắng</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nghe</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động</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viên</a:t>
            </a:r>
            <a:r>
              <a:rPr lang="en-US" sz="2800" b="1" dirty="0">
                <a:latin typeface="Times New Roman" panose="02020603050405020304" pitchFamily="18" charset="0"/>
                <a:ea typeface="Droid Sans"/>
                <a:cs typeface="Times New Roman" panose="02020603050405020304" pitchFamily="18" charset="0"/>
              </a:rPr>
              <a:t>, an </a:t>
            </a:r>
            <a:r>
              <a:rPr lang="en-US" sz="2800" b="1" dirty="0" err="1">
                <a:latin typeface="Times New Roman" panose="02020603050405020304" pitchFamily="18" charset="0"/>
                <a:ea typeface="Droid Sans"/>
                <a:cs typeface="Times New Roman" panose="02020603050405020304" pitchFamily="18" charset="0"/>
              </a:rPr>
              <a:t>ủi</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nhắn</a:t>
            </a:r>
            <a:r>
              <a:rPr lang="en-US" sz="2800" b="1" dirty="0">
                <a:latin typeface="Times New Roman" panose="02020603050405020304" pitchFamily="18" charset="0"/>
                <a:ea typeface="Droid Sans"/>
                <a:cs typeface="Times New Roman" panose="02020603050405020304" pitchFamily="18" charset="0"/>
              </a:rPr>
              <a:t> tin, </a:t>
            </a:r>
            <a:r>
              <a:rPr lang="en-US" sz="2800" b="1" dirty="0" err="1">
                <a:latin typeface="Times New Roman" panose="02020603050405020304" pitchFamily="18" charset="0"/>
                <a:ea typeface="Droid Sans"/>
                <a:cs typeface="Times New Roman" panose="02020603050405020304" pitchFamily="18" charset="0"/>
              </a:rPr>
              <a:t>gọi</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điện</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hỏi</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thăm</a:t>
            </a:r>
            <a:r>
              <a:rPr lang="en-US" sz="2800" b="1" dirty="0">
                <a:latin typeface="Times New Roman" panose="02020603050405020304" pitchFamily="18" charset="0"/>
                <a:ea typeface="Droid Sans"/>
                <a:cs typeface="Times New Roman" panose="02020603050405020304" pitchFamily="18" charset="0"/>
              </a:rPr>
              <a:t>. </a:t>
            </a:r>
            <a:endParaRPr lang="vi-VN" sz="2800" b="1" dirty="0">
              <a:latin typeface="Times New Roman" panose="02020603050405020304" pitchFamily="18" charset="0"/>
              <a:ea typeface="Droid Sans"/>
              <a:cs typeface="Times New Roman" panose="02020603050405020304" pitchFamily="18" charset="0"/>
            </a:endParaRPr>
          </a:p>
          <a:p>
            <a:pPr>
              <a:spcAft>
                <a:spcPts val="800"/>
              </a:spcAft>
            </a:pPr>
            <a:r>
              <a:rPr lang="en-US" sz="2800" b="1" dirty="0">
                <a:latin typeface="Times New Roman" panose="02020603050405020304" pitchFamily="18" charset="0"/>
                <a:ea typeface="Droid Sans"/>
                <a:cs typeface="Times New Roman" panose="02020603050405020304" pitchFamily="18" charset="0"/>
              </a:rPr>
              <a:t>+ Chia </a:t>
            </a:r>
            <a:r>
              <a:rPr lang="en-US" sz="2800" b="1" dirty="0" err="1">
                <a:latin typeface="Times New Roman" panose="02020603050405020304" pitchFamily="18" charset="0"/>
                <a:ea typeface="Droid Sans"/>
                <a:cs typeface="Times New Roman" panose="02020603050405020304" pitchFamily="18" charset="0"/>
              </a:rPr>
              <a:t>sẻ</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về</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vật</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chất</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và</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tinh</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thần</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với</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những</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người</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gặp</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khó</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khăn</a:t>
            </a:r>
            <a:r>
              <a:rPr lang="en-US" sz="2800" b="1" dirty="0">
                <a:latin typeface="Times New Roman" panose="02020603050405020304" pitchFamily="18" charset="0"/>
                <a:ea typeface="Droid Sans"/>
                <a:cs typeface="Times New Roman" panose="02020603050405020304" pitchFamily="18" charset="0"/>
              </a:rPr>
              <a:t>. </a:t>
            </a:r>
          </a:p>
          <a:p>
            <a:pPr>
              <a:spcAft>
                <a:spcPts val="800"/>
              </a:spcAft>
            </a:pP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Khích</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lệ</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động</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viên</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bạn</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bè</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quan</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tâm</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cảm</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thông</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và</a:t>
            </a:r>
            <a:r>
              <a:rPr lang="en-US" sz="2800" b="1" dirty="0">
                <a:latin typeface="Times New Roman" panose="02020603050405020304" pitchFamily="18" charset="0"/>
                <a:ea typeface="Droid Sans"/>
                <a:cs typeface="Times New Roman" panose="02020603050405020304" pitchFamily="18" charset="0"/>
              </a:rPr>
              <a:t> chia </a:t>
            </a:r>
            <a:r>
              <a:rPr lang="en-US" sz="2800" b="1" dirty="0" err="1">
                <a:latin typeface="Times New Roman" panose="02020603050405020304" pitchFamily="18" charset="0"/>
                <a:ea typeface="Droid Sans"/>
                <a:cs typeface="Times New Roman" panose="02020603050405020304" pitchFamily="18" charset="0"/>
              </a:rPr>
              <a:t>sẻ</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với</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người</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khác</a:t>
            </a:r>
            <a:r>
              <a:rPr lang="en-US" sz="2800" b="1" dirty="0">
                <a:latin typeface="Times New Roman" panose="02020603050405020304" pitchFamily="18" charset="0"/>
                <a:ea typeface="Droid Sans"/>
                <a:cs typeface="Times New Roman" panose="02020603050405020304" pitchFamily="18" charset="0"/>
              </a:rPr>
              <a:t> </a:t>
            </a:r>
          </a:p>
          <a:p>
            <a:pPr>
              <a:spcAft>
                <a:spcPts val="800"/>
              </a:spcAft>
            </a:pP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Phê</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phán</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thói</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ích</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kỉ</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thờ</a:t>
            </a:r>
            <a:r>
              <a:rPr lang="en-US" sz="2800" b="1" dirty="0">
                <a:latin typeface="Times New Roman" panose="02020603050405020304" pitchFamily="18" charset="0"/>
                <a:ea typeface="Droid Sans"/>
                <a:cs typeface="Times New Roman" panose="02020603050405020304" pitchFamily="18" charset="0"/>
              </a:rPr>
              <a:t> ơ </a:t>
            </a:r>
            <a:r>
              <a:rPr lang="en-US" sz="2800" b="1" dirty="0" err="1">
                <a:latin typeface="Times New Roman" panose="02020603050405020304" pitchFamily="18" charset="0"/>
                <a:ea typeface="Droid Sans"/>
                <a:cs typeface="Times New Roman" panose="02020603050405020304" pitchFamily="18" charset="0"/>
              </a:rPr>
              <a:t>trước</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khó</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khăn</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mất</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mát</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của</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người</a:t>
            </a:r>
            <a:r>
              <a:rPr lang="en-US" sz="2800" b="1" dirty="0">
                <a:latin typeface="Times New Roman" panose="02020603050405020304" pitchFamily="18" charset="0"/>
                <a:ea typeface="Droid Sans"/>
                <a:cs typeface="Times New Roman" panose="02020603050405020304" pitchFamily="18" charset="0"/>
              </a:rPr>
              <a:t> </a:t>
            </a:r>
            <a:r>
              <a:rPr lang="en-US" sz="2800" b="1" dirty="0" err="1">
                <a:latin typeface="Times New Roman" panose="02020603050405020304" pitchFamily="18" charset="0"/>
                <a:ea typeface="Droid Sans"/>
                <a:cs typeface="Times New Roman" panose="02020603050405020304" pitchFamily="18" charset="0"/>
              </a:rPr>
              <a:t>khác</a:t>
            </a:r>
            <a:r>
              <a:rPr lang="en-US" sz="2800" b="1" dirty="0">
                <a:latin typeface="Times New Roman" panose="02020603050405020304" pitchFamily="18" charset="0"/>
                <a:ea typeface="Droid Sans"/>
                <a:cs typeface="Times New Roman" panose="02020603050405020304" pitchFamily="18" charset="0"/>
              </a:rPr>
              <a:t>. </a:t>
            </a:r>
            <a:endParaRPr lang="en-US" altLang="en-US" sz="3500" dirty="0">
              <a:solidFill>
                <a:srgbClr val="000000"/>
              </a:solidFill>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89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xmlns="" id="{FF2344DD-DAF8-1416-C005-812151950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3">
              <a:alphaModFix amt="1000"/>
            </a:blip>
            <a:stretch>
              <a:fillRect/>
            </a:stretch>
          </a:blipFill>
          <a:ln>
            <a:noFill/>
          </a:ln>
        </p:spPr>
      </p:pic>
      <p:sp>
        <p:nvSpPr>
          <p:cNvPr id="10" name="Rectangle 9">
            <a:extLst>
              <a:ext uri="{FF2B5EF4-FFF2-40B4-BE49-F238E27FC236}">
                <a16:creationId xmlns:a16="http://schemas.microsoft.com/office/drawing/2014/main" xmlns="" id="{A8D7E989-00F2-1A7A-8DAC-C1FB9D28BD57}"/>
              </a:ext>
            </a:extLst>
          </p:cNvPr>
          <p:cNvSpPr/>
          <p:nvPr/>
        </p:nvSpPr>
        <p:spPr>
          <a:xfrm>
            <a:off x="3778250" y="2207144"/>
            <a:ext cx="6352766" cy="151547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2</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Ý nghĩa 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ủ</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a quan tâm, </a:t>
            </a:r>
          </a:p>
          <a:p>
            <a:pPr marL="0" marR="0" lvl="0" indent="0" algn="just"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cảm thông và chia sẻ</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77266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3F6F9B6C-00DE-E7F2-2664-3A80C2EC5DCF}"/>
              </a:ext>
            </a:extLst>
          </p:cNvPr>
          <p:cNvSpPr>
            <a:spLocks noGrp="1"/>
          </p:cNvSpPr>
          <p:nvPr>
            <p:ph type="ftr" sz="quarter" idx="11"/>
          </p:nvPr>
        </p:nvSpPr>
        <p:spPr/>
        <p:txBody>
          <a:bodyPr/>
          <a:lstStyle/>
          <a:p>
            <a:endParaRPr lang="en-US">
              <a:solidFill>
                <a:prstClr val="black">
                  <a:tint val="75000"/>
                </a:prstClr>
              </a:solidFill>
            </a:endParaRPr>
          </a:p>
        </p:txBody>
      </p:sp>
      <p:sp>
        <p:nvSpPr>
          <p:cNvPr id="5" name="AutoShape 3">
            <a:extLst>
              <a:ext uri="{FF2B5EF4-FFF2-40B4-BE49-F238E27FC236}">
                <a16:creationId xmlns:a16="http://schemas.microsoft.com/office/drawing/2014/main" xmlns="" id="{C672E29A-EDC4-4258-B722-631E27FFAF2B}"/>
              </a:ext>
            </a:extLst>
          </p:cNvPr>
          <p:cNvSpPr>
            <a:spLocks noChangeArrowheads="1"/>
          </p:cNvSpPr>
          <p:nvPr/>
        </p:nvSpPr>
        <p:spPr bwMode="gray">
          <a:xfrm>
            <a:off x="0" y="0"/>
            <a:ext cx="3567659"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7" name="Hộp Văn bản 32">
            <a:extLst>
              <a:ext uri="{FF2B5EF4-FFF2-40B4-BE49-F238E27FC236}">
                <a16:creationId xmlns:a16="http://schemas.microsoft.com/office/drawing/2014/main" xmlns="" id="{97EFA3F3-F1D0-CCFA-38A9-6705496B525C}"/>
              </a:ext>
            </a:extLst>
          </p:cNvPr>
          <p:cNvSpPr txBox="1"/>
          <p:nvPr/>
        </p:nvSpPr>
        <p:spPr>
          <a:xfrm>
            <a:off x="3919994" y="88458"/>
            <a:ext cx="8272006" cy="954107"/>
          </a:xfrm>
          <a:prstGeom prst="rect">
            <a:avLst/>
          </a:prstGeom>
          <a:solidFill>
            <a:schemeClr val="accent4">
              <a:lumMod val="20000"/>
              <a:lumOff val="80000"/>
            </a:schemeClr>
          </a:solidFill>
        </p:spPr>
        <p:txBody>
          <a:bodyPr wrap="square" rtlCol="0">
            <a:spAutoFit/>
          </a:bodyPr>
          <a:lstStyle/>
          <a:p>
            <a:pPr defTabSz="457200"/>
            <a:r>
              <a:rPr lang="vi-VN" sz="2800" b="1" dirty="0">
                <a:solidFill>
                  <a:prstClr val="black"/>
                </a:solidFill>
                <a:latin typeface="Times New Roman" panose="02020603050405020304" pitchFamily="18" charset="0"/>
              </a:rPr>
              <a:t>Em hãy đọc các trường hợp sau đây và trả lời câu hỏi.</a:t>
            </a:r>
          </a:p>
        </p:txBody>
      </p:sp>
      <p:grpSp>
        <p:nvGrpSpPr>
          <p:cNvPr id="9" name="Group 8">
            <a:extLst>
              <a:ext uri="{FF2B5EF4-FFF2-40B4-BE49-F238E27FC236}">
                <a16:creationId xmlns:a16="http://schemas.microsoft.com/office/drawing/2014/main" xmlns="" id="{EA1B7E1A-0C1D-41FD-D244-44B1B7E784C7}"/>
              </a:ext>
            </a:extLst>
          </p:cNvPr>
          <p:cNvGrpSpPr/>
          <p:nvPr/>
        </p:nvGrpSpPr>
        <p:grpSpPr>
          <a:xfrm>
            <a:off x="10535032" y="3072255"/>
            <a:ext cx="1977643" cy="3934748"/>
            <a:chOff x="8286614" y="0"/>
            <a:chExt cx="4166485" cy="6765160"/>
          </a:xfrm>
        </p:grpSpPr>
        <p:pic>
          <p:nvPicPr>
            <p:cNvPr id="10" name="图片 7">
              <a:extLst>
                <a:ext uri="{FF2B5EF4-FFF2-40B4-BE49-F238E27FC236}">
                  <a16:creationId xmlns:a16="http://schemas.microsoft.com/office/drawing/2014/main" xmlns="" id="{A45184D5-F5C0-9498-7E2C-8D4C34BCB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1" name="图片 8">
              <a:extLst>
                <a:ext uri="{FF2B5EF4-FFF2-40B4-BE49-F238E27FC236}">
                  <a16:creationId xmlns:a16="http://schemas.microsoft.com/office/drawing/2014/main" xmlns="" id="{BD77743A-C64B-6604-1CC4-05F700FCC7B8}"/>
                </a:ext>
              </a:extLst>
            </p:cNvPr>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2" name="Picture 2" descr="http://photos.myjoyonline.com/photos/news/201311/6579331693860_2001437840207.jpg">
              <a:extLst>
                <a:ext uri="{FF2B5EF4-FFF2-40B4-BE49-F238E27FC236}">
                  <a16:creationId xmlns:a16="http://schemas.microsoft.com/office/drawing/2014/main" xmlns="" id="{CA615BAD-48B7-79D5-DF5A-071814B3E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xmlns="" id="{EE1F4833-F8E7-4C2F-E736-E561A1F50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3092"/>
            <a:ext cx="8475663" cy="4616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xmlns="" id="{D532497C-BEE4-E2B2-52F3-C67033A5D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5817"/>
            <a:ext cx="8474075" cy="19764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xmlns="" id="{46A46F49-6453-99B1-FD63-98FE4469E0FB}"/>
              </a:ext>
            </a:extLst>
          </p:cNvPr>
          <p:cNvSpPr>
            <a:spLocks noChangeArrowheads="1"/>
          </p:cNvSpPr>
          <p:nvPr/>
        </p:nvSpPr>
        <p:spPr bwMode="auto">
          <a:xfrm>
            <a:off x="8454472" y="1073364"/>
            <a:ext cx="30607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defTabSz="457200" fontAlgn="base">
              <a:spcBef>
                <a:spcPct val="0"/>
              </a:spcBef>
              <a:spcAft>
                <a:spcPct val="0"/>
              </a:spcAft>
            </a:pP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a)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Trong</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các</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trường</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hợp</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trên</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sự</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đã</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mang</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lại</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điều</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gì</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a:t>
            </a:r>
          </a:p>
          <a:p>
            <a:pPr algn="just" defTabSz="457200" fontAlgn="base">
              <a:spcBef>
                <a:spcPct val="0"/>
              </a:spcBef>
              <a:spcAft>
                <a:spcPct val="0"/>
              </a:spcAft>
            </a:pP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b) Theo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em</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vì</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sao</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phải</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30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3000" b="1" dirty="0">
                <a:solidFill>
                  <a:srgbClr val="0000FF"/>
                </a:solidFill>
                <a:latin typeface="Times New Roman" panose="02020603050405020304" pitchFamily="18" charset="0"/>
                <a:ea typeface="Arial Unicode MS" pitchFamily="34" charset="-128"/>
                <a:cs typeface="Times New Roman" panose="02020603050405020304" pitchFamily="18" charset="0"/>
              </a:rPr>
              <a:t>?</a:t>
            </a:r>
          </a:p>
        </p:txBody>
      </p:sp>
    </p:spTree>
    <p:extLst>
      <p:ext uri="{BB962C8B-B14F-4D97-AF65-F5344CB8AC3E}">
        <p14:creationId xmlns:p14="http://schemas.microsoft.com/office/powerpoint/2010/main" val="35116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13">
            <a:extLst>
              <a:ext uri="{FF2B5EF4-FFF2-40B4-BE49-F238E27FC236}">
                <a16:creationId xmlns:a16="http://schemas.microsoft.com/office/drawing/2014/main" xmlns="" id="{D57A15F4-FE97-4AD2-BA74-AA0DC8068413}"/>
              </a:ext>
            </a:extLst>
          </p:cNvPr>
          <p:cNvSpPr/>
          <p:nvPr/>
        </p:nvSpPr>
        <p:spPr>
          <a:xfrm>
            <a:off x="39852" y="423083"/>
            <a:ext cx="11967268" cy="1303786"/>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defRPr/>
            </a:pPr>
            <a:r>
              <a:rPr lang="en-US" sz="3600" b="1" u="sng" dirty="0" err="1">
                <a:solidFill>
                  <a:prstClr val="black"/>
                </a:solidFill>
                <a:latin typeface="Times New Roman" panose="02020603050405020304" pitchFamily="18" charset="0"/>
                <a:cs typeface="Times New Roman" panose="02020603050405020304" pitchFamily="18" charset="0"/>
              </a:rPr>
              <a:t>Câu</a:t>
            </a:r>
            <a:r>
              <a:rPr lang="en-US" sz="3600" b="1" u="sng" dirty="0">
                <a:solidFill>
                  <a:prstClr val="black"/>
                </a:solidFill>
                <a:latin typeface="Times New Roman" panose="02020603050405020304" pitchFamily="18" charset="0"/>
                <a:cs typeface="Times New Roman" panose="02020603050405020304" pitchFamily="18" charset="0"/>
              </a:rPr>
              <a:t> 1</a:t>
            </a:r>
            <a:r>
              <a:rPr 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Trong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các</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trường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hợp</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trên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sự</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đã</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mang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lại</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điều</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gì</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a:t>
            </a: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0" y="2210938"/>
            <a:ext cx="12007120" cy="302980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vi-VN" sz="3600" b="1" dirty="0">
                <a:solidFill>
                  <a:srgbClr val="0070C0"/>
                </a:solidFill>
                <a:latin typeface="Times New Roman" panose="02020603050405020304" pitchFamily="18" charset="0"/>
                <a:cs typeface="Times New Roman" panose="02020603050405020304" pitchFamily="18" charset="0"/>
              </a:rPr>
              <a:t>- Trong các trường hợp trên, sự quan tâm, cảm thông và chia sẻ đã mang lại cho mọi người niềm vui, hạnh phúc, sự ấm áp trong tình yêu thương của gia đình; sự thân thiện, cảm giác dễ dàng thích nghi với môi trường mới.</a:t>
            </a:r>
          </a:p>
        </p:txBody>
      </p:sp>
    </p:spTree>
    <p:extLst>
      <p:ext uri="{BB962C8B-B14F-4D97-AF65-F5344CB8AC3E}">
        <p14:creationId xmlns:p14="http://schemas.microsoft.com/office/powerpoint/2010/main" val="182546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5">
            <a:extLst>
              <a:ext uri="{FF2B5EF4-FFF2-40B4-BE49-F238E27FC236}">
                <a16:creationId xmlns:a16="http://schemas.microsoft.com/office/drawing/2014/main" xmlns="" id="{F00E3249-ACD5-4D11-8D94-2D016D6532E8}"/>
              </a:ext>
            </a:extLst>
          </p:cNvPr>
          <p:cNvSpPr/>
          <p:nvPr/>
        </p:nvSpPr>
        <p:spPr>
          <a:xfrm>
            <a:off x="39852" y="494018"/>
            <a:ext cx="11585705" cy="113005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u="sng" dirty="0" err="1">
                <a:solidFill>
                  <a:prstClr val="black"/>
                </a:solidFill>
                <a:latin typeface="Times New Roman" panose="02020603050405020304" pitchFamily="18" charset="0"/>
                <a:cs typeface="Times New Roman" panose="02020603050405020304" pitchFamily="18" charset="0"/>
              </a:rPr>
              <a:t>Câu</a:t>
            </a:r>
            <a:r>
              <a:rPr lang="en-US" sz="3600" b="1" u="sng" dirty="0">
                <a:solidFill>
                  <a:prstClr val="black"/>
                </a:solidFill>
                <a:latin typeface="Times New Roman" panose="02020603050405020304" pitchFamily="18" charset="0"/>
                <a:cs typeface="Times New Roman" panose="02020603050405020304" pitchFamily="18" charset="0"/>
              </a:rPr>
              <a:t> </a:t>
            </a:r>
            <a:r>
              <a:rPr lang="vi-VN" sz="3600" b="1" u="sng" dirty="0">
                <a:solidFill>
                  <a:prstClr val="black"/>
                </a:solidFill>
                <a:latin typeface="Times New Roman" panose="02020603050405020304" pitchFamily="18" charset="0"/>
                <a:cs typeface="Times New Roman" panose="02020603050405020304" pitchFamily="18" charset="0"/>
              </a:rPr>
              <a:t>2</a:t>
            </a:r>
            <a:r>
              <a:rPr 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Theo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em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vì</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sao</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phải</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a:t>
            </a:r>
            <a:endParaRPr lang="en-US" sz="3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0" y="1951630"/>
            <a:ext cx="12007120" cy="406703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70C0"/>
                </a:solidFill>
                <a:latin typeface="Times New Roman" panose="02020603050405020304" pitchFamily="18" charset="0"/>
                <a:cs typeface="Times New Roman" panose="02020603050405020304" pitchFamily="18" charset="0"/>
              </a:rPr>
              <a:t>Theo em, cần phải quan tâm, cảm thông và chia sẻ vì: con người ai cũng có lúc sẽ gặp phải những khó khăn trong cuộc sống, nếu nhận được sự quan tâm, cảm thông và chia sẻ thì mọi người sẽ có động lực, niềm tin để vượt qua những khó khăn đó. Qua đó, các mối quan hệ trở nên tốt đẹp hơn, cuộc sống sẽ tràn ngập tình yêu thương, niềm vui và hạnh phúc.</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253390"/>
            <a:ext cx="12581744" cy="6809049"/>
          </a:xfrm>
          <a:prstGeom prst="rect">
            <a:avLst/>
          </a:prstGeom>
        </p:spPr>
      </p:pic>
      <p:sp>
        <p:nvSpPr>
          <p:cNvPr id="10" name="TextBox 9"/>
          <p:cNvSpPr txBox="1"/>
          <p:nvPr/>
        </p:nvSpPr>
        <p:spPr>
          <a:xfrm>
            <a:off x="1362667" y="1065591"/>
            <a:ext cx="9502559" cy="4601256"/>
          </a:xfrm>
          <a:prstGeom prst="rect">
            <a:avLst/>
          </a:prstGeom>
          <a:noFill/>
          <a:ln>
            <a:noFill/>
          </a:ln>
        </p:spPr>
        <p:txBody>
          <a:bodyPr wrap="square" lIns="121917" tIns="60958" rIns="121917" bIns="60958" rtlCol="0">
            <a:spAutoFit/>
          </a:bodyPr>
          <a:lstStyle/>
          <a:p>
            <a:pPr lvl="0" algn="just" defTabSz="457200" fontAlgn="base">
              <a:spcBef>
                <a:spcPct val="0"/>
              </a:spcBef>
              <a:spcAft>
                <a:spcPct val="0"/>
              </a:spcAft>
              <a:defRPr/>
            </a:pPr>
            <a:r>
              <a:rPr lang="en-US"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Ý </a:t>
            </a:r>
            <a:r>
              <a:rPr lang="en-US" altLang="en-US" sz="3200" b="1" dirty="0" err="1" smtClean="0">
                <a:solidFill>
                  <a:srgbClr val="C00000"/>
                </a:solidFill>
                <a:latin typeface="Times New Roman" panose="02020603050405020304" pitchFamily="18" charset="0"/>
                <a:ea typeface="Arial Unicode MS" pitchFamily="34" charset="-128"/>
                <a:cs typeface="Times New Roman" panose="02020603050405020304" pitchFamily="18" charset="0"/>
              </a:rPr>
              <a:t>nghĩa</a:t>
            </a:r>
            <a:r>
              <a:rPr lang="en-US"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a:t>
            </a:r>
          </a:p>
          <a:p>
            <a:pPr lvl="0" algn="just" defTabSz="457200" fontAlgn="base">
              <a:spcBef>
                <a:spcPct val="0"/>
              </a:spcBef>
              <a:spcAft>
                <a:spcPct val="0"/>
              </a:spcAft>
              <a:defRPr/>
            </a:pPr>
            <a:r>
              <a:rPr lang="vi-VN"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Nhận </a:t>
            </a:r>
            <a:r>
              <a:rPr lang="vi-VN" altLang="en-US" sz="3200" b="1" dirty="0">
                <a:solidFill>
                  <a:srgbClr val="C00000"/>
                </a:solidFill>
                <a:latin typeface="Times New Roman" panose="02020603050405020304" pitchFamily="18" charset="0"/>
                <a:ea typeface="Arial Unicode MS" pitchFamily="34" charset="-128"/>
                <a:cs typeface="Times New Roman" panose="02020603050405020304" pitchFamily="18" charset="0"/>
              </a:rPr>
              <a:t>được sự quan tâm, cảm thông và chia </a:t>
            </a:r>
            <a:r>
              <a:rPr lang="vi-VN"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s</a:t>
            </a:r>
            <a:r>
              <a:rPr lang="en-US"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ẻ</a:t>
            </a:r>
            <a:r>
              <a:rPr lang="vi-VN"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vi-VN" altLang="en-US" sz="3200" b="1" dirty="0">
                <a:solidFill>
                  <a:srgbClr val="C00000"/>
                </a:solidFill>
                <a:latin typeface="Times New Roman" panose="02020603050405020304" pitchFamily="18" charset="0"/>
                <a:ea typeface="Arial Unicode MS" pitchFamily="34" charset="-128"/>
                <a:cs typeface="Times New Roman" panose="02020603050405020304" pitchFamily="18" charset="0"/>
              </a:rPr>
              <a:t>mỗi người sẽ </a:t>
            </a:r>
            <a:r>
              <a:rPr lang="vi-VN"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c</a:t>
            </a:r>
            <a:r>
              <a:rPr lang="en-US" altLang="en-US" sz="3200" b="1" dirty="0">
                <a:solidFill>
                  <a:srgbClr val="C00000"/>
                </a:solidFill>
                <a:latin typeface="Times New Roman" panose="02020603050405020304" pitchFamily="18" charset="0"/>
                <a:ea typeface="Arial Unicode MS" pitchFamily="34" charset="-128"/>
                <a:cs typeface="Times New Roman" panose="02020603050405020304" pitchFamily="18" charset="0"/>
              </a:rPr>
              <a:t>ó</a:t>
            </a:r>
            <a:r>
              <a:rPr lang="vi-VN"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vi-VN" altLang="en-US" sz="3200" b="1" dirty="0">
                <a:solidFill>
                  <a:srgbClr val="C00000"/>
                </a:solidFill>
                <a:latin typeface="Times New Roman" panose="02020603050405020304" pitchFamily="18" charset="0"/>
                <a:ea typeface="Arial Unicode MS" pitchFamily="34" charset="-128"/>
                <a:cs typeface="Times New Roman" panose="02020603050405020304" pitchFamily="18" charset="0"/>
              </a:rPr>
              <a:t>động lực vượt qua khó khăn, thử thách. Người biết quan tâm, cảm thông và chia sẻ sẽ nhận được sự yêu quý, tôn trọng của mọi người. Nhờ đó, cuộc </a:t>
            </a:r>
            <a:r>
              <a:rPr lang="vi-VN"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s</a:t>
            </a:r>
            <a:r>
              <a:rPr lang="en-US"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ố</a:t>
            </a:r>
            <a:r>
              <a:rPr lang="vi-VN" altLang="en-US" sz="3200" b="1" dirty="0" smtClean="0">
                <a:solidFill>
                  <a:srgbClr val="C00000"/>
                </a:solidFill>
                <a:latin typeface="Times New Roman" panose="02020603050405020304" pitchFamily="18" charset="0"/>
                <a:ea typeface="Arial Unicode MS" pitchFamily="34" charset="-128"/>
                <a:cs typeface="Times New Roman" panose="02020603050405020304" pitchFamily="18" charset="0"/>
              </a:rPr>
              <a:t>ng </a:t>
            </a:r>
            <a:r>
              <a:rPr lang="vi-VN" altLang="en-US" sz="3200" b="1" dirty="0">
                <a:solidFill>
                  <a:srgbClr val="C00000"/>
                </a:solidFill>
                <a:latin typeface="Times New Roman" panose="02020603050405020304" pitchFamily="18" charset="0"/>
                <a:ea typeface="Arial Unicode MS" pitchFamily="34" charset="-128"/>
                <a:cs typeface="Times New Roman" panose="02020603050405020304" pitchFamily="18" charset="0"/>
              </a:rPr>
              <a:t>sẽ tràn ngập tình yêu thương, niềm vui và hạnh phúc; các mối quan hệ sẽ trở nên tốt đẹp và bền vững hơn.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3500" b="0" i="0" u="none" strike="noStrike" kern="1200" cap="none" spc="0" normalizeH="0" baseline="0" noProof="0" dirty="0">
              <a:ln>
                <a:noFill/>
              </a:ln>
              <a:solidFill>
                <a:srgbClr val="000000"/>
              </a:solidFill>
              <a:effectLst/>
              <a:uLnTx/>
              <a:uFillTx/>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xmlns=""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44674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2D1318-AE53-42A3-934A-2280332EE595}"/>
              </a:ext>
            </a:extLst>
          </p:cNvPr>
          <p:cNvPicPr>
            <a:picLocks noChangeAspect="1"/>
          </p:cNvPicPr>
          <p:nvPr/>
        </p:nvPicPr>
        <p:blipFill>
          <a:blip r:embed="rId2"/>
          <a:stretch>
            <a:fillRect/>
          </a:stretch>
        </p:blipFill>
        <p:spPr>
          <a:xfrm>
            <a:off x="5183249" y="4000689"/>
            <a:ext cx="2766009" cy="2996494"/>
          </a:xfrm>
          <a:prstGeom prst="rect">
            <a:avLst/>
          </a:prstGeom>
        </p:spPr>
      </p:pic>
      <p:grpSp>
        <p:nvGrpSpPr>
          <p:cNvPr id="8" name="Group 7">
            <a:extLst>
              <a:ext uri="{FF2B5EF4-FFF2-40B4-BE49-F238E27FC236}">
                <a16:creationId xmlns:a16="http://schemas.microsoft.com/office/drawing/2014/main" xmlns="" id="{258AD40A-C92F-44AA-85C3-D26148449939}"/>
              </a:ext>
            </a:extLst>
          </p:cNvPr>
          <p:cNvGrpSpPr/>
          <p:nvPr/>
        </p:nvGrpSpPr>
        <p:grpSpPr>
          <a:xfrm>
            <a:off x="7704511" y="2203554"/>
            <a:ext cx="4898267" cy="4653164"/>
            <a:chOff x="8286614" y="0"/>
            <a:chExt cx="4166485" cy="6765160"/>
          </a:xfrm>
        </p:grpSpPr>
        <p:pic>
          <p:nvPicPr>
            <p:cNvPr id="9" name="图片 7">
              <a:extLst>
                <a:ext uri="{FF2B5EF4-FFF2-40B4-BE49-F238E27FC236}">
                  <a16:creationId xmlns:a16="http://schemas.microsoft.com/office/drawing/2014/main" xmlns=""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xmlns=""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xmlns=""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4" name="Bong bóng Ý nghĩ: Hình đám mây 2">
            <a:extLst>
              <a:ext uri="{FF2B5EF4-FFF2-40B4-BE49-F238E27FC236}">
                <a16:creationId xmlns:a16="http://schemas.microsoft.com/office/drawing/2014/main" xmlns="" id="{1259B2C5-8CD7-DE98-B486-16B468060160}"/>
              </a:ext>
            </a:extLst>
          </p:cNvPr>
          <p:cNvSpPr/>
          <p:nvPr/>
        </p:nvSpPr>
        <p:spPr>
          <a:xfrm>
            <a:off x="149904" y="0"/>
            <a:ext cx="5254610" cy="4464373"/>
          </a:xfrm>
          <a:prstGeom prst="cloudCallout">
            <a:avLst>
              <a:gd name="adj1" fmla="val 46310"/>
              <a:gd name="adj2" fmla="val 66268"/>
            </a:avLst>
          </a:prstGeom>
          <a:solidFill>
            <a:schemeClr val="accent5">
              <a:lumMod val="20000"/>
              <a:lumOff val="80000"/>
            </a:schemeClr>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Theo em, những người không biết quan tâm, cảm thông và chia sẻ có đáng bị phê phán hay không? </a:t>
            </a:r>
            <a:r>
              <a:rPr kumimoji="0" lang="vi-VN"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Vì</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sao?</a:t>
            </a:r>
          </a:p>
        </p:txBody>
      </p:sp>
      <p:sp>
        <p:nvSpPr>
          <p:cNvPr id="15" name="Bong bóng Ý nghĩ: Hình đám mây 25">
            <a:extLst>
              <a:ext uri="{FF2B5EF4-FFF2-40B4-BE49-F238E27FC236}">
                <a16:creationId xmlns:a16="http://schemas.microsoft.com/office/drawing/2014/main" xmlns="" id="{80C9AC58-BC9F-3069-C75E-364C034AB290}"/>
              </a:ext>
            </a:extLst>
          </p:cNvPr>
          <p:cNvSpPr/>
          <p:nvPr/>
        </p:nvSpPr>
        <p:spPr>
          <a:xfrm>
            <a:off x="5868538" y="1282"/>
            <a:ext cx="5722100" cy="3197003"/>
          </a:xfrm>
          <a:prstGeom prst="cloudCallout">
            <a:avLst>
              <a:gd name="adj1" fmla="val -56854"/>
              <a:gd name="adj2" fmla="val 95870"/>
            </a:avLst>
          </a:prstGeom>
          <a:solidFill>
            <a:schemeClr val="accent2">
              <a:lumMod val="20000"/>
              <a:lumOff val="80000"/>
            </a:schemeClr>
          </a:solidFill>
          <a:ln w="19050" cap="rnd" cmpd="sng" algn="ctr">
            <a:solidFill>
              <a:sysClr val="windowText" lastClr="000000"/>
            </a:solidFill>
            <a:prstDash val="solid"/>
          </a:ln>
          <a:effectLst/>
        </p:spPr>
        <p:txBody>
          <a:bodyPr rtlCol="0" anchor="ctr"/>
          <a:lstStyle/>
          <a:p>
            <a:pPr lvl="0" algn="just" defTabSz="457200">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Làm thế nào để luôn </a:t>
            </a:r>
            <a:r>
              <a:rPr lang="vi-VN" sz="3200" b="1" kern="0" dirty="0">
                <a:solidFill>
                  <a:srgbClr val="C00000"/>
                </a:solidFill>
                <a:latin typeface="Times New Roman" panose="02020603050405020304" pitchFamily="18" charset="0"/>
                <a:cs typeface="Times New Roman" panose="02020603050405020304" pitchFamily="18" charset="0"/>
              </a:rPr>
              <a:t>biết quan tâm, cảm thông và chia sẻ </a:t>
            </a:r>
            <a:r>
              <a:rPr kumimoji="0" lang="vi-VN"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với</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người</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thân, </a:t>
            </a:r>
            <a:r>
              <a:rPr kumimoji="0" lang="vi-VN"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thầy</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cô, </a:t>
            </a:r>
            <a:r>
              <a:rPr kumimoji="0" lang="vi-VN"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bạn</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bè</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263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99"/>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691271" y="506230"/>
            <a:ext cx="1063853" cy="1355319"/>
          </a:xfrm>
          <a:prstGeom prst="rect">
            <a:avLst/>
          </a:prstGeom>
        </p:spPr>
      </p:pic>
      <p:sp>
        <p:nvSpPr>
          <p:cNvPr id="4" name="TextBox 3">
            <a:extLst>
              <a:ext uri="{FF2B5EF4-FFF2-40B4-BE49-F238E27FC236}">
                <a16:creationId xmlns:a16="http://schemas.microsoft.com/office/drawing/2014/main" xmlns=""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KHỞI ĐỘNG</a:t>
            </a:r>
          </a:p>
        </p:txBody>
      </p:sp>
      <p:pic>
        <p:nvPicPr>
          <p:cNvPr id="3" name="图片 89">
            <a:extLst>
              <a:ext uri="{FF2B5EF4-FFF2-40B4-BE49-F238E27FC236}">
                <a16:creationId xmlns:a16="http://schemas.microsoft.com/office/drawing/2014/main" xmlns=""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xmlns=""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xmlns=""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xmlns=""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xmlns=""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xmlns=""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25" name="Picture 24">
            <a:extLst>
              <a:ext uri="{FF2B5EF4-FFF2-40B4-BE49-F238E27FC236}">
                <a16:creationId xmlns:a16="http://schemas.microsoft.com/office/drawing/2014/main" xmlns="" id="{EE753236-57D1-95E0-0520-7807D46A4645}"/>
              </a:ext>
            </a:extLst>
          </p:cNvPr>
          <p:cNvPicPr>
            <a:picLocks noChangeAspect="1"/>
          </p:cNvPicPr>
          <p:nvPr/>
        </p:nvPicPr>
        <p:blipFill>
          <a:blip r:embed="rId14"/>
          <a:stretch>
            <a:fillRect/>
          </a:stretch>
        </p:blipFill>
        <p:spPr>
          <a:xfrm>
            <a:off x="10936762" y="0"/>
            <a:ext cx="1255238" cy="9375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1.66667E-6 4.81481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3530612" cy="6642688"/>
          </a:xfrm>
          <a:prstGeom prst="rect">
            <a:avLst/>
          </a:prstGeom>
        </p:spPr>
      </p:pic>
      <p:sp>
        <p:nvSpPr>
          <p:cNvPr id="10" name="TextBox 9"/>
          <p:cNvSpPr txBox="1"/>
          <p:nvPr/>
        </p:nvSpPr>
        <p:spPr>
          <a:xfrm>
            <a:off x="1354765" y="1444078"/>
            <a:ext cx="9986525" cy="4555089"/>
          </a:xfrm>
          <a:prstGeom prst="rect">
            <a:avLst/>
          </a:prstGeom>
          <a:noFill/>
          <a:ln>
            <a:noFill/>
          </a:ln>
        </p:spPr>
        <p:txBody>
          <a:bodyPr wrap="square" lIns="121917" tIns="60958" rIns="121917" bIns="60958" rtlCol="0">
            <a:spAutoFit/>
          </a:bodyPr>
          <a:lstStyle/>
          <a:p>
            <a:pPr lvl="0" algn="just" defTabSz="457200">
              <a:defRPr/>
            </a:pPr>
            <a:r>
              <a:rPr lang="vi-VN" sz="3600" b="1" dirty="0">
                <a:solidFill>
                  <a:srgbClr val="C00000"/>
                </a:solidFill>
                <a:latin typeface="Times New Roman" panose="02020603050405020304" pitchFamily="18" charset="0"/>
                <a:cs typeface="Times New Roman" panose="02020603050405020304" pitchFamily="18" charset="0"/>
              </a:rPr>
              <a:t>Để rèn luyện sự quan tâm, cảm thông và sẻ chia cần quan sát, lắng nghe, đặt mình vào vị trí của người khác và luôn sẵn sàng giúp đỡ họ. Bản thân mỗi học sinh cần chủ động quan tâm, cảm thông và sẻ chia với những người khác và động viên khích lệ bạn bè cùng thực hiện. Đồng thời, cần góp ý, phê phán thói ích kỉ, thờ ơ trước khó khăn mất mát của người khác.</a:t>
            </a:r>
          </a:p>
        </p:txBody>
      </p:sp>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xmlns=""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LUYỆN TẬP</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xmlns="" id="{2738DCE4-1EDC-33BB-D1C9-D4A644A4111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xmlns="" id="{DF01B406-85F5-FEA8-516F-2DE756D389C4}"/>
              </a:ext>
            </a:extLst>
          </p:cNvPr>
          <p:cNvPicPr>
            <a:picLocks noChangeAspect="1"/>
          </p:cNvPicPr>
          <p:nvPr/>
        </p:nvPicPr>
        <p:blipFill>
          <a:blip r:embed="rId12"/>
          <a:stretch>
            <a:fillRect/>
          </a:stretch>
        </p:blipFill>
        <p:spPr>
          <a:xfrm>
            <a:off x="8363644" y="-441041"/>
            <a:ext cx="1658256" cy="4170025"/>
          </a:xfrm>
          <a:prstGeom prst="rect">
            <a:avLst/>
          </a:prstGeom>
        </p:spPr>
      </p:pic>
      <p:grpSp>
        <p:nvGrpSpPr>
          <p:cNvPr id="13" name="Group 12">
            <a:extLst>
              <a:ext uri="{FF2B5EF4-FFF2-40B4-BE49-F238E27FC236}">
                <a16:creationId xmlns:a16="http://schemas.microsoft.com/office/drawing/2014/main" xmlns="" id="{007C2603-E034-6D93-C942-58AAA41D8909}"/>
              </a:ext>
            </a:extLst>
          </p:cNvPr>
          <p:cNvGrpSpPr/>
          <p:nvPr/>
        </p:nvGrpSpPr>
        <p:grpSpPr>
          <a:xfrm>
            <a:off x="-309607" y="3860251"/>
            <a:ext cx="3870602" cy="2107055"/>
            <a:chOff x="4525460" y="4108799"/>
            <a:chExt cx="3364300" cy="2220276"/>
          </a:xfrm>
        </p:grpSpPr>
        <p:grpSp>
          <p:nvGrpSpPr>
            <p:cNvPr id="16" name="Group 15">
              <a:extLst>
                <a:ext uri="{FF2B5EF4-FFF2-40B4-BE49-F238E27FC236}">
                  <a16:creationId xmlns:a16="http://schemas.microsoft.com/office/drawing/2014/main" xmlns="" id="{8F12BE3F-0B36-62ED-67EA-474C2BD7855E}"/>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xmlns="" id="{0582A43E-806B-D817-DEBD-C2C3CFA9950B}"/>
                  </a:ext>
                </a:extLst>
              </p:cNvPr>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xmlns="" id="{A8C653C8-07E3-A057-6B0B-C5F0AC5C77EC}"/>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微软雅黑"/>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微软雅黑"/>
                  <a:cs typeface="+mn-cs"/>
                </a:endParaRPr>
              </a:p>
            </p:txBody>
          </p:sp>
        </p:grpSp>
        <p:pic>
          <p:nvPicPr>
            <p:cNvPr id="17" name="Picture 16">
              <a:extLst>
                <a:ext uri="{FF2B5EF4-FFF2-40B4-BE49-F238E27FC236}">
                  <a16:creationId xmlns:a16="http://schemas.microsoft.com/office/drawing/2014/main" xmlns="" id="{982A8079-EC35-FCEE-4781-64F7FEDCE02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1" name="图片 85">
            <a:extLst>
              <a:ext uri="{FF2B5EF4-FFF2-40B4-BE49-F238E27FC236}">
                <a16:creationId xmlns:a16="http://schemas.microsoft.com/office/drawing/2014/main" xmlns="" id="{4BF5BBB8-2527-C32F-E318-07AE3B954E76}"/>
              </a:ext>
            </a:extLst>
          </p:cNvPr>
          <p:cNvPicPr>
            <a:picLocks noChangeAspect="1"/>
          </p:cNvPicPr>
          <p:nvPr/>
        </p:nvPicPr>
        <p:blipFill rotWithShape="1">
          <a:blip r:embed="rId16">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xmlns="" id="{D04F81B9-8D7A-6F65-8682-36C86ACF15E3}"/>
              </a:ext>
            </a:extLst>
          </p:cNvPr>
          <p:cNvPicPr>
            <a:picLocks noChangeAspect="1"/>
          </p:cNvPicPr>
          <p:nvPr/>
        </p:nvPicPr>
        <p:blipFill rotWithShape="1">
          <a:blip r:embed="rId17">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xmlns="" id="{DB71AEDB-0ED8-9C08-B4C4-F8110E14ABB2}"/>
              </a:ext>
            </a:extLst>
          </p:cNvPr>
          <p:cNvPicPr>
            <a:picLocks noChangeAspect="1"/>
          </p:cNvPicPr>
          <p:nvPr/>
        </p:nvPicPr>
        <p:blipFill rotWithShape="1">
          <a:blip r:embed="rId17">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xmlns="" id="{88CE82D4-AE68-4804-E9CE-6969E52415EC}"/>
              </a:ext>
            </a:extLst>
          </p:cNvPr>
          <p:cNvPicPr>
            <a:picLocks noChangeAspect="1"/>
          </p:cNvPicPr>
          <p:nvPr/>
        </p:nvPicPr>
        <p:blipFill>
          <a:blip r:embed="rId12"/>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xmlns="" id="{1F8AF596-AAD5-0002-CC49-686CE1612FB5}"/>
              </a:ext>
            </a:extLst>
          </p:cNvPr>
          <p:cNvPicPr>
            <a:picLocks noChangeAspect="1"/>
          </p:cNvPicPr>
          <p:nvPr/>
        </p:nvPicPr>
        <p:blipFill>
          <a:blip r:embed="rId18"/>
          <a:stretch>
            <a:fillRect/>
          </a:stretch>
        </p:blipFill>
        <p:spPr>
          <a:xfrm>
            <a:off x="10936762" y="0"/>
            <a:ext cx="1255238" cy="937524"/>
          </a:xfrm>
          <a:prstGeom prst="rect">
            <a:avLst/>
          </a:prstGeom>
        </p:spPr>
      </p:pic>
    </p:spTree>
    <p:extLst>
      <p:ext uri="{BB962C8B-B14F-4D97-AF65-F5344CB8AC3E}">
        <p14:creationId xmlns:p14="http://schemas.microsoft.com/office/powerpoint/2010/main" val="1691304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xmlns="" id="{A71F0465-9BF7-F099-CEBD-30DDAF23D0D2}"/>
              </a:ext>
            </a:extLst>
          </p:cNvPr>
          <p:cNvGraphicFramePr>
            <a:graphicFrameLocks noGrp="1"/>
          </p:cNvGraphicFramePr>
          <p:nvPr>
            <p:extLst>
              <p:ext uri="{D42A27DB-BD31-4B8C-83A1-F6EECF244321}">
                <p14:modId xmlns:p14="http://schemas.microsoft.com/office/powerpoint/2010/main" val="3313097122"/>
              </p:ext>
            </p:extLst>
          </p:nvPr>
        </p:nvGraphicFramePr>
        <p:xfrm>
          <a:off x="393700" y="1092200"/>
          <a:ext cx="11328400" cy="5636146"/>
        </p:xfrm>
        <a:graphic>
          <a:graphicData uri="http://schemas.openxmlformats.org/drawingml/2006/table">
            <a:tbl>
              <a:tblPr/>
              <a:tblGrid>
                <a:gridCol w="3233738">
                  <a:extLst>
                    <a:ext uri="{9D8B030D-6E8A-4147-A177-3AD203B41FA5}">
                      <a16:colId xmlns:a16="http://schemas.microsoft.com/office/drawing/2014/main" xmlns="" val="3736128746"/>
                    </a:ext>
                  </a:extLst>
                </a:gridCol>
                <a:gridCol w="1255712">
                  <a:extLst>
                    <a:ext uri="{9D8B030D-6E8A-4147-A177-3AD203B41FA5}">
                      <a16:colId xmlns:a16="http://schemas.microsoft.com/office/drawing/2014/main" xmlns="" val="1246737079"/>
                    </a:ext>
                  </a:extLst>
                </a:gridCol>
                <a:gridCol w="6838950">
                  <a:extLst>
                    <a:ext uri="{9D8B030D-6E8A-4147-A177-3AD203B41FA5}">
                      <a16:colId xmlns:a16="http://schemas.microsoft.com/office/drawing/2014/main" xmlns="" val="1975819265"/>
                    </a:ext>
                  </a:extLst>
                </a:gridCol>
              </a:tblGrid>
              <a:tr h="543892">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chemeClr val="tx1"/>
                          </a:solidFill>
                          <a:effectLst/>
                          <a:latin typeface="Arial Unicode MS" pitchFamily="34" charset="-128"/>
                          <a:ea typeface="Arial Unicode MS" pitchFamily="34" charset="-128"/>
                          <a:cs typeface="Times New Roman" panose="02020603050405020304" pitchFamily="18" charset="0"/>
                        </a:rPr>
                        <a:t>Nội</a:t>
                      </a:r>
                      <a:r>
                        <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2156518599"/>
                  </a:ext>
                </a:extLst>
              </a:tr>
              <a:tr h="139450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Chỉ</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người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nào</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gặp</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khó</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khăn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mới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cần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sự</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quan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tâm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cảm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thông</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và</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chia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sẻ</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853242793"/>
                  </a:ext>
                </a:extLst>
              </a:tr>
              <a:tr h="102715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713342007"/>
                  </a:ext>
                </a:extLst>
              </a:tr>
              <a:tr h="102715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2516593277"/>
                  </a:ext>
                </a:extLst>
              </a:tr>
              <a:tr h="164344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xmlns="" val="2042984416"/>
                  </a:ext>
                </a:extLst>
              </a:tr>
            </a:tbl>
          </a:graphicData>
        </a:graphic>
      </p:graphicFrame>
      <p:sp>
        <p:nvSpPr>
          <p:cNvPr id="5" name="Rectangle 36">
            <a:extLst>
              <a:ext uri="{FF2B5EF4-FFF2-40B4-BE49-F238E27FC236}">
                <a16:creationId xmlns:a16="http://schemas.microsoft.com/office/drawing/2014/main" xmlns=""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fontAlgn="base">
              <a:spcBef>
                <a:spcPct val="0"/>
              </a:spcBef>
              <a:spcAft>
                <a:spcPct val="0"/>
              </a:spcAft>
            </a:pPr>
            <a:r>
              <a:rPr lang="en-US" altLang="en-US" sz="3500" b="1" dirty="0">
                <a:latin typeface="Arial Unicode MS" pitchFamily="34" charset="-128"/>
                <a:ea typeface="Arial Unicode MS" pitchFamily="34" charset="-128"/>
                <a:cs typeface="Arial" panose="020B0604020202020204" pitchFamily="34" charset="0"/>
              </a:rPr>
              <a:t>BÀI TẬP 1</a:t>
            </a:r>
            <a:r>
              <a:rPr lang="vi-VN" altLang="en-US" sz="3500" b="1" dirty="0">
                <a:latin typeface="Arial Unicode MS" pitchFamily="34" charset="-128"/>
                <a:ea typeface="Arial Unicode MS" pitchFamily="34" charset="-128"/>
                <a:cs typeface="Arial" panose="020B0604020202020204" pitchFamily="34" charset="0"/>
              </a:rPr>
              <a:t>: </a:t>
            </a:r>
          </a:p>
        </p:txBody>
      </p:sp>
      <p:sp>
        <p:nvSpPr>
          <p:cNvPr id="6" name="Rectangle: Rounded Corners 1">
            <a:extLst>
              <a:ext uri="{FF2B5EF4-FFF2-40B4-BE49-F238E27FC236}">
                <a16:creationId xmlns:a16="http://schemas.microsoft.com/office/drawing/2014/main" xmlns="" id="{CB1D448A-A0F2-C42A-DACE-D56DA243B866}"/>
              </a:ext>
            </a:extLst>
          </p:cNvPr>
          <p:cNvSpPr/>
          <p:nvPr/>
        </p:nvSpPr>
        <p:spPr>
          <a:xfrm>
            <a:off x="3116456" y="284813"/>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 NHÂN</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175861593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xmlns="" id="{A71F0465-9BF7-F099-CEBD-30DDAF23D0D2}"/>
              </a:ext>
            </a:extLst>
          </p:cNvPr>
          <p:cNvGraphicFramePr>
            <a:graphicFrameLocks noGrp="1"/>
          </p:cNvGraphicFramePr>
          <p:nvPr>
            <p:extLst>
              <p:ext uri="{D42A27DB-BD31-4B8C-83A1-F6EECF244321}">
                <p14:modId xmlns:p14="http://schemas.microsoft.com/office/powerpoint/2010/main" val="355486471"/>
              </p:ext>
            </p:extLst>
          </p:nvPr>
        </p:nvGraphicFramePr>
        <p:xfrm>
          <a:off x="393700" y="1092200"/>
          <a:ext cx="11328400" cy="5566093"/>
        </p:xfrm>
        <a:graphic>
          <a:graphicData uri="http://schemas.openxmlformats.org/drawingml/2006/table">
            <a:tbl>
              <a:tblPr/>
              <a:tblGrid>
                <a:gridCol w="3233738">
                  <a:extLst>
                    <a:ext uri="{9D8B030D-6E8A-4147-A177-3AD203B41FA5}">
                      <a16:colId xmlns:a16="http://schemas.microsoft.com/office/drawing/2014/main" xmlns="" val="3736128746"/>
                    </a:ext>
                  </a:extLst>
                </a:gridCol>
                <a:gridCol w="1255712">
                  <a:extLst>
                    <a:ext uri="{9D8B030D-6E8A-4147-A177-3AD203B41FA5}">
                      <a16:colId xmlns:a16="http://schemas.microsoft.com/office/drawing/2014/main" xmlns="" val="1246737079"/>
                    </a:ext>
                  </a:extLst>
                </a:gridCol>
                <a:gridCol w="6838950">
                  <a:extLst>
                    <a:ext uri="{9D8B030D-6E8A-4147-A177-3AD203B41FA5}">
                      <a16:colId xmlns:a16="http://schemas.microsoft.com/office/drawing/2014/main" xmlns=""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a) Chỉ người nào gặp khó khăn mới cần tới sự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ai cũng cần tới sự quan tâm, cảm thông và chia sẻ. Tuy nhiên, những người gặp khó khăn cần nhiều hơn.</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dù họ không đề nghị thì mình vẫn cần thể hiện sự quan tâm, cảm thông và chia sẻ. Bên cạnh đó, nếu mình cần sự quan tâm, cảm thông và chia sẻ thì cũng nên có lời đề nghị người khác giúp đỡ.</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tặng quà (vật chất) chỉ là một biểu hiện của quan tâm, cảm thông và chia sẻ. Thể hiện sự quan tâm, cảm thông và chia sẻ còn cần cả những lời nói, cử chi ân cần để thể hiện tấm lòng thật sự quan tâm, biết nghĩ đến người khác.</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Vì đó chính là ý nghĩa của quan tâm, cảm thông và chia sẻ.</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xmlns="" val="2042984416"/>
                  </a:ext>
                </a:extLst>
              </a:tr>
            </a:tbl>
          </a:graphicData>
        </a:graphic>
      </p:graphicFrame>
      <p:sp>
        <p:nvSpPr>
          <p:cNvPr id="5" name="Rectangle 36">
            <a:extLst>
              <a:ext uri="{FF2B5EF4-FFF2-40B4-BE49-F238E27FC236}">
                <a16:creationId xmlns:a16="http://schemas.microsoft.com/office/drawing/2014/main" xmlns=""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BÀI TẬP 1</a:t>
            </a:r>
            <a:r>
              <a:rPr kumimoji="0" lang="vi-VN"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 </a:t>
            </a:r>
          </a:p>
        </p:txBody>
      </p:sp>
      <p:sp>
        <p:nvSpPr>
          <p:cNvPr id="2" name="Rectangle: Rounded Corners 1">
            <a:extLst>
              <a:ext uri="{FF2B5EF4-FFF2-40B4-BE49-F238E27FC236}">
                <a16:creationId xmlns:a16="http://schemas.microsoft.com/office/drawing/2014/main" xmlns="" id="{2AF3589E-56B6-8C45-68C4-E82F44CCA746}"/>
              </a:ext>
            </a:extLst>
          </p:cNvPr>
          <p:cNvSpPr/>
          <p:nvPr/>
        </p:nvSpPr>
        <p:spPr>
          <a:xfrm>
            <a:off x="3116456" y="199707"/>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 NHÂN</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236623986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Bài tập 2: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Em</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có</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nhận</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xét</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gì</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về</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việc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hành</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vi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của</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các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bạn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sau</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endPar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endParaRPr>
          </a:p>
        </p:txBody>
      </p:sp>
      <p:sp>
        <p:nvSpPr>
          <p:cNvPr id="3" name="Snip Single Corner Rectangle 26">
            <a:extLst>
              <a:ext uri="{FF2B5EF4-FFF2-40B4-BE49-F238E27FC236}">
                <a16:creationId xmlns:a16="http://schemas.microsoft.com/office/drawing/2014/main" xmlns="" id="{2F85D15C-A9E6-BC91-7829-A1BCA519149A}"/>
              </a:ext>
            </a:extLst>
          </p:cNvPr>
          <p:cNvSpPr/>
          <p:nvPr/>
        </p:nvSpPr>
        <p:spPr>
          <a:xfrm flipV="1">
            <a:off x="486635" y="1201525"/>
            <a:ext cx="5272778"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 name="Pentagon 27">
            <a:extLst>
              <a:ext uri="{FF2B5EF4-FFF2-40B4-BE49-F238E27FC236}">
                <a16:creationId xmlns:a16="http://schemas.microsoft.com/office/drawing/2014/main" xmlns="" id="{90A8AEAE-3ED4-20CF-45D7-E2CA8379A426}"/>
              </a:ext>
            </a:extLst>
          </p:cNvPr>
          <p:cNvSpPr/>
          <p:nvPr/>
        </p:nvSpPr>
        <p:spPr>
          <a:xfrm rot="5400000" flipV="1">
            <a:off x="4254500" y="1721644"/>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xmlns=""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7" name="Snip Single Corner Rectangle 26">
            <a:extLst>
              <a:ext uri="{FF2B5EF4-FFF2-40B4-BE49-F238E27FC236}">
                <a16:creationId xmlns:a16="http://schemas.microsoft.com/office/drawing/2014/main" xmlns=""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8" name="Pentagon 27">
            <a:extLst>
              <a:ext uri="{FF2B5EF4-FFF2-40B4-BE49-F238E27FC236}">
                <a16:creationId xmlns:a16="http://schemas.microsoft.com/office/drawing/2014/main" xmlns=""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xmlns=""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xmlns="" id="{C7A90AB1-8DB8-368A-A541-1A3DBD26AA65}"/>
              </a:ext>
            </a:extLst>
          </p:cNvPr>
          <p:cNvSpPr/>
          <p:nvPr/>
        </p:nvSpPr>
        <p:spPr>
          <a:xfrm>
            <a:off x="486635" y="3359151"/>
            <a:ext cx="5712553" cy="3489324"/>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1" name="Pentagon 27">
            <a:extLst>
              <a:ext uri="{FF2B5EF4-FFF2-40B4-BE49-F238E27FC236}">
                <a16:creationId xmlns:a16="http://schemas.microsoft.com/office/drawing/2014/main" xmlns="" id="{C471EF8F-04E0-2378-FE16-B822F10754F7}"/>
              </a:ext>
            </a:extLst>
          </p:cNvPr>
          <p:cNvSpPr/>
          <p:nvPr/>
        </p:nvSpPr>
        <p:spPr>
          <a:xfrm rot="16200000">
            <a:off x="3789910" y="4469359"/>
            <a:ext cx="3786682" cy="990599"/>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2" name="Snip Single Corner Rectangle 26">
            <a:extLst>
              <a:ext uri="{FF2B5EF4-FFF2-40B4-BE49-F238E27FC236}">
                <a16:creationId xmlns:a16="http://schemas.microsoft.com/office/drawing/2014/main" xmlns="" id="{EACA38AD-6740-6659-1673-E5C2671C0095}"/>
              </a:ext>
            </a:extLst>
          </p:cNvPr>
          <p:cNvSpPr/>
          <p:nvPr/>
        </p:nvSpPr>
        <p:spPr>
          <a:xfrm flipH="1">
            <a:off x="6199188" y="3289297"/>
            <a:ext cx="5472112" cy="355917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Pentagon 27">
            <a:extLst>
              <a:ext uri="{FF2B5EF4-FFF2-40B4-BE49-F238E27FC236}">
                <a16:creationId xmlns:a16="http://schemas.microsoft.com/office/drawing/2014/main" xmlns="" id="{81FDF193-B9B4-5274-311E-94459CDB0C8A}"/>
              </a:ext>
            </a:extLst>
          </p:cNvPr>
          <p:cNvSpPr/>
          <p:nvPr/>
        </p:nvSpPr>
        <p:spPr>
          <a:xfrm rot="5400000" flipH="1">
            <a:off x="4908551" y="4573586"/>
            <a:ext cx="3559174"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xmlns="" id="{B016CB49-83FC-DC03-D386-B4A01F9AF24F}"/>
              </a:ext>
            </a:extLst>
          </p:cNvPr>
          <p:cNvCxnSpPr/>
          <p:nvPr/>
        </p:nvCxnSpPr>
        <p:spPr>
          <a:xfrm>
            <a:off x="471552" y="3418277"/>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xmlns="" id="{DE078637-5CB1-2028-1C23-B08F7EC56B38}"/>
              </a:ext>
            </a:extLst>
          </p:cNvPr>
          <p:cNvCxnSpPr/>
          <p:nvPr/>
        </p:nvCxnSpPr>
        <p:spPr>
          <a:xfrm flipH="1">
            <a:off x="7724776" y="3429000"/>
            <a:ext cx="4027487" cy="0"/>
          </a:xfrm>
          <a:prstGeom prst="line">
            <a:avLst/>
          </a:prstGeom>
          <a:noFill/>
          <a:ln w="38100" cap="flat" cmpd="sng" algn="ctr">
            <a:solidFill>
              <a:srgbClr val="8064A2">
                <a:lumMod val="20000"/>
                <a:lumOff val="80000"/>
              </a:srgbClr>
            </a:solidFill>
            <a:prstDash val="solid"/>
            <a:miter lim="800000"/>
          </a:ln>
          <a:effectLst/>
        </p:spPr>
      </p:cxnSp>
      <p:sp>
        <p:nvSpPr>
          <p:cNvPr id="17" name="Text Box 3">
            <a:extLst>
              <a:ext uri="{FF2B5EF4-FFF2-40B4-BE49-F238E27FC236}">
                <a16:creationId xmlns:a16="http://schemas.microsoft.com/office/drawing/2014/main" xmlns="" id="{2B775B2B-723B-2372-41A4-62EF5FF7BF90}"/>
              </a:ext>
            </a:extLst>
          </p:cNvPr>
          <p:cNvSpPr txBox="1">
            <a:spLocks noChangeArrowheads="1"/>
          </p:cNvSpPr>
          <p:nvPr/>
        </p:nvSpPr>
        <p:spPr bwMode="ltGray">
          <a:xfrm>
            <a:off x="558800" y="1262063"/>
            <a:ext cx="3970338"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Mặc dù rất yêu quý ông bà nhưng H rất ít khi gọi điện thoại về hỏi thăm vì cho rằng như thế là không cần thiết</a:t>
            </a: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
            <a:extLst>
              <a:ext uri="{FF2B5EF4-FFF2-40B4-BE49-F238E27FC236}">
                <a16:creationId xmlns:a16="http://schemas.microsoft.com/office/drawing/2014/main" xmlns=""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a16="http://schemas.microsoft.com/office/drawing/2014/main" xmlns=""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20" name="TextBox 19">
            <a:extLst>
              <a:ext uri="{FF2B5EF4-FFF2-40B4-BE49-F238E27FC236}">
                <a16:creationId xmlns:a16="http://schemas.microsoft.com/office/drawing/2014/main" xmlns="" id="{88738FF0-DDF5-AEC2-7ADA-DC06BE943361}"/>
              </a:ext>
            </a:extLst>
          </p:cNvPr>
          <p:cNvSpPr txBox="1"/>
          <p:nvPr/>
        </p:nvSpPr>
        <p:spPr>
          <a:xfrm>
            <a:off x="5464177" y="4596692"/>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21" name="TextBox 20">
            <a:extLst>
              <a:ext uri="{FF2B5EF4-FFF2-40B4-BE49-F238E27FC236}">
                <a16:creationId xmlns:a16="http://schemas.microsoft.com/office/drawing/2014/main" xmlns="" id="{95DEE8DD-382B-B76B-C69E-E7C8643990B0}"/>
              </a:ext>
            </a:extLst>
          </p:cNvPr>
          <p:cNvSpPr txBox="1"/>
          <p:nvPr/>
        </p:nvSpPr>
        <p:spPr>
          <a:xfrm>
            <a:off x="6454777" y="447570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22" name="Rectangle 71">
            <a:extLst>
              <a:ext uri="{FF2B5EF4-FFF2-40B4-BE49-F238E27FC236}">
                <a16:creationId xmlns:a16="http://schemas.microsoft.com/office/drawing/2014/main" xmlns="" id="{1584F697-913A-6232-87C4-E79005D12248}"/>
              </a:ext>
            </a:extLst>
          </p:cNvPr>
          <p:cNvSpPr>
            <a:spLocks noChangeArrowheads="1"/>
          </p:cNvSpPr>
          <p:nvPr/>
        </p:nvSpPr>
        <p:spPr bwMode="auto">
          <a:xfrm>
            <a:off x="7400925" y="1490703"/>
            <a:ext cx="435133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Thấy hoàn cảnh bác hàng xóng khó khăn, M xin mẹ rau và gạo mang sang biếu bác.</a:t>
            </a:r>
          </a:p>
        </p:txBody>
      </p:sp>
      <p:sp>
        <p:nvSpPr>
          <p:cNvPr id="23" name="Rectangle 72">
            <a:extLst>
              <a:ext uri="{FF2B5EF4-FFF2-40B4-BE49-F238E27FC236}">
                <a16:creationId xmlns:a16="http://schemas.microsoft.com/office/drawing/2014/main" xmlns="" id="{8243B488-63DF-FA15-A839-79324E5F3431}"/>
              </a:ext>
            </a:extLst>
          </p:cNvPr>
          <p:cNvSpPr>
            <a:spLocks noChangeArrowheads="1"/>
          </p:cNvSpPr>
          <p:nvPr/>
        </p:nvSpPr>
        <p:spPr bwMode="auto">
          <a:xfrm>
            <a:off x="7439028" y="4056717"/>
            <a:ext cx="41338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defTabSz="457200" fontAlgn="base">
              <a:spcBef>
                <a:spcPct val="0"/>
              </a:spcBef>
              <a:spcAft>
                <a:spcPct val="0"/>
              </a:spcAft>
            </a:pPr>
            <a:r>
              <a:rPr lang="vi-VN" sz="2800" dirty="0">
                <a:solidFill>
                  <a:schemeClr val="bg1"/>
                </a:solidFill>
                <a:latin typeface="+mj-lt"/>
              </a:rPr>
              <a:t>Trên đường đi học về, thấy một bạn bị bắt nạt, T định dừng lại can ngăn nhưng A kéo tay bảo “Thôi...".</a:t>
            </a:r>
            <a:endParaRPr kumimoji="0" lang="vi-VN" altLang="en-US" sz="28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
        <p:nvSpPr>
          <p:cNvPr id="24" name="Rectangle 73">
            <a:extLst>
              <a:ext uri="{FF2B5EF4-FFF2-40B4-BE49-F238E27FC236}">
                <a16:creationId xmlns:a16="http://schemas.microsoft.com/office/drawing/2014/main" xmlns="" id="{C10EC4FE-7AD0-87C3-9D7B-2B6F30DD4004}"/>
              </a:ext>
            </a:extLst>
          </p:cNvPr>
          <p:cNvSpPr>
            <a:spLocks noChangeArrowheads="1"/>
          </p:cNvSpPr>
          <p:nvPr/>
        </p:nvSpPr>
        <p:spPr bwMode="auto">
          <a:xfrm>
            <a:off x="520699" y="3380125"/>
            <a:ext cx="426323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just" defTabSz="457200" fontAlgn="base">
              <a:spcBef>
                <a:spcPct val="0"/>
              </a:spcBef>
              <a:spcAft>
                <a:spcPct val="0"/>
              </a:spcAft>
            </a:pPr>
            <a:r>
              <a:rPr lang="vi-VN" sz="2200" dirty="0">
                <a:solidFill>
                  <a:schemeClr val="bg1"/>
                </a:solidFill>
                <a:latin typeface="+mj-lt"/>
              </a:rPr>
              <a:t>Thỉnh thoảng, K lại mượn V mấy thứ lặt vặt như cục tẩy, bút chì, … Thấy vậy, C ngạc nhiên hỏi: “Cậu cũng có những thứ đó, sao phải mượn của V làm gì?”. K đáp: "Nhà V ở cạnh nhà mình, V rất mặc cảm về hoàn cảnh khó khăn của bản thân, nên tớ làm như vậy để bạn ấy có nhờ gì tớ thì cũng sẽ thấy thoải mái hơn."</a:t>
            </a:r>
            <a:endParaRPr kumimoji="0" lang="vi-VN" altLang="en-US" sz="22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7" grpId="0"/>
      <p:bldP spid="18" grpId="0"/>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nip Single Corner Rectangle 26">
            <a:extLst>
              <a:ext uri="{FF2B5EF4-FFF2-40B4-BE49-F238E27FC236}">
                <a16:creationId xmlns:a16="http://schemas.microsoft.com/office/drawing/2014/main" xmlns="" id="{D5AD2F38-806A-13ED-8694-129EA603DD09}"/>
              </a:ext>
            </a:extLst>
          </p:cNvPr>
          <p:cNvSpPr/>
          <p:nvPr/>
        </p:nvSpPr>
        <p:spPr>
          <a:xfrm flipV="1">
            <a:off x="438150" y="1293812"/>
            <a:ext cx="5162550" cy="2211388"/>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Pentagon 27">
            <a:extLst>
              <a:ext uri="{FF2B5EF4-FFF2-40B4-BE49-F238E27FC236}">
                <a16:creationId xmlns:a16="http://schemas.microsoft.com/office/drawing/2014/main" xmlns="" id="{D63BE19C-197A-3538-8370-D6117C06CD04}"/>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Isosceles Triangle 93">
            <a:extLst>
              <a:ext uri="{FF2B5EF4-FFF2-40B4-BE49-F238E27FC236}">
                <a16:creationId xmlns:a16="http://schemas.microsoft.com/office/drawing/2014/main" xmlns="" id="{A6E49ACB-31BE-027F-AA10-FA97E3BC848F}"/>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Snip Single Corner Rectangle 26">
            <a:extLst>
              <a:ext uri="{FF2B5EF4-FFF2-40B4-BE49-F238E27FC236}">
                <a16:creationId xmlns:a16="http://schemas.microsoft.com/office/drawing/2014/main" xmlns="" id="{090DC8BF-1CFB-6866-B529-FE42D70D7DA3}"/>
              </a:ext>
            </a:extLst>
          </p:cNvPr>
          <p:cNvSpPr/>
          <p:nvPr/>
        </p:nvSpPr>
        <p:spPr>
          <a:xfrm flipH="1" flipV="1">
            <a:off x="6572250" y="1306513"/>
            <a:ext cx="5137150" cy="2116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Pentagon 27">
            <a:extLst>
              <a:ext uri="{FF2B5EF4-FFF2-40B4-BE49-F238E27FC236}">
                <a16:creationId xmlns:a16="http://schemas.microsoft.com/office/drawing/2014/main" xmlns="" id="{97BBBEFA-C0E9-84E6-5D4E-31C6C1ED5975}"/>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Isosceles Triangle 113">
            <a:extLst>
              <a:ext uri="{FF2B5EF4-FFF2-40B4-BE49-F238E27FC236}">
                <a16:creationId xmlns:a16="http://schemas.microsoft.com/office/drawing/2014/main" xmlns="" id="{7497764A-2CEA-7BCC-8616-7FF8B6B2700E}"/>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Snip Single Corner Rectangle 26">
            <a:extLst>
              <a:ext uri="{FF2B5EF4-FFF2-40B4-BE49-F238E27FC236}">
                <a16:creationId xmlns:a16="http://schemas.microsoft.com/office/drawing/2014/main" xmlns="" id="{CF99E471-D307-F0D0-D79D-26EC85E1A59F}"/>
              </a:ext>
            </a:extLst>
          </p:cNvPr>
          <p:cNvSpPr/>
          <p:nvPr/>
        </p:nvSpPr>
        <p:spPr>
          <a:xfrm>
            <a:off x="425450" y="3986214"/>
            <a:ext cx="5175250" cy="2374900"/>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Pentagon 27">
            <a:extLst>
              <a:ext uri="{FF2B5EF4-FFF2-40B4-BE49-F238E27FC236}">
                <a16:creationId xmlns:a16="http://schemas.microsoft.com/office/drawing/2014/main" xmlns="" id="{6BACC312-8767-7B96-EB08-5EE6A8FE157A}"/>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xmlns="" id="{7FB3B957-7D40-1204-63E4-477D831B9505}"/>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Snip Single Corner Rectangle 26">
            <a:extLst>
              <a:ext uri="{FF2B5EF4-FFF2-40B4-BE49-F238E27FC236}">
                <a16:creationId xmlns:a16="http://schemas.microsoft.com/office/drawing/2014/main" xmlns="" id="{E1525EEE-AED8-AE6A-5FE1-15D12D4A2934}"/>
              </a:ext>
            </a:extLst>
          </p:cNvPr>
          <p:cNvSpPr/>
          <p:nvPr/>
        </p:nvSpPr>
        <p:spPr>
          <a:xfrm flipH="1">
            <a:off x="6637337" y="3944938"/>
            <a:ext cx="5200650" cy="237489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Pentagon 27">
            <a:extLst>
              <a:ext uri="{FF2B5EF4-FFF2-40B4-BE49-F238E27FC236}">
                <a16:creationId xmlns:a16="http://schemas.microsoft.com/office/drawing/2014/main" xmlns="" id="{6FF9D048-4E22-25F9-F046-7FE1AA346ABD}"/>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Isosceles Triangle 125">
            <a:extLst>
              <a:ext uri="{FF2B5EF4-FFF2-40B4-BE49-F238E27FC236}">
                <a16:creationId xmlns:a16="http://schemas.microsoft.com/office/drawing/2014/main" xmlns="" id="{721B6F6D-CC52-F69F-3D3A-15F70B5A7B8C}"/>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7294" name="Group 107">
            <a:extLst>
              <a:ext uri="{FF2B5EF4-FFF2-40B4-BE49-F238E27FC236}">
                <a16:creationId xmlns:a16="http://schemas.microsoft.com/office/drawing/2014/main" xmlns="" id="{0F118BD8-B821-7467-2450-E23C44E8FE65}"/>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xmlns="" id="{3166A875-202B-1F75-6726-04BA09F14840}"/>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Oval 128">
              <a:extLst>
                <a:ext uri="{FF2B5EF4-FFF2-40B4-BE49-F238E27FC236}">
                  <a16:creationId xmlns:a16="http://schemas.microsoft.com/office/drawing/2014/main" xmlns="" id="{C2978E7A-2EB1-83F3-5D11-BB4A6B5574EA}"/>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a:extLst>
                <a:ext uri="{FF2B5EF4-FFF2-40B4-BE49-F238E27FC236}">
                  <a16:creationId xmlns:a16="http://schemas.microsoft.com/office/drawing/2014/main" xmlns="" id="{A20EEF22-3D6F-8963-6D98-2C811BF434E9}"/>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a:extLst>
                <a:ext uri="{FF2B5EF4-FFF2-40B4-BE49-F238E27FC236}">
                  <a16:creationId xmlns:a16="http://schemas.microsoft.com/office/drawing/2014/main" xmlns="" id="{28BF258B-BD27-BAA7-EA20-352264E82E88}"/>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Text Box 3">
            <a:extLst>
              <a:ext uri="{FF2B5EF4-FFF2-40B4-BE49-F238E27FC236}">
                <a16:creationId xmlns:a16="http://schemas.microsoft.com/office/drawing/2014/main" xmlns="" id="{EF0BD115-4794-CA9D-D0B2-EDD728389FB6}"/>
              </a:ext>
            </a:extLst>
          </p:cNvPr>
          <p:cNvSpPr txBox="1">
            <a:spLocks noChangeArrowheads="1"/>
          </p:cNvSpPr>
          <p:nvPr/>
        </p:nvSpPr>
        <p:spPr bwMode="ltGray">
          <a:xfrm>
            <a:off x="1439863" y="0"/>
            <a:ext cx="9077325" cy="598488"/>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ts val="800"/>
              </a:spcAft>
              <a:buClrTx/>
              <a:buSzTx/>
              <a:buFontTx/>
              <a:buNone/>
              <a:tabLst/>
              <a:defRPr/>
            </a:pPr>
            <a:r>
              <a:rPr kumimoji="0" lang="en-US"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Nhận xét hành </a:t>
            </a:r>
            <a:r>
              <a:rPr kumimoji="0" lang="vi-VN"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vi của các bạn dưới đây:</a:t>
            </a:r>
            <a:r>
              <a:rPr kumimoji="0" lang="vi-VN"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 </a:t>
            </a:r>
            <a:endParaRPr kumimoji="0" lang="en-US"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endParaRPr>
          </a:p>
        </p:txBody>
      </p:sp>
      <p:sp>
        <p:nvSpPr>
          <p:cNvPr id="97300" name="Text Box 3">
            <a:extLst>
              <a:ext uri="{FF2B5EF4-FFF2-40B4-BE49-F238E27FC236}">
                <a16:creationId xmlns:a16="http://schemas.microsoft.com/office/drawing/2014/main" xmlns="" id="{496E2B87-3147-64E6-EDF6-9BE465224A3D}"/>
              </a:ext>
            </a:extLst>
          </p:cNvPr>
          <p:cNvSpPr txBox="1">
            <a:spLocks noChangeArrowheads="1"/>
          </p:cNvSpPr>
          <p:nvPr/>
        </p:nvSpPr>
        <p:spPr bwMode="ltGray">
          <a:xfrm>
            <a:off x="8384380" y="4333876"/>
            <a:ext cx="3249613"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Việc làm của A thể hiện bạn chưa biết quan tâm, cảm thông và chia sẻ khi thấy người khác gặp hoàn cảnh khó khăn.</a:t>
            </a:r>
            <a:endParaRPr kumimoji="0" lang="en-US" altLang="en-US"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endParaRPr>
          </a:p>
        </p:txBody>
      </p:sp>
      <p:sp>
        <p:nvSpPr>
          <p:cNvPr id="97301" name="Text Box 3">
            <a:extLst>
              <a:ext uri="{FF2B5EF4-FFF2-40B4-BE49-F238E27FC236}">
                <a16:creationId xmlns:a16="http://schemas.microsoft.com/office/drawing/2014/main" xmlns="" id="{AD214DA7-3AFD-141E-2BC1-DBB1C8D37C02}"/>
              </a:ext>
            </a:extLst>
          </p:cNvPr>
          <p:cNvSpPr txBox="1">
            <a:spLocks noChangeArrowheads="1"/>
          </p:cNvSpPr>
          <p:nvPr/>
        </p:nvSpPr>
        <p:spPr bwMode="ltGray">
          <a:xfrm>
            <a:off x="7848600" y="1401763"/>
            <a:ext cx="382270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Việc làm của M thể hiện bạn rất biết quan </a:t>
            </a: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tâm</a:t>
            </a: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 cảm thông và chia sẻ với hoàn cảnh khó khăn của bác hàng xóm.</a:t>
            </a:r>
            <a:endParaRPr kumimoji="0" lang="en-US" altLang="en-US"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endParaRPr>
          </a:p>
        </p:txBody>
      </p:sp>
      <p:sp>
        <p:nvSpPr>
          <p:cNvPr id="97302" name="TextBox 1">
            <a:extLst>
              <a:ext uri="{FF2B5EF4-FFF2-40B4-BE49-F238E27FC236}">
                <a16:creationId xmlns:a16="http://schemas.microsoft.com/office/drawing/2014/main" xmlns="" id="{CC719EE6-8E72-34F9-2BD2-F91F5E9F49C2}"/>
              </a:ext>
            </a:extLst>
          </p:cNvPr>
          <p:cNvSpPr txBox="1">
            <a:spLocks noChangeArrowheads="1"/>
          </p:cNvSpPr>
          <p:nvPr/>
        </p:nvSpPr>
        <p:spPr bwMode="auto">
          <a:xfrm>
            <a:off x="4713288" y="22050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63A537"/>
                </a:solidFill>
                <a:effectLst/>
                <a:uLnTx/>
                <a:uFillTx/>
                <a:latin typeface="Arial" panose="020B0604020202020204" pitchFamily="34" charset="0"/>
                <a:ea typeface="+mn-ea"/>
                <a:cs typeface="Arial" panose="020B0604020202020204" pitchFamily="34" charset="0"/>
              </a:rPr>
              <a:t>A</a:t>
            </a:r>
          </a:p>
        </p:txBody>
      </p:sp>
      <p:sp>
        <p:nvSpPr>
          <p:cNvPr id="38" name="TextBox 37">
            <a:extLst>
              <a:ext uri="{FF2B5EF4-FFF2-40B4-BE49-F238E27FC236}">
                <a16:creationId xmlns:a16="http://schemas.microsoft.com/office/drawing/2014/main" xmlns="" id="{F6C52346-5CB0-74EE-A97E-AA0B6CA56F42}"/>
              </a:ext>
            </a:extLst>
          </p:cNvPr>
          <p:cNvSpPr txBox="1"/>
          <p:nvPr/>
        </p:nvSpPr>
        <p:spPr>
          <a:xfrm>
            <a:off x="7013575" y="22050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39" name="TextBox 38">
            <a:extLst>
              <a:ext uri="{FF2B5EF4-FFF2-40B4-BE49-F238E27FC236}">
                <a16:creationId xmlns:a16="http://schemas.microsoft.com/office/drawing/2014/main" xmlns="" id="{21FD8F2B-A707-789D-F8C9-741A7521468C}"/>
              </a:ext>
            </a:extLst>
          </p:cNvPr>
          <p:cNvSpPr txBox="1"/>
          <p:nvPr/>
        </p:nvSpPr>
        <p:spPr>
          <a:xfrm>
            <a:off x="4713288"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40" name="TextBox 39">
            <a:extLst>
              <a:ext uri="{FF2B5EF4-FFF2-40B4-BE49-F238E27FC236}">
                <a16:creationId xmlns:a16="http://schemas.microsoft.com/office/drawing/2014/main" xmlns="" id="{910133AF-A440-29D9-4B15-70845883F73B}"/>
              </a:ext>
            </a:extLst>
          </p:cNvPr>
          <p:cNvSpPr txBox="1"/>
          <p:nvPr/>
        </p:nvSpPr>
        <p:spPr>
          <a:xfrm>
            <a:off x="7013575"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97306" name="Rectangle 26">
            <a:extLst>
              <a:ext uri="{FF2B5EF4-FFF2-40B4-BE49-F238E27FC236}">
                <a16:creationId xmlns:a16="http://schemas.microsoft.com/office/drawing/2014/main" xmlns="" id="{1417655B-B9F2-0907-3372-66869818E6C2}"/>
              </a:ext>
            </a:extLst>
          </p:cNvPr>
          <p:cNvSpPr>
            <a:spLocks noChangeArrowheads="1"/>
          </p:cNvSpPr>
          <p:nvPr/>
        </p:nvSpPr>
        <p:spPr bwMode="auto">
          <a:xfrm>
            <a:off x="569913" y="1354138"/>
            <a:ext cx="3575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base" latinLnBrk="0" hangingPunct="1">
              <a:lnSpc>
                <a:spcPct val="95000"/>
              </a:lnSpc>
              <a:spcBef>
                <a:spcPct val="0"/>
              </a:spcBef>
              <a:spcAft>
                <a:spcPts val="800"/>
              </a:spcAft>
              <a:buClrTx/>
              <a:buSzTx/>
              <a:buFontTx/>
              <a:buNone/>
              <a:tabLst/>
              <a:defRPr/>
            </a:pPr>
            <a:r>
              <a:rPr kumimoji="0" lang="vi-VN" altLang="ko-KR" sz="20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Suy nghĩ và việc làm của H không đúng, bạn cần thường xuyên gọi điện hỏi thăm để thể hiện sự quan tâm với ông bà, ông bà sẽ rất vui vẻ và hạnh phúc khi H quan tâm và yêu thương ông bà.</a:t>
            </a:r>
            <a:endPar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307" name="Rectangle 27">
            <a:extLst>
              <a:ext uri="{FF2B5EF4-FFF2-40B4-BE49-F238E27FC236}">
                <a16:creationId xmlns:a16="http://schemas.microsoft.com/office/drawing/2014/main" xmlns="" id="{89AD6508-E3DA-A073-4ADF-F1B05DCF3D4B}"/>
              </a:ext>
            </a:extLst>
          </p:cNvPr>
          <p:cNvSpPr>
            <a:spLocks noChangeArrowheads="1"/>
          </p:cNvSpPr>
          <p:nvPr/>
        </p:nvSpPr>
        <p:spPr bwMode="auto">
          <a:xfrm>
            <a:off x="438150" y="4036218"/>
            <a:ext cx="384968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panose="020B0604020202020204" pitchFamily="34" charset="0"/>
                <a:ea typeface="맑은 고딕" panose="020B0503020000020004" pitchFamily="34" charset="-127"/>
                <a:cs typeface="Arial" panose="020B0604020202020204" pitchFamily="34" charset="0"/>
              </a:rPr>
              <a:t>Việc làm của K thể hiện bạn không chỉ quan tâm, cảm thông và chia sẻ với hoàn cảnh khó khăn của bạn bè mà còn rất khéo léo khi thể hiện sự quan tâm, cảm thông và chia sẻ đó.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linds(horizontal)">
                                      <p:cBhvr>
                                        <p:cTn id="12" dur="500"/>
                                        <p:tgtEl>
                                          <p:spTgt spid="91"/>
                                        </p:tgtEl>
                                      </p:cBhvr>
                                    </p:animEffect>
                                  </p:childTnLst>
                                </p:cTn>
                              </p:par>
                              <p:par>
                                <p:cTn id="13" presetID="3" presetClass="entr" presetSubtype="1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blinds(horizontal)">
                                      <p:cBhvr>
                                        <p:cTn id="15" dur="500"/>
                                        <p:tgtEl>
                                          <p:spTgt spid="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linds(horizontal)">
                                      <p:cBhvr>
                                        <p:cTn id="18" dur="500"/>
                                        <p:tgtEl>
                                          <p:spTgt spid="9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7302"/>
                                        </p:tgtEl>
                                        <p:attrNameLst>
                                          <p:attrName>style.visibility</p:attrName>
                                        </p:attrNameLst>
                                      </p:cBhvr>
                                      <p:to>
                                        <p:strVal val="visible"/>
                                      </p:to>
                                    </p:set>
                                    <p:animEffect transition="in" filter="blinds(horizontal)">
                                      <p:cBhvr>
                                        <p:cTn id="21" dur="500"/>
                                        <p:tgtEl>
                                          <p:spTgt spid="9730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7306"/>
                                        </p:tgtEl>
                                        <p:attrNameLst>
                                          <p:attrName>style.visibility</p:attrName>
                                        </p:attrNameLst>
                                      </p:cBhvr>
                                      <p:to>
                                        <p:strVal val="visible"/>
                                      </p:to>
                                    </p:set>
                                    <p:animEffect transition="in" filter="blinds(horizontal)">
                                      <p:cBhvr>
                                        <p:cTn id="24" dur="500"/>
                                        <p:tgtEl>
                                          <p:spTgt spid="973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blinds(horizontal)">
                                      <p:cBhvr>
                                        <p:cTn id="29" dur="500"/>
                                        <p:tgtEl>
                                          <p:spTgt spid="111"/>
                                        </p:tgtEl>
                                      </p:cBhvr>
                                    </p:animEffect>
                                  </p:childTnLst>
                                </p:cTn>
                              </p:par>
                              <p:par>
                                <p:cTn id="30" presetID="3" presetClass="entr" presetSubtype="10" fill="hold" nodeType="with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blinds(horizontal)">
                                      <p:cBhvr>
                                        <p:cTn id="32" dur="500"/>
                                        <p:tgtEl>
                                          <p:spTgt spid="1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blinds(horizontal)">
                                      <p:cBhvr>
                                        <p:cTn id="35" dur="500"/>
                                        <p:tgtEl>
                                          <p:spTgt spid="1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7301"/>
                                        </p:tgtEl>
                                        <p:attrNameLst>
                                          <p:attrName>style.visibility</p:attrName>
                                        </p:attrNameLst>
                                      </p:cBhvr>
                                      <p:to>
                                        <p:strVal val="visible"/>
                                      </p:to>
                                    </p:set>
                                    <p:animEffect transition="in" filter="blinds(horizontal)">
                                      <p:cBhvr>
                                        <p:cTn id="38" dur="500"/>
                                        <p:tgtEl>
                                          <p:spTgt spid="9730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linds(horizontal)">
                                      <p:cBhvr>
                                        <p:cTn id="41" dur="500"/>
                                        <p:tgtEl>
                                          <p:spTgt spid="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blinds(horizontal)">
                                      <p:cBhvr>
                                        <p:cTn id="46" dur="500"/>
                                        <p:tgtEl>
                                          <p:spTgt spid="123"/>
                                        </p:tgtEl>
                                      </p:cBhvr>
                                    </p:animEffect>
                                  </p:childTnLst>
                                </p:cTn>
                              </p:par>
                              <p:par>
                                <p:cTn id="47" presetID="3" presetClass="entr" presetSubtype="1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blinds(horizontal)">
                                      <p:cBhvr>
                                        <p:cTn id="52" dur="500"/>
                                        <p:tgtEl>
                                          <p:spTgt spid="1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7307"/>
                                        </p:tgtEl>
                                        <p:attrNameLst>
                                          <p:attrName>style.visibility</p:attrName>
                                        </p:attrNameLst>
                                      </p:cBhvr>
                                      <p:to>
                                        <p:strVal val="visible"/>
                                      </p:to>
                                    </p:set>
                                    <p:animEffect transition="in" filter="blinds(horizontal)">
                                      <p:cBhvr>
                                        <p:cTn id="58" dur="500"/>
                                        <p:tgtEl>
                                          <p:spTgt spid="9730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blinds(horizontal)">
                                      <p:cBhvr>
                                        <p:cTn id="63" dur="500"/>
                                        <p:tgtEl>
                                          <p:spTgt spid="117"/>
                                        </p:tgtEl>
                                      </p:cBhvr>
                                    </p:animEffect>
                                  </p:childTnLst>
                                </p:cTn>
                              </p:par>
                              <p:par>
                                <p:cTn id="64" presetID="3" presetClass="entr" presetSubtype="10" fill="hold"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blinds(horizontal)">
                                      <p:cBhvr>
                                        <p:cTn id="66" dur="500"/>
                                        <p:tgtEl>
                                          <p:spTgt spid="11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blinds(horizontal)">
                                      <p:cBhvr>
                                        <p:cTn id="69" dur="500"/>
                                        <p:tgtEl>
                                          <p:spTgt spid="120"/>
                                        </p:tgtEl>
                                      </p:cBhvr>
                                    </p:animEffect>
                                  </p:childTnLst>
                                </p:cTn>
                              </p:par>
                              <p:par>
                                <p:cTn id="70" presetID="3" presetClass="entr" presetSubtype="10" fill="hold" nodeType="withEffect">
                                  <p:stCondLst>
                                    <p:cond delay="0"/>
                                  </p:stCondLst>
                                  <p:childTnLst>
                                    <p:set>
                                      <p:cBhvr>
                                        <p:cTn id="71" dur="1" fill="hold">
                                          <p:stCondLst>
                                            <p:cond delay="0"/>
                                          </p:stCondLst>
                                        </p:cTn>
                                        <p:tgtEl>
                                          <p:spTgt spid="97294"/>
                                        </p:tgtEl>
                                        <p:attrNameLst>
                                          <p:attrName>style.visibility</p:attrName>
                                        </p:attrNameLst>
                                      </p:cBhvr>
                                      <p:to>
                                        <p:strVal val="visible"/>
                                      </p:to>
                                    </p:set>
                                    <p:animEffect transition="in" filter="blinds(horizontal)">
                                      <p:cBhvr>
                                        <p:cTn id="72" dur="500"/>
                                        <p:tgtEl>
                                          <p:spTgt spid="9729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7300"/>
                                        </p:tgtEl>
                                        <p:attrNameLst>
                                          <p:attrName>style.visibility</p:attrName>
                                        </p:attrNameLst>
                                      </p:cBhvr>
                                      <p:to>
                                        <p:strVal val="visible"/>
                                      </p:to>
                                    </p:set>
                                    <p:animEffect transition="in" filter="blinds(horizontal)">
                                      <p:cBhvr>
                                        <p:cTn id="75" dur="500"/>
                                        <p:tgtEl>
                                          <p:spTgt spid="97300"/>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blinds(horizontal)">
                                      <p:cBhvr>
                                        <p:cTn id="7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14" grpId="0" animBg="1"/>
      <p:bldP spid="120" grpId="0" animBg="1"/>
      <p:bldP spid="126" grpId="0" animBg="1"/>
      <p:bldP spid="31" grpId="0"/>
      <p:bldP spid="97300" grpId="0"/>
      <p:bldP spid="97301" grpId="0"/>
      <p:bldP spid="97302" grpId="0"/>
      <p:bldP spid="38" grpId="0"/>
      <p:bldP spid="39" grpId="0"/>
      <p:bldP spid="40" grpId="0"/>
      <p:bldP spid="97306" grpId="0"/>
      <p:bldP spid="973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xmlns="" id="{31E7FBF1-8753-952D-8C48-E2DBED38FF91}"/>
              </a:ext>
            </a:extLst>
          </p:cNvPr>
          <p:cNvGrpSpPr/>
          <p:nvPr/>
        </p:nvGrpSpPr>
        <p:grpSpPr>
          <a:xfrm>
            <a:off x="-103032" y="536724"/>
            <a:ext cx="4572220" cy="4306267"/>
            <a:chOff x="45874" y="530423"/>
            <a:chExt cx="4572220" cy="4306267"/>
          </a:xfrm>
        </p:grpSpPr>
        <p:sp>
          <p:nvSpPr>
            <p:cNvPr id="71" name="Rectangle 3">
              <a:extLst>
                <a:ext uri="{FF2B5EF4-FFF2-40B4-BE49-F238E27FC236}">
                  <a16:creationId xmlns:a16="http://schemas.microsoft.com/office/drawing/2014/main" xmlns=""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xmlns=""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45874" y="530423"/>
              <a:ext cx="4572220" cy="4266322"/>
              <a:chOff x="7704888" y="1384847"/>
              <a:chExt cx="4375638" cy="4082892"/>
            </a:xfrm>
          </p:grpSpPr>
          <p:sp>
            <p:nvSpPr>
              <p:cNvPr id="74" name="Text Box 5">
                <a:extLst>
                  <a:ext uri="{FF2B5EF4-FFF2-40B4-BE49-F238E27FC236}">
                    <a16:creationId xmlns:a16="http://schemas.microsoft.com/office/drawing/2014/main" xmlns=""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xmlns=""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xmlns=""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xmlns=""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xmlns=""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xmlns=""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xmlns=""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xmlns=""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xmlns=""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xmlns=""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4375637" cy="6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pic>
        <p:nvPicPr>
          <p:cNvPr id="4" name="Picture 8">
            <a:extLst>
              <a:ext uri="{FF2B5EF4-FFF2-40B4-BE49-F238E27FC236}">
                <a16:creationId xmlns:a16="http://schemas.microsoft.com/office/drawing/2014/main" xmlns="" id="{0B0AA6F2-84F9-A253-B62D-5B19C3BAD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1031" y="1349375"/>
            <a:ext cx="7211107" cy="345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xmlns="" id="{31E7FBF1-8753-952D-8C48-E2DBED38FF91}"/>
              </a:ext>
            </a:extLst>
          </p:cNvPr>
          <p:cNvGrpSpPr/>
          <p:nvPr/>
        </p:nvGrpSpPr>
        <p:grpSpPr>
          <a:xfrm>
            <a:off x="-11951" y="1184696"/>
            <a:ext cx="4630062" cy="4306267"/>
            <a:chOff x="45874" y="530423"/>
            <a:chExt cx="5100661" cy="4306267"/>
          </a:xfrm>
        </p:grpSpPr>
        <p:sp>
          <p:nvSpPr>
            <p:cNvPr id="71" name="Rectangle 3">
              <a:extLst>
                <a:ext uri="{FF2B5EF4-FFF2-40B4-BE49-F238E27FC236}">
                  <a16:creationId xmlns:a16="http://schemas.microsoft.com/office/drawing/2014/main" xmlns=""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xmlns=""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45874" y="530423"/>
              <a:ext cx="5100661" cy="4266322"/>
              <a:chOff x="7704888" y="1384847"/>
              <a:chExt cx="4881359" cy="4082892"/>
            </a:xfrm>
          </p:grpSpPr>
          <p:sp>
            <p:nvSpPr>
              <p:cNvPr id="74" name="Text Box 5">
                <a:extLst>
                  <a:ext uri="{FF2B5EF4-FFF2-40B4-BE49-F238E27FC236}">
                    <a16:creationId xmlns:a16="http://schemas.microsoft.com/office/drawing/2014/main" xmlns=""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xmlns=""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xmlns=""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xmlns=""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xmlns=""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xmlns=""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xmlns=""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xmlns=""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xmlns=""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xmlns=""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4881359" cy="6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grpSp>
        <p:nvGrpSpPr>
          <p:cNvPr id="2" name="Group 3">
            <a:extLst>
              <a:ext uri="{FF2B5EF4-FFF2-40B4-BE49-F238E27FC236}">
                <a16:creationId xmlns:a16="http://schemas.microsoft.com/office/drawing/2014/main" xmlns="" id="{7C6F6341-7A79-9B74-B712-6C6E8CF4AB1A}"/>
              </a:ext>
            </a:extLst>
          </p:cNvPr>
          <p:cNvGrpSpPr>
            <a:grpSpLocks/>
          </p:cNvGrpSpPr>
          <p:nvPr/>
        </p:nvGrpSpPr>
        <p:grpSpPr bwMode="auto">
          <a:xfrm>
            <a:off x="4169786" y="1038244"/>
            <a:ext cx="7751111" cy="1978960"/>
            <a:chOff x="912" y="1008"/>
            <a:chExt cx="3984" cy="912"/>
          </a:xfrm>
        </p:grpSpPr>
        <p:sp>
          <p:nvSpPr>
            <p:cNvPr id="3" name="AutoShape 4">
              <a:extLst>
                <a:ext uri="{FF2B5EF4-FFF2-40B4-BE49-F238E27FC236}">
                  <a16:creationId xmlns:a16="http://schemas.microsoft.com/office/drawing/2014/main" xmlns="" id="{30C0BDC4-9A87-F5AA-BD31-C8A888ED2556}"/>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9" name="Group 5">
              <a:extLst>
                <a:ext uri="{FF2B5EF4-FFF2-40B4-BE49-F238E27FC236}">
                  <a16:creationId xmlns:a16="http://schemas.microsoft.com/office/drawing/2014/main" xmlns="" id="{CE730813-9CDB-C90D-0DEE-A4EF4CFFC1C1}"/>
                </a:ext>
              </a:extLst>
            </p:cNvPr>
            <p:cNvGrpSpPr>
              <a:grpSpLocks/>
            </p:cNvGrpSpPr>
            <p:nvPr/>
          </p:nvGrpSpPr>
          <p:grpSpPr bwMode="auto">
            <a:xfrm>
              <a:off x="999" y="1092"/>
              <a:ext cx="768" cy="746"/>
              <a:chOff x="999" y="1092"/>
              <a:chExt cx="768" cy="746"/>
            </a:xfrm>
          </p:grpSpPr>
          <p:sp>
            <p:nvSpPr>
              <p:cNvPr id="12" name="AutoShape 6">
                <a:extLst>
                  <a:ext uri="{FF2B5EF4-FFF2-40B4-BE49-F238E27FC236}">
                    <a16:creationId xmlns:a16="http://schemas.microsoft.com/office/drawing/2014/main" xmlns="" id="{49CF3D95-B430-F313-C618-ADC9645F2EE0}"/>
                  </a:ext>
                </a:extLst>
              </p:cNvPr>
              <p:cNvSpPr>
                <a:spLocks noChangeArrowheads="1"/>
              </p:cNvSpPr>
              <p:nvPr/>
            </p:nvSpPr>
            <p:spPr bwMode="gray">
              <a:xfrm>
                <a:off x="999" y="1092"/>
                <a:ext cx="768" cy="746"/>
              </a:xfrm>
              <a:prstGeom prst="roundRect">
                <a:avLst>
                  <a:gd name="adj" fmla="val 11921"/>
                </a:avLst>
              </a:prstGeom>
              <a:gradFill rotWithShape="1">
                <a:gsLst>
                  <a:gs pos="0">
                    <a:srgbClr val="99CB38"/>
                  </a:gs>
                  <a:gs pos="100000">
                    <a:srgbClr val="99CB38">
                      <a:gamma/>
                      <a:shade val="69804"/>
                      <a:invGamma/>
                    </a:srgbClr>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3" name="Freeform 7">
                <a:extLst>
                  <a:ext uri="{FF2B5EF4-FFF2-40B4-BE49-F238E27FC236}">
                    <a16:creationId xmlns:a16="http://schemas.microsoft.com/office/drawing/2014/main" xmlns="" id="{7C6D0C5C-D4FD-6BF2-C155-850DD5354414}"/>
                  </a:ext>
                </a:extLst>
              </p:cNvPr>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9CB38">
                      <a:gamma/>
                      <a:tint val="54510"/>
                      <a:invGamma/>
                    </a:srgbClr>
                  </a:gs>
                  <a:gs pos="50000">
                    <a:srgbClr val="99CB38">
                      <a:alpha val="0"/>
                    </a:srgbClr>
                  </a:gs>
                  <a:gs pos="100000">
                    <a:srgbClr val="99CB38">
                      <a:gamma/>
                      <a:tint val="54510"/>
                      <a:invGamma/>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4" name="Text Box 8">
                <a:extLst>
                  <a:ext uri="{FF2B5EF4-FFF2-40B4-BE49-F238E27FC236}">
                    <a16:creationId xmlns:a16="http://schemas.microsoft.com/office/drawing/2014/main" xmlns="" id="{594D671F-60F8-4F3A-D4A0-3F573FF21257}"/>
                  </a:ext>
                </a:extLst>
              </p:cNvPr>
              <p:cNvSpPr txBox="1">
                <a:spLocks noChangeArrowheads="1"/>
              </p:cNvSpPr>
              <p:nvPr/>
            </p:nvSpPr>
            <p:spPr bwMode="gray">
              <a:xfrm>
                <a:off x="1304" y="1295"/>
                <a:ext cx="140" cy="334"/>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a</a:t>
                </a:r>
              </a:p>
            </p:txBody>
          </p:sp>
        </p:grpSp>
        <p:sp>
          <p:nvSpPr>
            <p:cNvPr id="10" name="Text Box 9">
              <a:extLst>
                <a:ext uri="{FF2B5EF4-FFF2-40B4-BE49-F238E27FC236}">
                  <a16:creationId xmlns:a16="http://schemas.microsoft.com/office/drawing/2014/main" xmlns="" id="{23171C99-4AA6-EBC8-45CF-8D9CA17D8E32}"/>
                </a:ext>
              </a:extLst>
            </p:cNvPr>
            <p:cNvSpPr txBox="1">
              <a:spLocks noChangeArrowheads="1"/>
            </p:cNvSpPr>
            <p:nvPr/>
          </p:nvSpPr>
          <p:spPr bwMode="gray">
            <a:xfrm>
              <a:off x="1872" y="1341"/>
              <a:ext cx="292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10">
            <a:extLst>
              <a:ext uri="{FF2B5EF4-FFF2-40B4-BE49-F238E27FC236}">
                <a16:creationId xmlns:a16="http://schemas.microsoft.com/office/drawing/2014/main" xmlns="" id="{2FD29D89-1D76-1D73-451D-2803EBF69253}"/>
              </a:ext>
            </a:extLst>
          </p:cNvPr>
          <p:cNvGrpSpPr>
            <a:grpSpLocks/>
          </p:cNvGrpSpPr>
          <p:nvPr/>
        </p:nvGrpSpPr>
        <p:grpSpPr bwMode="auto">
          <a:xfrm>
            <a:off x="4224650" y="3250151"/>
            <a:ext cx="7751111" cy="1385888"/>
            <a:chOff x="912" y="2016"/>
            <a:chExt cx="3984" cy="912"/>
          </a:xfrm>
        </p:grpSpPr>
        <p:sp>
          <p:nvSpPr>
            <p:cNvPr id="16" name="AutoShape 11">
              <a:extLst>
                <a:ext uri="{FF2B5EF4-FFF2-40B4-BE49-F238E27FC236}">
                  <a16:creationId xmlns:a16="http://schemas.microsoft.com/office/drawing/2014/main" xmlns="" id="{7485B536-713B-AC7B-5114-254EEC89ECEE}"/>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17" name="Group 12">
              <a:extLst>
                <a:ext uri="{FF2B5EF4-FFF2-40B4-BE49-F238E27FC236}">
                  <a16:creationId xmlns:a16="http://schemas.microsoft.com/office/drawing/2014/main" xmlns="" id="{AF627E1D-6780-00E6-82B4-4274AE3F9039}"/>
                </a:ext>
              </a:extLst>
            </p:cNvPr>
            <p:cNvGrpSpPr>
              <a:grpSpLocks/>
            </p:cNvGrpSpPr>
            <p:nvPr/>
          </p:nvGrpSpPr>
          <p:grpSpPr bwMode="auto">
            <a:xfrm>
              <a:off x="999" y="2100"/>
              <a:ext cx="768" cy="746"/>
              <a:chOff x="999" y="2100"/>
              <a:chExt cx="768" cy="746"/>
            </a:xfrm>
          </p:grpSpPr>
          <p:sp>
            <p:nvSpPr>
              <p:cNvPr id="19" name="AutoShape 13">
                <a:extLst>
                  <a:ext uri="{FF2B5EF4-FFF2-40B4-BE49-F238E27FC236}">
                    <a16:creationId xmlns:a16="http://schemas.microsoft.com/office/drawing/2014/main" xmlns="" id="{B6647FBE-AA03-58C5-ABE1-2451F74C0A2B}"/>
                  </a:ext>
                </a:extLst>
              </p:cNvPr>
              <p:cNvSpPr>
                <a:spLocks noChangeArrowheads="1"/>
              </p:cNvSpPr>
              <p:nvPr/>
            </p:nvSpPr>
            <p:spPr bwMode="gray">
              <a:xfrm>
                <a:off x="999" y="2100"/>
                <a:ext cx="768" cy="747"/>
              </a:xfrm>
              <a:prstGeom prst="roundRect">
                <a:avLst>
                  <a:gd name="adj" fmla="val 11921"/>
                </a:avLst>
              </a:prstGeom>
              <a:gradFill rotWithShape="1">
                <a:gsLst>
                  <a:gs pos="0">
                    <a:srgbClr val="6B9F25">
                      <a:gamma/>
                      <a:tint val="72549"/>
                      <a:invGamma/>
                    </a:srgbClr>
                  </a:gs>
                  <a:gs pos="100000">
                    <a:srgbClr val="6B9F25"/>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0" name="Freeform 14">
                <a:extLst>
                  <a:ext uri="{FF2B5EF4-FFF2-40B4-BE49-F238E27FC236}">
                    <a16:creationId xmlns:a16="http://schemas.microsoft.com/office/drawing/2014/main" xmlns="" id="{42B608C3-E1AC-D2E9-84B7-AC0B2B314264}"/>
                  </a:ext>
                </a:extLst>
              </p:cNvPr>
              <p:cNvSpPr>
                <a:spLocks/>
              </p:cNvSpPr>
              <p:nvPr/>
            </p:nvSpPr>
            <p:spPr bwMode="gray">
              <a:xfrm>
                <a:off x="1047" y="214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6B9F25">
                      <a:gamma/>
                      <a:tint val="42353"/>
                      <a:invGamma/>
                    </a:srgbClr>
                  </a:gs>
                  <a:gs pos="100000">
                    <a:srgbClr val="6B9F25">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1" name="Text Box 15">
                <a:extLst>
                  <a:ext uri="{FF2B5EF4-FFF2-40B4-BE49-F238E27FC236}">
                    <a16:creationId xmlns:a16="http://schemas.microsoft.com/office/drawing/2014/main" xmlns="" id="{C2C993C4-63ED-3DAF-C1BD-0B5AF06FE3EA}"/>
                  </a:ext>
                </a:extLst>
              </p:cNvPr>
              <p:cNvSpPr txBox="1">
                <a:spLocks noChangeArrowheads="1"/>
              </p:cNvSpPr>
              <p:nvPr/>
            </p:nvSpPr>
            <p:spPr bwMode="gray">
              <a:xfrm>
                <a:off x="1301" y="2304"/>
                <a:ext cx="146" cy="342"/>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b</a:t>
                </a:r>
              </a:p>
            </p:txBody>
          </p:sp>
        </p:grpSp>
        <p:sp>
          <p:nvSpPr>
            <p:cNvPr id="18" name="Text Box 16">
              <a:extLst>
                <a:ext uri="{FF2B5EF4-FFF2-40B4-BE49-F238E27FC236}">
                  <a16:creationId xmlns:a16="http://schemas.microsoft.com/office/drawing/2014/main" xmlns="" id="{916E4F6A-7E2C-04F8-CFCB-4E39213A572B}"/>
                </a:ext>
              </a:extLst>
            </p:cNvPr>
            <p:cNvSpPr txBox="1">
              <a:spLocks noChangeArrowheads="1"/>
            </p:cNvSpPr>
            <p:nvPr/>
          </p:nvSpPr>
          <p:spPr bwMode="gray">
            <a:xfrm>
              <a:off x="1872" y="2351"/>
              <a:ext cx="2928" cy="261"/>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BF4D00"/>
                </a:solidFill>
                <a:effectLst/>
                <a:uLnTx/>
                <a:uFillTx/>
                <a:latin typeface="Arial" panose="020B0604020202020204" pitchFamily="34" charset="0"/>
                <a:cs typeface="Arial" panose="020B0604020202020204" pitchFamily="34" charset="0"/>
              </a:endParaRPr>
            </a:p>
          </p:txBody>
        </p:sp>
      </p:grpSp>
      <p:grpSp>
        <p:nvGrpSpPr>
          <p:cNvPr id="22" name="Group 17">
            <a:extLst>
              <a:ext uri="{FF2B5EF4-FFF2-40B4-BE49-F238E27FC236}">
                <a16:creationId xmlns:a16="http://schemas.microsoft.com/office/drawing/2014/main" xmlns="" id="{79707C7A-2F71-9878-D175-BDD097CB47D6}"/>
              </a:ext>
            </a:extLst>
          </p:cNvPr>
          <p:cNvGrpSpPr>
            <a:grpSpLocks/>
          </p:cNvGrpSpPr>
          <p:nvPr/>
        </p:nvGrpSpPr>
        <p:grpSpPr bwMode="auto">
          <a:xfrm>
            <a:off x="4206297" y="4946649"/>
            <a:ext cx="7714599" cy="1879607"/>
            <a:chOff x="912" y="3036"/>
            <a:chExt cx="3984" cy="912"/>
          </a:xfrm>
        </p:grpSpPr>
        <p:sp>
          <p:nvSpPr>
            <p:cNvPr id="23" name="AutoShape 18">
              <a:extLst>
                <a:ext uri="{FF2B5EF4-FFF2-40B4-BE49-F238E27FC236}">
                  <a16:creationId xmlns:a16="http://schemas.microsoft.com/office/drawing/2014/main" xmlns="" id="{8EC84C80-0125-79E6-1AFB-A0E7416D91F8}"/>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24" name="Group 19">
              <a:extLst>
                <a:ext uri="{FF2B5EF4-FFF2-40B4-BE49-F238E27FC236}">
                  <a16:creationId xmlns:a16="http://schemas.microsoft.com/office/drawing/2014/main" xmlns="" id="{E30067D9-2B17-E797-5C41-5E7C244ED62B}"/>
                </a:ext>
              </a:extLst>
            </p:cNvPr>
            <p:cNvGrpSpPr>
              <a:grpSpLocks/>
            </p:cNvGrpSpPr>
            <p:nvPr/>
          </p:nvGrpSpPr>
          <p:grpSpPr bwMode="auto">
            <a:xfrm>
              <a:off x="999" y="3120"/>
              <a:ext cx="768" cy="746"/>
              <a:chOff x="999" y="3120"/>
              <a:chExt cx="768" cy="746"/>
            </a:xfrm>
          </p:grpSpPr>
          <p:sp>
            <p:nvSpPr>
              <p:cNvPr id="26" name="AutoShape 20">
                <a:extLst>
                  <a:ext uri="{FF2B5EF4-FFF2-40B4-BE49-F238E27FC236}">
                    <a16:creationId xmlns:a16="http://schemas.microsoft.com/office/drawing/2014/main" xmlns="" id="{8A51EBE2-9A31-F58A-8828-48FA2D402E1D}"/>
                  </a:ext>
                </a:extLst>
              </p:cNvPr>
              <p:cNvSpPr>
                <a:spLocks noChangeArrowheads="1"/>
              </p:cNvSpPr>
              <p:nvPr/>
            </p:nvSpPr>
            <p:spPr bwMode="gray">
              <a:xfrm>
                <a:off x="999" y="3120"/>
                <a:ext cx="768" cy="746"/>
              </a:xfrm>
              <a:prstGeom prst="roundRect">
                <a:avLst>
                  <a:gd name="adj" fmla="val 11921"/>
                </a:avLst>
              </a:prstGeom>
              <a:gradFill rotWithShape="1">
                <a:gsLst>
                  <a:gs pos="0">
                    <a:srgbClr val="B26B02">
                      <a:gamma/>
                      <a:tint val="63529"/>
                      <a:invGamma/>
                    </a:srgbClr>
                  </a:gs>
                  <a:gs pos="100000">
                    <a:srgbClr val="B26B02"/>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7" name="Freeform 21">
                <a:extLst>
                  <a:ext uri="{FF2B5EF4-FFF2-40B4-BE49-F238E27FC236}">
                    <a16:creationId xmlns:a16="http://schemas.microsoft.com/office/drawing/2014/main" xmlns="" id="{0715E5C2-BE04-F888-CDF2-4F4D8290FB8A}"/>
                  </a:ext>
                </a:extLst>
              </p:cNvPr>
              <p:cNvSpPr>
                <a:spLocks/>
              </p:cNvSpPr>
              <p:nvPr/>
            </p:nvSpPr>
            <p:spPr bwMode="gray">
              <a:xfrm>
                <a:off x="1047" y="316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26B02">
                      <a:gamma/>
                      <a:tint val="48627"/>
                      <a:invGamma/>
                    </a:srgbClr>
                  </a:gs>
                  <a:gs pos="100000">
                    <a:srgbClr val="B26B02">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8" name="Text Box 22">
                <a:extLst>
                  <a:ext uri="{FF2B5EF4-FFF2-40B4-BE49-F238E27FC236}">
                    <a16:creationId xmlns:a16="http://schemas.microsoft.com/office/drawing/2014/main" xmlns="" id="{1E53A2DD-67EF-B7B9-2DDF-71257F7A0AF5}"/>
                  </a:ext>
                </a:extLst>
              </p:cNvPr>
              <p:cNvSpPr txBox="1">
                <a:spLocks noChangeArrowheads="1"/>
              </p:cNvSpPr>
              <p:nvPr/>
            </p:nvSpPr>
            <p:spPr bwMode="gray">
              <a:xfrm>
                <a:off x="1304" y="3324"/>
                <a:ext cx="140" cy="327"/>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c</a:t>
                </a:r>
              </a:p>
            </p:txBody>
          </p:sp>
        </p:grpSp>
        <p:sp>
          <p:nvSpPr>
            <p:cNvPr id="25" name="Text Box 23">
              <a:extLst>
                <a:ext uri="{FF2B5EF4-FFF2-40B4-BE49-F238E27FC236}">
                  <a16:creationId xmlns:a16="http://schemas.microsoft.com/office/drawing/2014/main" xmlns="" id="{00DF099E-083B-2EA5-21C9-A44A35824773}"/>
                </a:ext>
              </a:extLst>
            </p:cNvPr>
            <p:cNvSpPr txBox="1">
              <a:spLocks noChangeArrowheads="1"/>
            </p:cNvSpPr>
            <p:nvPr/>
          </p:nvSpPr>
          <p:spPr bwMode="gray">
            <a:xfrm>
              <a:off x="1872" y="3371"/>
              <a:ext cx="2928" cy="250"/>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D77C01"/>
                </a:solidFill>
                <a:effectLst/>
                <a:uLnTx/>
                <a:uFillTx/>
                <a:latin typeface="Arial" panose="020B0604020202020204" pitchFamily="34" charset="0"/>
                <a:cs typeface="Arial" panose="020B0604020202020204" pitchFamily="34" charset="0"/>
              </a:endParaRPr>
            </a:p>
          </p:txBody>
        </p:sp>
      </p:grpSp>
      <p:sp>
        <p:nvSpPr>
          <p:cNvPr id="29" name="Rectangle 24">
            <a:extLst>
              <a:ext uri="{FF2B5EF4-FFF2-40B4-BE49-F238E27FC236}">
                <a16:creationId xmlns:a16="http://schemas.microsoft.com/office/drawing/2014/main" xmlns="" id="{FFA361E5-690D-E798-6686-9812FED29756}"/>
              </a:ext>
            </a:extLst>
          </p:cNvPr>
          <p:cNvSpPr>
            <a:spLocks noChangeArrowheads="1"/>
          </p:cNvSpPr>
          <p:nvPr/>
        </p:nvSpPr>
        <p:spPr bwMode="auto">
          <a:xfrm>
            <a:off x="5797313" y="1192231"/>
            <a:ext cx="536122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vi-VN" altLang="ko-KR" sz="2200" dirty="0">
                <a:solidFill>
                  <a:prstClr val="black"/>
                </a:solidFill>
                <a:latin typeface="Arial Unicode MS" pitchFamily="34" charset="-128"/>
                <a:ea typeface="Arial Unicode MS" pitchFamily="34" charset="-128"/>
              </a:rPr>
              <a:t>Dỗ cho em bé nín khóc, dẫn em đến địa điểm gần nhất như trụ sở công an, uỷ ban nhân dân xã/phường,... nhờ giúp đỡ. Sau đó đến trường trình bày với thầy, cô giáo về việc vừa xảy ra.</a:t>
            </a:r>
            <a:endParaRPr lang="en-US" altLang="en-US" sz="2200" dirty="0">
              <a:solidFill>
                <a:prstClr val="black"/>
              </a:solidFill>
              <a:latin typeface="Arial Unicode MS" pitchFamily="34" charset="-128"/>
              <a:ea typeface="Arial Unicode MS" pitchFamily="34" charset="-128"/>
            </a:endParaRPr>
          </a:p>
        </p:txBody>
      </p:sp>
      <p:sp>
        <p:nvSpPr>
          <p:cNvPr id="30" name="Rectangle 25">
            <a:extLst>
              <a:ext uri="{FF2B5EF4-FFF2-40B4-BE49-F238E27FC236}">
                <a16:creationId xmlns:a16="http://schemas.microsoft.com/office/drawing/2014/main" xmlns="" id="{CD636213-1A2A-63B2-AD4C-1D1AA04C8068}"/>
              </a:ext>
            </a:extLst>
          </p:cNvPr>
          <p:cNvSpPr>
            <a:spLocks noChangeArrowheads="1"/>
          </p:cNvSpPr>
          <p:nvPr/>
        </p:nvSpPr>
        <p:spPr bwMode="auto">
          <a:xfrm>
            <a:off x="6047732" y="3302847"/>
            <a:ext cx="5827481"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An ủi, động viên bạn và nói với thầy, cô giáo để có biện pháp giúp đỡ bạn để bạn yên tâm học tập.</a:t>
            </a:r>
          </a:p>
        </p:txBody>
      </p:sp>
      <p:sp>
        <p:nvSpPr>
          <p:cNvPr id="31" name="Rectangle 26">
            <a:extLst>
              <a:ext uri="{FF2B5EF4-FFF2-40B4-BE49-F238E27FC236}">
                <a16:creationId xmlns:a16="http://schemas.microsoft.com/office/drawing/2014/main" xmlns="" id="{32056486-5F8A-2D4E-E48F-F27CA01046B5}"/>
              </a:ext>
            </a:extLst>
          </p:cNvPr>
          <p:cNvSpPr>
            <a:spLocks noChangeArrowheads="1"/>
          </p:cNvSpPr>
          <p:nvPr/>
        </p:nvSpPr>
        <p:spPr bwMode="auto">
          <a:xfrm>
            <a:off x="6030381" y="4961744"/>
            <a:ext cx="613319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Nếu không có điều kiện vật chất để giúp bạn, em vẫn có thể giúp bạn bằng cách động viên, an ủi, lắng nghe, chia sẻ buồn vui cùng bạn.</a:t>
            </a:r>
          </a:p>
        </p:txBody>
      </p:sp>
    </p:spTree>
    <p:extLst>
      <p:ext uri="{BB962C8B-B14F-4D97-AF65-F5344CB8AC3E}">
        <p14:creationId xmlns:p14="http://schemas.microsoft.com/office/powerpoint/2010/main" val="73369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21">
            <a:extLst>
              <a:ext uri="{FF2B5EF4-FFF2-40B4-BE49-F238E27FC236}">
                <a16:creationId xmlns:a16="http://schemas.microsoft.com/office/drawing/2014/main" xmlns="" id="{CC34A2D8-BA29-DAB6-ADD7-3B166FA68E32}"/>
              </a:ext>
            </a:extLst>
          </p:cNvPr>
          <p:cNvGraphicFramePr>
            <a:graphicFrameLocks noGrp="1"/>
          </p:cNvGraphicFramePr>
          <p:nvPr>
            <p:extLst>
              <p:ext uri="{D42A27DB-BD31-4B8C-83A1-F6EECF244321}">
                <p14:modId xmlns:p14="http://schemas.microsoft.com/office/powerpoint/2010/main" val="751130960"/>
              </p:ext>
            </p:extLst>
          </p:nvPr>
        </p:nvGraphicFramePr>
        <p:xfrm>
          <a:off x="459516" y="1501254"/>
          <a:ext cx="11332150" cy="5208162"/>
        </p:xfrm>
        <a:graphic>
          <a:graphicData uri="http://schemas.openxmlformats.org/drawingml/2006/table">
            <a:tbl>
              <a:tblPr/>
              <a:tblGrid>
                <a:gridCol w="1860603">
                  <a:extLst>
                    <a:ext uri="{9D8B030D-6E8A-4147-A177-3AD203B41FA5}">
                      <a16:colId xmlns:a16="http://schemas.microsoft.com/office/drawing/2014/main" xmlns="" val="3091365886"/>
                    </a:ext>
                  </a:extLst>
                </a:gridCol>
                <a:gridCol w="4468617">
                  <a:extLst>
                    <a:ext uri="{9D8B030D-6E8A-4147-A177-3AD203B41FA5}">
                      <a16:colId xmlns:a16="http://schemas.microsoft.com/office/drawing/2014/main" xmlns="" val="222529699"/>
                    </a:ext>
                  </a:extLst>
                </a:gridCol>
                <a:gridCol w="5002930">
                  <a:extLst>
                    <a:ext uri="{9D8B030D-6E8A-4147-A177-3AD203B41FA5}">
                      <a16:colId xmlns:a16="http://schemas.microsoft.com/office/drawing/2014/main" xmlns="" val="3014525523"/>
                    </a:ext>
                  </a:extLst>
                </a:gridCol>
              </a:tblGrid>
              <a:tr h="876739">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800" b="1" i="0" u="none" strike="noStrike" cap="none" normalizeH="0" baseline="0" dirty="0">
                          <a:ln>
                            <a:noFill/>
                          </a:ln>
                          <a:solidFill>
                            <a:schemeClr val="tx1"/>
                          </a:solidFill>
                          <a:effectLst/>
                          <a:latin typeface="Arial Unicode MS" pitchFamily="34" charset="-128"/>
                          <a:ea typeface="Arial Unicode MS" pitchFamily="34" charset="-128"/>
                        </a:rPr>
                        <a:t>Đối tượng </a:t>
                      </a:r>
                      <a:endParaRPr kumimoji="0" lang="en-US" altLang="en-US" sz="2800" b="1" i="0" u="none" strike="noStrike" cap="none" normalizeH="0" baseline="0" dirty="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Lời nói</a:t>
                      </a: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Việc làm</a:t>
                      </a: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3852685400"/>
                  </a:ext>
                </a:extLst>
              </a:tr>
              <a:tr h="1518011">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2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1976548348"/>
                  </a:ext>
                </a:extLst>
              </a:tr>
              <a:tr h="79658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2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960884447"/>
                  </a:ext>
                </a:extLst>
              </a:tr>
              <a:tr h="1157296">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2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757827952"/>
                  </a:ext>
                </a:extLst>
              </a:tr>
              <a:tr h="79658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2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xmlns="" val="1461224827"/>
                  </a:ext>
                </a:extLst>
              </a:tr>
            </a:tbl>
          </a:graphicData>
        </a:graphic>
      </p:graphicFrame>
      <p:sp>
        <p:nvSpPr>
          <p:cNvPr id="6" name="TextBox 5">
            <a:extLst>
              <a:ext uri="{FF2B5EF4-FFF2-40B4-BE49-F238E27FC236}">
                <a16:creationId xmlns:a16="http://schemas.microsoft.com/office/drawing/2014/main" xmlns="" id="{F52CD8A1-4C38-DC6E-4223-797FE6DB3B7C}"/>
              </a:ext>
            </a:extLst>
          </p:cNvPr>
          <p:cNvSpPr txBox="1"/>
          <p:nvPr/>
        </p:nvSpPr>
        <p:spPr>
          <a:xfrm>
            <a:off x="409366" y="198100"/>
            <a:ext cx="11382300" cy="1077218"/>
          </a:xfrm>
          <a:prstGeom prst="rect">
            <a:avLst/>
          </a:prstGeom>
          <a:noFill/>
        </p:spPr>
        <p:txBody>
          <a:bodyPr wrap="square">
            <a:spAutoFit/>
          </a:bodyPr>
          <a:lstStyle/>
          <a:p>
            <a:pPr algn="just"/>
            <a:r>
              <a:rPr lang="vi-VN" sz="3200" b="1" i="0" dirty="0">
                <a:solidFill>
                  <a:srgbClr val="0070C0"/>
                </a:solidFill>
                <a:effectLst/>
                <a:latin typeface="Times New Roman" panose="02020603050405020304" pitchFamily="18" charset="0"/>
                <a:cs typeface="Times New Roman" panose="02020603050405020304" pitchFamily="18" charset="0"/>
              </a:rPr>
              <a:t>Trong cuộc sống, em đã thể hiện sự quan tâm, cảm thông và chia sẻ như thế nào? Hãy chia sẻ theo gợi ý dưới đây:</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21">
            <a:extLst>
              <a:ext uri="{FF2B5EF4-FFF2-40B4-BE49-F238E27FC236}">
                <a16:creationId xmlns:a16="http://schemas.microsoft.com/office/drawing/2014/main" xmlns="" id="{CC34A2D8-BA29-DAB6-ADD7-3B166FA68E32}"/>
              </a:ext>
            </a:extLst>
          </p:cNvPr>
          <p:cNvGraphicFramePr>
            <a:graphicFrameLocks noGrp="1"/>
          </p:cNvGraphicFramePr>
          <p:nvPr>
            <p:extLst>
              <p:ext uri="{D42A27DB-BD31-4B8C-83A1-F6EECF244321}">
                <p14:modId xmlns:p14="http://schemas.microsoft.com/office/powerpoint/2010/main" val="3195669981"/>
              </p:ext>
            </p:extLst>
          </p:nvPr>
        </p:nvGraphicFramePr>
        <p:xfrm>
          <a:off x="289719" y="381132"/>
          <a:ext cx="11612562" cy="5364480"/>
        </p:xfrm>
        <a:graphic>
          <a:graphicData uri="http://schemas.openxmlformats.org/drawingml/2006/table">
            <a:tbl>
              <a:tblPr/>
              <a:tblGrid>
                <a:gridCol w="1350962">
                  <a:extLst>
                    <a:ext uri="{9D8B030D-6E8A-4147-A177-3AD203B41FA5}">
                      <a16:colId xmlns:a16="http://schemas.microsoft.com/office/drawing/2014/main" xmlns="" val="3091365886"/>
                    </a:ext>
                  </a:extLst>
                </a:gridCol>
                <a:gridCol w="5156200">
                  <a:extLst>
                    <a:ext uri="{9D8B030D-6E8A-4147-A177-3AD203B41FA5}">
                      <a16:colId xmlns:a16="http://schemas.microsoft.com/office/drawing/2014/main" xmlns="" val="222529699"/>
                    </a:ext>
                  </a:extLst>
                </a:gridCol>
                <a:gridCol w="5105400">
                  <a:extLst>
                    <a:ext uri="{9D8B030D-6E8A-4147-A177-3AD203B41FA5}">
                      <a16:colId xmlns:a16="http://schemas.microsoft.com/office/drawing/2014/main" xmlns=""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dirty="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dirty="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Luôn nói lời yêu thương với ông bà, cha mẹ, anh chị em; Nói lời chúc với người thân trong gia đình vào mọi ngày lễ, ngày kỉ niệm, ngày sinh nhật; Luôn hỏi han bố mẹ đi làm có mệt không;...</a:t>
                      </a: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Tặng những món quà nhỏ do bản thân tự tay làm cho ông bà, bố mẹ, anh chị em vào những ngày lễ, ngày kỉ niệm; Giúp đỡ mọi người trong gia đình bằng cách làm việc nhà;...</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động viên bạn bè khi bạn bè bị ốm, gặp phải chuyện buồn; Chia sẻ niềm vui, nỗi buồn cùng với bạn bè;...</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Khi bạn bè gặp khó khăn trong học tập thì giúp bạn bằng cách kiên nhẫn giảng bài cho bạn; Khi bạn bị ốm thì đến thăm và động viên bạn;...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luôn cúi đầu chào thầy, cô giáo mỗi khi gặp cho dù là ở trường hay không ở trường; Nói lời chúc mừng đến thầy, cô giáo vào các ngày lễ; Nói lời cảm ơn khi được thầy, cô giáo giúp đỡ;...</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Giúp đỡ thầy cô các việc vặt như xóa bảng, giặt giẻ lau,..; Tặng hoa cho thầy cô vào ngày Nhà giáo Việt Nam 20/11;...</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người khác khi họ gặp khó khăn;...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Giúp đỡ người khác trong khả năng bản thân có thể làm khi người khác gặp khó khăn;...</a:t>
                      </a: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xmlns="" val="1461224827"/>
                  </a:ext>
                </a:extLst>
              </a:tr>
            </a:tbl>
          </a:graphicData>
        </a:graphic>
      </p:graphicFrame>
    </p:spTree>
    <p:extLst>
      <p:ext uri="{BB962C8B-B14F-4D97-AF65-F5344CB8AC3E}">
        <p14:creationId xmlns:p14="http://schemas.microsoft.com/office/powerpoint/2010/main" val="2659969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Callout 26">
            <a:extLst>
              <a:ext uri="{FF2B5EF4-FFF2-40B4-BE49-F238E27FC236}">
                <a16:creationId xmlns:a16="http://schemas.microsoft.com/office/drawing/2014/main" xmlns="" id="{DB96DA2A-DC04-0A9D-BDBD-E35550455F55}"/>
              </a:ext>
            </a:extLst>
          </p:cNvPr>
          <p:cNvSpPr/>
          <p:nvPr/>
        </p:nvSpPr>
        <p:spPr>
          <a:xfrm rot="21416254">
            <a:off x="7987322" y="1828488"/>
            <a:ext cx="4246309" cy="387024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文本框 4">
            <a:extLst>
              <a:ext uri="{FF2B5EF4-FFF2-40B4-BE49-F238E27FC236}">
                <a16:creationId xmlns:a16="http://schemas.microsoft.com/office/drawing/2014/main" xmlns="" id="{A8235686-CD54-FD45-BDC1-B80C14610F5B}"/>
              </a:ext>
            </a:extLst>
          </p:cNvPr>
          <p:cNvSpPr txBox="1"/>
          <p:nvPr/>
        </p:nvSpPr>
        <p:spPr>
          <a:xfrm>
            <a:off x="1050482" y="80665"/>
            <a:ext cx="9011518" cy="923330"/>
          </a:xfrm>
          <a:prstGeom prst="rect">
            <a:avLst/>
          </a:prstGeom>
          <a:solidFill>
            <a:schemeClr val="accent2">
              <a:lumMod val="20000"/>
              <a:lumOff val="80000"/>
            </a:schemeClr>
          </a:solidFill>
          <a:ln w="38100">
            <a:solidFill>
              <a:schemeClr val="tx1"/>
            </a:solidFill>
          </a:ln>
        </p:spPr>
        <p:txBody>
          <a:bodyPr wrap="square" rtlCol="0">
            <a:spAutoFit/>
          </a:bodyPr>
          <a:lstStyle/>
          <a:p>
            <a:r>
              <a:rPr kumimoji="1" lang="en-US" altLang="zh-CN" sz="5400" b="1" dirty="0" err="1">
                <a:solidFill>
                  <a:srgbClr val="644825"/>
                </a:solidFill>
                <a:latin typeface="Times New Roman" panose="02020603050405020304" pitchFamily="18" charset="0"/>
                <a:ea typeface="inpin heiti" charset="-122"/>
                <a:cs typeface="Times New Roman" panose="02020603050405020304" pitchFamily="18" charset="0"/>
              </a:rPr>
              <a:t>Trò</a:t>
            </a:r>
            <a:r>
              <a:rPr kumimoji="1" lang="en-US" altLang="zh-CN" sz="5400" b="1" dirty="0">
                <a:solidFill>
                  <a:srgbClr val="644825"/>
                </a:solidFill>
                <a:latin typeface="Times New Roman" panose="02020603050405020304" pitchFamily="18" charset="0"/>
                <a:ea typeface="inpin heiti" charset="-122"/>
                <a:cs typeface="Times New Roman" panose="02020603050405020304" pitchFamily="18" charset="0"/>
              </a:rPr>
              <a:t> </a:t>
            </a:r>
            <a:r>
              <a:rPr kumimoji="1" lang="en-US" altLang="zh-CN" sz="5400" b="1" dirty="0" err="1">
                <a:solidFill>
                  <a:srgbClr val="644825"/>
                </a:solidFill>
                <a:latin typeface="Times New Roman" panose="02020603050405020304" pitchFamily="18" charset="0"/>
                <a:ea typeface="inpin heiti" charset="-122"/>
                <a:cs typeface="Times New Roman" panose="02020603050405020304" pitchFamily="18" charset="0"/>
              </a:rPr>
              <a:t>chơi</a:t>
            </a:r>
            <a:r>
              <a:rPr kumimoji="1" lang="en-US" altLang="zh-CN" sz="5400" b="1" dirty="0">
                <a:solidFill>
                  <a:srgbClr val="644825"/>
                </a:solidFill>
                <a:latin typeface="Times New Roman" panose="02020603050405020304" pitchFamily="18" charset="0"/>
                <a:ea typeface="inpin heiti" charset="-122"/>
                <a:cs typeface="Times New Roman" panose="02020603050405020304" pitchFamily="18" charset="0"/>
              </a:rPr>
              <a:t>: </a:t>
            </a:r>
            <a:r>
              <a:rPr kumimoji="1" lang="vi-VN" altLang="zh-CN" sz="5400" b="1" dirty="0">
                <a:solidFill>
                  <a:srgbClr val="644825"/>
                </a:solidFill>
                <a:latin typeface="Times New Roman" panose="02020603050405020304" pitchFamily="18" charset="0"/>
                <a:ea typeface="inpin heiti" charset="-122"/>
                <a:cs typeface="Times New Roman" panose="02020603050405020304" pitchFamily="18" charset="0"/>
              </a:rPr>
              <a:t>Tiếp sức đồng đội</a:t>
            </a:r>
            <a:endParaRPr kumimoji="1" lang="zh-CN" altLang="en-US" sz="5400" b="1" dirty="0">
              <a:solidFill>
                <a:srgbClr val="644825"/>
              </a:solidFill>
              <a:latin typeface="Times New Roman" panose="02020603050405020304" pitchFamily="18" charset="0"/>
              <a:ea typeface="inpin heiti" charset="-122"/>
              <a:cs typeface="Times New Roman" panose="02020603050405020304" pitchFamily="18" charset="0"/>
            </a:endParaRPr>
          </a:p>
        </p:txBody>
      </p:sp>
      <p:pic>
        <p:nvPicPr>
          <p:cNvPr id="9" name="图片 89">
            <a:extLst>
              <a:ext uri="{FF2B5EF4-FFF2-40B4-BE49-F238E27FC236}">
                <a16:creationId xmlns:a16="http://schemas.microsoft.com/office/drawing/2014/main" xmlns="" id="{9CF27D5D-91C5-92AC-BD7C-0804293BF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01" t="5628" r="27635" b="61389"/>
          <a:stretch/>
        </p:blipFill>
        <p:spPr>
          <a:xfrm>
            <a:off x="851356" y="3878960"/>
            <a:ext cx="2985196" cy="2018775"/>
          </a:xfrm>
          <a:prstGeom prst="rect">
            <a:avLst/>
          </a:prstGeom>
        </p:spPr>
      </p:pic>
      <p:pic>
        <p:nvPicPr>
          <p:cNvPr id="2" name="图片 14">
            <a:extLst>
              <a:ext uri="{FF2B5EF4-FFF2-40B4-BE49-F238E27FC236}">
                <a16:creationId xmlns:a16="http://schemas.microsoft.com/office/drawing/2014/main" xmlns="" id="{D9891025-DCA1-44F3-ED9A-2ECEA6CE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062" y="1927840"/>
            <a:ext cx="4467068" cy="1724009"/>
          </a:xfrm>
          <a:prstGeom prst="rect">
            <a:avLst/>
          </a:prstGeom>
        </p:spPr>
      </p:pic>
      <p:sp>
        <p:nvSpPr>
          <p:cNvPr id="3" name="Cloud Callout 23">
            <a:extLst>
              <a:ext uri="{FF2B5EF4-FFF2-40B4-BE49-F238E27FC236}">
                <a16:creationId xmlns:a16="http://schemas.microsoft.com/office/drawing/2014/main" xmlns="" id="{07CB5B1F-D60C-13E3-C51F-C1E5D6DB954F}"/>
              </a:ext>
            </a:extLst>
          </p:cNvPr>
          <p:cNvSpPr/>
          <p:nvPr/>
        </p:nvSpPr>
        <p:spPr>
          <a:xfrm rot="304414">
            <a:off x="2786643" y="4415487"/>
            <a:ext cx="5629639" cy="232989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loud Callout 24">
            <a:extLst>
              <a:ext uri="{FF2B5EF4-FFF2-40B4-BE49-F238E27FC236}">
                <a16:creationId xmlns:a16="http://schemas.microsoft.com/office/drawing/2014/main" xmlns="" id="{BE68AA50-567C-CD60-773F-FF834DD193BC}"/>
              </a:ext>
            </a:extLst>
          </p:cNvPr>
          <p:cNvSpPr/>
          <p:nvPr/>
        </p:nvSpPr>
        <p:spPr>
          <a:xfrm rot="20634515" flipH="1">
            <a:off x="-9940" y="1971528"/>
            <a:ext cx="4505429" cy="1987696"/>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Chia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lớp</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ra</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thành</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hai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đội, mỗi đội 5 bạn</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sp>
        <p:nvSpPr>
          <p:cNvPr id="12" name="Rectangle 11">
            <a:extLst>
              <a:ext uri="{FF2B5EF4-FFF2-40B4-BE49-F238E27FC236}">
                <a16:creationId xmlns:a16="http://schemas.microsoft.com/office/drawing/2014/main" xmlns="" id="{37D8F2EE-BBCE-B227-6A99-46465B47DAAC}"/>
              </a:ext>
            </a:extLst>
          </p:cNvPr>
          <p:cNvSpPr/>
          <p:nvPr/>
        </p:nvSpPr>
        <p:spPr>
          <a:xfrm>
            <a:off x="8486371" y="2288598"/>
            <a:ext cx="3663128" cy="3280706"/>
          </a:xfrm>
          <a:prstGeom prst="rect">
            <a:avLst/>
          </a:prstGeom>
        </p:spPr>
        <p:txBody>
          <a:bodyPr wrap="square">
            <a:spAutoFit/>
          </a:bodyPr>
          <a:lstStyle/>
          <a:p>
            <a:pPr algn="just" eaLnBrk="0" fontAlgn="base" hangingPunct="0">
              <a:lnSpc>
                <a:spcPct val="125000"/>
              </a:lnSpc>
              <a:spcBef>
                <a:spcPct val="0"/>
              </a:spcBef>
              <a:spcAft>
                <a:spcPct val="0"/>
              </a:spcAft>
              <a:defRPr/>
            </a:pP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thành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nhóm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thay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phiên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nhau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câu ca dao, tục ngữ, thành ngữ thể hiện sự quan tâm, cảm thông và chia sẻ </a:t>
            </a:r>
            <a:r>
              <a:rPr lang="en-US" sz="2400" b="1" dirty="0" err="1">
                <a:solidFill>
                  <a:prstClr val="black"/>
                </a:solidFill>
                <a:latin typeface="Times New Roman" panose="02020603050405020304" pitchFamily="18" charset="0"/>
                <a:cs typeface="Times New Roman" panose="02020603050405020304" pitchFamily="18" charset="0"/>
              </a:rPr>
              <a:t>lên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phụ</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Unicode MS"/>
                <a:cs typeface="Times New Roman" panose="02020603050405020304" pitchFamily="18" charset="0"/>
              </a:rPr>
              <a:t>trong</a:t>
            </a:r>
            <a:r>
              <a:rPr lang="en-US" sz="2400" b="1" dirty="0">
                <a:solidFill>
                  <a:prstClr val="black"/>
                </a:solidFill>
                <a:latin typeface="Times New Roman" panose="02020603050405020304" pitchFamily="18" charset="0"/>
                <a:ea typeface="Arial Unicode MS"/>
                <a:cs typeface="Times New Roman" panose="02020603050405020304" pitchFamily="18" charset="0"/>
              </a:rPr>
              <a:t> 5’</a:t>
            </a:r>
          </a:p>
        </p:txBody>
      </p:sp>
      <p:sp>
        <p:nvSpPr>
          <p:cNvPr id="13" name="Rectangle 12">
            <a:extLst>
              <a:ext uri="{FF2B5EF4-FFF2-40B4-BE49-F238E27FC236}">
                <a16:creationId xmlns:a16="http://schemas.microsoft.com/office/drawing/2014/main" xmlns="" id="{7469465F-50FD-E352-EA62-0DE08A754236}"/>
              </a:ext>
            </a:extLst>
          </p:cNvPr>
          <p:cNvSpPr/>
          <p:nvPr/>
        </p:nvSpPr>
        <p:spPr>
          <a:xfrm>
            <a:off x="3723653" y="4785063"/>
            <a:ext cx="3978837" cy="1650195"/>
          </a:xfrm>
          <a:prstGeom prst="rect">
            <a:avLst/>
          </a:prstGeom>
        </p:spPr>
        <p:txBody>
          <a:bodyPr wrap="square">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cs typeface="Times New Roman" panose="02020603050405020304" pitchFamily="18" charset="0"/>
              </a:rPr>
              <a:t>Đội</a:t>
            </a:r>
            <a:r>
              <a:rPr lang="en-US" sz="2531" b="1" dirty="0">
                <a:solidFill>
                  <a:srgbClr val="FF0000"/>
                </a:solidFill>
                <a:latin typeface="Times New Roman" panose="02020603050405020304" pitchFamily="18" charset="0"/>
                <a:ea typeface="Arial Unicode MS"/>
                <a:cs typeface="Times New Roman" panose="02020603050405020304" pitchFamily="18" charset="0"/>
              </a:rPr>
              <a:t> n</a:t>
            </a:r>
            <a:r>
              <a:rPr lang="fr-FR" sz="2531" b="1" dirty="0">
                <a:solidFill>
                  <a:srgbClr val="FF0000"/>
                </a:solidFill>
                <a:latin typeface="Times New Roman" panose="02020603050405020304" pitchFamily="18" charset="0"/>
                <a:ea typeface="Arial Unicode MS"/>
                <a:cs typeface="Times New Roman" panose="02020603050405020304" pitchFamily="18" charset="0"/>
              </a:rPr>
              <a:t>à</a:t>
            </a:r>
            <a:r>
              <a:rPr lang="en-US" sz="2531" b="1" dirty="0">
                <a:solidFill>
                  <a:srgbClr val="FF0000"/>
                </a:solidFill>
                <a:latin typeface="Times New Roman" panose="02020603050405020304" pitchFamily="18" charset="0"/>
                <a:ea typeface="Arial Unicode MS"/>
                <a:cs typeface="Times New Roman" panose="02020603050405020304" pitchFamily="18" charset="0"/>
              </a:rPr>
              <a:t>o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viết</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đượ</a:t>
            </a:r>
            <a:r>
              <a:rPr lang="pt-PT" sz="2531" b="1" dirty="0">
                <a:solidFill>
                  <a:srgbClr val="FF0000"/>
                </a:solidFill>
                <a:latin typeface="Times New Roman" panose="02020603050405020304" pitchFamily="18" charset="0"/>
                <a:ea typeface="Arial Unicode MS"/>
                <a:cs typeface="Times New Roman" panose="02020603050405020304" pitchFamily="18" charset="0"/>
              </a:rPr>
              <a:t>c </a:t>
            </a:r>
            <a:r>
              <a:rPr lang="vi-VN" sz="2531" b="1" dirty="0">
                <a:solidFill>
                  <a:srgbClr val="FF0000"/>
                </a:solidFill>
                <a:latin typeface="Times New Roman" panose="02020603050405020304" pitchFamily="18" charset="0"/>
                <a:ea typeface="Arial Unicode MS"/>
                <a:cs typeface="Times New Roman" panose="02020603050405020304" pitchFamily="18" charset="0"/>
              </a:rPr>
              <a:t>nhiều câu ca dao, tục ngữ, thành ngữ đúng chủ đề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sẽ</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được</a:t>
            </a:r>
            <a:r>
              <a:rPr lang="en-US" sz="2531" b="1" dirty="0">
                <a:solidFill>
                  <a:srgbClr val="FF0000"/>
                </a:solidFill>
                <a:latin typeface="Times New Roman" panose="02020603050405020304" pitchFamily="18" charset="0"/>
                <a:ea typeface="Arial Unicode MS"/>
                <a:cs typeface="Times New Roman" panose="02020603050405020304" pitchFamily="18" charset="0"/>
              </a:rPr>
              <a:t> 10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điểm</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endParaRPr lang="en-SG" sz="2531" b="1" dirty="0">
              <a:solidFill>
                <a:srgbClr val="FF0000"/>
              </a:solidFill>
              <a:latin typeface="Times New Roman" panose="02020603050405020304" pitchFamily="18" charset="0"/>
              <a:ea typeface="微软雅黑"/>
              <a:cs typeface="Times New Roman" panose="02020603050405020304" pitchFamily="18" charset="0"/>
            </a:endParaRPr>
          </a:p>
        </p:txBody>
      </p:sp>
      <p:pic>
        <p:nvPicPr>
          <p:cNvPr id="14" name="Picture 13">
            <a:extLst>
              <a:ext uri="{FF2B5EF4-FFF2-40B4-BE49-F238E27FC236}">
                <a16:creationId xmlns:a16="http://schemas.microsoft.com/office/drawing/2014/main" xmlns="" id="{A0393723-8E13-D830-4530-A944E7B7F8ED}"/>
              </a:ext>
            </a:extLst>
          </p:cNvPr>
          <p:cNvPicPr>
            <a:picLocks noChangeAspect="1"/>
          </p:cNvPicPr>
          <p:nvPr/>
        </p:nvPicPr>
        <p:blipFill>
          <a:blip r:embed="rId4"/>
          <a:stretch>
            <a:fillRect/>
          </a:stretch>
        </p:blipFill>
        <p:spPr>
          <a:xfrm>
            <a:off x="10936762" y="0"/>
            <a:ext cx="1255238" cy="937524"/>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xmlns=""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VẬN DỤNG</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xmlns=""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xmlns=""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xmlns=""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xmlns=""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xmlns=""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xmlns=""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spTree>
    <p:extLst>
      <p:ext uri="{BB962C8B-B14F-4D97-AF65-F5344CB8AC3E}">
        <p14:creationId xmlns:p14="http://schemas.microsoft.com/office/powerpoint/2010/main" val="1495501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38">
            <a:extLst>
              <a:ext uri="{FF2B5EF4-FFF2-40B4-BE49-F238E27FC236}">
                <a16:creationId xmlns:a16="http://schemas.microsoft.com/office/drawing/2014/main" xmlns="" id="{4830F3D8-04A8-F518-001E-658005030E3D}"/>
              </a:ext>
            </a:extLst>
          </p:cNvPr>
          <p:cNvPicPr>
            <a:picLocks noChangeAspect="1"/>
          </p:cNvPicPr>
          <p:nvPr/>
        </p:nvPicPr>
        <p:blipFill>
          <a:blip r:embed="rId2"/>
          <a:stretch>
            <a:fillRect/>
          </a:stretch>
        </p:blipFill>
        <p:spPr>
          <a:xfrm>
            <a:off x="9015095" y="4569580"/>
            <a:ext cx="2972215" cy="2249044"/>
          </a:xfrm>
          <a:prstGeom prst="rect">
            <a:avLst/>
          </a:prstGeom>
        </p:spPr>
      </p:pic>
      <p:pic>
        <p:nvPicPr>
          <p:cNvPr id="6" name="Picture 2">
            <a:extLst>
              <a:ext uri="{FF2B5EF4-FFF2-40B4-BE49-F238E27FC236}">
                <a16:creationId xmlns:a16="http://schemas.microsoft.com/office/drawing/2014/main" xmlns="" id="{6B00C247-0AA5-A6F9-5231-041580161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
            <a:extLst>
              <a:ext uri="{FF2B5EF4-FFF2-40B4-BE49-F238E27FC236}">
                <a16:creationId xmlns:a16="http://schemas.microsoft.com/office/drawing/2014/main" xmlns="" id="{480884CC-6375-116C-F69D-E206B5DA3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8" name="组合 2">
            <a:extLst>
              <a:ext uri="{FF2B5EF4-FFF2-40B4-BE49-F238E27FC236}">
                <a16:creationId xmlns:a16="http://schemas.microsoft.com/office/drawing/2014/main" xmlns="" id="{78E19121-CFF9-71A0-16E6-C7AC01600597}"/>
              </a:ext>
            </a:extLst>
          </p:cNvPr>
          <p:cNvGrpSpPr/>
          <p:nvPr/>
        </p:nvGrpSpPr>
        <p:grpSpPr>
          <a:xfrm>
            <a:off x="328080" y="1160923"/>
            <a:ext cx="6189445" cy="4976983"/>
            <a:chOff x="1949253" y="1627716"/>
            <a:chExt cx="3271491" cy="2309600"/>
          </a:xfrm>
        </p:grpSpPr>
        <p:grpSp>
          <p:nvGrpSpPr>
            <p:cNvPr id="9" name="组合 135">
              <a:extLst>
                <a:ext uri="{FF2B5EF4-FFF2-40B4-BE49-F238E27FC236}">
                  <a16:creationId xmlns:a16="http://schemas.microsoft.com/office/drawing/2014/main" xmlns="" id="{1C6476C6-D20D-DC1C-EAD6-A7593E3845AC}"/>
                </a:ext>
              </a:extLst>
            </p:cNvPr>
            <p:cNvGrpSpPr/>
            <p:nvPr/>
          </p:nvGrpSpPr>
          <p:grpSpPr>
            <a:xfrm>
              <a:off x="1949253" y="1627716"/>
              <a:ext cx="3271491" cy="2309600"/>
              <a:chOff x="3246438" y="1068388"/>
              <a:chExt cx="5711825" cy="4678363"/>
            </a:xfrm>
            <a:solidFill>
              <a:srgbClr val="000000"/>
            </a:solidFill>
          </p:grpSpPr>
          <p:sp>
            <p:nvSpPr>
              <p:cNvPr id="11" name="Freeform 5">
                <a:extLst>
                  <a:ext uri="{FF2B5EF4-FFF2-40B4-BE49-F238E27FC236}">
                    <a16:creationId xmlns:a16="http://schemas.microsoft.com/office/drawing/2014/main" xmlns="" id="{66930BDD-49DC-17D2-BAB2-FD17711727A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 name="Freeform 6">
                <a:extLst>
                  <a:ext uri="{FF2B5EF4-FFF2-40B4-BE49-F238E27FC236}">
                    <a16:creationId xmlns:a16="http://schemas.microsoft.com/office/drawing/2014/main" xmlns="" id="{37446C3B-E267-31FE-CCBB-73967BCF96FA}"/>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 name="Freeform 7">
                <a:extLst>
                  <a:ext uri="{FF2B5EF4-FFF2-40B4-BE49-F238E27FC236}">
                    <a16:creationId xmlns:a16="http://schemas.microsoft.com/office/drawing/2014/main" xmlns="" id="{8EA5A4D4-A8A7-A00F-BFC2-1EDEB2DB0E9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 name="Freeform 8">
                <a:extLst>
                  <a:ext uri="{FF2B5EF4-FFF2-40B4-BE49-F238E27FC236}">
                    <a16:creationId xmlns:a16="http://schemas.microsoft.com/office/drawing/2014/main" xmlns="" id="{7C7DB47E-B9C2-E704-C889-C8D4BCDDE2B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 name="Freeform 9">
                <a:extLst>
                  <a:ext uri="{FF2B5EF4-FFF2-40B4-BE49-F238E27FC236}">
                    <a16:creationId xmlns:a16="http://schemas.microsoft.com/office/drawing/2014/main" xmlns="" id="{A0092602-6537-DB48-DCEC-DA7A207973D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 name="Freeform 10">
                <a:extLst>
                  <a:ext uri="{FF2B5EF4-FFF2-40B4-BE49-F238E27FC236}">
                    <a16:creationId xmlns:a16="http://schemas.microsoft.com/office/drawing/2014/main" xmlns="" id="{C0C4AF66-18CF-D072-46FA-CA8BC0D92DA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 name="Freeform 11">
                <a:extLst>
                  <a:ext uri="{FF2B5EF4-FFF2-40B4-BE49-F238E27FC236}">
                    <a16:creationId xmlns:a16="http://schemas.microsoft.com/office/drawing/2014/main" xmlns="" id="{8EEAEE4B-C1FB-2F34-7D74-0EFE15E1CBD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8" name="组合 143">
                <a:extLst>
                  <a:ext uri="{FF2B5EF4-FFF2-40B4-BE49-F238E27FC236}">
                    <a16:creationId xmlns:a16="http://schemas.microsoft.com/office/drawing/2014/main" xmlns="" id="{77A6892E-09D4-C21D-72DF-CE284D560CB0}"/>
                  </a:ext>
                </a:extLst>
              </p:cNvPr>
              <p:cNvGrpSpPr/>
              <p:nvPr/>
            </p:nvGrpSpPr>
            <p:grpSpPr>
              <a:xfrm>
                <a:off x="3517901" y="1225551"/>
                <a:ext cx="5260975" cy="4090987"/>
                <a:chOff x="3517901" y="1225551"/>
                <a:chExt cx="5260975" cy="4090987"/>
              </a:xfrm>
              <a:grpFill/>
            </p:grpSpPr>
            <p:sp>
              <p:nvSpPr>
                <p:cNvPr id="19" name="Freeform 12">
                  <a:extLst>
                    <a:ext uri="{FF2B5EF4-FFF2-40B4-BE49-F238E27FC236}">
                      <a16:creationId xmlns:a16="http://schemas.microsoft.com/office/drawing/2014/main" xmlns="" id="{A333CF6B-4495-52BA-5818-C26E6377482D}"/>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0" name="Freeform 13">
                  <a:extLst>
                    <a:ext uri="{FF2B5EF4-FFF2-40B4-BE49-F238E27FC236}">
                      <a16:creationId xmlns:a16="http://schemas.microsoft.com/office/drawing/2014/main" xmlns="" id="{F44113A0-E375-2192-EEE3-7CF1C01079F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1" name="Freeform 14">
                  <a:extLst>
                    <a:ext uri="{FF2B5EF4-FFF2-40B4-BE49-F238E27FC236}">
                      <a16:creationId xmlns:a16="http://schemas.microsoft.com/office/drawing/2014/main" xmlns="" id="{581359C4-15CC-4B27-8970-43B29AEAFEB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2" name="Freeform 15">
                  <a:extLst>
                    <a:ext uri="{FF2B5EF4-FFF2-40B4-BE49-F238E27FC236}">
                      <a16:creationId xmlns:a16="http://schemas.microsoft.com/office/drawing/2014/main" xmlns="" id="{78629626-FCF2-A166-91DA-C1AC3A3C325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3" name="Freeform 16">
                  <a:extLst>
                    <a:ext uri="{FF2B5EF4-FFF2-40B4-BE49-F238E27FC236}">
                      <a16:creationId xmlns:a16="http://schemas.microsoft.com/office/drawing/2014/main" xmlns="" id="{3AF96962-E462-CDEB-90B4-59A8A05B4B5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4" name="Freeform 17">
                  <a:extLst>
                    <a:ext uri="{FF2B5EF4-FFF2-40B4-BE49-F238E27FC236}">
                      <a16:creationId xmlns:a16="http://schemas.microsoft.com/office/drawing/2014/main" xmlns="" id="{4DFFA5D2-8C60-69B2-A368-837FF0B1386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5" name="Freeform 18">
                  <a:extLst>
                    <a:ext uri="{FF2B5EF4-FFF2-40B4-BE49-F238E27FC236}">
                      <a16:creationId xmlns:a16="http://schemas.microsoft.com/office/drawing/2014/main" xmlns="" id="{2BD9C818-26CA-B5D1-1770-2C7D41551EA1}"/>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6" name="Freeform 19">
                  <a:extLst>
                    <a:ext uri="{FF2B5EF4-FFF2-40B4-BE49-F238E27FC236}">
                      <a16:creationId xmlns:a16="http://schemas.microsoft.com/office/drawing/2014/main" xmlns="" id="{8EEBE6EA-467F-FC89-1280-7F54E0751FC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7" name="Freeform 20">
                  <a:extLst>
                    <a:ext uri="{FF2B5EF4-FFF2-40B4-BE49-F238E27FC236}">
                      <a16:creationId xmlns:a16="http://schemas.microsoft.com/office/drawing/2014/main" xmlns="" id="{0C276200-AE4D-466D-A4E6-1241D0BC737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8" name="Freeform 21">
                  <a:extLst>
                    <a:ext uri="{FF2B5EF4-FFF2-40B4-BE49-F238E27FC236}">
                      <a16:creationId xmlns:a16="http://schemas.microsoft.com/office/drawing/2014/main" xmlns="" id="{9CA6FB3B-905C-945A-B430-2EB2E4F984A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9" name="Freeform 22">
                  <a:extLst>
                    <a:ext uri="{FF2B5EF4-FFF2-40B4-BE49-F238E27FC236}">
                      <a16:creationId xmlns:a16="http://schemas.microsoft.com/office/drawing/2014/main" xmlns="" id="{C4B595F8-7513-B137-D738-7881F6D6E50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0" name="Freeform 23">
                  <a:extLst>
                    <a:ext uri="{FF2B5EF4-FFF2-40B4-BE49-F238E27FC236}">
                      <a16:creationId xmlns:a16="http://schemas.microsoft.com/office/drawing/2014/main" xmlns="" id="{A30CF49C-FC66-303B-B63C-D56FAF83312A}"/>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1" name="Freeform 24">
                  <a:extLst>
                    <a:ext uri="{FF2B5EF4-FFF2-40B4-BE49-F238E27FC236}">
                      <a16:creationId xmlns:a16="http://schemas.microsoft.com/office/drawing/2014/main" xmlns="" id="{6DEABAEB-2936-AC08-B6C0-CB6E3A074AB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2" name="Freeform 25">
                  <a:extLst>
                    <a:ext uri="{FF2B5EF4-FFF2-40B4-BE49-F238E27FC236}">
                      <a16:creationId xmlns:a16="http://schemas.microsoft.com/office/drawing/2014/main" xmlns="" id="{E6141AF1-9875-BDD8-8C49-4F060A6A64CA}"/>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3" name="Freeform 26">
                  <a:extLst>
                    <a:ext uri="{FF2B5EF4-FFF2-40B4-BE49-F238E27FC236}">
                      <a16:creationId xmlns:a16="http://schemas.microsoft.com/office/drawing/2014/main" xmlns="" id="{47F25DEC-AE4E-1FE0-6E98-BF29D38C7CB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4" name="Freeform 27">
                  <a:extLst>
                    <a:ext uri="{FF2B5EF4-FFF2-40B4-BE49-F238E27FC236}">
                      <a16:creationId xmlns:a16="http://schemas.microsoft.com/office/drawing/2014/main" xmlns="" id="{404B4185-ACC5-4CED-7368-AC25288878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5" name="Freeform 28">
                  <a:extLst>
                    <a:ext uri="{FF2B5EF4-FFF2-40B4-BE49-F238E27FC236}">
                      <a16:creationId xmlns:a16="http://schemas.microsoft.com/office/drawing/2014/main" xmlns="" id="{EA87B7E4-10E6-E8EF-CC16-90ABB9CC208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6" name="Freeform 29">
                  <a:extLst>
                    <a:ext uri="{FF2B5EF4-FFF2-40B4-BE49-F238E27FC236}">
                      <a16:creationId xmlns:a16="http://schemas.microsoft.com/office/drawing/2014/main" xmlns="" id="{B780C755-84C0-93A0-FBD6-5649D376CF5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7" name="Freeform 30">
                  <a:extLst>
                    <a:ext uri="{FF2B5EF4-FFF2-40B4-BE49-F238E27FC236}">
                      <a16:creationId xmlns:a16="http://schemas.microsoft.com/office/drawing/2014/main" xmlns="" id="{ABEE8339-253F-E2B3-1CD2-BE1D8977DEC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8" name="Freeform 31">
                  <a:extLst>
                    <a:ext uri="{FF2B5EF4-FFF2-40B4-BE49-F238E27FC236}">
                      <a16:creationId xmlns:a16="http://schemas.microsoft.com/office/drawing/2014/main" xmlns="" id="{771CCC26-431D-C111-9B83-32D7F75660E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9" name="Freeform 32">
                  <a:extLst>
                    <a:ext uri="{FF2B5EF4-FFF2-40B4-BE49-F238E27FC236}">
                      <a16:creationId xmlns:a16="http://schemas.microsoft.com/office/drawing/2014/main" xmlns="" id="{7FF977A5-B584-92C7-80A3-4AA180B7BC98}"/>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0" name="Freeform 33">
                  <a:extLst>
                    <a:ext uri="{FF2B5EF4-FFF2-40B4-BE49-F238E27FC236}">
                      <a16:creationId xmlns:a16="http://schemas.microsoft.com/office/drawing/2014/main" xmlns="" id="{B0A3A48B-B832-1E8D-4E30-793534A46AE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1" name="Freeform 34">
                  <a:extLst>
                    <a:ext uri="{FF2B5EF4-FFF2-40B4-BE49-F238E27FC236}">
                      <a16:creationId xmlns:a16="http://schemas.microsoft.com/office/drawing/2014/main" xmlns="" id="{64F1CC78-BE96-2993-C9BD-1CE5B9F567CE}"/>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2" name="Freeform 35">
                  <a:extLst>
                    <a:ext uri="{FF2B5EF4-FFF2-40B4-BE49-F238E27FC236}">
                      <a16:creationId xmlns:a16="http://schemas.microsoft.com/office/drawing/2014/main" xmlns="" id="{D6B7E1E9-A9E0-3475-535E-0448A53E33E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3" name="Freeform 36">
                  <a:extLst>
                    <a:ext uri="{FF2B5EF4-FFF2-40B4-BE49-F238E27FC236}">
                      <a16:creationId xmlns:a16="http://schemas.microsoft.com/office/drawing/2014/main" xmlns="" id="{DF53EBA0-CA96-F696-3D7A-A7D20C54FB6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4" name="Freeform 37">
                  <a:extLst>
                    <a:ext uri="{FF2B5EF4-FFF2-40B4-BE49-F238E27FC236}">
                      <a16:creationId xmlns:a16="http://schemas.microsoft.com/office/drawing/2014/main" xmlns="" id="{44191186-C2FB-068F-439F-EC52A321E26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5" name="Freeform 38">
                  <a:extLst>
                    <a:ext uri="{FF2B5EF4-FFF2-40B4-BE49-F238E27FC236}">
                      <a16:creationId xmlns:a16="http://schemas.microsoft.com/office/drawing/2014/main" xmlns="" id="{438598B7-4DBB-B169-7C02-0FAC39CFC60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6" name="Freeform 39">
                  <a:extLst>
                    <a:ext uri="{FF2B5EF4-FFF2-40B4-BE49-F238E27FC236}">
                      <a16:creationId xmlns:a16="http://schemas.microsoft.com/office/drawing/2014/main" xmlns="" id="{45A3EAA0-5C8E-90E7-D1A4-0C24669D6FF8}"/>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7" name="Freeform 40">
                  <a:extLst>
                    <a:ext uri="{FF2B5EF4-FFF2-40B4-BE49-F238E27FC236}">
                      <a16:creationId xmlns:a16="http://schemas.microsoft.com/office/drawing/2014/main" xmlns="" id="{DB43C61B-2498-A78E-7946-E122ED56143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8" name="Freeform 41">
                  <a:extLst>
                    <a:ext uri="{FF2B5EF4-FFF2-40B4-BE49-F238E27FC236}">
                      <a16:creationId xmlns:a16="http://schemas.microsoft.com/office/drawing/2014/main" xmlns="" id="{29FB110A-2A49-12DD-06C3-7A75C14ECFA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9" name="Freeform 42">
                  <a:extLst>
                    <a:ext uri="{FF2B5EF4-FFF2-40B4-BE49-F238E27FC236}">
                      <a16:creationId xmlns:a16="http://schemas.microsoft.com/office/drawing/2014/main" xmlns="" id="{0F6029DE-EE6B-50FE-1C8A-A5D6B44AE3D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0" name="Freeform 43">
                  <a:extLst>
                    <a:ext uri="{FF2B5EF4-FFF2-40B4-BE49-F238E27FC236}">
                      <a16:creationId xmlns:a16="http://schemas.microsoft.com/office/drawing/2014/main" xmlns="" id="{3D0A7D80-9362-30C3-70EC-1B0560E018B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1" name="Freeform 44">
                  <a:extLst>
                    <a:ext uri="{FF2B5EF4-FFF2-40B4-BE49-F238E27FC236}">
                      <a16:creationId xmlns:a16="http://schemas.microsoft.com/office/drawing/2014/main" xmlns="" id="{94F0BBB5-8B95-6742-2603-1B02FBB60EE6}"/>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2" name="Freeform 45">
                  <a:extLst>
                    <a:ext uri="{FF2B5EF4-FFF2-40B4-BE49-F238E27FC236}">
                      <a16:creationId xmlns:a16="http://schemas.microsoft.com/office/drawing/2014/main" xmlns="" id="{1363DA7B-22CD-DBBE-23F9-ADBC44C81E6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3" name="Freeform 46">
                  <a:extLst>
                    <a:ext uri="{FF2B5EF4-FFF2-40B4-BE49-F238E27FC236}">
                      <a16:creationId xmlns:a16="http://schemas.microsoft.com/office/drawing/2014/main" xmlns="" id="{F01F730F-2C5C-DEBA-E5A2-7856E6B9E20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4" name="Freeform 47">
                  <a:extLst>
                    <a:ext uri="{FF2B5EF4-FFF2-40B4-BE49-F238E27FC236}">
                      <a16:creationId xmlns:a16="http://schemas.microsoft.com/office/drawing/2014/main" xmlns="" id="{D3D63432-D614-9493-77C6-ED26164AF061}"/>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5" name="Freeform 48">
                  <a:extLst>
                    <a:ext uri="{FF2B5EF4-FFF2-40B4-BE49-F238E27FC236}">
                      <a16:creationId xmlns:a16="http://schemas.microsoft.com/office/drawing/2014/main" xmlns="" id="{0FE3FE32-85C8-D8ED-8CBA-FB2CE837DDC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6" name="Freeform 49">
                  <a:extLst>
                    <a:ext uri="{FF2B5EF4-FFF2-40B4-BE49-F238E27FC236}">
                      <a16:creationId xmlns:a16="http://schemas.microsoft.com/office/drawing/2014/main" xmlns="" id="{56B4F2E6-C728-E6CD-1530-040D8C4963F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7" name="Freeform 50">
                  <a:extLst>
                    <a:ext uri="{FF2B5EF4-FFF2-40B4-BE49-F238E27FC236}">
                      <a16:creationId xmlns:a16="http://schemas.microsoft.com/office/drawing/2014/main" xmlns="" id="{6D6C74EE-75AB-AAAF-A2A9-988673C8183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8" name="Freeform 51">
                  <a:extLst>
                    <a:ext uri="{FF2B5EF4-FFF2-40B4-BE49-F238E27FC236}">
                      <a16:creationId xmlns:a16="http://schemas.microsoft.com/office/drawing/2014/main" xmlns="" id="{EBC80484-663F-B7EB-4864-DD0DA6E4924A}"/>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9" name="Freeform 52">
                  <a:extLst>
                    <a:ext uri="{FF2B5EF4-FFF2-40B4-BE49-F238E27FC236}">
                      <a16:creationId xmlns:a16="http://schemas.microsoft.com/office/drawing/2014/main" xmlns="" id="{60640485-12B8-9D54-AEC8-92943BD2979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0" name="Freeform 53">
                  <a:extLst>
                    <a:ext uri="{FF2B5EF4-FFF2-40B4-BE49-F238E27FC236}">
                      <a16:creationId xmlns:a16="http://schemas.microsoft.com/office/drawing/2014/main" xmlns="" id="{AFB3D056-0E75-379D-62F1-11055C53A6E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1" name="Freeform 54">
                  <a:extLst>
                    <a:ext uri="{FF2B5EF4-FFF2-40B4-BE49-F238E27FC236}">
                      <a16:creationId xmlns:a16="http://schemas.microsoft.com/office/drawing/2014/main" xmlns="" id="{E2E80013-5754-D7CE-AD93-BD9C018D906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2" name="Freeform 55">
                  <a:extLst>
                    <a:ext uri="{FF2B5EF4-FFF2-40B4-BE49-F238E27FC236}">
                      <a16:creationId xmlns:a16="http://schemas.microsoft.com/office/drawing/2014/main" xmlns="" id="{BD2054B2-E00B-CB13-DA72-B5BA7354420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3" name="Freeform 56">
                  <a:extLst>
                    <a:ext uri="{FF2B5EF4-FFF2-40B4-BE49-F238E27FC236}">
                      <a16:creationId xmlns:a16="http://schemas.microsoft.com/office/drawing/2014/main" xmlns="" id="{686C3B7F-F9B6-68A3-96AD-607895D13C8A}"/>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4" name="Freeform 57">
                  <a:extLst>
                    <a:ext uri="{FF2B5EF4-FFF2-40B4-BE49-F238E27FC236}">
                      <a16:creationId xmlns:a16="http://schemas.microsoft.com/office/drawing/2014/main" xmlns="" id="{44011014-4F13-1CC1-8DB1-E36124240F4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5" name="Freeform 58">
                  <a:extLst>
                    <a:ext uri="{FF2B5EF4-FFF2-40B4-BE49-F238E27FC236}">
                      <a16:creationId xmlns:a16="http://schemas.microsoft.com/office/drawing/2014/main" xmlns="" id="{DC134FBD-4B25-70E4-5007-75149C2ED38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6" name="Freeform 59">
                  <a:extLst>
                    <a:ext uri="{FF2B5EF4-FFF2-40B4-BE49-F238E27FC236}">
                      <a16:creationId xmlns:a16="http://schemas.microsoft.com/office/drawing/2014/main" xmlns="" id="{762FBB49-52A7-8F6A-E220-ED8CCA62565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7" name="Freeform 60">
                  <a:extLst>
                    <a:ext uri="{FF2B5EF4-FFF2-40B4-BE49-F238E27FC236}">
                      <a16:creationId xmlns:a16="http://schemas.microsoft.com/office/drawing/2014/main" xmlns="" id="{963B5E6A-5D08-22A4-411D-3800C17A56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8" name="Freeform 61">
                  <a:extLst>
                    <a:ext uri="{FF2B5EF4-FFF2-40B4-BE49-F238E27FC236}">
                      <a16:creationId xmlns:a16="http://schemas.microsoft.com/office/drawing/2014/main" xmlns="" id="{34E2887C-D56E-2E2A-C8D3-61F10853CE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9" name="Freeform 62">
                  <a:extLst>
                    <a:ext uri="{FF2B5EF4-FFF2-40B4-BE49-F238E27FC236}">
                      <a16:creationId xmlns:a16="http://schemas.microsoft.com/office/drawing/2014/main" xmlns="" id="{2A13050F-04FA-34DF-8CF1-B05093E987E1}"/>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0" name="Freeform 63">
                  <a:extLst>
                    <a:ext uri="{FF2B5EF4-FFF2-40B4-BE49-F238E27FC236}">
                      <a16:creationId xmlns:a16="http://schemas.microsoft.com/office/drawing/2014/main" xmlns="" id="{2F6E185A-A647-A334-F667-12C37F4366CB}"/>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1" name="Freeform 64">
                  <a:extLst>
                    <a:ext uri="{FF2B5EF4-FFF2-40B4-BE49-F238E27FC236}">
                      <a16:creationId xmlns:a16="http://schemas.microsoft.com/office/drawing/2014/main" xmlns="" id="{F8C743C5-76F4-8FFE-3363-2BEAE6DD0EF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2" name="Freeform 65">
                  <a:extLst>
                    <a:ext uri="{FF2B5EF4-FFF2-40B4-BE49-F238E27FC236}">
                      <a16:creationId xmlns:a16="http://schemas.microsoft.com/office/drawing/2014/main" xmlns="" id="{ABFF7115-FCC1-365D-05DA-4846DA68D3FB}"/>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3" name="Freeform 66">
                  <a:extLst>
                    <a:ext uri="{FF2B5EF4-FFF2-40B4-BE49-F238E27FC236}">
                      <a16:creationId xmlns:a16="http://schemas.microsoft.com/office/drawing/2014/main" xmlns="" id="{30CC682F-5DED-8B5C-B71A-A531CB41575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4" name="Freeform 67">
                  <a:extLst>
                    <a:ext uri="{FF2B5EF4-FFF2-40B4-BE49-F238E27FC236}">
                      <a16:creationId xmlns:a16="http://schemas.microsoft.com/office/drawing/2014/main" xmlns="" id="{A6436353-B7ED-321B-885D-863E4859E1B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5" name="Freeform 68">
                  <a:extLst>
                    <a:ext uri="{FF2B5EF4-FFF2-40B4-BE49-F238E27FC236}">
                      <a16:creationId xmlns:a16="http://schemas.microsoft.com/office/drawing/2014/main" xmlns="" id="{F33EDD2B-30A3-8FB6-EE05-11034B419A2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6" name="Freeform 69">
                  <a:extLst>
                    <a:ext uri="{FF2B5EF4-FFF2-40B4-BE49-F238E27FC236}">
                      <a16:creationId xmlns:a16="http://schemas.microsoft.com/office/drawing/2014/main" xmlns="" id="{ABB117DD-7C1B-2F59-B124-EC645AF5F11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7" name="Freeform 70">
                  <a:extLst>
                    <a:ext uri="{FF2B5EF4-FFF2-40B4-BE49-F238E27FC236}">
                      <a16:creationId xmlns:a16="http://schemas.microsoft.com/office/drawing/2014/main" xmlns="" id="{487390DF-FAB1-824F-CECC-7706FE3763D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8" name="Freeform 71">
                  <a:extLst>
                    <a:ext uri="{FF2B5EF4-FFF2-40B4-BE49-F238E27FC236}">
                      <a16:creationId xmlns:a16="http://schemas.microsoft.com/office/drawing/2014/main" xmlns="" id="{5BB42E26-F854-A2FE-34C2-30E6638053F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9" name="Freeform 72">
                  <a:extLst>
                    <a:ext uri="{FF2B5EF4-FFF2-40B4-BE49-F238E27FC236}">
                      <a16:creationId xmlns:a16="http://schemas.microsoft.com/office/drawing/2014/main" xmlns="" id="{0A7E1806-8E4E-433D-C5CD-2D4290DC4C3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0" name="Freeform 73">
                  <a:extLst>
                    <a:ext uri="{FF2B5EF4-FFF2-40B4-BE49-F238E27FC236}">
                      <a16:creationId xmlns:a16="http://schemas.microsoft.com/office/drawing/2014/main" xmlns="" id="{DFC67E6D-42C8-8693-9F3B-BEED544C92A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1" name="Freeform 74">
                  <a:extLst>
                    <a:ext uri="{FF2B5EF4-FFF2-40B4-BE49-F238E27FC236}">
                      <a16:creationId xmlns:a16="http://schemas.microsoft.com/office/drawing/2014/main" xmlns="" id="{9DA23AA8-2540-1B7F-283F-79362698811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2" name="Freeform 75">
                  <a:extLst>
                    <a:ext uri="{FF2B5EF4-FFF2-40B4-BE49-F238E27FC236}">
                      <a16:creationId xmlns:a16="http://schemas.microsoft.com/office/drawing/2014/main" xmlns="" id="{D4AFB50E-EC52-893B-56DF-9C8BC735D02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3" name="Freeform 76">
                  <a:extLst>
                    <a:ext uri="{FF2B5EF4-FFF2-40B4-BE49-F238E27FC236}">
                      <a16:creationId xmlns:a16="http://schemas.microsoft.com/office/drawing/2014/main" xmlns="" id="{69BC8090-D011-7363-2ABD-DDA82B9E285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4" name="Freeform 77">
                  <a:extLst>
                    <a:ext uri="{FF2B5EF4-FFF2-40B4-BE49-F238E27FC236}">
                      <a16:creationId xmlns:a16="http://schemas.microsoft.com/office/drawing/2014/main" xmlns="" id="{79D48669-F45B-967C-0F0E-ADD76E89B3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5" name="Freeform 78">
                  <a:extLst>
                    <a:ext uri="{FF2B5EF4-FFF2-40B4-BE49-F238E27FC236}">
                      <a16:creationId xmlns:a16="http://schemas.microsoft.com/office/drawing/2014/main" xmlns="" id="{8E3D052B-A4D8-52DF-1965-C5CA11078FE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6" name="Freeform 79">
                  <a:extLst>
                    <a:ext uri="{FF2B5EF4-FFF2-40B4-BE49-F238E27FC236}">
                      <a16:creationId xmlns:a16="http://schemas.microsoft.com/office/drawing/2014/main" xmlns="" id="{071BA091-BFF2-9D6A-40E7-89BCD15CEC17}"/>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7" name="Freeform 80">
                  <a:extLst>
                    <a:ext uri="{FF2B5EF4-FFF2-40B4-BE49-F238E27FC236}">
                      <a16:creationId xmlns:a16="http://schemas.microsoft.com/office/drawing/2014/main" xmlns="" id="{F8D94979-BCD0-546E-C403-A97916198BB7}"/>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8" name="Freeform 81">
                  <a:extLst>
                    <a:ext uri="{FF2B5EF4-FFF2-40B4-BE49-F238E27FC236}">
                      <a16:creationId xmlns:a16="http://schemas.microsoft.com/office/drawing/2014/main" xmlns="" id="{DFCCB16D-A720-6F48-8DE8-1BF7E36065E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9" name="Freeform 82">
                  <a:extLst>
                    <a:ext uri="{FF2B5EF4-FFF2-40B4-BE49-F238E27FC236}">
                      <a16:creationId xmlns:a16="http://schemas.microsoft.com/office/drawing/2014/main" xmlns="" id="{8CADD813-1AF8-A550-F9AC-B5BB6697E5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0" name="Freeform 83">
                  <a:extLst>
                    <a:ext uri="{FF2B5EF4-FFF2-40B4-BE49-F238E27FC236}">
                      <a16:creationId xmlns:a16="http://schemas.microsoft.com/office/drawing/2014/main" xmlns="" id="{60201452-5261-6100-EFCB-83EBFC6C3C64}"/>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1" name="Freeform 84">
                  <a:extLst>
                    <a:ext uri="{FF2B5EF4-FFF2-40B4-BE49-F238E27FC236}">
                      <a16:creationId xmlns:a16="http://schemas.microsoft.com/office/drawing/2014/main" xmlns="" id="{289E8168-C772-AE8D-44E2-23CFFC726D6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2" name="Freeform 85">
                  <a:extLst>
                    <a:ext uri="{FF2B5EF4-FFF2-40B4-BE49-F238E27FC236}">
                      <a16:creationId xmlns:a16="http://schemas.microsoft.com/office/drawing/2014/main" xmlns="" id="{1617BC2C-4FE7-DF6B-AE0F-3E46401AE89A}"/>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3" name="Freeform 86">
                  <a:extLst>
                    <a:ext uri="{FF2B5EF4-FFF2-40B4-BE49-F238E27FC236}">
                      <a16:creationId xmlns:a16="http://schemas.microsoft.com/office/drawing/2014/main" xmlns="" id="{D64C00E4-1268-9F3F-5E66-CCCC533CA1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4" name="Freeform 87">
                  <a:extLst>
                    <a:ext uri="{FF2B5EF4-FFF2-40B4-BE49-F238E27FC236}">
                      <a16:creationId xmlns:a16="http://schemas.microsoft.com/office/drawing/2014/main" xmlns="" id="{B4E86F95-BA14-8F64-6C1A-7EE172D427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5" name="Freeform 88">
                  <a:extLst>
                    <a:ext uri="{FF2B5EF4-FFF2-40B4-BE49-F238E27FC236}">
                      <a16:creationId xmlns:a16="http://schemas.microsoft.com/office/drawing/2014/main" xmlns="" id="{BD427D71-8058-DE3D-7B08-E89295A3CC8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6" name="Freeform 89">
                  <a:extLst>
                    <a:ext uri="{FF2B5EF4-FFF2-40B4-BE49-F238E27FC236}">
                      <a16:creationId xmlns:a16="http://schemas.microsoft.com/office/drawing/2014/main" xmlns="" id="{A5E7CCA0-32F9-B811-4058-E2E6A36E126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7" name="Freeform 90">
                  <a:extLst>
                    <a:ext uri="{FF2B5EF4-FFF2-40B4-BE49-F238E27FC236}">
                      <a16:creationId xmlns:a16="http://schemas.microsoft.com/office/drawing/2014/main" xmlns="" id="{E23E6490-ECD2-B2B9-F4A3-31BA2C366EC2}"/>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8" name="Freeform 91">
                  <a:extLst>
                    <a:ext uri="{FF2B5EF4-FFF2-40B4-BE49-F238E27FC236}">
                      <a16:creationId xmlns:a16="http://schemas.microsoft.com/office/drawing/2014/main" xmlns="" id="{5CC1D91B-D003-291C-D133-CE01D44B491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9" name="Freeform 92">
                  <a:extLst>
                    <a:ext uri="{FF2B5EF4-FFF2-40B4-BE49-F238E27FC236}">
                      <a16:creationId xmlns:a16="http://schemas.microsoft.com/office/drawing/2014/main" xmlns="" id="{7F4DDCAF-1302-ADC7-1C3E-2A3A3F53E6E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 name="文本框 49">
              <a:extLst>
                <a:ext uri="{FF2B5EF4-FFF2-40B4-BE49-F238E27FC236}">
                  <a16:creationId xmlns:a16="http://schemas.microsoft.com/office/drawing/2014/main" xmlns="" id="{871FF529-991A-7D34-D356-EC2C1E6C2E40}"/>
                </a:ext>
              </a:extLst>
            </p:cNvPr>
            <p:cNvSpPr txBox="1">
              <a:spLocks noChangeArrowheads="1"/>
            </p:cNvSpPr>
            <p:nvPr/>
          </p:nvSpPr>
          <p:spPr bwMode="auto">
            <a:xfrm>
              <a:off x="2163390" y="2078139"/>
              <a:ext cx="2867724" cy="128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defTabSz="914400" eaLnBrk="1" fontAlgn="auto" latinLnBrk="0" hangingPunct="1">
                <a:lnSpc>
                  <a:spcPct val="127000"/>
                </a:lnSpc>
                <a:spcBef>
                  <a:spcPts val="1000"/>
                </a:spcBef>
                <a:spcAft>
                  <a:spcPts val="0"/>
                </a:spcAft>
                <a:buClrTx/>
                <a:buSzTx/>
                <a:buFont typeface="+mj-lt"/>
                <a:buAutoNum type="arabicPeriod"/>
                <a:tabLst>
                  <a:tab pos="241300" algn="l"/>
                </a:tabLst>
                <a:defRPr/>
              </a:pPr>
              <a:r>
                <a:rPr lang="vi-VN" b="1" i="0" dirty="0">
                  <a:solidFill>
                    <a:srgbClr val="FF0000"/>
                  </a:solidFill>
                  <a:effectLst/>
                  <a:latin typeface="Times New Roman" panose="02020603050405020304" pitchFamily="18" charset="0"/>
                  <a:cs typeface="Times New Roman" panose="02020603050405020304" pitchFamily="18" charset="0"/>
                </a:rPr>
                <a:t>Sưu tầm và kể về một tấm gương biết quan tâm, cảm thông và chia sẻ với người khác mà em biết. Em học tập được điều gì từ tấm gương đó?</a:t>
              </a:r>
              <a:endPar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100" name="组合 3">
            <a:extLst>
              <a:ext uri="{FF2B5EF4-FFF2-40B4-BE49-F238E27FC236}">
                <a16:creationId xmlns:a16="http://schemas.microsoft.com/office/drawing/2014/main" xmlns="" id="{40CDCEB8-C245-1F20-6BB6-93ECE8BD597D}"/>
              </a:ext>
            </a:extLst>
          </p:cNvPr>
          <p:cNvGrpSpPr/>
          <p:nvPr/>
        </p:nvGrpSpPr>
        <p:grpSpPr>
          <a:xfrm>
            <a:off x="5875068" y="2100978"/>
            <a:ext cx="6570616" cy="3926049"/>
            <a:chOff x="7522624" y="1711467"/>
            <a:chExt cx="2698523" cy="1980244"/>
          </a:xfrm>
        </p:grpSpPr>
        <p:grpSp>
          <p:nvGrpSpPr>
            <p:cNvPr id="101" name="组合 225">
              <a:extLst>
                <a:ext uri="{FF2B5EF4-FFF2-40B4-BE49-F238E27FC236}">
                  <a16:creationId xmlns:a16="http://schemas.microsoft.com/office/drawing/2014/main" xmlns="" id="{588DF07C-2F51-04CE-1E9C-32274D2FDA15}"/>
                </a:ext>
              </a:extLst>
            </p:cNvPr>
            <p:cNvGrpSpPr/>
            <p:nvPr/>
          </p:nvGrpSpPr>
          <p:grpSpPr>
            <a:xfrm flipH="1">
              <a:off x="7522624" y="1711467"/>
              <a:ext cx="2698523" cy="1980244"/>
              <a:chOff x="3246438" y="1068388"/>
              <a:chExt cx="5711825" cy="4678363"/>
            </a:xfrm>
            <a:solidFill>
              <a:srgbClr val="000000"/>
            </a:solidFill>
          </p:grpSpPr>
          <p:sp>
            <p:nvSpPr>
              <p:cNvPr id="103" name="Freeform 5">
                <a:extLst>
                  <a:ext uri="{FF2B5EF4-FFF2-40B4-BE49-F238E27FC236}">
                    <a16:creationId xmlns:a16="http://schemas.microsoft.com/office/drawing/2014/main" xmlns="" id="{B4966081-6D3A-339A-5F75-BAC8AE3DD06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4" name="Freeform 6">
                <a:extLst>
                  <a:ext uri="{FF2B5EF4-FFF2-40B4-BE49-F238E27FC236}">
                    <a16:creationId xmlns:a16="http://schemas.microsoft.com/office/drawing/2014/main" xmlns="" id="{14A9D0F3-DEEC-EBE0-B953-3517BEAE5B8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5" name="Freeform 7">
                <a:extLst>
                  <a:ext uri="{FF2B5EF4-FFF2-40B4-BE49-F238E27FC236}">
                    <a16:creationId xmlns:a16="http://schemas.microsoft.com/office/drawing/2014/main" xmlns="" id="{18D212D9-4B3F-4E1F-5CB3-48CD7FF1889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6" name="Freeform 8">
                <a:extLst>
                  <a:ext uri="{FF2B5EF4-FFF2-40B4-BE49-F238E27FC236}">
                    <a16:creationId xmlns:a16="http://schemas.microsoft.com/office/drawing/2014/main" xmlns="" id="{0C322C33-EF54-C7A3-680A-A884394DC96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7" name="Freeform 9">
                <a:extLst>
                  <a:ext uri="{FF2B5EF4-FFF2-40B4-BE49-F238E27FC236}">
                    <a16:creationId xmlns:a16="http://schemas.microsoft.com/office/drawing/2014/main" xmlns="" id="{D886E7CD-B25F-C57D-D29B-F6B95FC655C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8" name="Freeform 10">
                <a:extLst>
                  <a:ext uri="{FF2B5EF4-FFF2-40B4-BE49-F238E27FC236}">
                    <a16:creationId xmlns:a16="http://schemas.microsoft.com/office/drawing/2014/main" xmlns="" id="{51060EE4-1447-9A20-294C-25CB3F7776C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9" name="Freeform 11">
                <a:extLst>
                  <a:ext uri="{FF2B5EF4-FFF2-40B4-BE49-F238E27FC236}">
                    <a16:creationId xmlns:a16="http://schemas.microsoft.com/office/drawing/2014/main" xmlns="" id="{A6628B0F-3441-ACB0-9BDB-AE97D21A3D0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10" name="组合 233">
                <a:extLst>
                  <a:ext uri="{FF2B5EF4-FFF2-40B4-BE49-F238E27FC236}">
                    <a16:creationId xmlns:a16="http://schemas.microsoft.com/office/drawing/2014/main" xmlns="" id="{A1D3C9C2-8E70-E252-90D7-94CE03AFBCD1}"/>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xmlns="" id="{96646BB9-7500-4117-76FA-11CB56A7A00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2" name="Freeform 13">
                  <a:extLst>
                    <a:ext uri="{FF2B5EF4-FFF2-40B4-BE49-F238E27FC236}">
                      <a16:creationId xmlns:a16="http://schemas.microsoft.com/office/drawing/2014/main" xmlns="" id="{EC428EE9-2A93-61E5-459A-B2B7A34C9C5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3" name="Freeform 14">
                  <a:extLst>
                    <a:ext uri="{FF2B5EF4-FFF2-40B4-BE49-F238E27FC236}">
                      <a16:creationId xmlns:a16="http://schemas.microsoft.com/office/drawing/2014/main" xmlns="" id="{370EFDB9-6F96-9BDC-7D47-1F79A487C3A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4" name="Freeform 15">
                  <a:extLst>
                    <a:ext uri="{FF2B5EF4-FFF2-40B4-BE49-F238E27FC236}">
                      <a16:creationId xmlns:a16="http://schemas.microsoft.com/office/drawing/2014/main" xmlns="" id="{2D9A77BD-9ABC-368F-C01F-366E11E78F9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5" name="Freeform 16">
                  <a:extLst>
                    <a:ext uri="{FF2B5EF4-FFF2-40B4-BE49-F238E27FC236}">
                      <a16:creationId xmlns:a16="http://schemas.microsoft.com/office/drawing/2014/main" xmlns="" id="{E40FCE03-A132-0FB2-E365-217B1A4A7B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6" name="Freeform 17">
                  <a:extLst>
                    <a:ext uri="{FF2B5EF4-FFF2-40B4-BE49-F238E27FC236}">
                      <a16:creationId xmlns:a16="http://schemas.microsoft.com/office/drawing/2014/main" xmlns="" id="{9E5E5696-451D-F10D-E515-D5176B92CD51}"/>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7" name="Freeform 18">
                  <a:extLst>
                    <a:ext uri="{FF2B5EF4-FFF2-40B4-BE49-F238E27FC236}">
                      <a16:creationId xmlns:a16="http://schemas.microsoft.com/office/drawing/2014/main" xmlns="" id="{B17F247F-340B-22BD-2C80-77EF98712A8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8" name="Freeform 19">
                  <a:extLst>
                    <a:ext uri="{FF2B5EF4-FFF2-40B4-BE49-F238E27FC236}">
                      <a16:creationId xmlns:a16="http://schemas.microsoft.com/office/drawing/2014/main" xmlns="" id="{51F6FD5E-2923-E74A-8095-1FB914E61C7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9" name="Freeform 20">
                  <a:extLst>
                    <a:ext uri="{FF2B5EF4-FFF2-40B4-BE49-F238E27FC236}">
                      <a16:creationId xmlns:a16="http://schemas.microsoft.com/office/drawing/2014/main" xmlns="" id="{8DC643CF-BD19-7D61-1F68-B992F1A3C2A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0" name="Freeform 21">
                  <a:extLst>
                    <a:ext uri="{FF2B5EF4-FFF2-40B4-BE49-F238E27FC236}">
                      <a16:creationId xmlns:a16="http://schemas.microsoft.com/office/drawing/2014/main" xmlns="" id="{905A176F-FA7F-E965-914A-F17E7DBA1D1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1" name="Freeform 22">
                  <a:extLst>
                    <a:ext uri="{FF2B5EF4-FFF2-40B4-BE49-F238E27FC236}">
                      <a16:creationId xmlns:a16="http://schemas.microsoft.com/office/drawing/2014/main" xmlns="" id="{D64E71C0-C7A4-DE49-1555-EF8F236E284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2" name="Freeform 23">
                  <a:extLst>
                    <a:ext uri="{FF2B5EF4-FFF2-40B4-BE49-F238E27FC236}">
                      <a16:creationId xmlns:a16="http://schemas.microsoft.com/office/drawing/2014/main" xmlns="" id="{F4146600-618D-BBE2-2E07-E61E6704DD67}"/>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3" name="Freeform 24">
                  <a:extLst>
                    <a:ext uri="{FF2B5EF4-FFF2-40B4-BE49-F238E27FC236}">
                      <a16:creationId xmlns:a16="http://schemas.microsoft.com/office/drawing/2014/main" xmlns="" id="{0CC14DCF-1C8A-8DB2-27A4-31DF93D65FE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4" name="Freeform 25">
                  <a:extLst>
                    <a:ext uri="{FF2B5EF4-FFF2-40B4-BE49-F238E27FC236}">
                      <a16:creationId xmlns:a16="http://schemas.microsoft.com/office/drawing/2014/main" xmlns="" id="{D3360423-34C3-D3CA-F111-8452EA2828B6}"/>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5" name="Freeform 26">
                  <a:extLst>
                    <a:ext uri="{FF2B5EF4-FFF2-40B4-BE49-F238E27FC236}">
                      <a16:creationId xmlns:a16="http://schemas.microsoft.com/office/drawing/2014/main" xmlns="" id="{40B13118-892F-4924-119D-A6B35969A14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6" name="Freeform 27">
                  <a:extLst>
                    <a:ext uri="{FF2B5EF4-FFF2-40B4-BE49-F238E27FC236}">
                      <a16:creationId xmlns:a16="http://schemas.microsoft.com/office/drawing/2014/main" xmlns="" id="{B4C0BE36-7AE7-B109-C85D-AA3FEF78038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7" name="Freeform 28">
                  <a:extLst>
                    <a:ext uri="{FF2B5EF4-FFF2-40B4-BE49-F238E27FC236}">
                      <a16:creationId xmlns:a16="http://schemas.microsoft.com/office/drawing/2014/main" xmlns="" id="{A503868A-7F7F-D11B-4392-D415C56205C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8" name="Freeform 29">
                  <a:extLst>
                    <a:ext uri="{FF2B5EF4-FFF2-40B4-BE49-F238E27FC236}">
                      <a16:creationId xmlns:a16="http://schemas.microsoft.com/office/drawing/2014/main" xmlns="" id="{16AA4A93-2132-917C-D253-AA159EF4317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9" name="Freeform 30">
                  <a:extLst>
                    <a:ext uri="{FF2B5EF4-FFF2-40B4-BE49-F238E27FC236}">
                      <a16:creationId xmlns:a16="http://schemas.microsoft.com/office/drawing/2014/main" xmlns="" id="{B9F53C9B-F0A3-93F4-D031-B3724E9D336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0" name="Freeform 31">
                  <a:extLst>
                    <a:ext uri="{FF2B5EF4-FFF2-40B4-BE49-F238E27FC236}">
                      <a16:creationId xmlns:a16="http://schemas.microsoft.com/office/drawing/2014/main" xmlns="" id="{63AF3385-5818-0DDA-88AA-6DC269C3FC0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1" name="Freeform 32">
                  <a:extLst>
                    <a:ext uri="{FF2B5EF4-FFF2-40B4-BE49-F238E27FC236}">
                      <a16:creationId xmlns:a16="http://schemas.microsoft.com/office/drawing/2014/main" xmlns="" id="{35CC1A1F-6813-2306-5C2C-DB2A93D04C5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2" name="Freeform 33">
                  <a:extLst>
                    <a:ext uri="{FF2B5EF4-FFF2-40B4-BE49-F238E27FC236}">
                      <a16:creationId xmlns:a16="http://schemas.microsoft.com/office/drawing/2014/main" xmlns="" id="{ED78D899-BA0D-05BF-474D-B3673A3C26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3" name="Freeform 34">
                  <a:extLst>
                    <a:ext uri="{FF2B5EF4-FFF2-40B4-BE49-F238E27FC236}">
                      <a16:creationId xmlns:a16="http://schemas.microsoft.com/office/drawing/2014/main" xmlns="" id="{26F61EB0-EEAA-B9F8-D45F-F304348005B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4" name="Freeform 35">
                  <a:extLst>
                    <a:ext uri="{FF2B5EF4-FFF2-40B4-BE49-F238E27FC236}">
                      <a16:creationId xmlns:a16="http://schemas.microsoft.com/office/drawing/2014/main" xmlns="" id="{B28C1078-996F-DB51-6764-BDD5A0A5CA7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5" name="Freeform 36">
                  <a:extLst>
                    <a:ext uri="{FF2B5EF4-FFF2-40B4-BE49-F238E27FC236}">
                      <a16:creationId xmlns:a16="http://schemas.microsoft.com/office/drawing/2014/main" xmlns="" id="{AFF51C01-8EA4-38F7-C115-24F54306181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6" name="Freeform 37">
                  <a:extLst>
                    <a:ext uri="{FF2B5EF4-FFF2-40B4-BE49-F238E27FC236}">
                      <a16:creationId xmlns:a16="http://schemas.microsoft.com/office/drawing/2014/main" xmlns="" id="{9E3EEE16-7029-2341-9068-FA9695CDD7C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7" name="Freeform 38">
                  <a:extLst>
                    <a:ext uri="{FF2B5EF4-FFF2-40B4-BE49-F238E27FC236}">
                      <a16:creationId xmlns:a16="http://schemas.microsoft.com/office/drawing/2014/main" xmlns="" id="{4FDEE36F-C178-6DD9-9F7F-D54B123E48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8" name="Freeform 39">
                  <a:extLst>
                    <a:ext uri="{FF2B5EF4-FFF2-40B4-BE49-F238E27FC236}">
                      <a16:creationId xmlns:a16="http://schemas.microsoft.com/office/drawing/2014/main" xmlns="" id="{3C6903E0-4016-9321-9134-1BFFFC6D7117}"/>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9" name="Freeform 40">
                  <a:extLst>
                    <a:ext uri="{FF2B5EF4-FFF2-40B4-BE49-F238E27FC236}">
                      <a16:creationId xmlns:a16="http://schemas.microsoft.com/office/drawing/2014/main" xmlns="" id="{130183B5-1762-5F98-4BAD-CD2AEC925B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0" name="Freeform 41">
                  <a:extLst>
                    <a:ext uri="{FF2B5EF4-FFF2-40B4-BE49-F238E27FC236}">
                      <a16:creationId xmlns:a16="http://schemas.microsoft.com/office/drawing/2014/main" xmlns="" id="{B3B777ED-DB66-F724-D271-4B6FDEB0450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1" name="Freeform 42">
                  <a:extLst>
                    <a:ext uri="{FF2B5EF4-FFF2-40B4-BE49-F238E27FC236}">
                      <a16:creationId xmlns:a16="http://schemas.microsoft.com/office/drawing/2014/main" xmlns="" id="{C568059D-9F72-12AD-DEB8-3B2CDE43F2A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2" name="Freeform 43">
                  <a:extLst>
                    <a:ext uri="{FF2B5EF4-FFF2-40B4-BE49-F238E27FC236}">
                      <a16:creationId xmlns:a16="http://schemas.microsoft.com/office/drawing/2014/main" xmlns="" id="{77CFE569-A549-D74E-3871-9F12BE4BB8D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3" name="Freeform 44">
                  <a:extLst>
                    <a:ext uri="{FF2B5EF4-FFF2-40B4-BE49-F238E27FC236}">
                      <a16:creationId xmlns:a16="http://schemas.microsoft.com/office/drawing/2014/main" xmlns="" id="{7956A898-4B18-F9FD-26CD-B4D4F4672968}"/>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4" name="Freeform 45">
                  <a:extLst>
                    <a:ext uri="{FF2B5EF4-FFF2-40B4-BE49-F238E27FC236}">
                      <a16:creationId xmlns:a16="http://schemas.microsoft.com/office/drawing/2014/main" xmlns="" id="{EA9DD783-3635-6E06-5984-C2B78A51C06F}"/>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5" name="Freeform 46">
                  <a:extLst>
                    <a:ext uri="{FF2B5EF4-FFF2-40B4-BE49-F238E27FC236}">
                      <a16:creationId xmlns:a16="http://schemas.microsoft.com/office/drawing/2014/main" xmlns="" id="{65DC18E8-73C7-9B4E-6F46-359002F957F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6" name="Freeform 47">
                  <a:extLst>
                    <a:ext uri="{FF2B5EF4-FFF2-40B4-BE49-F238E27FC236}">
                      <a16:creationId xmlns:a16="http://schemas.microsoft.com/office/drawing/2014/main" xmlns="" id="{C6311052-DF7F-6CDC-B12A-99F3CB04851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7" name="Freeform 48">
                  <a:extLst>
                    <a:ext uri="{FF2B5EF4-FFF2-40B4-BE49-F238E27FC236}">
                      <a16:creationId xmlns:a16="http://schemas.microsoft.com/office/drawing/2014/main" xmlns="" id="{87ED4585-8FD6-6237-8608-67A785CB359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8" name="Freeform 49">
                  <a:extLst>
                    <a:ext uri="{FF2B5EF4-FFF2-40B4-BE49-F238E27FC236}">
                      <a16:creationId xmlns:a16="http://schemas.microsoft.com/office/drawing/2014/main" xmlns="" id="{126ACFC9-FACC-5435-F002-A6A51492EBA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9" name="Freeform 50">
                  <a:extLst>
                    <a:ext uri="{FF2B5EF4-FFF2-40B4-BE49-F238E27FC236}">
                      <a16:creationId xmlns:a16="http://schemas.microsoft.com/office/drawing/2014/main" xmlns="" id="{03A22C0B-C8CA-AD2E-B5C2-5F35729B18A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0" name="Freeform 51">
                  <a:extLst>
                    <a:ext uri="{FF2B5EF4-FFF2-40B4-BE49-F238E27FC236}">
                      <a16:creationId xmlns:a16="http://schemas.microsoft.com/office/drawing/2014/main" xmlns="" id="{D9A75A5E-3C66-D899-8C78-EE124FC28FE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1" name="Freeform 52">
                  <a:extLst>
                    <a:ext uri="{FF2B5EF4-FFF2-40B4-BE49-F238E27FC236}">
                      <a16:creationId xmlns:a16="http://schemas.microsoft.com/office/drawing/2014/main" xmlns="" id="{18635797-8D32-2405-B0EE-8022B7677BEB}"/>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2" name="Freeform 53">
                  <a:extLst>
                    <a:ext uri="{FF2B5EF4-FFF2-40B4-BE49-F238E27FC236}">
                      <a16:creationId xmlns:a16="http://schemas.microsoft.com/office/drawing/2014/main" xmlns="" id="{D6380748-D84B-4A77-5C7E-D05D7844AB1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3" name="Freeform 54">
                  <a:extLst>
                    <a:ext uri="{FF2B5EF4-FFF2-40B4-BE49-F238E27FC236}">
                      <a16:creationId xmlns:a16="http://schemas.microsoft.com/office/drawing/2014/main" xmlns="" id="{CA76B958-D660-4E7A-2B2D-2274622F6AD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4" name="Freeform 55">
                  <a:extLst>
                    <a:ext uri="{FF2B5EF4-FFF2-40B4-BE49-F238E27FC236}">
                      <a16:creationId xmlns:a16="http://schemas.microsoft.com/office/drawing/2014/main" xmlns="" id="{38F67C49-A4B0-2E38-21B6-EC938048B253}"/>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5" name="Freeform 56">
                  <a:extLst>
                    <a:ext uri="{FF2B5EF4-FFF2-40B4-BE49-F238E27FC236}">
                      <a16:creationId xmlns:a16="http://schemas.microsoft.com/office/drawing/2014/main" xmlns="" id="{AA448871-D5A2-90F6-83E1-B51637BD09D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6" name="Freeform 57">
                  <a:extLst>
                    <a:ext uri="{FF2B5EF4-FFF2-40B4-BE49-F238E27FC236}">
                      <a16:creationId xmlns:a16="http://schemas.microsoft.com/office/drawing/2014/main" xmlns="" id="{CD602208-416A-B7FE-5380-52565AEE4BB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7" name="Freeform 58">
                  <a:extLst>
                    <a:ext uri="{FF2B5EF4-FFF2-40B4-BE49-F238E27FC236}">
                      <a16:creationId xmlns:a16="http://schemas.microsoft.com/office/drawing/2014/main" xmlns="" id="{0D33419F-3BEF-BBE4-2F4A-6C3269BDC5F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8" name="Freeform 59">
                  <a:extLst>
                    <a:ext uri="{FF2B5EF4-FFF2-40B4-BE49-F238E27FC236}">
                      <a16:creationId xmlns:a16="http://schemas.microsoft.com/office/drawing/2014/main" xmlns="" id="{C2BC4720-AD81-A5E7-C761-4B5DC611FDE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9" name="Freeform 60">
                  <a:extLst>
                    <a:ext uri="{FF2B5EF4-FFF2-40B4-BE49-F238E27FC236}">
                      <a16:creationId xmlns:a16="http://schemas.microsoft.com/office/drawing/2014/main" xmlns="" id="{DB7D2FA0-9968-7EA7-9AC4-B63F47804B3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0" name="Freeform 61">
                  <a:extLst>
                    <a:ext uri="{FF2B5EF4-FFF2-40B4-BE49-F238E27FC236}">
                      <a16:creationId xmlns:a16="http://schemas.microsoft.com/office/drawing/2014/main" xmlns="" id="{8A748AA8-638E-11C5-57AC-7D9E926802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1" name="Freeform 62">
                  <a:extLst>
                    <a:ext uri="{FF2B5EF4-FFF2-40B4-BE49-F238E27FC236}">
                      <a16:creationId xmlns:a16="http://schemas.microsoft.com/office/drawing/2014/main" xmlns="" id="{63CBA68A-1FD0-3DB4-AC45-0FFC9C76363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2" name="Freeform 63">
                  <a:extLst>
                    <a:ext uri="{FF2B5EF4-FFF2-40B4-BE49-F238E27FC236}">
                      <a16:creationId xmlns:a16="http://schemas.microsoft.com/office/drawing/2014/main" xmlns="" id="{B697EDD7-4986-6661-49E9-85633182536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3" name="Freeform 64">
                  <a:extLst>
                    <a:ext uri="{FF2B5EF4-FFF2-40B4-BE49-F238E27FC236}">
                      <a16:creationId xmlns:a16="http://schemas.microsoft.com/office/drawing/2014/main" xmlns="" id="{3419FB10-F3D4-DEC3-36B8-82C7B50C5CA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4" name="Freeform 65">
                  <a:extLst>
                    <a:ext uri="{FF2B5EF4-FFF2-40B4-BE49-F238E27FC236}">
                      <a16:creationId xmlns:a16="http://schemas.microsoft.com/office/drawing/2014/main" xmlns="" id="{AD11B35B-B088-9B59-DCCE-4F8092EAB7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5" name="Freeform 66">
                  <a:extLst>
                    <a:ext uri="{FF2B5EF4-FFF2-40B4-BE49-F238E27FC236}">
                      <a16:creationId xmlns:a16="http://schemas.microsoft.com/office/drawing/2014/main" xmlns="" id="{88D0E06D-F766-2DEA-CC55-CC9BEB4C82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6" name="Freeform 67">
                  <a:extLst>
                    <a:ext uri="{FF2B5EF4-FFF2-40B4-BE49-F238E27FC236}">
                      <a16:creationId xmlns:a16="http://schemas.microsoft.com/office/drawing/2014/main" xmlns="" id="{66CDA21C-1F5E-6867-BDF2-1441F5E140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7" name="Freeform 68">
                  <a:extLst>
                    <a:ext uri="{FF2B5EF4-FFF2-40B4-BE49-F238E27FC236}">
                      <a16:creationId xmlns:a16="http://schemas.microsoft.com/office/drawing/2014/main" xmlns="" id="{F96F6726-FAFF-46D0-4E9E-86D56A21848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8" name="Freeform 69">
                  <a:extLst>
                    <a:ext uri="{FF2B5EF4-FFF2-40B4-BE49-F238E27FC236}">
                      <a16:creationId xmlns:a16="http://schemas.microsoft.com/office/drawing/2014/main" xmlns="" id="{0E8585E2-0274-AA8A-6615-337A38020C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9" name="Freeform 70">
                  <a:extLst>
                    <a:ext uri="{FF2B5EF4-FFF2-40B4-BE49-F238E27FC236}">
                      <a16:creationId xmlns:a16="http://schemas.microsoft.com/office/drawing/2014/main" xmlns="" id="{CFB40ACA-39AC-91A3-9B5C-CACCEC1AB71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0" name="Freeform 71">
                  <a:extLst>
                    <a:ext uri="{FF2B5EF4-FFF2-40B4-BE49-F238E27FC236}">
                      <a16:creationId xmlns:a16="http://schemas.microsoft.com/office/drawing/2014/main" xmlns="" id="{D3C80352-4B49-1848-95C9-63411C6A31C0}"/>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1" name="Freeform 72">
                  <a:extLst>
                    <a:ext uri="{FF2B5EF4-FFF2-40B4-BE49-F238E27FC236}">
                      <a16:creationId xmlns:a16="http://schemas.microsoft.com/office/drawing/2014/main" xmlns="" id="{4920004F-3C26-A2BA-FB2C-291F8A7F000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2" name="Freeform 73">
                  <a:extLst>
                    <a:ext uri="{FF2B5EF4-FFF2-40B4-BE49-F238E27FC236}">
                      <a16:creationId xmlns:a16="http://schemas.microsoft.com/office/drawing/2014/main" xmlns="" id="{F7AEE2D4-E9FD-3386-B81A-E61CB7950A7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3" name="Freeform 74">
                  <a:extLst>
                    <a:ext uri="{FF2B5EF4-FFF2-40B4-BE49-F238E27FC236}">
                      <a16:creationId xmlns:a16="http://schemas.microsoft.com/office/drawing/2014/main" xmlns="" id="{4900B5D9-D6D3-882E-251A-CB3AB18EB22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4" name="Freeform 75">
                  <a:extLst>
                    <a:ext uri="{FF2B5EF4-FFF2-40B4-BE49-F238E27FC236}">
                      <a16:creationId xmlns:a16="http://schemas.microsoft.com/office/drawing/2014/main" xmlns="" id="{F5845C5D-327E-901D-35B4-6DE52C95E07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5" name="Freeform 76">
                  <a:extLst>
                    <a:ext uri="{FF2B5EF4-FFF2-40B4-BE49-F238E27FC236}">
                      <a16:creationId xmlns:a16="http://schemas.microsoft.com/office/drawing/2014/main" xmlns="" id="{F2ACAB19-C24E-296F-C166-D4A0AED91C3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6" name="Freeform 77">
                  <a:extLst>
                    <a:ext uri="{FF2B5EF4-FFF2-40B4-BE49-F238E27FC236}">
                      <a16:creationId xmlns:a16="http://schemas.microsoft.com/office/drawing/2014/main" xmlns="" id="{7FC41DAA-5AA4-0A00-ECD9-D0E6663D4665}"/>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7" name="Freeform 78">
                  <a:extLst>
                    <a:ext uri="{FF2B5EF4-FFF2-40B4-BE49-F238E27FC236}">
                      <a16:creationId xmlns:a16="http://schemas.microsoft.com/office/drawing/2014/main" xmlns="" id="{E924EA30-2FDA-5843-1DF1-5D76F679BFB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8" name="Freeform 79">
                  <a:extLst>
                    <a:ext uri="{FF2B5EF4-FFF2-40B4-BE49-F238E27FC236}">
                      <a16:creationId xmlns:a16="http://schemas.microsoft.com/office/drawing/2014/main" xmlns="" id="{B77B71EF-0979-C887-DA73-527B8A2C047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9" name="Freeform 80">
                  <a:extLst>
                    <a:ext uri="{FF2B5EF4-FFF2-40B4-BE49-F238E27FC236}">
                      <a16:creationId xmlns:a16="http://schemas.microsoft.com/office/drawing/2014/main" xmlns="" id="{6E9D89ED-4764-4D70-E769-18BAE4F2C61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0" name="Freeform 81">
                  <a:extLst>
                    <a:ext uri="{FF2B5EF4-FFF2-40B4-BE49-F238E27FC236}">
                      <a16:creationId xmlns:a16="http://schemas.microsoft.com/office/drawing/2014/main" xmlns="" id="{DE340C27-513E-1779-A30E-1E85671446C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1" name="Freeform 82">
                  <a:extLst>
                    <a:ext uri="{FF2B5EF4-FFF2-40B4-BE49-F238E27FC236}">
                      <a16:creationId xmlns:a16="http://schemas.microsoft.com/office/drawing/2014/main" xmlns="" id="{D8764600-43BA-6AEC-7CFE-03F204928AE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2" name="Freeform 83">
                  <a:extLst>
                    <a:ext uri="{FF2B5EF4-FFF2-40B4-BE49-F238E27FC236}">
                      <a16:creationId xmlns:a16="http://schemas.microsoft.com/office/drawing/2014/main" xmlns="" id="{A66319F0-F948-86D6-A59B-50677880E83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3" name="Freeform 84">
                  <a:extLst>
                    <a:ext uri="{FF2B5EF4-FFF2-40B4-BE49-F238E27FC236}">
                      <a16:creationId xmlns:a16="http://schemas.microsoft.com/office/drawing/2014/main" xmlns="" id="{DDD493BB-9BEE-6875-A1ED-7E7965497C2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4" name="Freeform 85">
                  <a:extLst>
                    <a:ext uri="{FF2B5EF4-FFF2-40B4-BE49-F238E27FC236}">
                      <a16:creationId xmlns:a16="http://schemas.microsoft.com/office/drawing/2014/main" xmlns="" id="{5F3227A6-A801-D11D-E913-9E5DB8BE101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5" name="Freeform 86">
                  <a:extLst>
                    <a:ext uri="{FF2B5EF4-FFF2-40B4-BE49-F238E27FC236}">
                      <a16:creationId xmlns:a16="http://schemas.microsoft.com/office/drawing/2014/main" xmlns="" id="{23C0B0DD-35E7-4322-6B8E-869122B8236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6" name="Freeform 87">
                  <a:extLst>
                    <a:ext uri="{FF2B5EF4-FFF2-40B4-BE49-F238E27FC236}">
                      <a16:creationId xmlns:a16="http://schemas.microsoft.com/office/drawing/2014/main" xmlns="" id="{9CB4C46E-0D8B-6F24-2348-45DA16ECD64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7" name="Freeform 88">
                  <a:extLst>
                    <a:ext uri="{FF2B5EF4-FFF2-40B4-BE49-F238E27FC236}">
                      <a16:creationId xmlns:a16="http://schemas.microsoft.com/office/drawing/2014/main" xmlns="" id="{D091DD88-FDBE-31E5-B664-00F34749E1A2}"/>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8" name="Freeform 89">
                  <a:extLst>
                    <a:ext uri="{FF2B5EF4-FFF2-40B4-BE49-F238E27FC236}">
                      <a16:creationId xmlns:a16="http://schemas.microsoft.com/office/drawing/2014/main" xmlns="" id="{D80A4602-D7D7-06EB-7532-0F9DB819282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9" name="Freeform 90">
                  <a:extLst>
                    <a:ext uri="{FF2B5EF4-FFF2-40B4-BE49-F238E27FC236}">
                      <a16:creationId xmlns:a16="http://schemas.microsoft.com/office/drawing/2014/main" xmlns="" id="{C88A54C6-433F-6462-EF66-45AB09E14AE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0" name="Freeform 91">
                  <a:extLst>
                    <a:ext uri="{FF2B5EF4-FFF2-40B4-BE49-F238E27FC236}">
                      <a16:creationId xmlns:a16="http://schemas.microsoft.com/office/drawing/2014/main" xmlns="" id="{5B2074FF-85E8-607D-9927-11EE9C8AA68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1" name="Freeform 92">
                  <a:extLst>
                    <a:ext uri="{FF2B5EF4-FFF2-40B4-BE49-F238E27FC236}">
                      <a16:creationId xmlns:a16="http://schemas.microsoft.com/office/drawing/2014/main" xmlns="" id="{9E568247-1187-9259-AEB5-4D80EC5596E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2" name="文本框 49">
              <a:extLst>
                <a:ext uri="{FF2B5EF4-FFF2-40B4-BE49-F238E27FC236}">
                  <a16:creationId xmlns:a16="http://schemas.microsoft.com/office/drawing/2014/main" xmlns="" id="{A27477B4-02A5-E7AC-511E-8A36D5F043F5}"/>
                </a:ext>
              </a:extLst>
            </p:cNvPr>
            <p:cNvSpPr txBox="1">
              <a:spLocks noChangeArrowheads="1"/>
            </p:cNvSpPr>
            <p:nvPr/>
          </p:nvSpPr>
          <p:spPr bwMode="auto">
            <a:xfrm>
              <a:off x="7953984" y="2148908"/>
              <a:ext cx="2221357" cy="8745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defTabSz="91440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lang="en-US" b="1" i="0" dirty="0" err="1">
                  <a:solidFill>
                    <a:srgbClr val="FF0000"/>
                  </a:solidFill>
                  <a:effectLst/>
                  <a:latin typeface="Times New Roman" panose="02020603050405020304" pitchFamily="18" charset="0"/>
                  <a:cs typeface="Times New Roman" panose="02020603050405020304" pitchFamily="18" charset="0"/>
                </a:rPr>
                <a:t>Em</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hãy</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tìm</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hiểu</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về</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một</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bạn</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có</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hoàn</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cảnh</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khó</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khăn</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và</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lập</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kế</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hoạch</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giúp</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đỡ</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bạn</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đó</a:t>
              </a:r>
              <a:r>
                <a:rPr lang="en-US" b="1" i="0" dirty="0">
                  <a:solidFill>
                    <a:srgbClr val="FF0000"/>
                  </a:solidFill>
                  <a:effectLst/>
                  <a:latin typeface="Times New Roman" panose="02020603050405020304" pitchFamily="18" charset="0"/>
                  <a:cs typeface="Times New Roman" panose="02020603050405020304" pitchFamily="18" charset="0"/>
                </a:rPr>
                <a:t>.</a:t>
              </a:r>
              <a:endParaRPr kumimoji="0" lang="en-US"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92" name="组合 452">
            <a:extLst>
              <a:ext uri="{FF2B5EF4-FFF2-40B4-BE49-F238E27FC236}">
                <a16:creationId xmlns:a16="http://schemas.microsoft.com/office/drawing/2014/main" xmlns="" id="{BD6C6EF4-2399-4C2D-4EB4-B0357BFD6624}"/>
              </a:ext>
            </a:extLst>
          </p:cNvPr>
          <p:cNvGrpSpPr/>
          <p:nvPr/>
        </p:nvGrpSpPr>
        <p:grpSpPr>
          <a:xfrm>
            <a:off x="4173882" y="4994571"/>
            <a:ext cx="3005355" cy="1858340"/>
            <a:chOff x="4427538" y="954088"/>
            <a:chExt cx="3333750" cy="3729038"/>
          </a:xfrm>
        </p:grpSpPr>
        <p:sp>
          <p:nvSpPr>
            <p:cNvPr id="193" name="Freeform 5">
              <a:extLst>
                <a:ext uri="{FF2B5EF4-FFF2-40B4-BE49-F238E27FC236}">
                  <a16:creationId xmlns:a16="http://schemas.microsoft.com/office/drawing/2014/main" xmlns="" id="{51AECBD4-733D-AA56-400B-EBC204CFDEA7}"/>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194" name="Freeform 6">
              <a:extLst>
                <a:ext uri="{FF2B5EF4-FFF2-40B4-BE49-F238E27FC236}">
                  <a16:creationId xmlns:a16="http://schemas.microsoft.com/office/drawing/2014/main" xmlns="" id="{225962CD-A7AE-337C-6D76-C8EF14D435C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5" name="Freeform 7">
              <a:extLst>
                <a:ext uri="{FF2B5EF4-FFF2-40B4-BE49-F238E27FC236}">
                  <a16:creationId xmlns:a16="http://schemas.microsoft.com/office/drawing/2014/main" xmlns="" id="{F73E81D5-1AA5-F15C-7F74-277CE99856DA}"/>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6" name="Freeform 8">
              <a:extLst>
                <a:ext uri="{FF2B5EF4-FFF2-40B4-BE49-F238E27FC236}">
                  <a16:creationId xmlns:a16="http://schemas.microsoft.com/office/drawing/2014/main" xmlns="" id="{C2E5BA6D-C2D0-2479-09E7-0A560D9BA425}"/>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7" name="Freeform 9">
              <a:extLst>
                <a:ext uri="{FF2B5EF4-FFF2-40B4-BE49-F238E27FC236}">
                  <a16:creationId xmlns:a16="http://schemas.microsoft.com/office/drawing/2014/main" xmlns="" id="{B49860AB-720C-577B-61F0-F4DF1531EB52}"/>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8" name="Freeform 10">
              <a:extLst>
                <a:ext uri="{FF2B5EF4-FFF2-40B4-BE49-F238E27FC236}">
                  <a16:creationId xmlns:a16="http://schemas.microsoft.com/office/drawing/2014/main" xmlns="" id="{8C6A2AB4-D54D-4D19-4547-7C7521DE3A57}"/>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9" name="Freeform 11">
              <a:extLst>
                <a:ext uri="{FF2B5EF4-FFF2-40B4-BE49-F238E27FC236}">
                  <a16:creationId xmlns:a16="http://schemas.microsoft.com/office/drawing/2014/main" xmlns="" id="{73157C23-FF59-C287-1369-22BD083CA2C2}"/>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0" name="Freeform 12">
              <a:extLst>
                <a:ext uri="{FF2B5EF4-FFF2-40B4-BE49-F238E27FC236}">
                  <a16:creationId xmlns:a16="http://schemas.microsoft.com/office/drawing/2014/main" xmlns="" id="{AE9DF93C-5951-940A-A8E5-A5F9D162362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1" name="Freeform 13">
              <a:extLst>
                <a:ext uri="{FF2B5EF4-FFF2-40B4-BE49-F238E27FC236}">
                  <a16:creationId xmlns:a16="http://schemas.microsoft.com/office/drawing/2014/main" xmlns="" id="{E73DC4C0-8328-8C0E-CC01-AFDD1BAED12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2" name="Freeform 14">
              <a:extLst>
                <a:ext uri="{FF2B5EF4-FFF2-40B4-BE49-F238E27FC236}">
                  <a16:creationId xmlns:a16="http://schemas.microsoft.com/office/drawing/2014/main" xmlns="" id="{706F5760-A998-F05F-91F5-4EA7B10B46D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3" name="Freeform 15">
              <a:extLst>
                <a:ext uri="{FF2B5EF4-FFF2-40B4-BE49-F238E27FC236}">
                  <a16:creationId xmlns:a16="http://schemas.microsoft.com/office/drawing/2014/main" xmlns="" id="{A7F347C6-D583-1F85-AFD5-4F335C2CE92B}"/>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4" name="Freeform 16">
              <a:extLst>
                <a:ext uri="{FF2B5EF4-FFF2-40B4-BE49-F238E27FC236}">
                  <a16:creationId xmlns:a16="http://schemas.microsoft.com/office/drawing/2014/main" xmlns="" id="{51782788-317A-8794-07C3-8ECF6B66959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5" name="Freeform 17">
              <a:extLst>
                <a:ext uri="{FF2B5EF4-FFF2-40B4-BE49-F238E27FC236}">
                  <a16:creationId xmlns:a16="http://schemas.microsoft.com/office/drawing/2014/main" xmlns="" id="{87F2B0EE-79A4-480D-6596-A9545A42320F}"/>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6" name="Freeform 18">
              <a:extLst>
                <a:ext uri="{FF2B5EF4-FFF2-40B4-BE49-F238E27FC236}">
                  <a16:creationId xmlns:a16="http://schemas.microsoft.com/office/drawing/2014/main" xmlns="" id="{7DE6ACF5-4201-A2A6-C353-34BF5597C5F9}"/>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7" name="Freeform 19">
              <a:extLst>
                <a:ext uri="{FF2B5EF4-FFF2-40B4-BE49-F238E27FC236}">
                  <a16:creationId xmlns:a16="http://schemas.microsoft.com/office/drawing/2014/main" xmlns="" id="{E692CFF2-566B-DEF1-EB0E-203034E0031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8" name="Freeform 20">
              <a:extLst>
                <a:ext uri="{FF2B5EF4-FFF2-40B4-BE49-F238E27FC236}">
                  <a16:creationId xmlns:a16="http://schemas.microsoft.com/office/drawing/2014/main" xmlns="" id="{742EFB92-820F-AD18-9604-B6943167A7AB}"/>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9" name="Freeform 21">
              <a:extLst>
                <a:ext uri="{FF2B5EF4-FFF2-40B4-BE49-F238E27FC236}">
                  <a16:creationId xmlns:a16="http://schemas.microsoft.com/office/drawing/2014/main" xmlns="" id="{0F0DE693-421E-7902-F660-6E496BCD282E}"/>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0" name="Freeform 22">
              <a:extLst>
                <a:ext uri="{FF2B5EF4-FFF2-40B4-BE49-F238E27FC236}">
                  <a16:creationId xmlns:a16="http://schemas.microsoft.com/office/drawing/2014/main" xmlns="" id="{02CE4008-C5C3-50B0-E0AF-F124380B5B4F}"/>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1" name="Freeform 23">
              <a:extLst>
                <a:ext uri="{FF2B5EF4-FFF2-40B4-BE49-F238E27FC236}">
                  <a16:creationId xmlns:a16="http://schemas.microsoft.com/office/drawing/2014/main" xmlns="" id="{E1B1F6A5-6359-B874-D401-0BEDF2256D3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2" name="Freeform 24">
              <a:extLst>
                <a:ext uri="{FF2B5EF4-FFF2-40B4-BE49-F238E27FC236}">
                  <a16:creationId xmlns:a16="http://schemas.microsoft.com/office/drawing/2014/main" xmlns="" id="{920F1758-E648-B656-C01F-1149B728F184}"/>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3" name="Freeform 25">
              <a:extLst>
                <a:ext uri="{FF2B5EF4-FFF2-40B4-BE49-F238E27FC236}">
                  <a16:creationId xmlns:a16="http://schemas.microsoft.com/office/drawing/2014/main" xmlns="" id="{A426ACE7-EBA1-1DF5-EB2A-855F236E9452}"/>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4" name="Freeform 26">
              <a:extLst>
                <a:ext uri="{FF2B5EF4-FFF2-40B4-BE49-F238E27FC236}">
                  <a16:creationId xmlns:a16="http://schemas.microsoft.com/office/drawing/2014/main" xmlns="" id="{D6F6449C-E9CE-578D-6959-9557DBFC9445}"/>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5" name="Freeform 27">
              <a:extLst>
                <a:ext uri="{FF2B5EF4-FFF2-40B4-BE49-F238E27FC236}">
                  <a16:creationId xmlns:a16="http://schemas.microsoft.com/office/drawing/2014/main" xmlns="" id="{34FC6D5C-196C-A47E-9E80-D278039EAE6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6" name="Freeform 28">
              <a:extLst>
                <a:ext uri="{FF2B5EF4-FFF2-40B4-BE49-F238E27FC236}">
                  <a16:creationId xmlns:a16="http://schemas.microsoft.com/office/drawing/2014/main" xmlns="" id="{E90C8A72-5BE6-7039-38F0-EF15B10AB4F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7" name="Freeform 29">
              <a:extLst>
                <a:ext uri="{FF2B5EF4-FFF2-40B4-BE49-F238E27FC236}">
                  <a16:creationId xmlns:a16="http://schemas.microsoft.com/office/drawing/2014/main" xmlns="" id="{F5B708BB-91B5-0873-9302-D2014B086DD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8" name="Freeform 30">
              <a:extLst>
                <a:ext uri="{FF2B5EF4-FFF2-40B4-BE49-F238E27FC236}">
                  <a16:creationId xmlns:a16="http://schemas.microsoft.com/office/drawing/2014/main" xmlns="" id="{DEFC46FA-2DB0-509F-96CB-3A026BA9548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9" name="Freeform 31">
              <a:extLst>
                <a:ext uri="{FF2B5EF4-FFF2-40B4-BE49-F238E27FC236}">
                  <a16:creationId xmlns:a16="http://schemas.microsoft.com/office/drawing/2014/main" xmlns="" id="{9CC53A4F-06AD-F342-5D81-12414056BF58}"/>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0" name="Freeform 32">
              <a:extLst>
                <a:ext uri="{FF2B5EF4-FFF2-40B4-BE49-F238E27FC236}">
                  <a16:creationId xmlns:a16="http://schemas.microsoft.com/office/drawing/2014/main" xmlns="" id="{35A30361-15DC-A842-FE35-D2F95FCCB545}"/>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1" name="Freeform 33">
              <a:extLst>
                <a:ext uri="{FF2B5EF4-FFF2-40B4-BE49-F238E27FC236}">
                  <a16:creationId xmlns:a16="http://schemas.microsoft.com/office/drawing/2014/main" xmlns="" id="{06316D94-FADA-A7F7-A101-0A00F38C8AA9}"/>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2" name="Freeform 34">
              <a:extLst>
                <a:ext uri="{FF2B5EF4-FFF2-40B4-BE49-F238E27FC236}">
                  <a16:creationId xmlns:a16="http://schemas.microsoft.com/office/drawing/2014/main" xmlns="" id="{35852C13-EE9F-B447-E3FD-BFF21FDF536C}"/>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3" name="Freeform 35">
              <a:extLst>
                <a:ext uri="{FF2B5EF4-FFF2-40B4-BE49-F238E27FC236}">
                  <a16:creationId xmlns:a16="http://schemas.microsoft.com/office/drawing/2014/main" xmlns="" id="{BD1D30E0-C919-2D24-914B-81B39B97D7D2}"/>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4" name="Freeform 36">
              <a:extLst>
                <a:ext uri="{FF2B5EF4-FFF2-40B4-BE49-F238E27FC236}">
                  <a16:creationId xmlns:a16="http://schemas.microsoft.com/office/drawing/2014/main" xmlns="" id="{6C78F654-45B3-7A74-2DAE-C9E9B647E30D}"/>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5" name="Freeform 37">
              <a:extLst>
                <a:ext uri="{FF2B5EF4-FFF2-40B4-BE49-F238E27FC236}">
                  <a16:creationId xmlns:a16="http://schemas.microsoft.com/office/drawing/2014/main" xmlns="" id="{6E6FF788-5321-DB21-2DE9-960F6CA021EA}"/>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6" name="Freeform 38">
              <a:extLst>
                <a:ext uri="{FF2B5EF4-FFF2-40B4-BE49-F238E27FC236}">
                  <a16:creationId xmlns:a16="http://schemas.microsoft.com/office/drawing/2014/main" xmlns="" id="{08F5F75E-578C-A078-08E0-94DD181C495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7" name="Freeform 39">
              <a:extLst>
                <a:ext uri="{FF2B5EF4-FFF2-40B4-BE49-F238E27FC236}">
                  <a16:creationId xmlns:a16="http://schemas.microsoft.com/office/drawing/2014/main" xmlns="" id="{823CF790-6EC8-12A9-3AF0-FB45101BE122}"/>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8" name="Freeform 40">
              <a:extLst>
                <a:ext uri="{FF2B5EF4-FFF2-40B4-BE49-F238E27FC236}">
                  <a16:creationId xmlns:a16="http://schemas.microsoft.com/office/drawing/2014/main" xmlns="" id="{536C489F-5E64-6839-5535-6CF6DA98CCB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9" name="Freeform 41">
              <a:extLst>
                <a:ext uri="{FF2B5EF4-FFF2-40B4-BE49-F238E27FC236}">
                  <a16:creationId xmlns:a16="http://schemas.microsoft.com/office/drawing/2014/main" xmlns="" id="{60CD7C13-C647-65C1-E0CD-D1B62CD10B59}"/>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0" name="Freeform 42">
              <a:extLst>
                <a:ext uri="{FF2B5EF4-FFF2-40B4-BE49-F238E27FC236}">
                  <a16:creationId xmlns:a16="http://schemas.microsoft.com/office/drawing/2014/main" xmlns="" id="{29111EEA-C747-24CD-CC8B-FD5984023B1B}"/>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1" name="Freeform 43">
              <a:extLst>
                <a:ext uri="{FF2B5EF4-FFF2-40B4-BE49-F238E27FC236}">
                  <a16:creationId xmlns:a16="http://schemas.microsoft.com/office/drawing/2014/main" xmlns="" id="{AB25E0F2-CCB0-4239-6186-0EF1FBB13868}"/>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2" name="Freeform 44">
              <a:extLst>
                <a:ext uri="{FF2B5EF4-FFF2-40B4-BE49-F238E27FC236}">
                  <a16:creationId xmlns:a16="http://schemas.microsoft.com/office/drawing/2014/main" xmlns="" id="{D1902EAF-9DF0-0243-E492-900C6CF8FBF5}"/>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3" name="Freeform 45">
              <a:extLst>
                <a:ext uri="{FF2B5EF4-FFF2-40B4-BE49-F238E27FC236}">
                  <a16:creationId xmlns:a16="http://schemas.microsoft.com/office/drawing/2014/main" xmlns="" id="{04EA2BEB-7952-125B-2934-2CA48C0B85CB}"/>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4" name="Freeform 46">
              <a:extLst>
                <a:ext uri="{FF2B5EF4-FFF2-40B4-BE49-F238E27FC236}">
                  <a16:creationId xmlns:a16="http://schemas.microsoft.com/office/drawing/2014/main" xmlns="" id="{A2F7D437-BDC5-3AB6-65AD-3005D3AA69C8}"/>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235" name="TextBox 234">
            <a:extLst>
              <a:ext uri="{FF2B5EF4-FFF2-40B4-BE49-F238E27FC236}">
                <a16:creationId xmlns:a16="http://schemas.microsoft.com/office/drawing/2014/main" xmlns="" id="{530B9A26-66F2-51CC-1A4D-B2ADAD807736}"/>
              </a:ext>
            </a:extLst>
          </p:cNvPr>
          <p:cNvSpPr txBox="1"/>
          <p:nvPr/>
        </p:nvSpPr>
        <p:spPr>
          <a:xfrm>
            <a:off x="2764909" y="77964"/>
            <a:ext cx="7388974" cy="769441"/>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a:t>
            </a:r>
            <a:r>
              <a:rPr kumimoji="0" lang="en-US" altLang="zh-CN" sz="4400" b="1" i="0" u="none" strike="noStrike" kern="0" cap="none" spc="-300" normalizeH="0" baseline="0" noProof="0" smtClean="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 ĐỘNG  DỰ  ÁN</a:t>
            </a:r>
            <a:endParaRPr kumimoji="0" lang="en-US" sz="44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7622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randombar(horizontal)">
                                      <p:cBhvr>
                                        <p:cTn id="13" dur="750"/>
                                        <p:tgtEl>
                                          <p:spTgt spid="19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49368C2B-08BB-4567-BA27-2402FAA3C31F}"/>
              </a:ext>
            </a:extLst>
          </p:cNvPr>
          <p:cNvSpPr/>
          <p:nvPr/>
        </p:nvSpPr>
        <p:spPr>
          <a:xfrm>
            <a:off x="2464208" y="91950"/>
            <a:ext cx="7394396" cy="953079"/>
          </a:xfrm>
          <a:prstGeom prst="roundRect">
            <a:avLst/>
          </a:prstGeom>
          <a:solidFill>
            <a:schemeClr val="accent5">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err="1">
                <a:ln w="22225">
                  <a:solidFill>
                    <a:srgbClr val="ED7D31"/>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4400" b="1" dirty="0">
                <a:ln w="22225">
                  <a:solidFill>
                    <a:srgbClr val="ED7D31"/>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n w="22225">
                  <a:solidFill>
                    <a:srgbClr val="ED7D31"/>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4400" b="1" dirty="0">
                <a:ln w="22225">
                  <a:solidFill>
                    <a:srgbClr val="ED7D31"/>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n w="22225">
                  <a:solidFill>
                    <a:srgbClr val="ED7D31"/>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400" b="1" dirty="0">
                <a:ln w="22225">
                  <a:solidFill>
                    <a:srgbClr val="ED7D31"/>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n w="22225">
                  <a:solidFill>
                    <a:srgbClr val="ED7D31"/>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vi-VN" sz="4400" b="1" dirty="0">
                <a:ln w="22225">
                  <a:solidFill>
                    <a:srgbClr val="ED7D31"/>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đồng đội</a:t>
            </a:r>
            <a:r>
              <a:rPr lang="en-US" sz="4400" b="1" dirty="0">
                <a:ln w="22225">
                  <a:solidFill>
                    <a:srgbClr val="ED7D31"/>
                  </a:solidFill>
                  <a:prstDash val="solid"/>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defRPr/>
            </a:pPr>
            <a:r>
              <a:rPr lang="en-US" dirty="0">
                <a:solidFill>
                  <a:prstClr val="white"/>
                </a:solidFill>
                <a:latin typeface="#9Slide05 Brannboll Ny" panose="02000000000000000000" pitchFamily="2" charset="0"/>
                <a:ea typeface="Times New Roman" panose="02020603050405020304" pitchFamily="18" charset="0"/>
              </a:rPr>
              <a:t> </a:t>
            </a:r>
          </a:p>
        </p:txBody>
      </p:sp>
      <p:sp>
        <p:nvSpPr>
          <p:cNvPr id="2" name="Rectangle 3">
            <a:extLst>
              <a:ext uri="{FF2B5EF4-FFF2-40B4-BE49-F238E27FC236}">
                <a16:creationId xmlns:a16="http://schemas.microsoft.com/office/drawing/2014/main" xmlns="" id="{44BD87A4-5181-261F-D1E2-7C67292221FE}"/>
              </a:ext>
            </a:extLst>
          </p:cNvPr>
          <p:cNvSpPr>
            <a:spLocks noChangeArrowheads="1"/>
          </p:cNvSpPr>
          <p:nvPr/>
        </p:nvSpPr>
        <p:spPr bwMode="auto">
          <a:xfrm>
            <a:off x="1269242" y="2171763"/>
            <a:ext cx="10508776" cy="4431983"/>
          </a:xfrm>
          <a:prstGeom prst="rect">
            <a:avLst/>
          </a:prstGeom>
          <a:solidFill>
            <a:schemeClr val="accent4">
              <a:lumMod val="20000"/>
              <a:lumOff val="80000"/>
            </a:schemeClr>
          </a:solidFill>
          <a:ln w="57150">
            <a:solidFill>
              <a:srgbClr val="92D050"/>
            </a:solid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anchor="ctr">
            <a:spAutoFit/>
          </a:bodyPr>
          <a:lstStyle/>
          <a:p>
            <a:pPr defTabSz="457200" fontAlgn="base">
              <a:spcBef>
                <a:spcPct val="0"/>
              </a:spcBef>
              <a:spcAft>
                <a:spcPct val="0"/>
              </a:spcAft>
            </a:pPr>
            <a:r>
              <a:rPr lang="en-US" altLang="en-US" sz="3000" dirty="0">
                <a:solidFill>
                  <a:srgbClr val="FF0000"/>
                </a:solidFill>
                <a:latin typeface="Arial Unicode MS" pitchFamily="34" charset="-128"/>
                <a:ea typeface="Arial Unicode MS" pitchFamily="34" charset="-128"/>
                <a:cs typeface="Arial" panose="020B0604020202020204" pitchFamily="34"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Thương</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người</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như</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thể</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thương</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thân</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Một</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miếng</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khi</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đói</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bằng</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một</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gói</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khi</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no.</a:t>
            </a:r>
          </a:p>
          <a:p>
            <a:pPr defTabSz="457200" fontAlgn="base">
              <a:spcBef>
                <a:spcPct val="0"/>
              </a:spcBef>
              <a:spcAft>
                <a:spcPct val="0"/>
              </a:spcAft>
            </a:pP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Một</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giọt</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máu</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đào</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hơn</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ao</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nước</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lã</a:t>
            </a:r>
            <a:endPar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endParaRPr>
          </a:p>
          <a:p>
            <a:pPr defTabSz="457200" fontAlgn="base">
              <a:spcBef>
                <a:spcPct val="0"/>
              </a:spcBef>
              <a:spcAft>
                <a:spcPct val="0"/>
              </a:spcAft>
            </a:pP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Lá</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lành</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đùm</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lá</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rách</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Một</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con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ngựa</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đau</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cả</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tàu</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bỏ</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cỏ</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Chị</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ngã</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em</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nâng</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Nhường</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cơm</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sẻ</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áo</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a:t>
            </a:r>
          </a:p>
          <a:p>
            <a:pPr defTabSz="457200" fontAlgn="base">
              <a:spcBef>
                <a:spcPct val="0"/>
              </a:spcBef>
              <a:spcAft>
                <a:spcPct val="0"/>
              </a:spcAft>
            </a:pP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Yêu</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nhau</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chín</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bỏ</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làm</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70C0"/>
                </a:solidFill>
                <a:latin typeface="Times New Roman" panose="02020603050405020304" pitchFamily="18" charset="0"/>
                <a:ea typeface="Arial Unicode MS" pitchFamily="34" charset="-128"/>
                <a:cs typeface="Times New Roman" panose="02020603050405020304" pitchFamily="18" charset="0"/>
              </a:rPr>
              <a:t>mười</a:t>
            </a:r>
            <a:r>
              <a:rPr lang="en-US" altLang="en-US" sz="3600" b="1" dirty="0">
                <a:solidFill>
                  <a:srgbClr val="0070C0"/>
                </a:solidFill>
                <a:latin typeface="Times New Roman" panose="02020603050405020304" pitchFamily="18" charset="0"/>
                <a:ea typeface="Arial Unicode MS" pitchFamily="34" charset="-128"/>
                <a:cs typeface="Times New Roman" panose="02020603050405020304" pitchFamily="18" charset="0"/>
              </a:rPr>
              <a:t>.</a:t>
            </a:r>
          </a:p>
        </p:txBody>
      </p:sp>
      <p:sp>
        <p:nvSpPr>
          <p:cNvPr id="3" name="Rectangle 4">
            <a:extLst>
              <a:ext uri="{FF2B5EF4-FFF2-40B4-BE49-F238E27FC236}">
                <a16:creationId xmlns:a16="http://schemas.microsoft.com/office/drawing/2014/main" xmlns="" id="{888FB89D-7789-A244-F250-85C3597EAB0E}"/>
              </a:ext>
            </a:extLst>
          </p:cNvPr>
          <p:cNvSpPr>
            <a:spLocks noChangeArrowheads="1"/>
          </p:cNvSpPr>
          <p:nvPr/>
        </p:nvSpPr>
        <p:spPr bwMode="auto">
          <a:xfrm>
            <a:off x="2054774" y="1449046"/>
            <a:ext cx="8453437" cy="473075"/>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defTabSz="457200" fontAlgn="base">
              <a:spcBef>
                <a:spcPct val="0"/>
              </a:spcBef>
              <a:spcAft>
                <a:spcPct val="0"/>
              </a:spcAft>
            </a:pPr>
            <a:r>
              <a:rPr lang="en-US" altLang="en-US" sz="2500" b="1" dirty="0">
                <a:solidFill>
                  <a:srgbClr val="FF0000"/>
                </a:solidFill>
                <a:latin typeface="Arial Unicode MS" pitchFamily="34" charset="-128"/>
                <a:ea typeface="Arial Unicode MS" pitchFamily="34" charset="-128"/>
                <a:cs typeface="Arial" panose="020B0604020202020204" pitchFamily="34" charset="0"/>
              </a:rPr>
              <a:t>CA DAO TỤC NGỮ NÓI VỀ SỰ CẢM THÔNG, CHIA SẺ</a:t>
            </a:r>
          </a:p>
        </p:txBody>
      </p:sp>
    </p:spTree>
    <p:extLst>
      <p:ext uri="{BB962C8B-B14F-4D97-AF65-F5344CB8AC3E}">
        <p14:creationId xmlns:p14="http://schemas.microsoft.com/office/powerpoint/2010/main" val="365025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83765" y="669503"/>
            <a:ext cx="108686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vi-VN"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2</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vi-VN"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Quan tâm, cảm thông và chia sẻ</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pic>
        <p:nvPicPr>
          <p:cNvPr id="10" name="Picture 9">
            <a:extLst>
              <a:ext uri="{FF2B5EF4-FFF2-40B4-BE49-F238E27FC236}">
                <a16:creationId xmlns:a16="http://schemas.microsoft.com/office/drawing/2014/main" xmlns="" id="{FFBB4D28-4853-BF02-5AFF-0CD5DB295A02}"/>
              </a:ext>
            </a:extLst>
          </p:cNvPr>
          <p:cNvPicPr>
            <a:picLocks noChangeAspect="1"/>
          </p:cNvPicPr>
          <p:nvPr/>
        </p:nvPicPr>
        <p:blipFill>
          <a:blip r:embed="rId2"/>
          <a:stretch>
            <a:fillRect/>
          </a:stretch>
        </p:blipFill>
        <p:spPr>
          <a:xfrm>
            <a:off x="398142" y="1624084"/>
            <a:ext cx="5429452" cy="4677773"/>
          </a:xfrm>
          <a:prstGeom prst="rect">
            <a:avLst/>
          </a:prstGeom>
        </p:spPr>
      </p:pic>
      <p:pic>
        <p:nvPicPr>
          <p:cNvPr id="11" name="Picture 10">
            <a:extLst>
              <a:ext uri="{FF2B5EF4-FFF2-40B4-BE49-F238E27FC236}">
                <a16:creationId xmlns:a16="http://schemas.microsoft.com/office/drawing/2014/main" xmlns="" id="{6D327BA7-6A17-16A2-4125-C3943FDA6F89}"/>
              </a:ext>
            </a:extLst>
          </p:cNvPr>
          <p:cNvPicPr>
            <a:picLocks noChangeAspect="1"/>
          </p:cNvPicPr>
          <p:nvPr/>
        </p:nvPicPr>
        <p:blipFill>
          <a:blip r:embed="rId3"/>
          <a:stretch>
            <a:fillRect/>
          </a:stretch>
        </p:blipFill>
        <p:spPr>
          <a:xfrm>
            <a:off x="6059607" y="1624085"/>
            <a:ext cx="5592826" cy="4677772"/>
          </a:xfrm>
          <a:prstGeom prst="rect">
            <a:avLst/>
          </a:prstGeom>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xmlns=""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KHÁM PHÁ</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xmlns=""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xmlns=""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xmlns=""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xmlns=""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xmlns=""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xmlns=""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xmlns=""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2548763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xmlns="" id="{FF2344DD-DAF8-1416-C005-812151950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3">
              <a:alphaModFix amt="1000"/>
            </a:blip>
            <a:stretch>
              <a:fillRect/>
            </a:stretch>
          </a:blipFill>
          <a:ln>
            <a:noFill/>
          </a:ln>
        </p:spPr>
      </p:pic>
      <p:sp>
        <p:nvSpPr>
          <p:cNvPr id="10" name="Rectangle 9">
            <a:extLst>
              <a:ext uri="{FF2B5EF4-FFF2-40B4-BE49-F238E27FC236}">
                <a16:creationId xmlns:a16="http://schemas.microsoft.com/office/drawing/2014/main" xmlns="" id="{A8D7E989-00F2-1A7A-8DAC-C1FB9D28BD57}"/>
              </a:ext>
            </a:extLst>
          </p:cNvPr>
          <p:cNvSpPr/>
          <p:nvPr/>
        </p:nvSpPr>
        <p:spPr>
          <a:xfrm>
            <a:off x="3612782" y="2246524"/>
            <a:ext cx="5918052" cy="1451359"/>
          </a:xfrm>
          <a:prstGeom prst="rect">
            <a:avLst/>
          </a:prstGeom>
        </p:spPr>
        <p:txBody>
          <a:bodyPr wrap="square">
            <a:spAutoFit/>
          </a:bodyPr>
          <a:lstStyle/>
          <a:p>
            <a:pPr algn="just">
              <a:lnSpc>
                <a:spcPct val="115000"/>
              </a:lnSpc>
              <a:spcAft>
                <a:spcPts val="500"/>
              </a:spcAft>
              <a:buClr>
                <a:srgbClr val="000000"/>
              </a:buClr>
              <a:buSzPts val="1200"/>
              <a:tabLst>
                <a:tab pos="252730" algn="l"/>
              </a:tabLst>
            </a:pP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 </a:t>
            </a:r>
            <a:r>
              <a:rPr lang="vi-VN"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 hiện c</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ủ</a:t>
            </a:r>
            <a:r>
              <a:rPr lang="vi-VN"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 quan tâm, cảm thông và chia sẻ</a:t>
            </a:r>
            <a:endParaRPr lang="en-US" sz="4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481264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xmlns="" id="{6B1B11EE-22B9-FBD9-51C0-2CA76ED31E6F}"/>
              </a:ext>
            </a:extLst>
          </p:cNvPr>
          <p:cNvSpPr txBox="1"/>
          <p:nvPr/>
        </p:nvSpPr>
        <p:spPr>
          <a:xfrm>
            <a:off x="144380" y="0"/>
            <a:ext cx="12047620" cy="120032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rPr>
              <a:t>Em hãy đọc câu chuyện, quan sát các bức tranh dưới đây và trả lời câu hỏi.</a:t>
            </a:r>
          </a:p>
        </p:txBody>
      </p:sp>
      <p:pic>
        <p:nvPicPr>
          <p:cNvPr id="3" name="Picture 3">
            <a:extLst>
              <a:ext uri="{FF2B5EF4-FFF2-40B4-BE49-F238E27FC236}">
                <a16:creationId xmlns:a16="http://schemas.microsoft.com/office/drawing/2014/main" xmlns="" id="{BD3079A2-CC5D-09BC-315F-32F5099BE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81478"/>
            <a:ext cx="6563896" cy="5776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xmlns="" id="{F4E4DC25-3732-7B3C-3BBD-B7FB90CCF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504" y="819150"/>
            <a:ext cx="5341495" cy="577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9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49368C2B-08BB-4567-BA27-2402FAA3C31F}"/>
              </a:ext>
            </a:extLst>
          </p:cNvPr>
          <p:cNvSpPr/>
          <p:nvPr/>
        </p:nvSpPr>
        <p:spPr>
          <a:xfrm>
            <a:off x="2997642" y="225491"/>
            <a:ext cx="6861975" cy="744568"/>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 </a:t>
            </a:r>
            <a:r>
              <a:rPr kumimoji="0" 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endParaRPr kumimoji="0" lang="en-US" sz="40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95534" y="1099627"/>
            <a:ext cx="11696132" cy="4524315"/>
          </a:xfrm>
          <a:prstGeom prst="rect">
            <a:avLst/>
          </a:prstGeom>
        </p:spPr>
        <p:txBody>
          <a:bodyPr wrap="square">
            <a:spAutoFit/>
          </a:bodyPr>
          <a:lstStyle/>
          <a:p>
            <a:pPr algn="just"/>
            <a:r>
              <a:rPr lang="vi-VN" altLang="en-US" sz="3600" b="1" dirty="0">
                <a:solidFill>
                  <a:srgbClr val="00B0F0"/>
                </a:solidFill>
                <a:latin typeface="Times New Roman" panose="02020603050405020304" pitchFamily="18" charset="0"/>
                <a:ea typeface="Arial Unicode MS" pitchFamily="34" charset="-128"/>
                <a:cs typeface="Times New Roman" panose="02020603050405020304" pitchFamily="18" charset="0"/>
              </a:rPr>
              <a:t>1</a:t>
            </a:r>
            <a:r>
              <a:rPr lang="vi-VN" altLang="en-US" sz="3600" b="1" dirty="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Nêu</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các</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biểu</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hiện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của</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sự</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trong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câu</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chuyện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Chiếc</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băng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gạc</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cho</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trái</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tim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tan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vỡ</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những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bức</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tranh</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smtClean="0">
                <a:solidFill>
                  <a:srgbClr val="0000FF"/>
                </a:solidFill>
                <a:latin typeface="Times New Roman" panose="02020603050405020304" pitchFamily="18" charset="0"/>
                <a:ea typeface="Arial Unicode MS" pitchFamily="34" charset="-128"/>
                <a:cs typeface="Times New Roman" panose="02020603050405020304" pitchFamily="18" charset="0"/>
              </a:rPr>
              <a:t>trên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a:t>
            </a:r>
          </a:p>
          <a:p>
            <a:pPr algn="just"/>
            <a:r>
              <a:rPr lang="vi-VN"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2.</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Trong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các</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bức</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tranh</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trên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hành</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vi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nào</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chưa</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thể</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hiện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sự</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Em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có</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suy</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nghĩ</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gì</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về</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hành</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động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đó</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a:t>
            </a:r>
          </a:p>
          <a:p>
            <a:pPr algn="just"/>
            <a:r>
              <a:rPr lang="vi-VN"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3.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Em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hãy</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kể</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thêm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môt</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số</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biểu</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hiện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khác</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của</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sự</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quan</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tâm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cảm</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thông</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a:t>
            </a:r>
            <a:r>
              <a:rPr lang="en-US" altLang="en-US" sz="3600" b="1" dirty="0" err="1">
                <a:solidFill>
                  <a:srgbClr val="0000FF"/>
                </a:solidFill>
                <a:latin typeface="Times New Roman" panose="02020603050405020304" pitchFamily="18" charset="0"/>
                <a:ea typeface="Arial Unicode MS" pitchFamily="34" charset="-128"/>
                <a:cs typeface="Times New Roman" panose="02020603050405020304" pitchFamily="18" charset="0"/>
              </a:rPr>
              <a:t>và</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 chia </a:t>
            </a:r>
            <a:r>
              <a:rPr lang="en-US" altLang="en-US" sz="3600" b="1" dirty="0" err="1" smtClean="0">
                <a:solidFill>
                  <a:srgbClr val="0000FF"/>
                </a:solidFill>
                <a:latin typeface="Times New Roman" panose="02020603050405020304" pitchFamily="18" charset="0"/>
                <a:ea typeface="Arial Unicode MS" pitchFamily="34" charset="-128"/>
                <a:cs typeface="Times New Roman" panose="02020603050405020304" pitchFamily="18" charset="0"/>
              </a:rPr>
              <a:t>sẻ</a:t>
            </a:r>
            <a:r>
              <a:rPr lang="en-US" altLang="en-US" sz="3600" b="1" dirty="0">
                <a:solidFill>
                  <a:srgbClr val="0000FF"/>
                </a:solidFill>
                <a:latin typeface="Times New Roman" panose="02020603050405020304" pitchFamily="18" charset="0"/>
                <a:ea typeface="Arial Unicode MS" pitchFamily="34" charset="-128"/>
                <a:cs typeface="Times New Roman" panose="02020603050405020304" pitchFamily="18" charset="0"/>
              </a:rPr>
              <a:t>?</a:t>
            </a:r>
          </a:p>
        </p:txBody>
      </p:sp>
    </p:spTree>
    <p:extLst>
      <p:ext uri="{BB962C8B-B14F-4D97-AF65-F5344CB8AC3E}">
        <p14:creationId xmlns:p14="http://schemas.microsoft.com/office/powerpoint/2010/main" val="9961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3506</TotalTime>
  <Words>2616</Words>
  <Application>Microsoft Office PowerPoint</Application>
  <PresentationFormat>Widescreen</PresentationFormat>
  <Paragraphs>181</Paragraphs>
  <Slides>31</Slides>
  <Notes>6</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31</vt:i4>
      </vt:variant>
    </vt:vector>
  </HeadingPairs>
  <TitlesOfParts>
    <vt:vector size="57" baseType="lpstr">
      <vt:lpstr>Arial Unicode MS</vt:lpstr>
      <vt:lpstr>맑은 고딕</vt:lpstr>
      <vt:lpstr>Microsoft YaHei</vt:lpstr>
      <vt:lpstr>Microsoft YaHei</vt:lpstr>
      <vt:lpstr>宋体</vt:lpstr>
      <vt:lpstr>宋体</vt:lpstr>
      <vt:lpstr>#9Slide05 Brannboll Ny</vt:lpstr>
      <vt:lpstr>【苹果】迟暮朝朝醉晚灯</vt:lpstr>
      <vt:lpstr>Arial</vt:lpstr>
      <vt:lpstr>Calibri</vt:lpstr>
      <vt:lpstr>Calibri Light</vt:lpstr>
      <vt:lpstr>Droid Sans</vt:lpstr>
      <vt:lpstr>Helvetica Neue</vt:lpstr>
      <vt:lpstr>inpin heiti</vt:lpstr>
      <vt:lpstr>ITC Avant Garde Std Bk</vt:lpstr>
      <vt:lpstr>SVN-Caprica Script</vt:lpstr>
      <vt:lpstr>SVN-Vanilla Daisy Pro</vt:lpstr>
      <vt:lpstr>Times New Roman</vt:lpstr>
      <vt:lpstr>方正静蕾简体</vt:lpstr>
      <vt:lpstr>等线</vt:lpstr>
      <vt:lpstr>Office Theme</vt:lpstr>
      <vt:lpstr>1_Office Theme</vt:lpstr>
      <vt:lpstr>1_Thiết kế: Thạch Trương Thảo (0987 039 863)</vt:lpstr>
      <vt:lpstr>2_Office Theme</vt:lpstr>
      <vt:lpstr>包图主题2</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DELL</cp:lastModifiedBy>
  <cp:revision>136</cp:revision>
  <dcterms:created xsi:type="dcterms:W3CDTF">2022-08-19T13:42:05Z</dcterms:created>
  <dcterms:modified xsi:type="dcterms:W3CDTF">2022-10-04T18:10:37Z</dcterms:modified>
</cp:coreProperties>
</file>