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59" r:id="rId4"/>
    <p:sldId id="262" r:id="rId5"/>
    <p:sldId id="260" r:id="rId6"/>
    <p:sldId id="263" r:id="rId7"/>
    <p:sldId id="264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63DB6-A891-4BBA-9018-8C27E3522AF6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E06BD-8672-4558-ACAD-E40811064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E06BD-8672-4558-ACAD-E408110643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5B6057-F4AA-444B-81FB-E2E92186EEB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315185D-3C5F-4B8B-85CD-6FBD065FE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6057-F4AA-444B-81FB-E2E92186EEB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185D-3C5F-4B8B-85CD-6FBD065FE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6057-F4AA-444B-81FB-E2E92186EEB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185D-3C5F-4B8B-85CD-6FBD065FE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5B6057-F4AA-444B-81FB-E2E92186EEB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15185D-3C5F-4B8B-85CD-6FBD065FE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5B6057-F4AA-444B-81FB-E2E92186EEB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315185D-3C5F-4B8B-85CD-6FBD065FE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6057-F4AA-444B-81FB-E2E92186EEB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185D-3C5F-4B8B-85CD-6FBD065FE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6057-F4AA-444B-81FB-E2E92186EEB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185D-3C5F-4B8B-85CD-6FBD065FE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5B6057-F4AA-444B-81FB-E2E92186EEB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15185D-3C5F-4B8B-85CD-6FBD065FE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6057-F4AA-444B-81FB-E2E92186EEB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185D-3C5F-4B8B-85CD-6FBD065FE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5B6057-F4AA-444B-81FB-E2E92186EEB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15185D-3C5F-4B8B-85CD-6FBD065FE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5B6057-F4AA-444B-81FB-E2E92186EEB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15185D-3C5F-4B8B-85CD-6FBD065FE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5B6057-F4AA-444B-81FB-E2E92186EEB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15185D-3C5F-4B8B-85CD-6FBD065FE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ây đột biến gen giá tiền t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23696"/>
            <a:ext cx="6477000" cy="5734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40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Nhận</a:t>
            </a:r>
            <a:r>
              <a:rPr lang="en-US" sz="40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 </a:t>
            </a:r>
            <a:r>
              <a:rPr lang="en-US" sz="40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biết</a:t>
            </a:r>
            <a:r>
              <a:rPr lang="en-US" sz="40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 </a:t>
            </a:r>
            <a:r>
              <a:rPr lang="en-US" sz="40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một</a:t>
            </a:r>
            <a:r>
              <a:rPr lang="en-US" sz="40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 </a:t>
            </a:r>
            <a:r>
              <a:rPr lang="en-US" sz="40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vài</a:t>
            </a:r>
            <a:r>
              <a:rPr lang="en-US" sz="40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 </a:t>
            </a:r>
            <a:r>
              <a:rPr lang="en-US" sz="40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dạng</a:t>
            </a:r>
            <a:r>
              <a:rPr lang="en-US" sz="40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 </a:t>
            </a:r>
            <a:r>
              <a:rPr lang="en-US" sz="40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đột</a:t>
            </a:r>
            <a:r>
              <a:rPr lang="en-US" sz="40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 </a:t>
            </a:r>
            <a:r>
              <a:rPr lang="en-US" sz="40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biến</a:t>
            </a:r>
            <a:endParaRPr lang="en-US" sz="4000" b="1" i="1" u="sng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err="1" smtClean="0"/>
              <a:t>Đột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biến</a:t>
            </a:r>
            <a:r>
              <a:rPr lang="en-US" sz="4000" i="1" u="sng" dirty="0" smtClean="0"/>
              <a:t> NST: </a:t>
            </a:r>
            <a:r>
              <a:rPr lang="en-US" sz="4000" b="1" dirty="0" err="1" smtClean="0">
                <a:solidFill>
                  <a:srgbClr val="0070C0"/>
                </a:solidFill>
              </a:rPr>
              <a:t>Lòng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Đỏ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Trứng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48132" name="AutoShape 4" descr="Những lợi ích khi ăn dưa hấ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Những lợi ích khi ăn dưa hấ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AutoShape 10" descr="Dưa Hấu Không Hạt - Seedless Watermel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AutoShape 12" descr="Hạt giống dưa hấu không hạt – Hạt giống giá sỉ – Sieuthibecon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762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gốc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762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đột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6096000"/>
            <a:ext cx="3962400" cy="70788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1 </a:t>
            </a:r>
            <a:r>
              <a:rPr lang="en-US" sz="4000" dirty="0" err="1" smtClean="0">
                <a:solidFill>
                  <a:srgbClr val="0070C0"/>
                </a:solidFill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đỏ</a:t>
            </a:r>
            <a:r>
              <a:rPr lang="en-US" sz="4000" dirty="0" smtClean="0">
                <a:solidFill>
                  <a:srgbClr val="0070C0"/>
                </a:solidFill>
              </a:rPr>
              <a:t>.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627322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lòng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đỏ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trứng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Trứng gà có 5 lòng đỏ cực hiếm ở Trung Quốc - HỘI KỶ LỤC GIA VIỆT NAM - TỔ  CHỨC KỶ LỤC VIỆT NAM(VIETKING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19200"/>
            <a:ext cx="4267200" cy="2560320"/>
          </a:xfrm>
          <a:prstGeom prst="rect">
            <a:avLst/>
          </a:prstGeom>
          <a:noFill/>
        </p:spPr>
      </p:pic>
      <p:pic>
        <p:nvPicPr>
          <p:cNvPr id="1028" name="Picture 4" descr="Trứng vịt 3 lòng đỏ - Ngôi s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3276600" cy="2542927"/>
          </a:xfrm>
          <a:prstGeom prst="rect">
            <a:avLst/>
          </a:prstGeom>
          <a:noFill/>
        </p:spPr>
      </p:pic>
      <p:pic>
        <p:nvPicPr>
          <p:cNvPr id="1030" name="Picture 6" descr="Dùng kháng thể từ lòng đỏ trứng gà để hỗ trợ chữa Viêm loét dạ dày tá trà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3800475" cy="2867025"/>
          </a:xfrm>
          <a:prstGeom prst="rect">
            <a:avLst/>
          </a:prstGeom>
          <a:noFill/>
        </p:spPr>
      </p:pic>
      <p:pic>
        <p:nvPicPr>
          <p:cNvPr id="1032" name="Picture 8" descr="Lòng đỏ và lòng trắng trứng gà, nên ăn cái nào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038600"/>
            <a:ext cx="3640015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, Slide Thank You, Cảm ơn cho bài thuyết trình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hông có mô tả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3431211" cy="2286000"/>
          </a:xfrm>
          <a:prstGeom prst="rect">
            <a:avLst/>
          </a:prstGeom>
          <a:noFill/>
        </p:spPr>
      </p:pic>
      <p:pic>
        <p:nvPicPr>
          <p:cNvPr id="25604" name="Picture 4" descr="Không có mô tả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1295400"/>
            <a:ext cx="3670995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152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err="1" smtClean="0"/>
              <a:t>Đột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biến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hình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thái:</a:t>
            </a:r>
            <a:r>
              <a:rPr lang="en-US" sz="4000" b="1" dirty="0" err="1" smtClean="0">
                <a:solidFill>
                  <a:srgbClr val="0070C0"/>
                </a:solidFill>
              </a:rPr>
              <a:t>Lông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chuột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Không có mô tả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733800"/>
            <a:ext cx="3657600" cy="2440306"/>
          </a:xfrm>
          <a:prstGeom prst="rect">
            <a:avLst/>
          </a:prstGeom>
          <a:noFill/>
        </p:spPr>
      </p:pic>
      <p:pic>
        <p:nvPicPr>
          <p:cNvPr id="8196" name="Picture 4" descr="Hamster ww trắng sọc (mắt đỏ) – Thiên đường Hamster của bạ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581400"/>
            <a:ext cx="2667000" cy="2667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762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gốc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733800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Màu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vàng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màu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xám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762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đột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273225"/>
            <a:ext cx="2362200" cy="58477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Màu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trắng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err="1" smtClean="0"/>
              <a:t>Đột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biến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hình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thái:</a:t>
            </a:r>
            <a:r>
              <a:rPr lang="en-US" sz="4000" b="1" dirty="0" err="1" smtClean="0">
                <a:solidFill>
                  <a:srgbClr val="0070C0"/>
                </a:solidFill>
              </a:rPr>
              <a:t>Người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0962" name="Picture 2" descr="Không có mô tả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0"/>
            <a:ext cx="3276600" cy="2211705"/>
          </a:xfrm>
          <a:prstGeom prst="rect">
            <a:avLst/>
          </a:prstGeom>
          <a:noFill/>
        </p:spPr>
      </p:pic>
      <p:pic>
        <p:nvPicPr>
          <p:cNvPr id="40964" name="Picture 4" descr="Không có mô tả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19200"/>
            <a:ext cx="2133600" cy="2590800"/>
          </a:xfrm>
          <a:prstGeom prst="rect">
            <a:avLst/>
          </a:prstGeom>
          <a:noFill/>
        </p:spPr>
      </p:pic>
      <p:pic>
        <p:nvPicPr>
          <p:cNvPr id="40966" name="Picture 6" descr="Không có mô tả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3581400" cy="477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609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gốc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685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đột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943600"/>
            <a:ext cx="4191000" cy="76944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0070C0"/>
                </a:solidFill>
              </a:rPr>
              <a:t>Da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trắng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hồng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hoặc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vàng</a:t>
            </a:r>
            <a:r>
              <a:rPr lang="en-US" sz="2200" dirty="0" smtClean="0">
                <a:solidFill>
                  <a:srgbClr val="0070C0"/>
                </a:solidFill>
              </a:rPr>
              <a:t>; </a:t>
            </a:r>
            <a:r>
              <a:rPr lang="en-US" sz="2200" dirty="0" err="1" smtClean="0">
                <a:solidFill>
                  <a:srgbClr val="0070C0"/>
                </a:solidFill>
              </a:rPr>
              <a:t>lông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tóc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màu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nâu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hoặc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màu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đen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6088559"/>
            <a:ext cx="3810000" cy="76944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0070C0"/>
                </a:solidFill>
              </a:rPr>
              <a:t>Da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en-US" sz="2200" dirty="0" err="1" smtClean="0">
                <a:solidFill>
                  <a:srgbClr val="0070C0"/>
                </a:solidFill>
              </a:rPr>
              <a:t>lông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tóc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màu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trắng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en-US" sz="2200" dirty="0" err="1" smtClean="0">
                <a:solidFill>
                  <a:srgbClr val="0070C0"/>
                </a:solidFill>
              </a:rPr>
              <a:t>mắt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màu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xanh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hoặc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hồng</a:t>
            </a:r>
            <a:r>
              <a:rPr lang="en-US" sz="2200" dirty="0" smtClean="0">
                <a:solidFill>
                  <a:srgbClr val="0070C0"/>
                </a:solidFill>
              </a:rPr>
              <a:t> .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err="1" smtClean="0"/>
              <a:t>Đột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biến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hình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thái:</a:t>
            </a:r>
            <a:r>
              <a:rPr lang="en-US" sz="4000" b="1" dirty="0" err="1" smtClean="0">
                <a:solidFill>
                  <a:srgbClr val="0070C0"/>
                </a:solidFill>
              </a:rPr>
              <a:t>Lá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lúa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3010" name="Picture 2" descr="Tìm hiểu về lem lép hạt trên lú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188413" cy="2133600"/>
          </a:xfrm>
          <a:prstGeom prst="rect">
            <a:avLst/>
          </a:prstGeom>
          <a:noFill/>
        </p:spPr>
      </p:pic>
      <p:pic>
        <p:nvPicPr>
          <p:cNvPr id="43012" name="Picture 4" descr="Những cánh đồng lúa có 1-0-2 ở Nhật Bả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215874"/>
            <a:ext cx="3657599" cy="2746525"/>
          </a:xfrm>
          <a:prstGeom prst="rect">
            <a:avLst/>
          </a:prstGeom>
          <a:noFill/>
        </p:spPr>
      </p:pic>
      <p:pic>
        <p:nvPicPr>
          <p:cNvPr id="6146" name="Picture 2" descr="Chăm sóc lúa giai đoạn tượng khôi sơ khởi (13/03/202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352800"/>
            <a:ext cx="2667000" cy="2763058"/>
          </a:xfrm>
          <a:prstGeom prst="rect">
            <a:avLst/>
          </a:prstGeom>
          <a:noFill/>
        </p:spPr>
      </p:pic>
      <p:sp>
        <p:nvSpPr>
          <p:cNvPr id="6148" name="AutoShape 4" descr="Bệnh bạc lá lúa (xanthomonas campestris pv. oryzae dowson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Bệnh bạc lá lúa (xanthomonas campestris pv. oryzae dowson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BỆNH BẠC LÁ - Cây lú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962400"/>
            <a:ext cx="4419600" cy="22870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685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gốc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172200"/>
            <a:ext cx="3581400" cy="46166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Màu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xanh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có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diệp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lục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685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đột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biến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6396335"/>
            <a:ext cx="4419600" cy="46166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Màu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xanh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có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diệp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lục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err="1" smtClean="0"/>
              <a:t>Đột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biến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hình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thái:</a:t>
            </a:r>
            <a:r>
              <a:rPr lang="en-US" sz="2800" b="1" dirty="0" err="1" smtClean="0">
                <a:solidFill>
                  <a:srgbClr val="0070C0"/>
                </a:solidFill>
              </a:rPr>
              <a:t>Thân,bông,hạt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lúa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3014" name="Picture 6" descr="Trung Quốc tạo ra giống lúa đột biến gen, cao hơn 2 mé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19200"/>
            <a:ext cx="3724656" cy="3962400"/>
          </a:xfrm>
          <a:prstGeom prst="rect">
            <a:avLst/>
          </a:prstGeom>
          <a:noFill/>
        </p:spPr>
      </p:pic>
      <p:sp>
        <p:nvSpPr>
          <p:cNvPr id="5122" name="AutoShape 2" descr="CHO HẠT LÚA VÀNG - MÙA MÀNG BỘI THU - Nicotex Joint Stock Compa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Đặc điểm thực vật của cây lúa, Nông Việt Ph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Hạt giống Lúa Hương Xuân - Giống Miền Tr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762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gốc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867400"/>
            <a:ext cx="3886200" cy="8309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Thân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thấp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bông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ngắn,hạt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bình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thường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685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đột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6019800"/>
            <a:ext cx="4114800" cy="8309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Thân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dài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hơn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người,bông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dài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hạt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có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râu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" name="Picture 2" descr="Thuyết Minh Về Cây Lúa - Dàn ý Và Tuyển Tập Văn Mẫu | Lessonopo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3845606" cy="2057400"/>
          </a:xfrm>
          <a:prstGeom prst="rect">
            <a:avLst/>
          </a:prstGeom>
          <a:noFill/>
        </p:spPr>
      </p:pic>
      <p:sp>
        <p:nvSpPr>
          <p:cNvPr id="6148" name="AutoShape 4" descr="Biện pháp nâng cao chất lượng lúa giống trong bảo quản | Cổng TTĐT Tài năng  trẻ Quốc 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Biện pháp nâng cao chất lượng lúa giống trong bảo quản | Cổng TTĐT Tài năng  trẻ Quốc 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Giá lúa gạo hôm nay 24/8/2022: Lúa IR 50404 giảm 100 đồng/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05200"/>
            <a:ext cx="3733800" cy="2100264"/>
          </a:xfrm>
          <a:prstGeom prst="rect">
            <a:avLst/>
          </a:prstGeom>
          <a:noFill/>
        </p:spPr>
      </p:pic>
      <p:sp>
        <p:nvSpPr>
          <p:cNvPr id="6154" name="AutoShape 10" descr="Lúa ma huyền thoại - Kỳ 1: Vì sao gọi lúa ma? - Tuổi Trẻ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AutoShape 12" descr="Lúa ma huyền thoại - Kỳ 1: Vì sao gọi lúa ma? - Tuổi Trẻ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8" name="Picture 14" descr="Lúa ma huyền thoại - Kỳ 1: Vì sao gọi lúa ma? - Tuổi Trẻ Onl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505200"/>
            <a:ext cx="2743200" cy="256581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err="1" smtClean="0"/>
              <a:t>Đột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biến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NST:</a:t>
            </a:r>
            <a:r>
              <a:rPr lang="en-US" sz="4800" b="1" dirty="0" err="1" smtClean="0">
                <a:solidFill>
                  <a:srgbClr val="0070C0"/>
                </a:solidFill>
              </a:rPr>
              <a:t>Dâu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tằm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45058" name="Picture 2" descr="Tổng hợp Lá Dâu Tằm Đột Biến giá rẻ, bán chạy tháng 12/2022 - BeeC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3352800" cy="2514600"/>
          </a:xfrm>
          <a:prstGeom prst="rect">
            <a:avLst/>
          </a:prstGeom>
          <a:noFill/>
        </p:spPr>
      </p:pic>
      <p:pic>
        <p:nvPicPr>
          <p:cNvPr id="45060" name="Picture 4" descr="Cây dâu tằm bổi bổ sức khỏe, hỗ trợ trị âm huyết hư su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3048000" cy="1979419"/>
          </a:xfrm>
          <a:prstGeom prst="rect">
            <a:avLst/>
          </a:prstGeom>
          <a:noFill/>
        </p:spPr>
      </p:pic>
      <p:pic>
        <p:nvPicPr>
          <p:cNvPr id="4098" name="Picture 2" descr="Tác dụng chưa biết của quả dâu tằm và cách sử dụng dâu tằm có lợi cho sức  khỏ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3507729" cy="2340156"/>
          </a:xfrm>
          <a:prstGeom prst="rect">
            <a:avLst/>
          </a:prstGeom>
          <a:noFill/>
        </p:spPr>
      </p:pic>
      <p:pic>
        <p:nvPicPr>
          <p:cNvPr id="4100" name="Picture 4" descr="Tổng hợp Cây Dâu Tằm Đột Biến giá rẻ, bán chạy tháng 12/2022 - BeeCo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810000"/>
            <a:ext cx="3200400" cy="25095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838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gốc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838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đột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019800"/>
            <a:ext cx="3886200" cy="46166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2n, </a:t>
            </a:r>
            <a:r>
              <a:rPr lang="en-US" sz="2400" dirty="0" err="1" smtClean="0">
                <a:solidFill>
                  <a:srgbClr val="0070C0"/>
                </a:solidFill>
              </a:rPr>
              <a:t>quả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bình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thường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6027003"/>
            <a:ext cx="4572000" cy="8309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0070C0"/>
                </a:solidFill>
              </a:rPr>
              <a:t>3n,4n… </a:t>
            </a:r>
            <a:r>
              <a:rPr lang="en-US" sz="2400" dirty="0" err="1" smtClean="0">
                <a:solidFill>
                  <a:srgbClr val="0070C0"/>
                </a:solidFill>
              </a:rPr>
              <a:t>thân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cao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hơn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lá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lớn</a:t>
            </a:r>
            <a:r>
              <a:rPr lang="en-US" sz="2400" dirty="0" smtClean="0">
                <a:solidFill>
                  <a:srgbClr val="0070C0"/>
                </a:solidFill>
              </a:rPr>
              <a:t>        </a:t>
            </a:r>
            <a:r>
              <a:rPr lang="en-US" sz="2400" dirty="0" err="1" smtClean="0">
                <a:solidFill>
                  <a:srgbClr val="0070C0"/>
                </a:solidFill>
              </a:rPr>
              <a:t>hơn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quả</a:t>
            </a:r>
            <a:r>
              <a:rPr lang="en-US" sz="2400" dirty="0" smtClean="0">
                <a:solidFill>
                  <a:srgbClr val="0070C0"/>
                </a:solidFill>
              </a:rPr>
              <a:t> to </a:t>
            </a:r>
            <a:r>
              <a:rPr lang="en-US" sz="2400" dirty="0" err="1" smtClean="0">
                <a:solidFill>
                  <a:srgbClr val="0070C0"/>
                </a:solidFill>
              </a:rPr>
              <a:t>hơn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err="1" smtClean="0"/>
              <a:t>Đột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biến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NST:</a:t>
            </a:r>
            <a:r>
              <a:rPr lang="en-US" sz="4800" b="1" dirty="0" err="1" smtClean="0">
                <a:solidFill>
                  <a:srgbClr val="0070C0"/>
                </a:solidFill>
              </a:rPr>
              <a:t>Hành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tây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46082" name="Picture 2" descr="Không có mô tả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276600" cy="2184400"/>
          </a:xfrm>
          <a:prstGeom prst="rect">
            <a:avLst/>
          </a:prstGeom>
          <a:noFill/>
        </p:spPr>
      </p:pic>
      <p:pic>
        <p:nvPicPr>
          <p:cNvPr id="46086" name="Picture 6" descr="Không có mô tả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19200"/>
            <a:ext cx="3048000" cy="2772161"/>
          </a:xfrm>
          <a:prstGeom prst="rect">
            <a:avLst/>
          </a:prstGeom>
          <a:noFill/>
        </p:spPr>
      </p:pic>
      <p:pic>
        <p:nvPicPr>
          <p:cNvPr id="46088" name="Picture 8" descr="Không có mô tả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3810000" cy="2199464"/>
          </a:xfrm>
          <a:prstGeom prst="rect">
            <a:avLst/>
          </a:prstGeom>
          <a:noFill/>
        </p:spPr>
      </p:pic>
      <p:pic>
        <p:nvPicPr>
          <p:cNvPr id="46090" name="Picture 10" descr="Không có mô tả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3200400" cy="2413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762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gốc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762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đột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172200"/>
            <a:ext cx="3810000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Nhỏ,bình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thường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6334780"/>
            <a:ext cx="4648200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Khổng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lồ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rất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lớn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err="1" smtClean="0"/>
              <a:t>Đột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biến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NST:</a:t>
            </a:r>
            <a:r>
              <a:rPr lang="en-US" sz="4800" b="1" dirty="0" err="1" smtClean="0">
                <a:solidFill>
                  <a:srgbClr val="0070C0"/>
                </a:solidFill>
              </a:rPr>
              <a:t>Hành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ta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47106" name="Picture 2" descr="Không có mô tả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886200" cy="2279905"/>
          </a:xfrm>
          <a:prstGeom prst="rect">
            <a:avLst/>
          </a:prstGeom>
          <a:noFill/>
        </p:spPr>
      </p:pic>
      <p:pic>
        <p:nvPicPr>
          <p:cNvPr id="47108" name="Picture 4" descr="Không có mô tả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2895600" cy="2041451"/>
          </a:xfrm>
          <a:prstGeom prst="rect">
            <a:avLst/>
          </a:prstGeom>
          <a:noFill/>
        </p:spPr>
      </p:pic>
      <p:pic>
        <p:nvPicPr>
          <p:cNvPr id="47110" name="Picture 6" descr="Giải cảm, giảm ho, dịu thần kinh với hành tây, hành 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3886200" cy="2428875"/>
          </a:xfrm>
          <a:prstGeom prst="rect">
            <a:avLst/>
          </a:prstGeom>
          <a:noFill/>
        </p:spPr>
      </p:pic>
      <p:pic>
        <p:nvPicPr>
          <p:cNvPr id="47112" name="Picture 8" descr="Hành lá 'đột biến': cao 2m, nặng 1,5kg, đạt kỉ lục Guinness thế giớ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276600"/>
            <a:ext cx="3352800" cy="31242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762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gốc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762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đột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172200"/>
            <a:ext cx="4191000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Thân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lá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nhỏ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6400800"/>
            <a:ext cx="4495800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Thân</a:t>
            </a:r>
            <a:r>
              <a:rPr lang="en-US" sz="2800" dirty="0" smtClean="0">
                <a:solidFill>
                  <a:srgbClr val="0070C0"/>
                </a:solidFill>
              </a:rPr>
              <a:t> , </a:t>
            </a:r>
            <a:r>
              <a:rPr lang="en-US" sz="2800" dirty="0" err="1" smtClean="0">
                <a:solidFill>
                  <a:srgbClr val="0070C0"/>
                </a:solidFill>
              </a:rPr>
              <a:t>lá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rất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lớn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dài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err="1" smtClean="0"/>
              <a:t>Đột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biến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NST:</a:t>
            </a:r>
            <a:r>
              <a:rPr lang="en-US" sz="4800" b="1" dirty="0" err="1" smtClean="0">
                <a:solidFill>
                  <a:srgbClr val="0070C0"/>
                </a:solidFill>
              </a:rPr>
              <a:t>Dưa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hấu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48132" name="AutoShape 4" descr="Những lợi ích khi ăn dưa hấ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Những lợi ích khi ăn dưa hấ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6" name="Picture 8" descr="Dưa hấu đỏ giống Mỹ túi 2kg giá tốt tại Bách hoá XA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657600" cy="2743200"/>
          </a:xfrm>
          <a:prstGeom prst="rect">
            <a:avLst/>
          </a:prstGeom>
          <a:noFill/>
        </p:spPr>
      </p:pic>
      <p:sp>
        <p:nvSpPr>
          <p:cNvPr id="48138" name="AutoShape 10" descr="Dưa Hấu Không Hạt - Seedless Watermel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AutoShape 12" descr="Hạt giống dưa hấu không hạt – Hạt giống giá sỉ – Sieuthibecon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42" name="Picture 14" descr="Dưa hấu không hạt/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1" y="1219201"/>
            <a:ext cx="3047999" cy="2895600"/>
          </a:xfrm>
          <a:prstGeom prst="rect">
            <a:avLst/>
          </a:prstGeom>
          <a:noFill/>
        </p:spPr>
      </p:pic>
      <p:pic>
        <p:nvPicPr>
          <p:cNvPr id="48146" name="Picture 18" descr="8 lợi ích tuyệt vời của hạt dưa hấ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86200"/>
            <a:ext cx="3733800" cy="2369528"/>
          </a:xfrm>
          <a:prstGeom prst="rect">
            <a:avLst/>
          </a:prstGeom>
          <a:noFill/>
        </p:spPr>
      </p:pic>
      <p:pic>
        <p:nvPicPr>
          <p:cNvPr id="2052" name="Picture 4" descr="Không có mô tả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14800"/>
            <a:ext cx="3429000" cy="224280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762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gốc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838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đột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334780"/>
            <a:ext cx="4114800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   </a:t>
            </a:r>
            <a:r>
              <a:rPr lang="en-US" sz="2800" dirty="0" err="1" smtClean="0">
                <a:solidFill>
                  <a:srgbClr val="0070C0"/>
                </a:solidFill>
              </a:rPr>
              <a:t>Ruột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đỏ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hạt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6334780"/>
            <a:ext cx="4876800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  </a:t>
            </a:r>
            <a:r>
              <a:rPr lang="en-US" sz="2800" dirty="0" err="1" smtClean="0">
                <a:solidFill>
                  <a:srgbClr val="0070C0"/>
                </a:solidFill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hạt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ruột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vàng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316</TotalTime>
  <Words>244</Words>
  <Application>Microsoft Office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HTComputer</dc:creator>
  <cp:lastModifiedBy>HTComputer</cp:lastModifiedBy>
  <cp:revision>37</cp:revision>
  <dcterms:created xsi:type="dcterms:W3CDTF">2022-12-09T11:54:58Z</dcterms:created>
  <dcterms:modified xsi:type="dcterms:W3CDTF">2023-02-09T00:21:59Z</dcterms:modified>
</cp:coreProperties>
</file>