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277" r:id="rId22"/>
    <p:sldId id="588" r:id="rId23"/>
    <p:sldId id="278" r:id="rId24"/>
    <p:sldId id="280" r:id="rId25"/>
    <p:sldId id="282" r:id="rId26"/>
    <p:sldId id="281"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8" r:id="rId42"/>
    <p:sldId id="299" r:id="rId43"/>
    <p:sldId id="305" r:id="rId44"/>
    <p:sldId id="301" r:id="rId45"/>
    <p:sldId id="300" r:id="rId46"/>
    <p:sldId id="302" r:id="rId47"/>
    <p:sldId id="303" r:id="rId48"/>
    <p:sldId id="304" r:id="rId49"/>
    <p:sldId id="306" r:id="rId50"/>
    <p:sldId id="307" r:id="rId51"/>
    <p:sldId id="308" r:id="rId52"/>
    <p:sldId id="309" r:id="rId53"/>
    <p:sldId id="262" r:id="rId54"/>
    <p:sldId id="579" r:id="rId55"/>
    <p:sldId id="580" r:id="rId56"/>
    <p:sldId id="581" r:id="rId57"/>
    <p:sldId id="266" r:id="rId58"/>
    <p:sldId id="582" r:id="rId59"/>
    <p:sldId id="583" r:id="rId60"/>
    <p:sldId id="584" r:id="rId61"/>
    <p:sldId id="263" r:id="rId62"/>
    <p:sldId id="57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29/05/2024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62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29/05/2024</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29/05/2024</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2.wdp"/><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2.mp3"/><Relationship Id="rId9" Type="http://schemas.openxmlformats.org/officeDocument/2006/relationships/image" Target="../media/image40.GIF"/></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1.mp3"/><Relationship Id="rId7" Type="http://schemas.openxmlformats.org/officeDocument/2006/relationships/image" Target="../media/image43.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57.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1.mp3"/><Relationship Id="rId7" Type="http://schemas.openxmlformats.org/officeDocument/2006/relationships/image" Target="../media/image47.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58.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1.mp3"/><Relationship Id="rId7" Type="http://schemas.openxmlformats.org/officeDocument/2006/relationships/image" Target="../media/image50.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9.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59.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1.mp3"/><Relationship Id="rId7" Type="http://schemas.openxmlformats.org/officeDocument/2006/relationships/image" Target="../media/image53.png"/><Relationship Id="rId12" Type="http://schemas.openxmlformats.org/officeDocument/2006/relationships/image" Target="../media/image3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2.png"/><Relationship Id="rId11" Type="http://schemas.openxmlformats.org/officeDocument/2006/relationships/image" Target="../media/image45.png"/><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audio" Target="../media/media1.mp3"/><Relationship Id="rId9" Type="http://schemas.openxmlformats.org/officeDocument/2006/relationships/image" Target="../media/image40.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58.GIF"/><Relationship Id="rId17" Type="http://schemas.openxmlformats.org/officeDocument/2006/relationships/image" Target="../media/image36.GIF"/><Relationship Id="rId2" Type="http://schemas.openxmlformats.org/officeDocument/2006/relationships/audio" Target="../media/media3.mp3"/><Relationship Id="rId16" Type="http://schemas.openxmlformats.org/officeDocument/2006/relationships/image" Target="../media/image45.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40.GIF"/><Relationship Id="rId5" Type="http://schemas.microsoft.com/office/2007/relationships/media" Target="../media/media1.mp3"/><Relationship Id="rId15" Type="http://schemas.openxmlformats.org/officeDocument/2006/relationships/image" Target="../media/image41.png"/><Relationship Id="rId10" Type="http://schemas.openxmlformats.org/officeDocument/2006/relationships/image" Target="../media/image57.png"/><Relationship Id="rId4" Type="http://schemas.openxmlformats.org/officeDocument/2006/relationships/audio" Target="../media/media4.mp3"/><Relationship Id="rId9" Type="http://schemas.openxmlformats.org/officeDocument/2006/relationships/image" Target="../media/image56.png"/><Relationship Id="rId14" Type="http://schemas.openxmlformats.org/officeDocument/2006/relationships/image" Target="../media/image37.GIF"/></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926725"/>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915664"/>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217901"/>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961509"/>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4 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5582</Words>
  <Application>Microsoft Office PowerPoint</Application>
  <PresentationFormat>Widescreen</PresentationFormat>
  <Paragraphs>497</Paragraphs>
  <Slides>62</Slides>
  <Notes>1</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Broadway</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Admin</cp:lastModifiedBy>
  <cp:revision>141</cp:revision>
  <dcterms:created xsi:type="dcterms:W3CDTF">2023-07-22T07:34:43Z</dcterms:created>
  <dcterms:modified xsi:type="dcterms:W3CDTF">2024-05-29T14:33:53Z</dcterms:modified>
</cp:coreProperties>
</file>