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63" r:id="rId18"/>
    <p:sldId id="373" r:id="rId19"/>
    <p:sldId id="374" r:id="rId20"/>
    <p:sldId id="375" r:id="rId21"/>
    <p:sldId id="376" r:id="rId22"/>
    <p:sldId id="378" r:id="rId23"/>
    <p:sldId id="364" r:id="rId24"/>
    <p:sldId id="379" r:id="rId25"/>
    <p:sldId id="380" r:id="rId26"/>
    <p:sldId id="381" r:id="rId27"/>
    <p:sldId id="382" r:id="rId28"/>
    <p:sldId id="365" r:id="rId29"/>
    <p:sldId id="383" r:id="rId30"/>
    <p:sldId id="390" r:id="rId31"/>
    <p:sldId id="392" r:id="rId32"/>
    <p:sldId id="393" r:id="rId33"/>
    <p:sldId id="396" r:id="rId34"/>
    <p:sldId id="388" r:id="rId35"/>
    <p:sldId id="38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p:scale>
          <a:sx n="50" d="100"/>
          <a:sy n="50" d="100"/>
        </p:scale>
        <p:origin x="-123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22</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29</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30</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19491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xmlns=""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xmlns=""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xmlns=""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xmlns=""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xmlns=""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xmlns=""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xmlns=""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xmlns=""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xmlns=""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xmlns=""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xmlns=""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xmlns=""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xmlns=""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xmlns=""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xmlns=""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xmlns=""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xmlns=""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xmlns=""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xmlns=""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xmlns=""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xmlns=""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xmlns=""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xmlns=""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xmlns=""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xmlns=""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xmlns=""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xmlns=""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xmlns=""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xmlns=""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xmlns=""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xmlns=""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xmlns=""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xmlns=""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xmlns=""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xmlns=""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xmlns=""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xmlns=""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xmlns=""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xmlns=""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xmlns=""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xmlns=""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xmlns=""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xmlns=""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xmlns=""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xmlns=""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xmlns=""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xmlns=""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81344"/>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87465739"/>
                  </a:ext>
                </a:extLst>
              </a:tr>
            </a:tbl>
          </a:graphicData>
        </a:graphic>
      </p:graphicFrame>
      <p:pic>
        <p:nvPicPr>
          <p:cNvPr id="8" name="Picture 10" descr="Digit 180">
            <a:extLst>
              <a:ext uri="{FF2B5EF4-FFF2-40B4-BE49-F238E27FC236}">
                <a16:creationId xmlns:a16="http://schemas.microsoft.com/office/drawing/2014/main" xmlns=""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xmlns=""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xmlns=""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xmlns=""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xmlns=""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xmlns=""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xmlns=""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xmlns=""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xmlns=""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xmlns=""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xmlns=""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xmlns=""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xmlns=""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xmlns=""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xmlns=""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xmlns=""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xmlns=""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xmlns=""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xmlns=""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xmlns=""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xmlns=""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xmlns=""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xmlns=""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439987"/>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xmlns="" val="1679422800"/>
                    </a:ext>
                  </a:extLst>
                </a:gridCol>
                <a:gridCol w="3695292">
                  <a:extLst>
                    <a:ext uri="{9D8B030D-6E8A-4147-A177-3AD203B41FA5}">
                      <a16:colId xmlns:a16="http://schemas.microsoft.com/office/drawing/2014/main" xmlns="" val="2480952611"/>
                    </a:ext>
                  </a:extLst>
                </a:gridCol>
                <a:gridCol w="3694069">
                  <a:extLst>
                    <a:ext uri="{9D8B030D-6E8A-4147-A177-3AD203B41FA5}">
                      <a16:colId xmlns:a16="http://schemas.microsoft.com/office/drawing/2014/main" xmlns=""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0033457"/>
                  </a:ext>
                </a:extLst>
              </a:tr>
            </a:tbl>
          </a:graphicData>
        </a:graphic>
      </p:graphicFrame>
      <p:sp>
        <p:nvSpPr>
          <p:cNvPr id="14" name="TextBox 13">
            <a:extLst>
              <a:ext uri="{FF2B5EF4-FFF2-40B4-BE49-F238E27FC236}">
                <a16:creationId xmlns:a16="http://schemas.microsoft.com/office/drawing/2014/main" xmlns=""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xmlns=""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xmlns=""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xmlns=""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xmlns=""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xmlns=""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xmlns=""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xmlns=""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xmlns=""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xmlns=""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xmlns=""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xmlns=""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xmlns=""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xmlns=""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xmlns=""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xmlns=""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xmlns=""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xmlns=""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xmlns=""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xmlns=""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xmlns=""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xmlns=""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xmlns=""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xmlns=""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xmlns=""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xmlns=""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xmlns=""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xmlns=""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xmlns=""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xmlns=""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xmlns=""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xmlns=""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xmlns=""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xmlns=""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xmlns=""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xmlns=""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xmlns=""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xmlns=""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xmlns=""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xmlns=""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xmlns=""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xmlns=""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xmlns=""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xmlns=""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xmlns=""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xmlns=""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xmlns=""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xmlns=""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xmlns=""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xmlns=""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xmlns=""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xmlns=""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xmlns=""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xmlns=""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xmlns=""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xmlns=""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xmlns=""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785616"/>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xmlns="" val="2948518562"/>
                    </a:ext>
                  </a:extLst>
                </a:gridCol>
                <a:gridCol w="3655548">
                  <a:extLst>
                    <a:ext uri="{9D8B030D-6E8A-4147-A177-3AD203B41FA5}">
                      <a16:colId xmlns:a16="http://schemas.microsoft.com/office/drawing/2014/main" xmlns="" val="456350082"/>
                    </a:ext>
                  </a:extLst>
                </a:gridCol>
                <a:gridCol w="1768044">
                  <a:extLst>
                    <a:ext uri="{9D8B030D-6E8A-4147-A177-3AD203B41FA5}">
                      <a16:colId xmlns:a16="http://schemas.microsoft.com/office/drawing/2014/main" xmlns="" val="1448144300"/>
                    </a:ext>
                  </a:extLst>
                </a:gridCol>
                <a:gridCol w="1156312">
                  <a:extLst>
                    <a:ext uri="{9D8B030D-6E8A-4147-A177-3AD203B41FA5}">
                      <a16:colId xmlns:a16="http://schemas.microsoft.com/office/drawing/2014/main" xmlns="" val="1044898115"/>
                    </a:ext>
                  </a:extLst>
                </a:gridCol>
                <a:gridCol w="1424922">
                  <a:extLst>
                    <a:ext uri="{9D8B030D-6E8A-4147-A177-3AD203B41FA5}">
                      <a16:colId xmlns:a16="http://schemas.microsoft.com/office/drawing/2014/main" xmlns="" val="3718909871"/>
                    </a:ext>
                  </a:extLst>
                </a:gridCol>
                <a:gridCol w="1424922">
                  <a:extLst>
                    <a:ext uri="{9D8B030D-6E8A-4147-A177-3AD203B41FA5}">
                      <a16:colId xmlns:a16="http://schemas.microsoft.com/office/drawing/2014/main" xmlns=""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12378960"/>
                  </a:ext>
                </a:extLst>
              </a:tr>
            </a:tbl>
          </a:graphicData>
        </a:graphic>
      </p:graphicFrame>
      <p:sp>
        <p:nvSpPr>
          <p:cNvPr id="3" name="Rectangle 1">
            <a:extLst>
              <a:ext uri="{FF2B5EF4-FFF2-40B4-BE49-F238E27FC236}">
                <a16:creationId xmlns:a16="http://schemas.microsoft.com/office/drawing/2014/main" xmlns=""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xmlns=""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xmlns=""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xmlns=""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xmlns=""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xmlns=""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xmlns=""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xmlns=""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xmlns=""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xmlns=""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xmlns=""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xmlns=""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xmlns=""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xmlns=""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xmlns=""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xmlns=""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xmlns=""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xmlns=""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xmlns=""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xmlns=""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xmlns=""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xmlns=""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xmlns=""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xmlns=""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xmlns=""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xmlns=""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xmlns=""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xmlns=""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87465739"/>
                  </a:ext>
                </a:extLst>
              </a:tr>
            </a:tbl>
          </a:graphicData>
        </a:graphic>
      </p:graphicFrame>
      <p:sp>
        <p:nvSpPr>
          <p:cNvPr id="5" name="Oval 4">
            <a:extLst>
              <a:ext uri="{FF2B5EF4-FFF2-40B4-BE49-F238E27FC236}">
                <a16:creationId xmlns:a16="http://schemas.microsoft.com/office/drawing/2014/main" xmlns=""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xmlns=""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34225"/>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xmlns="" val="1271106701"/>
                    </a:ext>
                  </a:extLst>
                </a:gridCol>
                <a:gridCol w="4133896">
                  <a:extLst>
                    <a:ext uri="{9D8B030D-6E8A-4147-A177-3AD203B41FA5}">
                      <a16:colId xmlns:a16="http://schemas.microsoft.com/office/drawing/2014/main" xmlns=""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076691937"/>
                  </a:ext>
                </a:extLst>
              </a:tr>
            </a:tbl>
          </a:graphicData>
        </a:graphic>
      </p:graphicFrame>
      <p:sp>
        <p:nvSpPr>
          <p:cNvPr id="8" name="TextBox 7">
            <a:extLst>
              <a:ext uri="{FF2B5EF4-FFF2-40B4-BE49-F238E27FC236}">
                <a16:creationId xmlns:a16="http://schemas.microsoft.com/office/drawing/2014/main" xmlns=""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xmlns=""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xmlns=""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xmlns=""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xmlns=""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xmlns=""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xmlns=""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365</TotalTime>
  <Words>1910</Words>
  <Application>Microsoft Office PowerPoint</Application>
  <PresentationFormat>Custom</PresentationFormat>
  <Paragraphs>228</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MACBOOK AIR</cp:lastModifiedBy>
  <cp:revision>34</cp:revision>
  <dcterms:created xsi:type="dcterms:W3CDTF">2023-07-05T08:17:17Z</dcterms:created>
  <dcterms:modified xsi:type="dcterms:W3CDTF">2024-05-20T08:48:25Z</dcterms:modified>
</cp:coreProperties>
</file>